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19.xml" ContentType="application/vnd.openxmlformats-officedocument.presentationml.tags+xml"/>
  <Override PartName="/ppt/notesSlides/notesSlide1.xml" ContentType="application/vnd.openxmlformats-officedocument.presentationml.notesSlide+xml"/>
  <Override PartName="/ppt/tags/tag20.xml" ContentType="application/vnd.openxmlformats-officedocument.presentationml.tags+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4"/>
  </p:notesMasterIdLst>
  <p:handoutMasterIdLst>
    <p:handoutMasterId r:id="rId15"/>
  </p:handoutMasterIdLst>
  <p:sldIdLst>
    <p:sldId id="256" r:id="rId5"/>
    <p:sldId id="284" r:id="rId6"/>
    <p:sldId id="283" r:id="rId7"/>
    <p:sldId id="285" r:id="rId8"/>
    <p:sldId id="287" r:id="rId9"/>
    <p:sldId id="288" r:id="rId10"/>
    <p:sldId id="289" r:id="rId11"/>
    <p:sldId id="290" r:id="rId12"/>
    <p:sldId id="270" r:id="rId13"/>
  </p:sldIdLst>
  <p:sldSz cx="12192000" cy="6858000"/>
  <p:notesSz cx="6797675" cy="9928225"/>
  <p:custDataLst>
    <p:tags r:id="rId16"/>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47" userDrawn="1">
          <p15:clr>
            <a:srgbClr val="A4A3A4"/>
          </p15:clr>
        </p15:guide>
        <p15:guide id="3" pos="7333" userDrawn="1">
          <p15:clr>
            <a:srgbClr val="A4A3A4"/>
          </p15:clr>
        </p15:guide>
        <p15:guide id="4" orient="horz" pos="1117" userDrawn="1">
          <p15:clr>
            <a:srgbClr val="A4A3A4"/>
          </p15:clr>
        </p15:guide>
        <p15:guide id="5" orient="horz" pos="3906"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1D1CF0-6C34-4BD9-B675-A22D1F3C5601}" v="4" dt="2023-12-06T16:03:52.635"/>
    <p1510:client id="{C6E17B54-1912-CD68-CDF7-179E5956D362}" v="2" dt="2023-12-06T14:13:42.702"/>
    <p1510:client id="{CC51E0ED-26C3-4B3F-8D99-F772A6B0DEC1}" v="10" dt="2023-12-05T08:25:29.5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56"/>
      </p:cViewPr>
      <p:guideLst>
        <p:guide pos="347"/>
        <p:guide pos="7333"/>
        <p:guide orient="horz" pos="1117"/>
        <p:guide orient="horz" pos="3906"/>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C84C48F1-6E30-4C90-B6E3-772C7105017B}"/>
              </a:ext>
            </a:extLst>
          </p:cNvPr>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8F80F474-A1D0-4F5B-997A-C4E378918170}"/>
              </a:ext>
            </a:extLst>
          </p:cNvPr>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a:defRPr sz="1200"/>
            </a:lvl1pPr>
          </a:lstStyle>
          <a:p>
            <a:fld id="{5965D521-B952-4C8D-AFDB-AB701488AEBB}" type="datetimeFigureOut">
              <a:rPr lang="de-DE" smtClean="0"/>
              <a:t>06.12.2023</a:t>
            </a:fld>
            <a:endParaRPr lang="de-DE"/>
          </a:p>
        </p:txBody>
      </p:sp>
      <p:sp>
        <p:nvSpPr>
          <p:cNvPr id="4" name="Fußzeilenplatzhalter 3">
            <a:extLst>
              <a:ext uri="{FF2B5EF4-FFF2-40B4-BE49-F238E27FC236}">
                <a16:creationId xmlns:a16="http://schemas.microsoft.com/office/drawing/2014/main" id="{C27F1F9B-A083-4621-9D67-766D468CADB0}"/>
              </a:ext>
            </a:extLst>
          </p:cNvPr>
          <p:cNvSpPr>
            <a:spLocks noGrp="1"/>
          </p:cNvSpPr>
          <p:nvPr>
            <p:ph type="ftr" sz="quarter" idx="2"/>
          </p:nvPr>
        </p:nvSpPr>
        <p:spPr>
          <a:xfrm>
            <a:off x="0" y="9429750"/>
            <a:ext cx="2946400" cy="498475"/>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8DB15A47-5F41-45A8-A0C8-AC625041541C}"/>
              </a:ext>
            </a:extLst>
          </p:cNvPr>
          <p:cNvSpPr>
            <a:spLocks noGrp="1"/>
          </p:cNvSpPr>
          <p:nvPr>
            <p:ph type="sldNum" sz="quarter" idx="3"/>
          </p:nvPr>
        </p:nvSpPr>
        <p:spPr>
          <a:xfrm>
            <a:off x="3849688" y="9429750"/>
            <a:ext cx="2946400" cy="498475"/>
          </a:xfrm>
          <a:prstGeom prst="rect">
            <a:avLst/>
          </a:prstGeom>
        </p:spPr>
        <p:txBody>
          <a:bodyPr vert="horz" lIns="91440" tIns="45720" rIns="91440" bIns="45720" rtlCol="0" anchor="b"/>
          <a:lstStyle>
            <a:lvl1pPr algn="r">
              <a:defRPr sz="1200"/>
            </a:lvl1pPr>
          </a:lstStyle>
          <a:p>
            <a:fld id="{A4CF0455-3CE3-4D7C-A4C4-69F8BEA10003}" type="slidenum">
              <a:rPr lang="de-DE" smtClean="0"/>
              <a:t>‹Nr.›</a:t>
            </a:fld>
            <a:endParaRPr lang="de-DE"/>
          </a:p>
        </p:txBody>
      </p:sp>
    </p:spTree>
    <p:extLst>
      <p:ext uri="{BB962C8B-B14F-4D97-AF65-F5344CB8AC3E}">
        <p14:creationId xmlns:p14="http://schemas.microsoft.com/office/powerpoint/2010/main" val="199603519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lienbildplatzhalter 3"/>
          <p:cNvSpPr>
            <a:spLocks noGrp="1" noRot="1" noChangeAspect="1"/>
          </p:cNvSpPr>
          <p:nvPr>
            <p:ph type="sldImg" idx="2"/>
          </p:nvPr>
        </p:nvSpPr>
        <p:spPr bwMode="gray">
          <a:xfrm>
            <a:off x="0" y="0"/>
            <a:ext cx="6797675" cy="3825142"/>
          </a:xfrm>
          <a:prstGeom prst="rect">
            <a:avLst/>
          </a:prstGeom>
          <a:noFill/>
          <a:ln w="12700">
            <a:solidFill>
              <a:schemeClr val="bg1"/>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bwMode="gray">
          <a:xfrm>
            <a:off x="310068" y="4391696"/>
            <a:ext cx="6175965" cy="4971246"/>
          </a:xfrm>
          <a:prstGeom prst="rect">
            <a:avLst/>
          </a:prstGeom>
        </p:spPr>
        <p:txBody>
          <a:bodyPr vert="horz" lIns="0" tIns="0" rIns="0" bIns="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4" name="Foliennummernplatzhalter 13">
            <a:extLst>
              <a:ext uri="{FF2B5EF4-FFF2-40B4-BE49-F238E27FC236}">
                <a16:creationId xmlns:a16="http://schemas.microsoft.com/office/drawing/2014/main" id="{2035746B-8A21-4EAA-9CC0-6C27A486E834}"/>
              </a:ext>
            </a:extLst>
          </p:cNvPr>
          <p:cNvSpPr>
            <a:spLocks noGrp="1"/>
          </p:cNvSpPr>
          <p:nvPr>
            <p:ph type="sldNum" sz="quarter" idx="5"/>
          </p:nvPr>
        </p:nvSpPr>
        <p:spPr>
          <a:xfrm>
            <a:off x="6334212" y="9601890"/>
            <a:ext cx="307328" cy="184666"/>
          </a:xfrm>
          <a:prstGeom prst="rect">
            <a:avLst/>
          </a:prstGeom>
        </p:spPr>
        <p:txBody>
          <a:bodyPr vert="horz" wrap="none" lIns="0" tIns="0" rIns="0" bIns="0" rtlCol="0" anchor="b">
            <a:spAutoFit/>
          </a:bodyPr>
          <a:lstStyle>
            <a:lvl1pPr algn="r">
              <a:defRPr sz="1200" b="1"/>
            </a:lvl1pPr>
          </a:lstStyle>
          <a:p>
            <a:fld id="{CF4C65DB-2DA9-4A09-9097-BC60C5154560}" type="slidenum">
              <a:rPr lang="de-DE" smtClean="0"/>
              <a:pPr/>
              <a:t>‹Nr.›</a:t>
            </a:fld>
            <a:endParaRPr lang="de-DE"/>
          </a:p>
        </p:txBody>
      </p:sp>
    </p:spTree>
    <p:extLst>
      <p:ext uri="{BB962C8B-B14F-4D97-AF65-F5344CB8AC3E}">
        <p14:creationId xmlns:p14="http://schemas.microsoft.com/office/powerpoint/2010/main" val="217099515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lnSpc>
        <a:spcPct val="110000"/>
      </a:lnSpc>
      <a:spcBef>
        <a:spcPts val="1200"/>
      </a:spcBef>
      <a:defRPr sz="1000" kern="1200">
        <a:solidFill>
          <a:schemeClr val="tx1"/>
        </a:solidFill>
        <a:latin typeface="+mn-lt"/>
        <a:ea typeface="+mn-ea"/>
        <a:cs typeface="+mn-cs"/>
      </a:defRPr>
    </a:lvl1pPr>
    <a:lvl2pPr marL="177800" indent="-171450" algn="l" defTabSz="914400" rtl="0" eaLnBrk="1" latinLnBrk="0" hangingPunct="1">
      <a:lnSpc>
        <a:spcPct val="110000"/>
      </a:lnSpc>
      <a:spcBef>
        <a:spcPts val="600"/>
      </a:spcBef>
      <a:buFont typeface="Arial" panose="020B0604020202020204" pitchFamily="34" charset="0"/>
      <a:buChar char="•"/>
      <a:defRPr sz="1000" kern="1200">
        <a:solidFill>
          <a:schemeClr val="tx1"/>
        </a:solidFill>
        <a:latin typeface="+mn-lt"/>
        <a:ea typeface="+mn-ea"/>
        <a:cs typeface="+mn-cs"/>
      </a:defRPr>
    </a:lvl2pPr>
    <a:lvl3pPr marL="361950" indent="-171450" algn="l" defTabSz="914400" rtl="0" eaLnBrk="1" latinLnBrk="0" hangingPunct="1">
      <a:lnSpc>
        <a:spcPct val="110000"/>
      </a:lnSpc>
      <a:spcBef>
        <a:spcPts val="600"/>
      </a:spcBef>
      <a:buFont typeface="Arial" panose="020B0604020202020204" pitchFamily="34" charset="0"/>
      <a:buChar char="•"/>
      <a:defRPr sz="1000" kern="1200">
        <a:solidFill>
          <a:schemeClr val="tx1"/>
        </a:solidFill>
        <a:latin typeface="+mn-lt"/>
        <a:ea typeface="+mn-ea"/>
        <a:cs typeface="+mn-cs"/>
      </a:defRPr>
    </a:lvl3pPr>
    <a:lvl4pPr marL="539750" indent="-171450" algn="l" defTabSz="914400" rtl="0" eaLnBrk="1" latinLnBrk="0" hangingPunct="1">
      <a:lnSpc>
        <a:spcPct val="110000"/>
      </a:lnSpc>
      <a:spcBef>
        <a:spcPts val="600"/>
      </a:spcBef>
      <a:buFont typeface="Arial" panose="020B0604020202020204" pitchFamily="34" charset="0"/>
      <a:buChar char="•"/>
      <a:defRPr sz="1000" kern="1200">
        <a:solidFill>
          <a:schemeClr val="tx1"/>
        </a:solidFill>
        <a:latin typeface="+mn-lt"/>
        <a:ea typeface="+mn-ea"/>
        <a:cs typeface="+mn-cs"/>
      </a:defRPr>
    </a:lvl4pPr>
    <a:lvl5pPr marL="717550" indent="-171450" algn="l" defTabSz="914400" rtl="0" eaLnBrk="1" latinLnBrk="0" hangingPunct="1">
      <a:lnSpc>
        <a:spcPct val="110000"/>
      </a:lnSpc>
      <a:spcBef>
        <a:spcPts val="600"/>
      </a:spcBef>
      <a:buFont typeface="Arial" panose="020B0604020202020204" pitchFamily="34" charset="0"/>
      <a:buChar char="•"/>
      <a:defRPr sz="10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3127" userDrawn="1">
          <p15:clr>
            <a:srgbClr val="F26B43"/>
          </p15:clr>
        </p15:guide>
        <p15:guide id="2" pos="2141"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588" y="0"/>
            <a:ext cx="6800851" cy="3825875"/>
          </a:xfrm>
        </p:spPr>
      </p:sp>
      <p:sp>
        <p:nvSpPr>
          <p:cNvPr id="3" name="Notizenplatzhalter 2"/>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D46348F6-D302-44E6-801A-B12FBA9A0307}"/>
              </a:ext>
            </a:extLst>
          </p:cNvPr>
          <p:cNvSpPr>
            <a:spLocks noGrp="1"/>
          </p:cNvSpPr>
          <p:nvPr>
            <p:ph type="sldNum" sz="quarter" idx="5"/>
          </p:nvPr>
        </p:nvSpPr>
        <p:spPr/>
        <p:txBody>
          <a:bodyPr/>
          <a:lstStyle/>
          <a:p>
            <a:fld id="{CF4C65DB-2DA9-4A09-9097-BC60C5154560}" type="slidenum">
              <a:rPr lang="de-DE" smtClean="0"/>
              <a:pPr/>
              <a:t>1</a:t>
            </a:fld>
            <a:endParaRPr lang="de-DE"/>
          </a:p>
        </p:txBody>
      </p:sp>
    </p:spTree>
    <p:extLst>
      <p:ext uri="{BB962C8B-B14F-4D97-AF65-F5344CB8AC3E}">
        <p14:creationId xmlns:p14="http://schemas.microsoft.com/office/powerpoint/2010/main" val="34945884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588" y="0"/>
            <a:ext cx="6800851" cy="3825875"/>
          </a:xfrm>
        </p:spPr>
      </p:sp>
      <p:sp>
        <p:nvSpPr>
          <p:cNvPr id="3" name="Notizenplatzhalter 2"/>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99FE8DC8-CF23-4BA1-A766-6555CE5E9F3B}"/>
              </a:ext>
            </a:extLst>
          </p:cNvPr>
          <p:cNvSpPr>
            <a:spLocks noGrp="1"/>
          </p:cNvSpPr>
          <p:nvPr>
            <p:ph type="sldNum" sz="quarter" idx="5"/>
          </p:nvPr>
        </p:nvSpPr>
        <p:spPr/>
        <p:txBody>
          <a:bodyPr/>
          <a:lstStyle/>
          <a:p>
            <a:fld id="{CF4C65DB-2DA9-4A09-9097-BC60C5154560}" type="slidenum">
              <a:rPr lang="de-DE" smtClean="0"/>
              <a:pPr/>
              <a:t>9</a:t>
            </a:fld>
            <a:endParaRPr lang="de-DE"/>
          </a:p>
        </p:txBody>
      </p:sp>
    </p:spTree>
    <p:extLst>
      <p:ext uri="{BB962C8B-B14F-4D97-AF65-F5344CB8AC3E}">
        <p14:creationId xmlns:p14="http://schemas.microsoft.com/office/powerpoint/2010/main" val="39047320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image" Target="../media/image2.svg"/></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1.xml"/><Relationship Id="rId1" Type="http://schemas.openxmlformats.org/officeDocument/2006/relationships/tags" Target="../tags/tag12.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3.emf"/></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1.xml"/><Relationship Id="rId1" Type="http://schemas.openxmlformats.org/officeDocument/2006/relationships/tags" Target="../tags/tag13.xml"/><Relationship Id="rId4" Type="http://schemas.openxmlformats.org/officeDocument/2006/relationships/image" Target="../media/image3.emf"/></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1.xml"/><Relationship Id="rId1" Type="http://schemas.openxmlformats.org/officeDocument/2006/relationships/tags" Target="../tags/tag14.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1.xml"/><Relationship Id="rId1" Type="http://schemas.openxmlformats.org/officeDocument/2006/relationships/tags" Target="../tags/tag15.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emf"/></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1.xml"/><Relationship Id="rId1" Type="http://schemas.openxmlformats.org/officeDocument/2006/relationships/tags" Target="../tags/tag16.xml"/><Relationship Id="rId4" Type="http://schemas.openxmlformats.org/officeDocument/2006/relationships/image" Target="../media/image3.emf"/></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1.xml"/><Relationship Id="rId1" Type="http://schemas.openxmlformats.org/officeDocument/2006/relationships/tags" Target="../tags/tag17.xml"/><Relationship Id="rId4" Type="http://schemas.openxmlformats.org/officeDocument/2006/relationships/image" Target="../media/image3.emf"/></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1.xml"/><Relationship Id="rId1" Type="http://schemas.openxmlformats.org/officeDocument/2006/relationships/tags" Target="../tags/tag18.xml"/><Relationship Id="rId4"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xml"/><Relationship Id="rId6" Type="http://schemas.openxmlformats.org/officeDocument/2006/relationships/image" Target="../media/image3.emf"/><Relationship Id="rId5" Type="http://schemas.openxmlformats.org/officeDocument/2006/relationships/oleObject" Target="../embeddings/oleObject3.bin"/><Relationship Id="rId4" Type="http://schemas.openxmlformats.org/officeDocument/2006/relationships/image" Target="../media/image2.svg"/></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3.emf"/></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3.emf"/></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3.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3.emf"/></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3.emf"/></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xml"/><Relationship Id="rId1" Type="http://schemas.openxmlformats.org/officeDocument/2006/relationships/tags" Target="../tags/tag11.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3.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 und Schlussfolie 1">
    <p:spTree>
      <p:nvGrpSpPr>
        <p:cNvPr id="1" name=""/>
        <p:cNvGrpSpPr/>
        <p:nvPr/>
      </p:nvGrpSpPr>
      <p:grpSpPr>
        <a:xfrm>
          <a:off x="0" y="0"/>
          <a:ext cx="0" cy="0"/>
          <a:chOff x="0" y="0"/>
          <a:chExt cx="0" cy="0"/>
        </a:xfrm>
      </p:grpSpPr>
      <p:grpSp>
        <p:nvGrpSpPr>
          <p:cNvPr id="97" name="Gruppieren 96">
            <a:extLst>
              <a:ext uri="{FF2B5EF4-FFF2-40B4-BE49-F238E27FC236}">
                <a16:creationId xmlns:a16="http://schemas.microsoft.com/office/drawing/2014/main" id="{56674851-DBCC-B1CE-D97D-1B1BE696B589}"/>
              </a:ext>
            </a:extLst>
          </p:cNvPr>
          <p:cNvGrpSpPr/>
          <p:nvPr userDrawn="1"/>
        </p:nvGrpSpPr>
        <p:grpSpPr>
          <a:xfrm>
            <a:off x="7975688" y="370133"/>
            <a:ext cx="2515651" cy="196596"/>
            <a:chOff x="7770501" y="939099"/>
            <a:chExt cx="2390426" cy="186809"/>
          </a:xfrm>
        </p:grpSpPr>
        <p:sp>
          <p:nvSpPr>
            <p:cNvPr id="7" name="Freihandform: Form 6">
              <a:extLst>
                <a:ext uri="{FF2B5EF4-FFF2-40B4-BE49-F238E27FC236}">
                  <a16:creationId xmlns:a16="http://schemas.microsoft.com/office/drawing/2014/main" id="{A32F2404-02B9-A0B6-908E-D25CF258E588}"/>
                </a:ext>
              </a:extLst>
            </p:cNvPr>
            <p:cNvSpPr/>
            <p:nvPr/>
          </p:nvSpPr>
          <p:spPr>
            <a:xfrm>
              <a:off x="9359186" y="993529"/>
              <a:ext cx="69657" cy="113896"/>
            </a:xfrm>
            <a:custGeom>
              <a:avLst/>
              <a:gdLst>
                <a:gd name="connsiteX0" fmla="*/ 15537 w 69657"/>
                <a:gd name="connsiteY0" fmla="*/ 68349 h 113896"/>
                <a:gd name="connsiteX1" fmla="*/ 18177 w 69657"/>
                <a:gd name="connsiteY1" fmla="*/ 30723 h 113896"/>
                <a:gd name="connsiteX2" fmla="*/ 60094 w 69657"/>
                <a:gd name="connsiteY2" fmla="*/ 68019 h 113896"/>
                <a:gd name="connsiteX3" fmla="*/ 69335 w 69657"/>
                <a:gd name="connsiteY3" fmla="*/ 113897 h 113896"/>
                <a:gd name="connsiteX4" fmla="*/ 60424 w 69657"/>
                <a:gd name="connsiteY4" fmla="*/ 52177 h 113896"/>
                <a:gd name="connsiteX5" fmla="*/ 3325 w 69657"/>
                <a:gd name="connsiteY5" fmla="*/ 2009 h 113896"/>
                <a:gd name="connsiteX6" fmla="*/ 15537 w 69657"/>
                <a:gd name="connsiteY6" fmla="*/ 68349 h 113896"/>
                <a:gd name="connsiteX7" fmla="*/ 15537 w 69657"/>
                <a:gd name="connsiteY7" fmla="*/ 68349 h 113896"/>
                <a:gd name="connsiteX8" fmla="*/ 15537 w 69657"/>
                <a:gd name="connsiteY8" fmla="*/ 68349 h 113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657" h="113896">
                  <a:moveTo>
                    <a:pt x="15537" y="68349"/>
                  </a:moveTo>
                  <a:cubicBezTo>
                    <a:pt x="10256" y="48546"/>
                    <a:pt x="11246" y="36004"/>
                    <a:pt x="18177" y="30723"/>
                  </a:cubicBezTo>
                  <a:cubicBezTo>
                    <a:pt x="28739" y="22802"/>
                    <a:pt x="47222" y="33034"/>
                    <a:pt x="60094" y="68019"/>
                  </a:cubicBezTo>
                  <a:cubicBezTo>
                    <a:pt x="64715" y="80561"/>
                    <a:pt x="68015" y="99374"/>
                    <a:pt x="69335" y="113897"/>
                  </a:cubicBezTo>
                  <a:cubicBezTo>
                    <a:pt x="70986" y="92443"/>
                    <a:pt x="66035" y="67029"/>
                    <a:pt x="60424" y="52177"/>
                  </a:cubicBezTo>
                  <a:cubicBezTo>
                    <a:pt x="45902" y="14551"/>
                    <a:pt x="10256" y="-6903"/>
                    <a:pt x="3325" y="2009"/>
                  </a:cubicBezTo>
                  <a:cubicBezTo>
                    <a:pt x="-4926" y="12901"/>
                    <a:pt x="3325" y="43925"/>
                    <a:pt x="15537" y="68349"/>
                  </a:cubicBezTo>
                  <a:lnTo>
                    <a:pt x="15537" y="68349"/>
                  </a:lnTo>
                  <a:lnTo>
                    <a:pt x="15537" y="68349"/>
                  </a:lnTo>
                  <a:close/>
                </a:path>
              </a:pathLst>
            </a:custGeom>
            <a:solidFill>
              <a:srgbClr val="929395"/>
            </a:solidFill>
            <a:ln w="3298" cap="flat">
              <a:noFill/>
              <a:prstDash val="solid"/>
              <a:miter/>
            </a:ln>
          </p:spPr>
          <p:txBody>
            <a:bodyPr rtlCol="0" anchor="ctr"/>
            <a:lstStyle/>
            <a:p>
              <a:endParaRPr lang="de-DE"/>
            </a:p>
          </p:txBody>
        </p:sp>
        <p:sp>
          <p:nvSpPr>
            <p:cNvPr id="8" name="Freihandform: Form 7">
              <a:extLst>
                <a:ext uri="{FF2B5EF4-FFF2-40B4-BE49-F238E27FC236}">
                  <a16:creationId xmlns:a16="http://schemas.microsoft.com/office/drawing/2014/main" id="{B210B61F-0506-83D7-E86A-D9A79AD76114}"/>
                </a:ext>
              </a:extLst>
            </p:cNvPr>
            <p:cNvSpPr/>
            <p:nvPr/>
          </p:nvSpPr>
          <p:spPr>
            <a:xfrm>
              <a:off x="9368782" y="956921"/>
              <a:ext cx="130105" cy="47723"/>
            </a:xfrm>
            <a:custGeom>
              <a:avLst/>
              <a:gdLst>
                <a:gd name="connsiteX0" fmla="*/ 66340 w 130105"/>
                <a:gd name="connsiteY0" fmla="*/ 0 h 47723"/>
                <a:gd name="connsiteX1" fmla="*/ 97365 w 130105"/>
                <a:gd name="connsiteY1" fmla="*/ 20793 h 47723"/>
                <a:gd name="connsiteX2" fmla="*/ 44227 w 130105"/>
                <a:gd name="connsiteY2" fmla="*/ 38286 h 47723"/>
                <a:gd name="connsiteX3" fmla="*/ 0 w 130105"/>
                <a:gd name="connsiteY3" fmla="*/ 23434 h 47723"/>
                <a:gd name="connsiteX4" fmla="*/ 57759 w 130105"/>
                <a:gd name="connsiteY4" fmla="*/ 46537 h 47723"/>
                <a:gd name="connsiteX5" fmla="*/ 129711 w 130105"/>
                <a:gd name="connsiteY5" fmla="*/ 22114 h 47723"/>
                <a:gd name="connsiteX6" fmla="*/ 66340 w 130105"/>
                <a:gd name="connsiteY6" fmla="*/ 0 h 47723"/>
                <a:gd name="connsiteX7" fmla="*/ 66340 w 130105"/>
                <a:gd name="connsiteY7" fmla="*/ 0 h 47723"/>
                <a:gd name="connsiteX8" fmla="*/ 66340 w 130105"/>
                <a:gd name="connsiteY8" fmla="*/ 0 h 47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105" h="47723">
                  <a:moveTo>
                    <a:pt x="66340" y="0"/>
                  </a:moveTo>
                  <a:cubicBezTo>
                    <a:pt x="86144" y="5281"/>
                    <a:pt x="96705" y="12542"/>
                    <a:pt x="97365" y="20793"/>
                  </a:cubicBezTo>
                  <a:cubicBezTo>
                    <a:pt x="99016" y="33995"/>
                    <a:pt x="80863" y="44887"/>
                    <a:pt x="44227" y="38286"/>
                  </a:cubicBezTo>
                  <a:cubicBezTo>
                    <a:pt x="31025" y="35976"/>
                    <a:pt x="12872" y="29705"/>
                    <a:pt x="0" y="23434"/>
                  </a:cubicBezTo>
                  <a:cubicBezTo>
                    <a:pt x="17493" y="35316"/>
                    <a:pt x="42247" y="44227"/>
                    <a:pt x="57759" y="46537"/>
                  </a:cubicBezTo>
                  <a:cubicBezTo>
                    <a:pt x="97695" y="52808"/>
                    <a:pt x="134331" y="32675"/>
                    <a:pt x="129711" y="22114"/>
                  </a:cubicBezTo>
                  <a:cubicBezTo>
                    <a:pt x="124430" y="10232"/>
                    <a:pt x="93735" y="1980"/>
                    <a:pt x="66340" y="0"/>
                  </a:cubicBezTo>
                  <a:lnTo>
                    <a:pt x="66340" y="0"/>
                  </a:lnTo>
                  <a:lnTo>
                    <a:pt x="66340" y="0"/>
                  </a:lnTo>
                  <a:close/>
                </a:path>
              </a:pathLst>
            </a:custGeom>
            <a:solidFill>
              <a:srgbClr val="F49A00"/>
            </a:solidFill>
            <a:ln w="3298" cap="flat">
              <a:noFill/>
              <a:prstDash val="solid"/>
              <a:miter/>
            </a:ln>
          </p:spPr>
          <p:txBody>
            <a:bodyPr rtlCol="0" anchor="ctr"/>
            <a:lstStyle/>
            <a:p>
              <a:endParaRPr lang="de-DE"/>
            </a:p>
          </p:txBody>
        </p:sp>
        <p:grpSp>
          <p:nvGrpSpPr>
            <p:cNvPr id="10" name="Grafik 4">
              <a:extLst>
                <a:ext uri="{FF2B5EF4-FFF2-40B4-BE49-F238E27FC236}">
                  <a16:creationId xmlns:a16="http://schemas.microsoft.com/office/drawing/2014/main" id="{6B955B85-A74A-5CAB-D7A8-3F44D5D4E8A7}"/>
                </a:ext>
              </a:extLst>
            </p:cNvPr>
            <p:cNvGrpSpPr/>
            <p:nvPr/>
          </p:nvGrpSpPr>
          <p:grpSpPr>
            <a:xfrm>
              <a:off x="9540079" y="973754"/>
              <a:ext cx="620848" cy="117498"/>
              <a:chOff x="9540079" y="973754"/>
              <a:chExt cx="620848" cy="117498"/>
            </a:xfrm>
            <a:solidFill>
              <a:srgbClr val="929395"/>
            </a:solidFill>
          </p:grpSpPr>
          <p:sp>
            <p:nvSpPr>
              <p:cNvPr id="11" name="Freihandform: Form 10">
                <a:extLst>
                  <a:ext uri="{FF2B5EF4-FFF2-40B4-BE49-F238E27FC236}">
                    <a16:creationId xmlns:a16="http://schemas.microsoft.com/office/drawing/2014/main" id="{A26C3EF5-375C-2781-F6C2-1F42A21077E4}"/>
                  </a:ext>
                </a:extLst>
              </p:cNvPr>
              <p:cNvSpPr/>
              <p:nvPr/>
            </p:nvSpPr>
            <p:spPr>
              <a:xfrm>
                <a:off x="9542390" y="974744"/>
                <a:ext cx="27394" cy="41916"/>
              </a:xfrm>
              <a:custGeom>
                <a:avLst/>
                <a:gdLst>
                  <a:gd name="connsiteX0" fmla="*/ 0 w 27394"/>
                  <a:gd name="connsiteY0" fmla="*/ 41917 h 41916"/>
                  <a:gd name="connsiteX1" fmla="*/ 0 w 27394"/>
                  <a:gd name="connsiteY1" fmla="*/ 0 h 41916"/>
                  <a:gd name="connsiteX2" fmla="*/ 6271 w 27394"/>
                  <a:gd name="connsiteY2" fmla="*/ 0 h 41916"/>
                  <a:gd name="connsiteX3" fmla="*/ 6271 w 27394"/>
                  <a:gd name="connsiteY3" fmla="*/ 35976 h 41916"/>
                  <a:gd name="connsiteX4" fmla="*/ 27394 w 27394"/>
                  <a:gd name="connsiteY4" fmla="*/ 35976 h 41916"/>
                  <a:gd name="connsiteX5" fmla="*/ 27394 w 27394"/>
                  <a:gd name="connsiteY5" fmla="*/ 41917 h 41916"/>
                  <a:gd name="connsiteX6" fmla="*/ 0 w 27394"/>
                  <a:gd name="connsiteY6" fmla="*/ 41917 h 41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394" h="41916">
                    <a:moveTo>
                      <a:pt x="0" y="41917"/>
                    </a:moveTo>
                    <a:lnTo>
                      <a:pt x="0" y="0"/>
                    </a:lnTo>
                    <a:lnTo>
                      <a:pt x="6271" y="0"/>
                    </a:lnTo>
                    <a:lnTo>
                      <a:pt x="6271" y="35976"/>
                    </a:lnTo>
                    <a:lnTo>
                      <a:pt x="27394" y="35976"/>
                    </a:lnTo>
                    <a:lnTo>
                      <a:pt x="27394" y="41917"/>
                    </a:lnTo>
                    <a:lnTo>
                      <a:pt x="0" y="41917"/>
                    </a:lnTo>
                    <a:close/>
                  </a:path>
                </a:pathLst>
              </a:custGeom>
              <a:solidFill>
                <a:srgbClr val="929395"/>
              </a:solidFill>
              <a:ln w="3298" cap="flat">
                <a:noFill/>
                <a:prstDash val="solid"/>
                <a:miter/>
              </a:ln>
            </p:spPr>
            <p:txBody>
              <a:bodyPr rtlCol="0" anchor="ctr"/>
              <a:lstStyle/>
              <a:p>
                <a:endParaRPr lang="de-DE"/>
              </a:p>
            </p:txBody>
          </p:sp>
          <p:sp>
            <p:nvSpPr>
              <p:cNvPr id="12" name="Freihandform: Form 11">
                <a:extLst>
                  <a:ext uri="{FF2B5EF4-FFF2-40B4-BE49-F238E27FC236}">
                    <a16:creationId xmlns:a16="http://schemas.microsoft.com/office/drawing/2014/main" id="{72DF70CF-219C-9141-5B0D-C1C62803D493}"/>
                  </a:ext>
                </a:extLst>
              </p:cNvPr>
              <p:cNvSpPr/>
              <p:nvPr/>
            </p:nvSpPr>
            <p:spPr>
              <a:xfrm>
                <a:off x="9580016" y="973754"/>
                <a:ext cx="35975" cy="43566"/>
              </a:xfrm>
              <a:custGeom>
                <a:avLst/>
                <a:gdLst>
                  <a:gd name="connsiteX0" fmla="*/ 17823 w 35975"/>
                  <a:gd name="connsiteY0" fmla="*/ 6601 h 43566"/>
                  <a:gd name="connsiteX1" fmla="*/ 6601 w 35975"/>
                  <a:gd name="connsiteY1" fmla="*/ 22114 h 43566"/>
                  <a:gd name="connsiteX2" fmla="*/ 18153 w 35975"/>
                  <a:gd name="connsiteY2" fmla="*/ 37626 h 43566"/>
                  <a:gd name="connsiteX3" fmla="*/ 29705 w 35975"/>
                  <a:gd name="connsiteY3" fmla="*/ 22114 h 43566"/>
                  <a:gd name="connsiteX4" fmla="*/ 17823 w 35975"/>
                  <a:gd name="connsiteY4" fmla="*/ 6601 h 43566"/>
                  <a:gd name="connsiteX5" fmla="*/ 17823 w 35975"/>
                  <a:gd name="connsiteY5" fmla="*/ 6601 h 43566"/>
                  <a:gd name="connsiteX6" fmla="*/ 17823 w 35975"/>
                  <a:gd name="connsiteY6" fmla="*/ 43567 h 43566"/>
                  <a:gd name="connsiteX7" fmla="*/ 0 w 35975"/>
                  <a:gd name="connsiteY7" fmla="*/ 21783 h 43566"/>
                  <a:gd name="connsiteX8" fmla="*/ 18153 w 35975"/>
                  <a:gd name="connsiteY8" fmla="*/ 0 h 43566"/>
                  <a:gd name="connsiteX9" fmla="*/ 35976 w 35975"/>
                  <a:gd name="connsiteY9" fmla="*/ 21783 h 43566"/>
                  <a:gd name="connsiteX10" fmla="*/ 17823 w 35975"/>
                  <a:gd name="connsiteY10" fmla="*/ 43567 h 43566"/>
                  <a:gd name="connsiteX11" fmla="*/ 17823 w 35975"/>
                  <a:gd name="connsiteY11" fmla="*/ 43567 h 43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975" h="43566">
                    <a:moveTo>
                      <a:pt x="17823" y="6601"/>
                    </a:moveTo>
                    <a:cubicBezTo>
                      <a:pt x="11222" y="6601"/>
                      <a:pt x="6601" y="12542"/>
                      <a:pt x="6601" y="22114"/>
                    </a:cubicBezTo>
                    <a:cubicBezTo>
                      <a:pt x="6601" y="31685"/>
                      <a:pt x="11552" y="37626"/>
                      <a:pt x="18153" y="37626"/>
                    </a:cubicBezTo>
                    <a:cubicBezTo>
                      <a:pt x="24754" y="37626"/>
                      <a:pt x="29705" y="31685"/>
                      <a:pt x="29705" y="22114"/>
                    </a:cubicBezTo>
                    <a:cubicBezTo>
                      <a:pt x="29375" y="12542"/>
                      <a:pt x="24424" y="6601"/>
                      <a:pt x="17823" y="6601"/>
                    </a:cubicBezTo>
                    <a:lnTo>
                      <a:pt x="17823" y="6601"/>
                    </a:lnTo>
                    <a:close/>
                    <a:moveTo>
                      <a:pt x="17823" y="43567"/>
                    </a:moveTo>
                    <a:cubicBezTo>
                      <a:pt x="7261" y="43567"/>
                      <a:pt x="0" y="34986"/>
                      <a:pt x="0" y="21783"/>
                    </a:cubicBezTo>
                    <a:cubicBezTo>
                      <a:pt x="0" y="8581"/>
                      <a:pt x="7261" y="0"/>
                      <a:pt x="18153" y="0"/>
                    </a:cubicBezTo>
                    <a:cubicBezTo>
                      <a:pt x="28714" y="0"/>
                      <a:pt x="35976" y="8581"/>
                      <a:pt x="35976" y="21783"/>
                    </a:cubicBezTo>
                    <a:cubicBezTo>
                      <a:pt x="35976" y="34986"/>
                      <a:pt x="28384" y="43567"/>
                      <a:pt x="17823" y="43567"/>
                    </a:cubicBezTo>
                    <a:lnTo>
                      <a:pt x="17823" y="43567"/>
                    </a:lnTo>
                    <a:close/>
                  </a:path>
                </a:pathLst>
              </a:custGeom>
              <a:solidFill>
                <a:srgbClr val="929395"/>
              </a:solidFill>
              <a:ln w="3298" cap="flat">
                <a:noFill/>
                <a:prstDash val="solid"/>
                <a:miter/>
              </a:ln>
            </p:spPr>
            <p:txBody>
              <a:bodyPr rtlCol="0" anchor="ctr"/>
              <a:lstStyle/>
              <a:p>
                <a:endParaRPr lang="de-DE"/>
              </a:p>
            </p:txBody>
          </p:sp>
          <p:sp>
            <p:nvSpPr>
              <p:cNvPr id="13" name="Freihandform: Form 12">
                <a:extLst>
                  <a:ext uri="{FF2B5EF4-FFF2-40B4-BE49-F238E27FC236}">
                    <a16:creationId xmlns:a16="http://schemas.microsoft.com/office/drawing/2014/main" id="{A2DE49FB-5DEB-90E7-951B-E933E9C91D70}"/>
                  </a:ext>
                </a:extLst>
              </p:cNvPr>
              <p:cNvSpPr/>
              <p:nvPr/>
            </p:nvSpPr>
            <p:spPr>
              <a:xfrm>
                <a:off x="9623913" y="974744"/>
                <a:ext cx="36305" cy="42246"/>
              </a:xfrm>
              <a:custGeom>
                <a:avLst/>
                <a:gdLst>
                  <a:gd name="connsiteX0" fmla="*/ 21453 w 36305"/>
                  <a:gd name="connsiteY0" fmla="*/ 25414 h 42246"/>
                  <a:gd name="connsiteX1" fmla="*/ 21453 w 36305"/>
                  <a:gd name="connsiteY1" fmla="*/ 42247 h 42246"/>
                  <a:gd name="connsiteX2" fmla="*/ 15182 w 36305"/>
                  <a:gd name="connsiteY2" fmla="*/ 42247 h 42246"/>
                  <a:gd name="connsiteX3" fmla="*/ 15182 w 36305"/>
                  <a:gd name="connsiteY3" fmla="*/ 25414 h 42246"/>
                  <a:gd name="connsiteX4" fmla="*/ 0 w 36305"/>
                  <a:gd name="connsiteY4" fmla="*/ 0 h 42246"/>
                  <a:gd name="connsiteX5" fmla="*/ 7261 w 36305"/>
                  <a:gd name="connsiteY5" fmla="*/ 0 h 42246"/>
                  <a:gd name="connsiteX6" fmla="*/ 13862 w 36305"/>
                  <a:gd name="connsiteY6" fmla="*/ 11552 h 42246"/>
                  <a:gd name="connsiteX7" fmla="*/ 18153 w 36305"/>
                  <a:gd name="connsiteY7" fmla="*/ 19803 h 42246"/>
                  <a:gd name="connsiteX8" fmla="*/ 22443 w 36305"/>
                  <a:gd name="connsiteY8" fmla="*/ 11552 h 42246"/>
                  <a:gd name="connsiteX9" fmla="*/ 29044 w 36305"/>
                  <a:gd name="connsiteY9" fmla="*/ 0 h 42246"/>
                  <a:gd name="connsiteX10" fmla="*/ 36306 w 36305"/>
                  <a:gd name="connsiteY10" fmla="*/ 0 h 42246"/>
                  <a:gd name="connsiteX11" fmla="*/ 21453 w 36305"/>
                  <a:gd name="connsiteY11" fmla="*/ 25414 h 42246"/>
                  <a:gd name="connsiteX12" fmla="*/ 21453 w 36305"/>
                  <a:gd name="connsiteY12" fmla="*/ 25414 h 4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305" h="42246">
                    <a:moveTo>
                      <a:pt x="21453" y="25414"/>
                    </a:moveTo>
                    <a:lnTo>
                      <a:pt x="21453" y="42247"/>
                    </a:lnTo>
                    <a:lnTo>
                      <a:pt x="15182" y="42247"/>
                    </a:lnTo>
                    <a:lnTo>
                      <a:pt x="15182" y="25414"/>
                    </a:lnTo>
                    <a:lnTo>
                      <a:pt x="0" y="0"/>
                    </a:lnTo>
                    <a:lnTo>
                      <a:pt x="7261" y="0"/>
                    </a:lnTo>
                    <a:lnTo>
                      <a:pt x="13862" y="11552"/>
                    </a:lnTo>
                    <a:cubicBezTo>
                      <a:pt x="15182" y="14192"/>
                      <a:pt x="17493" y="18483"/>
                      <a:pt x="18153" y="19803"/>
                    </a:cubicBezTo>
                    <a:cubicBezTo>
                      <a:pt x="18813" y="18153"/>
                      <a:pt x="21123" y="14192"/>
                      <a:pt x="22443" y="11552"/>
                    </a:cubicBezTo>
                    <a:lnTo>
                      <a:pt x="29044" y="0"/>
                    </a:lnTo>
                    <a:lnTo>
                      <a:pt x="36306" y="0"/>
                    </a:lnTo>
                    <a:lnTo>
                      <a:pt x="21453" y="25414"/>
                    </a:lnTo>
                    <a:lnTo>
                      <a:pt x="21453" y="25414"/>
                    </a:lnTo>
                    <a:close/>
                  </a:path>
                </a:pathLst>
              </a:custGeom>
              <a:solidFill>
                <a:srgbClr val="929395"/>
              </a:solidFill>
              <a:ln w="3298" cap="flat">
                <a:noFill/>
                <a:prstDash val="solid"/>
                <a:miter/>
              </a:ln>
            </p:spPr>
            <p:txBody>
              <a:bodyPr rtlCol="0" anchor="ctr"/>
              <a:lstStyle/>
              <a:p>
                <a:endParaRPr lang="de-DE"/>
              </a:p>
            </p:txBody>
          </p:sp>
          <p:sp>
            <p:nvSpPr>
              <p:cNvPr id="15" name="Freihandform: Form 14">
                <a:extLst>
                  <a:ext uri="{FF2B5EF4-FFF2-40B4-BE49-F238E27FC236}">
                    <a16:creationId xmlns:a16="http://schemas.microsoft.com/office/drawing/2014/main" id="{0139DB36-A244-ACDB-692B-087AF73B38F8}"/>
                  </a:ext>
                </a:extLst>
              </p:cNvPr>
              <p:cNvSpPr/>
              <p:nvPr/>
            </p:nvSpPr>
            <p:spPr>
              <a:xfrm>
                <a:off x="9664839" y="974414"/>
                <a:ext cx="37296" cy="42246"/>
              </a:xfrm>
              <a:custGeom>
                <a:avLst/>
                <a:gdLst>
                  <a:gd name="connsiteX0" fmla="*/ 21784 w 37296"/>
                  <a:gd name="connsiteY0" fmla="*/ 17163 h 42246"/>
                  <a:gd name="connsiteX1" fmla="*/ 18483 w 37296"/>
                  <a:gd name="connsiteY1" fmla="*/ 7591 h 42246"/>
                  <a:gd name="connsiteX2" fmla="*/ 15513 w 37296"/>
                  <a:gd name="connsiteY2" fmla="*/ 17493 h 42246"/>
                  <a:gd name="connsiteX3" fmla="*/ 12212 w 37296"/>
                  <a:gd name="connsiteY3" fmla="*/ 27064 h 42246"/>
                  <a:gd name="connsiteX4" fmla="*/ 25084 w 37296"/>
                  <a:gd name="connsiteY4" fmla="*/ 27064 h 42246"/>
                  <a:gd name="connsiteX5" fmla="*/ 21784 w 37296"/>
                  <a:gd name="connsiteY5" fmla="*/ 17163 h 42246"/>
                  <a:gd name="connsiteX6" fmla="*/ 21784 w 37296"/>
                  <a:gd name="connsiteY6" fmla="*/ 17163 h 42246"/>
                  <a:gd name="connsiteX7" fmla="*/ 30695 w 37296"/>
                  <a:gd name="connsiteY7" fmla="*/ 42247 h 42246"/>
                  <a:gd name="connsiteX8" fmla="*/ 27065 w 37296"/>
                  <a:gd name="connsiteY8" fmla="*/ 32345 h 42246"/>
                  <a:gd name="connsiteX9" fmla="*/ 10232 w 37296"/>
                  <a:gd name="connsiteY9" fmla="*/ 32345 h 42246"/>
                  <a:gd name="connsiteX10" fmla="*/ 6601 w 37296"/>
                  <a:gd name="connsiteY10" fmla="*/ 42247 h 42246"/>
                  <a:gd name="connsiteX11" fmla="*/ 0 w 37296"/>
                  <a:gd name="connsiteY11" fmla="*/ 42247 h 42246"/>
                  <a:gd name="connsiteX12" fmla="*/ 15183 w 37296"/>
                  <a:gd name="connsiteY12" fmla="*/ 0 h 42246"/>
                  <a:gd name="connsiteX13" fmla="*/ 21784 w 37296"/>
                  <a:gd name="connsiteY13" fmla="*/ 0 h 42246"/>
                  <a:gd name="connsiteX14" fmla="*/ 37296 w 37296"/>
                  <a:gd name="connsiteY14" fmla="*/ 42247 h 42246"/>
                  <a:gd name="connsiteX15" fmla="*/ 30695 w 37296"/>
                  <a:gd name="connsiteY15" fmla="*/ 42247 h 42246"/>
                  <a:gd name="connsiteX16" fmla="*/ 30695 w 37296"/>
                  <a:gd name="connsiteY16" fmla="*/ 42247 h 4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296" h="42246">
                    <a:moveTo>
                      <a:pt x="21784" y="17163"/>
                    </a:moveTo>
                    <a:cubicBezTo>
                      <a:pt x="20793" y="14192"/>
                      <a:pt x="19143" y="9241"/>
                      <a:pt x="18483" y="7591"/>
                    </a:cubicBezTo>
                    <a:cubicBezTo>
                      <a:pt x="18153" y="9241"/>
                      <a:pt x="16503" y="14192"/>
                      <a:pt x="15513" y="17493"/>
                    </a:cubicBezTo>
                    <a:lnTo>
                      <a:pt x="12212" y="27064"/>
                    </a:lnTo>
                    <a:lnTo>
                      <a:pt x="25084" y="27064"/>
                    </a:lnTo>
                    <a:lnTo>
                      <a:pt x="21784" y="17163"/>
                    </a:lnTo>
                    <a:lnTo>
                      <a:pt x="21784" y="17163"/>
                    </a:lnTo>
                    <a:close/>
                    <a:moveTo>
                      <a:pt x="30695" y="42247"/>
                    </a:moveTo>
                    <a:lnTo>
                      <a:pt x="27065" y="32345"/>
                    </a:lnTo>
                    <a:lnTo>
                      <a:pt x="10232" y="32345"/>
                    </a:lnTo>
                    <a:lnTo>
                      <a:pt x="6601" y="42247"/>
                    </a:lnTo>
                    <a:lnTo>
                      <a:pt x="0" y="42247"/>
                    </a:lnTo>
                    <a:lnTo>
                      <a:pt x="15183" y="0"/>
                    </a:lnTo>
                    <a:lnTo>
                      <a:pt x="21784" y="0"/>
                    </a:lnTo>
                    <a:lnTo>
                      <a:pt x="37296" y="42247"/>
                    </a:lnTo>
                    <a:lnTo>
                      <a:pt x="30695" y="42247"/>
                    </a:lnTo>
                    <a:lnTo>
                      <a:pt x="30695" y="42247"/>
                    </a:lnTo>
                    <a:close/>
                  </a:path>
                </a:pathLst>
              </a:custGeom>
              <a:solidFill>
                <a:srgbClr val="929395"/>
              </a:solidFill>
              <a:ln w="3298" cap="flat">
                <a:noFill/>
                <a:prstDash val="solid"/>
                <a:miter/>
              </a:ln>
            </p:spPr>
            <p:txBody>
              <a:bodyPr rtlCol="0" anchor="ctr"/>
              <a:lstStyle/>
              <a:p>
                <a:endParaRPr lang="de-DE"/>
              </a:p>
            </p:txBody>
          </p:sp>
          <p:sp>
            <p:nvSpPr>
              <p:cNvPr id="17" name="Freihandform: Form 16">
                <a:extLst>
                  <a:ext uri="{FF2B5EF4-FFF2-40B4-BE49-F238E27FC236}">
                    <a16:creationId xmlns:a16="http://schemas.microsoft.com/office/drawing/2014/main" id="{66250D33-0337-6614-585A-CAC348681A6B}"/>
                  </a:ext>
                </a:extLst>
              </p:cNvPr>
              <p:cNvSpPr/>
              <p:nvPr/>
            </p:nvSpPr>
            <p:spPr>
              <a:xfrm>
                <a:off x="9715337" y="974744"/>
                <a:ext cx="27394" cy="41916"/>
              </a:xfrm>
              <a:custGeom>
                <a:avLst/>
                <a:gdLst>
                  <a:gd name="connsiteX0" fmla="*/ 0 w 27394"/>
                  <a:gd name="connsiteY0" fmla="*/ 41917 h 41916"/>
                  <a:gd name="connsiteX1" fmla="*/ 0 w 27394"/>
                  <a:gd name="connsiteY1" fmla="*/ 0 h 41916"/>
                  <a:gd name="connsiteX2" fmla="*/ 6271 w 27394"/>
                  <a:gd name="connsiteY2" fmla="*/ 0 h 41916"/>
                  <a:gd name="connsiteX3" fmla="*/ 6271 w 27394"/>
                  <a:gd name="connsiteY3" fmla="*/ 35976 h 41916"/>
                  <a:gd name="connsiteX4" fmla="*/ 27394 w 27394"/>
                  <a:gd name="connsiteY4" fmla="*/ 35976 h 41916"/>
                  <a:gd name="connsiteX5" fmla="*/ 27394 w 27394"/>
                  <a:gd name="connsiteY5" fmla="*/ 41917 h 41916"/>
                  <a:gd name="connsiteX6" fmla="*/ 0 w 27394"/>
                  <a:gd name="connsiteY6" fmla="*/ 41917 h 41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394" h="41916">
                    <a:moveTo>
                      <a:pt x="0" y="41917"/>
                    </a:moveTo>
                    <a:lnTo>
                      <a:pt x="0" y="0"/>
                    </a:lnTo>
                    <a:lnTo>
                      <a:pt x="6271" y="0"/>
                    </a:lnTo>
                    <a:lnTo>
                      <a:pt x="6271" y="35976"/>
                    </a:lnTo>
                    <a:lnTo>
                      <a:pt x="27394" y="35976"/>
                    </a:lnTo>
                    <a:lnTo>
                      <a:pt x="27394" y="41917"/>
                    </a:lnTo>
                    <a:lnTo>
                      <a:pt x="0" y="41917"/>
                    </a:lnTo>
                    <a:close/>
                  </a:path>
                </a:pathLst>
              </a:custGeom>
              <a:solidFill>
                <a:srgbClr val="929395"/>
              </a:solidFill>
              <a:ln w="3298" cap="flat">
                <a:noFill/>
                <a:prstDash val="solid"/>
                <a:miter/>
              </a:ln>
            </p:spPr>
            <p:txBody>
              <a:bodyPr rtlCol="0" anchor="ctr"/>
              <a:lstStyle/>
              <a:p>
                <a:endParaRPr lang="de-DE"/>
              </a:p>
            </p:txBody>
          </p:sp>
          <p:sp>
            <p:nvSpPr>
              <p:cNvPr id="18" name="Freihandform: Form 17">
                <a:extLst>
                  <a:ext uri="{FF2B5EF4-FFF2-40B4-BE49-F238E27FC236}">
                    <a16:creationId xmlns:a16="http://schemas.microsoft.com/office/drawing/2014/main" id="{B095983E-586C-B641-0F6D-70891B0F74F4}"/>
                  </a:ext>
                </a:extLst>
              </p:cNvPr>
              <p:cNvSpPr/>
              <p:nvPr/>
            </p:nvSpPr>
            <p:spPr>
              <a:xfrm>
                <a:off x="9748012" y="974744"/>
                <a:ext cx="31024" cy="41916"/>
              </a:xfrm>
              <a:custGeom>
                <a:avLst/>
                <a:gdLst>
                  <a:gd name="connsiteX0" fmla="*/ 18483 w 31024"/>
                  <a:gd name="connsiteY0" fmla="*/ 5941 h 41916"/>
                  <a:gd name="connsiteX1" fmla="*/ 18483 w 31024"/>
                  <a:gd name="connsiteY1" fmla="*/ 41917 h 41916"/>
                  <a:gd name="connsiteX2" fmla="*/ 12212 w 31024"/>
                  <a:gd name="connsiteY2" fmla="*/ 41917 h 41916"/>
                  <a:gd name="connsiteX3" fmla="*/ 12212 w 31024"/>
                  <a:gd name="connsiteY3" fmla="*/ 5941 h 41916"/>
                  <a:gd name="connsiteX4" fmla="*/ 0 w 31024"/>
                  <a:gd name="connsiteY4" fmla="*/ 5941 h 41916"/>
                  <a:gd name="connsiteX5" fmla="*/ 0 w 31024"/>
                  <a:gd name="connsiteY5" fmla="*/ 0 h 41916"/>
                  <a:gd name="connsiteX6" fmla="*/ 31025 w 31024"/>
                  <a:gd name="connsiteY6" fmla="*/ 0 h 41916"/>
                  <a:gd name="connsiteX7" fmla="*/ 31025 w 31024"/>
                  <a:gd name="connsiteY7" fmla="*/ 5941 h 41916"/>
                  <a:gd name="connsiteX8" fmla="*/ 18483 w 31024"/>
                  <a:gd name="connsiteY8" fmla="*/ 5941 h 41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024" h="41916">
                    <a:moveTo>
                      <a:pt x="18483" y="5941"/>
                    </a:moveTo>
                    <a:lnTo>
                      <a:pt x="18483" y="41917"/>
                    </a:lnTo>
                    <a:lnTo>
                      <a:pt x="12212" y="41917"/>
                    </a:lnTo>
                    <a:lnTo>
                      <a:pt x="12212" y="5941"/>
                    </a:lnTo>
                    <a:lnTo>
                      <a:pt x="0" y="5941"/>
                    </a:lnTo>
                    <a:lnTo>
                      <a:pt x="0" y="0"/>
                    </a:lnTo>
                    <a:lnTo>
                      <a:pt x="31025" y="0"/>
                    </a:lnTo>
                    <a:lnTo>
                      <a:pt x="31025" y="5941"/>
                    </a:lnTo>
                    <a:lnTo>
                      <a:pt x="18483" y="5941"/>
                    </a:lnTo>
                    <a:close/>
                  </a:path>
                </a:pathLst>
              </a:custGeom>
              <a:solidFill>
                <a:srgbClr val="929395"/>
              </a:solidFill>
              <a:ln w="3298" cap="flat">
                <a:noFill/>
                <a:prstDash val="solid"/>
                <a:miter/>
              </a:ln>
            </p:spPr>
            <p:txBody>
              <a:bodyPr rtlCol="0" anchor="ctr"/>
              <a:lstStyle/>
              <a:p>
                <a:endParaRPr lang="de-DE"/>
              </a:p>
            </p:txBody>
          </p:sp>
          <p:sp>
            <p:nvSpPr>
              <p:cNvPr id="19" name="Freihandform: Form 18">
                <a:extLst>
                  <a:ext uri="{FF2B5EF4-FFF2-40B4-BE49-F238E27FC236}">
                    <a16:creationId xmlns:a16="http://schemas.microsoft.com/office/drawing/2014/main" id="{737E9FD9-9BB8-35C4-4BFE-CBFA128263A8}"/>
                  </a:ext>
                </a:extLst>
              </p:cNvPr>
              <p:cNvSpPr/>
              <p:nvPr/>
            </p:nvSpPr>
            <p:spPr>
              <a:xfrm>
                <a:off x="9790259" y="974744"/>
                <a:ext cx="36305" cy="42246"/>
              </a:xfrm>
              <a:custGeom>
                <a:avLst/>
                <a:gdLst>
                  <a:gd name="connsiteX0" fmla="*/ 21453 w 36305"/>
                  <a:gd name="connsiteY0" fmla="*/ 25414 h 42246"/>
                  <a:gd name="connsiteX1" fmla="*/ 21453 w 36305"/>
                  <a:gd name="connsiteY1" fmla="*/ 42247 h 42246"/>
                  <a:gd name="connsiteX2" fmla="*/ 15183 w 36305"/>
                  <a:gd name="connsiteY2" fmla="*/ 42247 h 42246"/>
                  <a:gd name="connsiteX3" fmla="*/ 15183 w 36305"/>
                  <a:gd name="connsiteY3" fmla="*/ 25414 h 42246"/>
                  <a:gd name="connsiteX4" fmla="*/ 0 w 36305"/>
                  <a:gd name="connsiteY4" fmla="*/ 0 h 42246"/>
                  <a:gd name="connsiteX5" fmla="*/ 7261 w 36305"/>
                  <a:gd name="connsiteY5" fmla="*/ 0 h 42246"/>
                  <a:gd name="connsiteX6" fmla="*/ 13862 w 36305"/>
                  <a:gd name="connsiteY6" fmla="*/ 11552 h 42246"/>
                  <a:gd name="connsiteX7" fmla="*/ 18153 w 36305"/>
                  <a:gd name="connsiteY7" fmla="*/ 19803 h 42246"/>
                  <a:gd name="connsiteX8" fmla="*/ 22444 w 36305"/>
                  <a:gd name="connsiteY8" fmla="*/ 11552 h 42246"/>
                  <a:gd name="connsiteX9" fmla="*/ 29045 w 36305"/>
                  <a:gd name="connsiteY9" fmla="*/ 0 h 42246"/>
                  <a:gd name="connsiteX10" fmla="*/ 36306 w 36305"/>
                  <a:gd name="connsiteY10" fmla="*/ 0 h 42246"/>
                  <a:gd name="connsiteX11" fmla="*/ 21453 w 36305"/>
                  <a:gd name="connsiteY11" fmla="*/ 25414 h 42246"/>
                  <a:gd name="connsiteX12" fmla="*/ 21453 w 36305"/>
                  <a:gd name="connsiteY12" fmla="*/ 25414 h 4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305" h="42246">
                    <a:moveTo>
                      <a:pt x="21453" y="25414"/>
                    </a:moveTo>
                    <a:lnTo>
                      <a:pt x="21453" y="42247"/>
                    </a:lnTo>
                    <a:lnTo>
                      <a:pt x="15183" y="42247"/>
                    </a:lnTo>
                    <a:lnTo>
                      <a:pt x="15183" y="25414"/>
                    </a:lnTo>
                    <a:lnTo>
                      <a:pt x="0" y="0"/>
                    </a:lnTo>
                    <a:lnTo>
                      <a:pt x="7261" y="0"/>
                    </a:lnTo>
                    <a:lnTo>
                      <a:pt x="13862" y="11552"/>
                    </a:lnTo>
                    <a:cubicBezTo>
                      <a:pt x="15183" y="14192"/>
                      <a:pt x="17493" y="18483"/>
                      <a:pt x="18153" y="19803"/>
                    </a:cubicBezTo>
                    <a:cubicBezTo>
                      <a:pt x="18813" y="18153"/>
                      <a:pt x="21123" y="14192"/>
                      <a:pt x="22444" y="11552"/>
                    </a:cubicBezTo>
                    <a:lnTo>
                      <a:pt x="29045" y="0"/>
                    </a:lnTo>
                    <a:lnTo>
                      <a:pt x="36306" y="0"/>
                    </a:lnTo>
                    <a:lnTo>
                      <a:pt x="21453" y="25414"/>
                    </a:lnTo>
                    <a:lnTo>
                      <a:pt x="21453" y="25414"/>
                    </a:lnTo>
                    <a:close/>
                  </a:path>
                </a:pathLst>
              </a:custGeom>
              <a:solidFill>
                <a:srgbClr val="929395"/>
              </a:solidFill>
              <a:ln w="3298" cap="flat">
                <a:noFill/>
                <a:prstDash val="solid"/>
                <a:miter/>
              </a:ln>
            </p:spPr>
            <p:txBody>
              <a:bodyPr rtlCol="0" anchor="ctr"/>
              <a:lstStyle/>
              <a:p>
                <a:endParaRPr lang="de-DE"/>
              </a:p>
            </p:txBody>
          </p:sp>
          <p:sp>
            <p:nvSpPr>
              <p:cNvPr id="20" name="Freihandform: Form 19">
                <a:extLst>
                  <a:ext uri="{FF2B5EF4-FFF2-40B4-BE49-F238E27FC236}">
                    <a16:creationId xmlns:a16="http://schemas.microsoft.com/office/drawing/2014/main" id="{65216509-A285-318B-BB7C-EEF8508E2E77}"/>
                  </a:ext>
                </a:extLst>
              </p:cNvPr>
              <p:cNvSpPr/>
              <p:nvPr/>
            </p:nvSpPr>
            <p:spPr>
              <a:xfrm>
                <a:off x="9863201" y="974744"/>
                <a:ext cx="31024" cy="42246"/>
              </a:xfrm>
              <a:custGeom>
                <a:avLst/>
                <a:gdLst>
                  <a:gd name="connsiteX0" fmla="*/ 17493 w 31024"/>
                  <a:gd name="connsiteY0" fmla="*/ 5941 h 42246"/>
                  <a:gd name="connsiteX1" fmla="*/ 6271 w 31024"/>
                  <a:gd name="connsiteY1" fmla="*/ 5941 h 42246"/>
                  <a:gd name="connsiteX2" fmla="*/ 6271 w 31024"/>
                  <a:gd name="connsiteY2" fmla="*/ 20463 h 42246"/>
                  <a:gd name="connsiteX3" fmla="*/ 17493 w 31024"/>
                  <a:gd name="connsiteY3" fmla="*/ 20463 h 42246"/>
                  <a:gd name="connsiteX4" fmla="*/ 24754 w 31024"/>
                  <a:gd name="connsiteY4" fmla="*/ 13202 h 42246"/>
                  <a:gd name="connsiteX5" fmla="*/ 17493 w 31024"/>
                  <a:gd name="connsiteY5" fmla="*/ 5941 h 42246"/>
                  <a:gd name="connsiteX6" fmla="*/ 17493 w 31024"/>
                  <a:gd name="connsiteY6" fmla="*/ 5941 h 42246"/>
                  <a:gd name="connsiteX7" fmla="*/ 17163 w 31024"/>
                  <a:gd name="connsiteY7" fmla="*/ 26404 h 42246"/>
                  <a:gd name="connsiteX8" fmla="*/ 6271 w 31024"/>
                  <a:gd name="connsiteY8" fmla="*/ 26404 h 42246"/>
                  <a:gd name="connsiteX9" fmla="*/ 6271 w 31024"/>
                  <a:gd name="connsiteY9" fmla="*/ 42247 h 42246"/>
                  <a:gd name="connsiteX10" fmla="*/ 0 w 31024"/>
                  <a:gd name="connsiteY10" fmla="*/ 42247 h 42246"/>
                  <a:gd name="connsiteX11" fmla="*/ 0 w 31024"/>
                  <a:gd name="connsiteY11" fmla="*/ 0 h 42246"/>
                  <a:gd name="connsiteX12" fmla="*/ 17493 w 31024"/>
                  <a:gd name="connsiteY12" fmla="*/ 0 h 42246"/>
                  <a:gd name="connsiteX13" fmla="*/ 31025 w 31024"/>
                  <a:gd name="connsiteY13" fmla="*/ 13202 h 42246"/>
                  <a:gd name="connsiteX14" fmla="*/ 17163 w 31024"/>
                  <a:gd name="connsiteY14" fmla="*/ 26404 h 42246"/>
                  <a:gd name="connsiteX15" fmla="*/ 17163 w 31024"/>
                  <a:gd name="connsiteY15" fmla="*/ 26404 h 4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024" h="42246">
                    <a:moveTo>
                      <a:pt x="17493" y="5941"/>
                    </a:moveTo>
                    <a:lnTo>
                      <a:pt x="6271" y="5941"/>
                    </a:lnTo>
                    <a:lnTo>
                      <a:pt x="6271" y="20463"/>
                    </a:lnTo>
                    <a:lnTo>
                      <a:pt x="17493" y="20463"/>
                    </a:lnTo>
                    <a:cubicBezTo>
                      <a:pt x="22443" y="20463"/>
                      <a:pt x="24754" y="17823"/>
                      <a:pt x="24754" y="13202"/>
                    </a:cubicBezTo>
                    <a:cubicBezTo>
                      <a:pt x="24754" y="8581"/>
                      <a:pt x="21783" y="5941"/>
                      <a:pt x="17493" y="5941"/>
                    </a:cubicBezTo>
                    <a:lnTo>
                      <a:pt x="17493" y="5941"/>
                    </a:lnTo>
                    <a:close/>
                    <a:moveTo>
                      <a:pt x="17163" y="26404"/>
                    </a:moveTo>
                    <a:lnTo>
                      <a:pt x="6271" y="26404"/>
                    </a:lnTo>
                    <a:lnTo>
                      <a:pt x="6271" y="42247"/>
                    </a:lnTo>
                    <a:lnTo>
                      <a:pt x="0" y="42247"/>
                    </a:lnTo>
                    <a:lnTo>
                      <a:pt x="0" y="0"/>
                    </a:lnTo>
                    <a:lnTo>
                      <a:pt x="17493" y="0"/>
                    </a:lnTo>
                    <a:cubicBezTo>
                      <a:pt x="25414" y="0"/>
                      <a:pt x="31025" y="4291"/>
                      <a:pt x="31025" y="13202"/>
                    </a:cubicBezTo>
                    <a:cubicBezTo>
                      <a:pt x="31025" y="21783"/>
                      <a:pt x="25414" y="26404"/>
                      <a:pt x="17163" y="26404"/>
                    </a:cubicBezTo>
                    <a:lnTo>
                      <a:pt x="17163" y="26404"/>
                    </a:lnTo>
                    <a:close/>
                  </a:path>
                </a:pathLst>
              </a:custGeom>
              <a:solidFill>
                <a:srgbClr val="929395"/>
              </a:solidFill>
              <a:ln w="3298" cap="flat">
                <a:noFill/>
                <a:prstDash val="solid"/>
                <a:miter/>
              </a:ln>
            </p:spPr>
            <p:txBody>
              <a:bodyPr rtlCol="0" anchor="ctr"/>
              <a:lstStyle/>
              <a:p>
                <a:endParaRPr lang="de-DE"/>
              </a:p>
            </p:txBody>
          </p:sp>
          <p:sp>
            <p:nvSpPr>
              <p:cNvPr id="21" name="Freihandform: Form 20">
                <a:extLst>
                  <a:ext uri="{FF2B5EF4-FFF2-40B4-BE49-F238E27FC236}">
                    <a16:creationId xmlns:a16="http://schemas.microsoft.com/office/drawing/2014/main" id="{5F0F2999-67D5-87FF-0319-09390665DE4D}"/>
                  </a:ext>
                </a:extLst>
              </p:cNvPr>
              <p:cNvSpPr/>
              <p:nvPr/>
            </p:nvSpPr>
            <p:spPr>
              <a:xfrm>
                <a:off x="9901157" y="974414"/>
                <a:ext cx="37295" cy="42246"/>
              </a:xfrm>
              <a:custGeom>
                <a:avLst/>
                <a:gdLst>
                  <a:gd name="connsiteX0" fmla="*/ 21783 w 37295"/>
                  <a:gd name="connsiteY0" fmla="*/ 17163 h 42246"/>
                  <a:gd name="connsiteX1" fmla="*/ 18483 w 37295"/>
                  <a:gd name="connsiteY1" fmla="*/ 7591 h 42246"/>
                  <a:gd name="connsiteX2" fmla="*/ 15512 w 37295"/>
                  <a:gd name="connsiteY2" fmla="*/ 17493 h 42246"/>
                  <a:gd name="connsiteX3" fmla="*/ 12212 w 37295"/>
                  <a:gd name="connsiteY3" fmla="*/ 27064 h 42246"/>
                  <a:gd name="connsiteX4" fmla="*/ 25084 w 37295"/>
                  <a:gd name="connsiteY4" fmla="*/ 27064 h 42246"/>
                  <a:gd name="connsiteX5" fmla="*/ 21783 w 37295"/>
                  <a:gd name="connsiteY5" fmla="*/ 17163 h 42246"/>
                  <a:gd name="connsiteX6" fmla="*/ 21783 w 37295"/>
                  <a:gd name="connsiteY6" fmla="*/ 17163 h 42246"/>
                  <a:gd name="connsiteX7" fmla="*/ 30695 w 37295"/>
                  <a:gd name="connsiteY7" fmla="*/ 42247 h 42246"/>
                  <a:gd name="connsiteX8" fmla="*/ 27064 w 37295"/>
                  <a:gd name="connsiteY8" fmla="*/ 32345 h 42246"/>
                  <a:gd name="connsiteX9" fmla="*/ 10232 w 37295"/>
                  <a:gd name="connsiteY9" fmla="*/ 32345 h 42246"/>
                  <a:gd name="connsiteX10" fmla="*/ 6601 w 37295"/>
                  <a:gd name="connsiteY10" fmla="*/ 42247 h 42246"/>
                  <a:gd name="connsiteX11" fmla="*/ 0 w 37295"/>
                  <a:gd name="connsiteY11" fmla="*/ 42247 h 42246"/>
                  <a:gd name="connsiteX12" fmla="*/ 15182 w 37295"/>
                  <a:gd name="connsiteY12" fmla="*/ 0 h 42246"/>
                  <a:gd name="connsiteX13" fmla="*/ 21783 w 37295"/>
                  <a:gd name="connsiteY13" fmla="*/ 0 h 42246"/>
                  <a:gd name="connsiteX14" fmla="*/ 37296 w 37295"/>
                  <a:gd name="connsiteY14" fmla="*/ 42247 h 42246"/>
                  <a:gd name="connsiteX15" fmla="*/ 30695 w 37295"/>
                  <a:gd name="connsiteY15" fmla="*/ 42247 h 42246"/>
                  <a:gd name="connsiteX16" fmla="*/ 30695 w 37295"/>
                  <a:gd name="connsiteY16" fmla="*/ 42247 h 4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295" h="42246">
                    <a:moveTo>
                      <a:pt x="21783" y="17163"/>
                    </a:moveTo>
                    <a:cubicBezTo>
                      <a:pt x="20793" y="14192"/>
                      <a:pt x="19143" y="9241"/>
                      <a:pt x="18483" y="7591"/>
                    </a:cubicBezTo>
                    <a:cubicBezTo>
                      <a:pt x="18153" y="9241"/>
                      <a:pt x="16503" y="14192"/>
                      <a:pt x="15512" y="17493"/>
                    </a:cubicBezTo>
                    <a:lnTo>
                      <a:pt x="12212" y="27064"/>
                    </a:lnTo>
                    <a:lnTo>
                      <a:pt x="25084" y="27064"/>
                    </a:lnTo>
                    <a:lnTo>
                      <a:pt x="21783" y="17163"/>
                    </a:lnTo>
                    <a:lnTo>
                      <a:pt x="21783" y="17163"/>
                    </a:lnTo>
                    <a:close/>
                    <a:moveTo>
                      <a:pt x="30695" y="42247"/>
                    </a:moveTo>
                    <a:lnTo>
                      <a:pt x="27064" y="32345"/>
                    </a:lnTo>
                    <a:lnTo>
                      <a:pt x="10232" y="32345"/>
                    </a:lnTo>
                    <a:lnTo>
                      <a:pt x="6601" y="42247"/>
                    </a:lnTo>
                    <a:lnTo>
                      <a:pt x="0" y="42247"/>
                    </a:lnTo>
                    <a:lnTo>
                      <a:pt x="15182" y="0"/>
                    </a:lnTo>
                    <a:lnTo>
                      <a:pt x="21783" y="0"/>
                    </a:lnTo>
                    <a:lnTo>
                      <a:pt x="37296" y="42247"/>
                    </a:lnTo>
                    <a:lnTo>
                      <a:pt x="30695" y="42247"/>
                    </a:lnTo>
                    <a:lnTo>
                      <a:pt x="30695" y="42247"/>
                    </a:lnTo>
                    <a:close/>
                  </a:path>
                </a:pathLst>
              </a:custGeom>
              <a:solidFill>
                <a:srgbClr val="929395"/>
              </a:solidFill>
              <a:ln w="3298" cap="flat">
                <a:noFill/>
                <a:prstDash val="solid"/>
                <a:miter/>
              </a:ln>
            </p:spPr>
            <p:txBody>
              <a:bodyPr rtlCol="0" anchor="ctr"/>
              <a:lstStyle/>
              <a:p>
                <a:endParaRPr lang="de-DE"/>
              </a:p>
            </p:txBody>
          </p:sp>
          <p:sp>
            <p:nvSpPr>
              <p:cNvPr id="22" name="Freihandform: Form 21">
                <a:extLst>
                  <a:ext uri="{FF2B5EF4-FFF2-40B4-BE49-F238E27FC236}">
                    <a16:creationId xmlns:a16="http://schemas.microsoft.com/office/drawing/2014/main" id="{D360ED97-FD24-B813-A668-F495EDE6C762}"/>
                  </a:ext>
                </a:extLst>
              </p:cNvPr>
              <p:cNvSpPr/>
              <p:nvPr/>
            </p:nvSpPr>
            <p:spPr>
              <a:xfrm>
                <a:off x="9951654" y="974744"/>
                <a:ext cx="32015" cy="41916"/>
              </a:xfrm>
              <a:custGeom>
                <a:avLst/>
                <a:gdLst>
                  <a:gd name="connsiteX0" fmla="*/ 18483 w 32015"/>
                  <a:gd name="connsiteY0" fmla="*/ 5941 h 41916"/>
                  <a:gd name="connsiteX1" fmla="*/ 6271 w 32015"/>
                  <a:gd name="connsiteY1" fmla="*/ 5941 h 41916"/>
                  <a:gd name="connsiteX2" fmla="*/ 6271 w 32015"/>
                  <a:gd name="connsiteY2" fmla="*/ 19473 h 41916"/>
                  <a:gd name="connsiteX3" fmla="*/ 18483 w 32015"/>
                  <a:gd name="connsiteY3" fmla="*/ 19473 h 41916"/>
                  <a:gd name="connsiteX4" fmla="*/ 25744 w 32015"/>
                  <a:gd name="connsiteY4" fmla="*/ 12872 h 41916"/>
                  <a:gd name="connsiteX5" fmla="*/ 18483 w 32015"/>
                  <a:gd name="connsiteY5" fmla="*/ 5941 h 41916"/>
                  <a:gd name="connsiteX6" fmla="*/ 18483 w 32015"/>
                  <a:gd name="connsiteY6" fmla="*/ 5941 h 41916"/>
                  <a:gd name="connsiteX7" fmla="*/ 22774 w 32015"/>
                  <a:gd name="connsiteY7" fmla="*/ 24754 h 41916"/>
                  <a:gd name="connsiteX8" fmla="*/ 31355 w 32015"/>
                  <a:gd name="connsiteY8" fmla="*/ 41917 h 41916"/>
                  <a:gd name="connsiteX9" fmla="*/ 24094 w 32015"/>
                  <a:gd name="connsiteY9" fmla="*/ 41917 h 41916"/>
                  <a:gd name="connsiteX10" fmla="*/ 15843 w 32015"/>
                  <a:gd name="connsiteY10" fmla="*/ 25084 h 41916"/>
                  <a:gd name="connsiteX11" fmla="*/ 6271 w 32015"/>
                  <a:gd name="connsiteY11" fmla="*/ 25084 h 41916"/>
                  <a:gd name="connsiteX12" fmla="*/ 6271 w 32015"/>
                  <a:gd name="connsiteY12" fmla="*/ 41917 h 41916"/>
                  <a:gd name="connsiteX13" fmla="*/ 0 w 32015"/>
                  <a:gd name="connsiteY13" fmla="*/ 41917 h 41916"/>
                  <a:gd name="connsiteX14" fmla="*/ 0 w 32015"/>
                  <a:gd name="connsiteY14" fmla="*/ 0 h 41916"/>
                  <a:gd name="connsiteX15" fmla="*/ 18483 w 32015"/>
                  <a:gd name="connsiteY15" fmla="*/ 0 h 41916"/>
                  <a:gd name="connsiteX16" fmla="*/ 32015 w 32015"/>
                  <a:gd name="connsiteY16" fmla="*/ 12542 h 41916"/>
                  <a:gd name="connsiteX17" fmla="*/ 22774 w 32015"/>
                  <a:gd name="connsiteY17" fmla="*/ 24754 h 41916"/>
                  <a:gd name="connsiteX18" fmla="*/ 22774 w 32015"/>
                  <a:gd name="connsiteY18" fmla="*/ 24754 h 41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2015" h="41916">
                    <a:moveTo>
                      <a:pt x="18483" y="5941"/>
                    </a:moveTo>
                    <a:lnTo>
                      <a:pt x="6271" y="5941"/>
                    </a:lnTo>
                    <a:lnTo>
                      <a:pt x="6271" y="19473"/>
                    </a:lnTo>
                    <a:lnTo>
                      <a:pt x="18483" y="19473"/>
                    </a:lnTo>
                    <a:cubicBezTo>
                      <a:pt x="22774" y="19473"/>
                      <a:pt x="25744" y="17163"/>
                      <a:pt x="25744" y="12872"/>
                    </a:cubicBezTo>
                    <a:cubicBezTo>
                      <a:pt x="25414" y="8251"/>
                      <a:pt x="22774" y="5941"/>
                      <a:pt x="18483" y="5941"/>
                    </a:cubicBezTo>
                    <a:lnTo>
                      <a:pt x="18483" y="5941"/>
                    </a:lnTo>
                    <a:close/>
                    <a:moveTo>
                      <a:pt x="22774" y="24754"/>
                    </a:moveTo>
                    <a:lnTo>
                      <a:pt x="31355" y="41917"/>
                    </a:lnTo>
                    <a:lnTo>
                      <a:pt x="24094" y="41917"/>
                    </a:lnTo>
                    <a:lnTo>
                      <a:pt x="15843" y="25084"/>
                    </a:lnTo>
                    <a:lnTo>
                      <a:pt x="6271" y="25084"/>
                    </a:lnTo>
                    <a:lnTo>
                      <a:pt x="6271" y="41917"/>
                    </a:lnTo>
                    <a:lnTo>
                      <a:pt x="0" y="41917"/>
                    </a:lnTo>
                    <a:lnTo>
                      <a:pt x="0" y="0"/>
                    </a:lnTo>
                    <a:lnTo>
                      <a:pt x="18483" y="0"/>
                    </a:lnTo>
                    <a:cubicBezTo>
                      <a:pt x="25744" y="0"/>
                      <a:pt x="32015" y="3961"/>
                      <a:pt x="32015" y="12542"/>
                    </a:cubicBezTo>
                    <a:cubicBezTo>
                      <a:pt x="32015" y="19143"/>
                      <a:pt x="28384" y="23434"/>
                      <a:pt x="22774" y="24754"/>
                    </a:cubicBezTo>
                    <a:lnTo>
                      <a:pt x="22774" y="24754"/>
                    </a:lnTo>
                    <a:close/>
                  </a:path>
                </a:pathLst>
              </a:custGeom>
              <a:solidFill>
                <a:srgbClr val="929395"/>
              </a:solidFill>
              <a:ln w="3298" cap="flat">
                <a:noFill/>
                <a:prstDash val="solid"/>
                <a:miter/>
              </a:ln>
            </p:spPr>
            <p:txBody>
              <a:bodyPr rtlCol="0" anchor="ctr"/>
              <a:lstStyle/>
              <a:p>
                <a:endParaRPr lang="de-DE"/>
              </a:p>
            </p:txBody>
          </p:sp>
          <p:sp>
            <p:nvSpPr>
              <p:cNvPr id="24" name="Freihandform: Form 23">
                <a:extLst>
                  <a:ext uri="{FF2B5EF4-FFF2-40B4-BE49-F238E27FC236}">
                    <a16:creationId xmlns:a16="http://schemas.microsoft.com/office/drawing/2014/main" id="{4136BF3A-A530-BA65-A665-A234C635FD0D}"/>
                  </a:ext>
                </a:extLst>
              </p:cNvPr>
              <p:cNvSpPr/>
              <p:nvPr/>
            </p:nvSpPr>
            <p:spPr>
              <a:xfrm>
                <a:off x="9995551" y="974744"/>
                <a:ext cx="30694" cy="41916"/>
              </a:xfrm>
              <a:custGeom>
                <a:avLst/>
                <a:gdLst>
                  <a:gd name="connsiteX0" fmla="*/ 18483 w 30694"/>
                  <a:gd name="connsiteY0" fmla="*/ 5941 h 41916"/>
                  <a:gd name="connsiteX1" fmla="*/ 18483 w 30694"/>
                  <a:gd name="connsiteY1" fmla="*/ 41917 h 41916"/>
                  <a:gd name="connsiteX2" fmla="*/ 12212 w 30694"/>
                  <a:gd name="connsiteY2" fmla="*/ 41917 h 41916"/>
                  <a:gd name="connsiteX3" fmla="*/ 12212 w 30694"/>
                  <a:gd name="connsiteY3" fmla="*/ 5941 h 41916"/>
                  <a:gd name="connsiteX4" fmla="*/ 0 w 30694"/>
                  <a:gd name="connsiteY4" fmla="*/ 5941 h 41916"/>
                  <a:gd name="connsiteX5" fmla="*/ 0 w 30694"/>
                  <a:gd name="connsiteY5" fmla="*/ 0 h 41916"/>
                  <a:gd name="connsiteX6" fmla="*/ 30695 w 30694"/>
                  <a:gd name="connsiteY6" fmla="*/ 0 h 41916"/>
                  <a:gd name="connsiteX7" fmla="*/ 30695 w 30694"/>
                  <a:gd name="connsiteY7" fmla="*/ 5941 h 41916"/>
                  <a:gd name="connsiteX8" fmla="*/ 18483 w 30694"/>
                  <a:gd name="connsiteY8" fmla="*/ 5941 h 41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694" h="41916">
                    <a:moveTo>
                      <a:pt x="18483" y="5941"/>
                    </a:moveTo>
                    <a:lnTo>
                      <a:pt x="18483" y="41917"/>
                    </a:lnTo>
                    <a:lnTo>
                      <a:pt x="12212" y="41917"/>
                    </a:lnTo>
                    <a:lnTo>
                      <a:pt x="12212" y="5941"/>
                    </a:lnTo>
                    <a:lnTo>
                      <a:pt x="0" y="5941"/>
                    </a:lnTo>
                    <a:lnTo>
                      <a:pt x="0" y="0"/>
                    </a:lnTo>
                    <a:lnTo>
                      <a:pt x="30695" y="0"/>
                    </a:lnTo>
                    <a:lnTo>
                      <a:pt x="30695" y="5941"/>
                    </a:lnTo>
                    <a:lnTo>
                      <a:pt x="18483" y="5941"/>
                    </a:lnTo>
                    <a:close/>
                  </a:path>
                </a:pathLst>
              </a:custGeom>
              <a:solidFill>
                <a:srgbClr val="929395"/>
              </a:solidFill>
              <a:ln w="3298" cap="flat">
                <a:noFill/>
                <a:prstDash val="solid"/>
                <a:miter/>
              </a:ln>
            </p:spPr>
            <p:txBody>
              <a:bodyPr rtlCol="0" anchor="ctr"/>
              <a:lstStyle/>
              <a:p>
                <a:endParaRPr lang="de-DE"/>
              </a:p>
            </p:txBody>
          </p:sp>
          <p:sp>
            <p:nvSpPr>
              <p:cNvPr id="25" name="Freihandform: Form 24">
                <a:extLst>
                  <a:ext uri="{FF2B5EF4-FFF2-40B4-BE49-F238E27FC236}">
                    <a16:creationId xmlns:a16="http://schemas.microsoft.com/office/drawing/2014/main" id="{32EFB638-3131-4024-E376-A8226A93AD20}"/>
                  </a:ext>
                </a:extLst>
              </p:cNvPr>
              <p:cNvSpPr/>
              <p:nvPr/>
            </p:nvSpPr>
            <p:spPr>
              <a:xfrm>
                <a:off x="10039118" y="974744"/>
                <a:ext cx="32675" cy="42246"/>
              </a:xfrm>
              <a:custGeom>
                <a:avLst/>
                <a:gdLst>
                  <a:gd name="connsiteX0" fmla="*/ 26074 w 32675"/>
                  <a:gd name="connsiteY0" fmla="*/ 41917 h 42246"/>
                  <a:gd name="connsiteX1" fmla="*/ 9242 w 32675"/>
                  <a:gd name="connsiteY1" fmla="*/ 15512 h 42246"/>
                  <a:gd name="connsiteX2" fmla="*/ 6271 w 32675"/>
                  <a:gd name="connsiteY2" fmla="*/ 10232 h 42246"/>
                  <a:gd name="connsiteX3" fmla="*/ 6271 w 32675"/>
                  <a:gd name="connsiteY3" fmla="*/ 20133 h 42246"/>
                  <a:gd name="connsiteX4" fmla="*/ 6271 w 32675"/>
                  <a:gd name="connsiteY4" fmla="*/ 41917 h 42246"/>
                  <a:gd name="connsiteX5" fmla="*/ 0 w 32675"/>
                  <a:gd name="connsiteY5" fmla="*/ 41917 h 42246"/>
                  <a:gd name="connsiteX6" fmla="*/ 0 w 32675"/>
                  <a:gd name="connsiteY6" fmla="*/ 0 h 42246"/>
                  <a:gd name="connsiteX7" fmla="*/ 6601 w 32675"/>
                  <a:gd name="connsiteY7" fmla="*/ 0 h 42246"/>
                  <a:gd name="connsiteX8" fmla="*/ 22774 w 32675"/>
                  <a:gd name="connsiteY8" fmla="*/ 25744 h 42246"/>
                  <a:gd name="connsiteX9" fmla="*/ 26404 w 32675"/>
                  <a:gd name="connsiteY9" fmla="*/ 31685 h 42246"/>
                  <a:gd name="connsiteX10" fmla="*/ 26404 w 32675"/>
                  <a:gd name="connsiteY10" fmla="*/ 21783 h 42246"/>
                  <a:gd name="connsiteX11" fmla="*/ 26404 w 32675"/>
                  <a:gd name="connsiteY11" fmla="*/ 0 h 42246"/>
                  <a:gd name="connsiteX12" fmla="*/ 32675 w 32675"/>
                  <a:gd name="connsiteY12" fmla="*/ 0 h 42246"/>
                  <a:gd name="connsiteX13" fmla="*/ 32675 w 32675"/>
                  <a:gd name="connsiteY13" fmla="*/ 42247 h 42246"/>
                  <a:gd name="connsiteX14" fmla="*/ 26074 w 32675"/>
                  <a:gd name="connsiteY14" fmla="*/ 42247 h 42246"/>
                  <a:gd name="connsiteX15" fmla="*/ 26074 w 32675"/>
                  <a:gd name="connsiteY15" fmla="*/ 41917 h 4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675" h="42246">
                    <a:moveTo>
                      <a:pt x="26074" y="41917"/>
                    </a:moveTo>
                    <a:lnTo>
                      <a:pt x="9242" y="15512"/>
                    </a:lnTo>
                    <a:cubicBezTo>
                      <a:pt x="8251" y="13862"/>
                      <a:pt x="6931" y="11552"/>
                      <a:pt x="6271" y="10232"/>
                    </a:cubicBezTo>
                    <a:cubicBezTo>
                      <a:pt x="6271" y="11882"/>
                      <a:pt x="6271" y="17493"/>
                      <a:pt x="6271" y="20133"/>
                    </a:cubicBezTo>
                    <a:lnTo>
                      <a:pt x="6271" y="41917"/>
                    </a:lnTo>
                    <a:lnTo>
                      <a:pt x="0" y="41917"/>
                    </a:lnTo>
                    <a:lnTo>
                      <a:pt x="0" y="0"/>
                    </a:lnTo>
                    <a:lnTo>
                      <a:pt x="6601" y="0"/>
                    </a:lnTo>
                    <a:lnTo>
                      <a:pt x="22774" y="25744"/>
                    </a:lnTo>
                    <a:cubicBezTo>
                      <a:pt x="23764" y="27394"/>
                      <a:pt x="25744" y="30695"/>
                      <a:pt x="26404" y="31685"/>
                    </a:cubicBezTo>
                    <a:cubicBezTo>
                      <a:pt x="26404" y="30035"/>
                      <a:pt x="26404" y="24094"/>
                      <a:pt x="26404" y="21783"/>
                    </a:cubicBezTo>
                    <a:lnTo>
                      <a:pt x="26404" y="0"/>
                    </a:lnTo>
                    <a:lnTo>
                      <a:pt x="32675" y="0"/>
                    </a:lnTo>
                    <a:lnTo>
                      <a:pt x="32675" y="42247"/>
                    </a:lnTo>
                    <a:lnTo>
                      <a:pt x="26074" y="42247"/>
                    </a:lnTo>
                    <a:lnTo>
                      <a:pt x="26074" y="41917"/>
                    </a:lnTo>
                    <a:close/>
                  </a:path>
                </a:pathLst>
              </a:custGeom>
              <a:solidFill>
                <a:srgbClr val="929395"/>
              </a:solidFill>
              <a:ln w="3298" cap="flat">
                <a:noFill/>
                <a:prstDash val="solid"/>
                <a:miter/>
              </a:ln>
            </p:spPr>
            <p:txBody>
              <a:bodyPr rtlCol="0" anchor="ctr"/>
              <a:lstStyle/>
              <a:p>
                <a:endParaRPr lang="de-DE"/>
              </a:p>
            </p:txBody>
          </p:sp>
          <p:sp>
            <p:nvSpPr>
              <p:cNvPr id="26" name="Freihandform: Form 25">
                <a:extLst>
                  <a:ext uri="{FF2B5EF4-FFF2-40B4-BE49-F238E27FC236}">
                    <a16:creationId xmlns:a16="http://schemas.microsoft.com/office/drawing/2014/main" id="{2D4B15B6-22D1-3984-02E0-5647CAC5DA1F}"/>
                  </a:ext>
                </a:extLst>
              </p:cNvPr>
              <p:cNvSpPr/>
              <p:nvPr/>
            </p:nvSpPr>
            <p:spPr>
              <a:xfrm>
                <a:off x="10087636" y="974744"/>
                <a:ext cx="28054" cy="41916"/>
              </a:xfrm>
              <a:custGeom>
                <a:avLst/>
                <a:gdLst>
                  <a:gd name="connsiteX0" fmla="*/ 0 w 28054"/>
                  <a:gd name="connsiteY0" fmla="*/ 41917 h 41916"/>
                  <a:gd name="connsiteX1" fmla="*/ 0 w 28054"/>
                  <a:gd name="connsiteY1" fmla="*/ 0 h 41916"/>
                  <a:gd name="connsiteX2" fmla="*/ 27064 w 28054"/>
                  <a:gd name="connsiteY2" fmla="*/ 0 h 41916"/>
                  <a:gd name="connsiteX3" fmla="*/ 27064 w 28054"/>
                  <a:gd name="connsiteY3" fmla="*/ 5941 h 41916"/>
                  <a:gd name="connsiteX4" fmla="*/ 6271 w 28054"/>
                  <a:gd name="connsiteY4" fmla="*/ 5941 h 41916"/>
                  <a:gd name="connsiteX5" fmla="*/ 6271 w 28054"/>
                  <a:gd name="connsiteY5" fmla="*/ 16503 h 41916"/>
                  <a:gd name="connsiteX6" fmla="*/ 18483 w 28054"/>
                  <a:gd name="connsiteY6" fmla="*/ 16503 h 41916"/>
                  <a:gd name="connsiteX7" fmla="*/ 18483 w 28054"/>
                  <a:gd name="connsiteY7" fmla="*/ 22444 h 41916"/>
                  <a:gd name="connsiteX8" fmla="*/ 6271 w 28054"/>
                  <a:gd name="connsiteY8" fmla="*/ 22444 h 41916"/>
                  <a:gd name="connsiteX9" fmla="*/ 6271 w 28054"/>
                  <a:gd name="connsiteY9" fmla="*/ 35976 h 41916"/>
                  <a:gd name="connsiteX10" fmla="*/ 28054 w 28054"/>
                  <a:gd name="connsiteY10" fmla="*/ 35976 h 41916"/>
                  <a:gd name="connsiteX11" fmla="*/ 28054 w 28054"/>
                  <a:gd name="connsiteY11" fmla="*/ 41917 h 41916"/>
                  <a:gd name="connsiteX12" fmla="*/ 0 w 28054"/>
                  <a:gd name="connsiteY12" fmla="*/ 41917 h 41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054" h="41916">
                    <a:moveTo>
                      <a:pt x="0" y="41917"/>
                    </a:moveTo>
                    <a:lnTo>
                      <a:pt x="0" y="0"/>
                    </a:lnTo>
                    <a:lnTo>
                      <a:pt x="27064" y="0"/>
                    </a:lnTo>
                    <a:lnTo>
                      <a:pt x="27064" y="5941"/>
                    </a:lnTo>
                    <a:lnTo>
                      <a:pt x="6271" y="5941"/>
                    </a:lnTo>
                    <a:lnTo>
                      <a:pt x="6271" y="16503"/>
                    </a:lnTo>
                    <a:lnTo>
                      <a:pt x="18483" y="16503"/>
                    </a:lnTo>
                    <a:lnTo>
                      <a:pt x="18483" y="22444"/>
                    </a:lnTo>
                    <a:lnTo>
                      <a:pt x="6271" y="22444"/>
                    </a:lnTo>
                    <a:lnTo>
                      <a:pt x="6271" y="35976"/>
                    </a:lnTo>
                    <a:lnTo>
                      <a:pt x="28054" y="35976"/>
                    </a:lnTo>
                    <a:lnTo>
                      <a:pt x="28054" y="41917"/>
                    </a:lnTo>
                    <a:lnTo>
                      <a:pt x="0" y="41917"/>
                    </a:lnTo>
                    <a:close/>
                  </a:path>
                </a:pathLst>
              </a:custGeom>
              <a:solidFill>
                <a:srgbClr val="929395"/>
              </a:solidFill>
              <a:ln w="3298" cap="flat">
                <a:noFill/>
                <a:prstDash val="solid"/>
                <a:miter/>
              </a:ln>
            </p:spPr>
            <p:txBody>
              <a:bodyPr rtlCol="0" anchor="ctr"/>
              <a:lstStyle/>
              <a:p>
                <a:endParaRPr lang="de-DE"/>
              </a:p>
            </p:txBody>
          </p:sp>
          <p:sp>
            <p:nvSpPr>
              <p:cNvPr id="27" name="Freihandform: Form 26">
                <a:extLst>
                  <a:ext uri="{FF2B5EF4-FFF2-40B4-BE49-F238E27FC236}">
                    <a16:creationId xmlns:a16="http://schemas.microsoft.com/office/drawing/2014/main" id="{861C8174-3CF0-4A70-0550-291A6F0C8496}"/>
                  </a:ext>
                </a:extLst>
              </p:cNvPr>
              <p:cNvSpPr/>
              <p:nvPr/>
            </p:nvSpPr>
            <p:spPr>
              <a:xfrm>
                <a:off x="10128893" y="974744"/>
                <a:ext cx="32035" cy="41916"/>
              </a:xfrm>
              <a:custGeom>
                <a:avLst/>
                <a:gdLst>
                  <a:gd name="connsiteX0" fmla="*/ 18813 w 32035"/>
                  <a:gd name="connsiteY0" fmla="*/ 5941 h 41916"/>
                  <a:gd name="connsiteX1" fmla="*/ 6601 w 32035"/>
                  <a:gd name="connsiteY1" fmla="*/ 5941 h 41916"/>
                  <a:gd name="connsiteX2" fmla="*/ 6601 w 32035"/>
                  <a:gd name="connsiteY2" fmla="*/ 19473 h 41916"/>
                  <a:gd name="connsiteX3" fmla="*/ 18813 w 32035"/>
                  <a:gd name="connsiteY3" fmla="*/ 19473 h 41916"/>
                  <a:gd name="connsiteX4" fmla="*/ 26074 w 32035"/>
                  <a:gd name="connsiteY4" fmla="*/ 12872 h 41916"/>
                  <a:gd name="connsiteX5" fmla="*/ 18813 w 32035"/>
                  <a:gd name="connsiteY5" fmla="*/ 5941 h 41916"/>
                  <a:gd name="connsiteX6" fmla="*/ 18813 w 32035"/>
                  <a:gd name="connsiteY6" fmla="*/ 5941 h 41916"/>
                  <a:gd name="connsiteX7" fmla="*/ 22773 w 32035"/>
                  <a:gd name="connsiteY7" fmla="*/ 24754 h 41916"/>
                  <a:gd name="connsiteX8" fmla="*/ 31355 w 32035"/>
                  <a:gd name="connsiteY8" fmla="*/ 41917 h 41916"/>
                  <a:gd name="connsiteX9" fmla="*/ 24094 w 32035"/>
                  <a:gd name="connsiteY9" fmla="*/ 41917 h 41916"/>
                  <a:gd name="connsiteX10" fmla="*/ 15842 w 32035"/>
                  <a:gd name="connsiteY10" fmla="*/ 25084 h 41916"/>
                  <a:gd name="connsiteX11" fmla="*/ 6271 w 32035"/>
                  <a:gd name="connsiteY11" fmla="*/ 25084 h 41916"/>
                  <a:gd name="connsiteX12" fmla="*/ 6271 w 32035"/>
                  <a:gd name="connsiteY12" fmla="*/ 41917 h 41916"/>
                  <a:gd name="connsiteX13" fmla="*/ 0 w 32035"/>
                  <a:gd name="connsiteY13" fmla="*/ 41917 h 41916"/>
                  <a:gd name="connsiteX14" fmla="*/ 0 w 32035"/>
                  <a:gd name="connsiteY14" fmla="*/ 0 h 41916"/>
                  <a:gd name="connsiteX15" fmla="*/ 18483 w 32035"/>
                  <a:gd name="connsiteY15" fmla="*/ 0 h 41916"/>
                  <a:gd name="connsiteX16" fmla="*/ 32015 w 32035"/>
                  <a:gd name="connsiteY16" fmla="*/ 12542 h 41916"/>
                  <a:gd name="connsiteX17" fmla="*/ 22773 w 32035"/>
                  <a:gd name="connsiteY17" fmla="*/ 24754 h 41916"/>
                  <a:gd name="connsiteX18" fmla="*/ 22773 w 32035"/>
                  <a:gd name="connsiteY18" fmla="*/ 24754 h 41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2035" h="41916">
                    <a:moveTo>
                      <a:pt x="18813" y="5941"/>
                    </a:moveTo>
                    <a:lnTo>
                      <a:pt x="6601" y="5941"/>
                    </a:lnTo>
                    <a:lnTo>
                      <a:pt x="6601" y="19473"/>
                    </a:lnTo>
                    <a:lnTo>
                      <a:pt x="18813" y="19473"/>
                    </a:lnTo>
                    <a:cubicBezTo>
                      <a:pt x="23104" y="19473"/>
                      <a:pt x="26074" y="17163"/>
                      <a:pt x="26074" y="12872"/>
                    </a:cubicBezTo>
                    <a:cubicBezTo>
                      <a:pt x="25744" y="8251"/>
                      <a:pt x="22773" y="5941"/>
                      <a:pt x="18813" y="5941"/>
                    </a:cubicBezTo>
                    <a:lnTo>
                      <a:pt x="18813" y="5941"/>
                    </a:lnTo>
                    <a:close/>
                    <a:moveTo>
                      <a:pt x="22773" y="24754"/>
                    </a:moveTo>
                    <a:lnTo>
                      <a:pt x="31355" y="41917"/>
                    </a:lnTo>
                    <a:lnTo>
                      <a:pt x="24094" y="41917"/>
                    </a:lnTo>
                    <a:lnTo>
                      <a:pt x="15842" y="25084"/>
                    </a:lnTo>
                    <a:lnTo>
                      <a:pt x="6271" y="25084"/>
                    </a:lnTo>
                    <a:lnTo>
                      <a:pt x="6271" y="41917"/>
                    </a:lnTo>
                    <a:lnTo>
                      <a:pt x="0" y="41917"/>
                    </a:lnTo>
                    <a:lnTo>
                      <a:pt x="0" y="0"/>
                    </a:lnTo>
                    <a:lnTo>
                      <a:pt x="18483" y="0"/>
                    </a:lnTo>
                    <a:cubicBezTo>
                      <a:pt x="25744" y="0"/>
                      <a:pt x="32015" y="3961"/>
                      <a:pt x="32015" y="12542"/>
                    </a:cubicBezTo>
                    <a:cubicBezTo>
                      <a:pt x="32345" y="19143"/>
                      <a:pt x="28714" y="23434"/>
                      <a:pt x="22773" y="24754"/>
                    </a:cubicBezTo>
                    <a:lnTo>
                      <a:pt x="22773" y="24754"/>
                    </a:lnTo>
                    <a:close/>
                  </a:path>
                </a:pathLst>
              </a:custGeom>
              <a:solidFill>
                <a:srgbClr val="929395"/>
              </a:solidFill>
              <a:ln w="3298" cap="flat">
                <a:noFill/>
                <a:prstDash val="solid"/>
                <a:miter/>
              </a:ln>
            </p:spPr>
            <p:txBody>
              <a:bodyPr rtlCol="0" anchor="ctr"/>
              <a:lstStyle/>
              <a:p>
                <a:endParaRPr lang="de-DE"/>
              </a:p>
            </p:txBody>
          </p:sp>
          <p:sp>
            <p:nvSpPr>
              <p:cNvPr id="28" name="Freihandform: Form 27">
                <a:extLst>
                  <a:ext uri="{FF2B5EF4-FFF2-40B4-BE49-F238E27FC236}">
                    <a16:creationId xmlns:a16="http://schemas.microsoft.com/office/drawing/2014/main" id="{2521A600-B3A9-D175-443C-7B947199899E}"/>
                  </a:ext>
                </a:extLst>
              </p:cNvPr>
              <p:cNvSpPr/>
              <p:nvPr/>
            </p:nvSpPr>
            <p:spPr>
              <a:xfrm>
                <a:off x="9540079" y="1047356"/>
                <a:ext cx="30364" cy="43896"/>
              </a:xfrm>
              <a:custGeom>
                <a:avLst/>
                <a:gdLst>
                  <a:gd name="connsiteX0" fmla="*/ 14852 w 30364"/>
                  <a:gd name="connsiteY0" fmla="*/ 43897 h 43896"/>
                  <a:gd name="connsiteX1" fmla="*/ 0 w 30364"/>
                  <a:gd name="connsiteY1" fmla="*/ 36966 h 43896"/>
                  <a:gd name="connsiteX2" fmla="*/ 4621 w 30364"/>
                  <a:gd name="connsiteY2" fmla="*/ 32675 h 43896"/>
                  <a:gd name="connsiteX3" fmla="*/ 15512 w 30364"/>
                  <a:gd name="connsiteY3" fmla="*/ 37626 h 43896"/>
                  <a:gd name="connsiteX4" fmla="*/ 24094 w 30364"/>
                  <a:gd name="connsiteY4" fmla="*/ 31355 h 43896"/>
                  <a:gd name="connsiteX5" fmla="*/ 14522 w 30364"/>
                  <a:gd name="connsiteY5" fmla="*/ 24424 h 43896"/>
                  <a:gd name="connsiteX6" fmla="*/ 1320 w 30364"/>
                  <a:gd name="connsiteY6" fmla="*/ 11882 h 43896"/>
                  <a:gd name="connsiteX7" fmla="*/ 15182 w 30364"/>
                  <a:gd name="connsiteY7" fmla="*/ 0 h 43896"/>
                  <a:gd name="connsiteX8" fmla="*/ 29044 w 30364"/>
                  <a:gd name="connsiteY8" fmla="*/ 5611 h 43896"/>
                  <a:gd name="connsiteX9" fmla="*/ 24424 w 30364"/>
                  <a:gd name="connsiteY9" fmla="*/ 10232 h 43896"/>
                  <a:gd name="connsiteX10" fmla="*/ 14522 w 30364"/>
                  <a:gd name="connsiteY10" fmla="*/ 6271 h 43896"/>
                  <a:gd name="connsiteX11" fmla="*/ 7591 w 30364"/>
                  <a:gd name="connsiteY11" fmla="*/ 11552 h 43896"/>
                  <a:gd name="connsiteX12" fmla="*/ 16833 w 30364"/>
                  <a:gd name="connsiteY12" fmla="*/ 18153 h 43896"/>
                  <a:gd name="connsiteX13" fmla="*/ 30365 w 30364"/>
                  <a:gd name="connsiteY13" fmla="*/ 30695 h 43896"/>
                  <a:gd name="connsiteX14" fmla="*/ 14852 w 30364"/>
                  <a:gd name="connsiteY14" fmla="*/ 43897 h 43896"/>
                  <a:gd name="connsiteX15" fmla="*/ 14852 w 30364"/>
                  <a:gd name="connsiteY15" fmla="*/ 43897 h 43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364" h="43896">
                    <a:moveTo>
                      <a:pt x="14852" y="43897"/>
                    </a:moveTo>
                    <a:cubicBezTo>
                      <a:pt x="8581" y="43897"/>
                      <a:pt x="3301" y="41257"/>
                      <a:pt x="0" y="36966"/>
                    </a:cubicBezTo>
                    <a:lnTo>
                      <a:pt x="4621" y="32675"/>
                    </a:lnTo>
                    <a:cubicBezTo>
                      <a:pt x="7591" y="35646"/>
                      <a:pt x="11552" y="37626"/>
                      <a:pt x="15512" y="37626"/>
                    </a:cubicBezTo>
                    <a:cubicBezTo>
                      <a:pt x="21453" y="37626"/>
                      <a:pt x="24094" y="35646"/>
                      <a:pt x="24094" y="31355"/>
                    </a:cubicBezTo>
                    <a:cubicBezTo>
                      <a:pt x="24094" y="28054"/>
                      <a:pt x="21783" y="26404"/>
                      <a:pt x="14522" y="24424"/>
                    </a:cubicBezTo>
                    <a:cubicBezTo>
                      <a:pt x="5611" y="21783"/>
                      <a:pt x="1320" y="19473"/>
                      <a:pt x="1320" y="11882"/>
                    </a:cubicBezTo>
                    <a:cubicBezTo>
                      <a:pt x="1320" y="4621"/>
                      <a:pt x="7591" y="0"/>
                      <a:pt x="15182" y="0"/>
                    </a:cubicBezTo>
                    <a:cubicBezTo>
                      <a:pt x="20793" y="0"/>
                      <a:pt x="25084" y="1980"/>
                      <a:pt x="29044" y="5611"/>
                    </a:cubicBezTo>
                    <a:lnTo>
                      <a:pt x="24424" y="10232"/>
                    </a:lnTo>
                    <a:cubicBezTo>
                      <a:pt x="21783" y="7591"/>
                      <a:pt x="18813" y="6271"/>
                      <a:pt x="14522" y="6271"/>
                    </a:cubicBezTo>
                    <a:cubicBezTo>
                      <a:pt x="9572" y="6271"/>
                      <a:pt x="7591" y="8581"/>
                      <a:pt x="7591" y="11552"/>
                    </a:cubicBezTo>
                    <a:cubicBezTo>
                      <a:pt x="7591" y="14522"/>
                      <a:pt x="9572" y="15843"/>
                      <a:pt x="16833" y="18153"/>
                    </a:cubicBezTo>
                    <a:cubicBezTo>
                      <a:pt x="25084" y="20793"/>
                      <a:pt x="30365" y="23434"/>
                      <a:pt x="30365" y="30695"/>
                    </a:cubicBezTo>
                    <a:cubicBezTo>
                      <a:pt x="30365" y="38616"/>
                      <a:pt x="25744" y="43897"/>
                      <a:pt x="14852" y="43897"/>
                    </a:cubicBezTo>
                    <a:lnTo>
                      <a:pt x="14852" y="43897"/>
                    </a:lnTo>
                    <a:close/>
                  </a:path>
                </a:pathLst>
              </a:custGeom>
              <a:solidFill>
                <a:srgbClr val="929395"/>
              </a:solidFill>
              <a:ln w="3298" cap="flat">
                <a:noFill/>
                <a:prstDash val="solid"/>
                <a:miter/>
              </a:ln>
            </p:spPr>
            <p:txBody>
              <a:bodyPr rtlCol="0" anchor="ctr"/>
              <a:lstStyle/>
              <a:p>
                <a:endParaRPr lang="de-DE"/>
              </a:p>
            </p:txBody>
          </p:sp>
          <p:sp>
            <p:nvSpPr>
              <p:cNvPr id="29" name="Freihandform: Form 28">
                <a:extLst>
                  <a:ext uri="{FF2B5EF4-FFF2-40B4-BE49-F238E27FC236}">
                    <a16:creationId xmlns:a16="http://schemas.microsoft.com/office/drawing/2014/main" id="{D35DC779-F2B4-2D80-6CEB-9E6900492BD2}"/>
                  </a:ext>
                </a:extLst>
              </p:cNvPr>
              <p:cNvSpPr/>
              <p:nvPr/>
            </p:nvSpPr>
            <p:spPr>
              <a:xfrm>
                <a:off x="9582986" y="1047686"/>
                <a:ext cx="35975" cy="43566"/>
              </a:xfrm>
              <a:custGeom>
                <a:avLst/>
                <a:gdLst>
                  <a:gd name="connsiteX0" fmla="*/ 17493 w 35975"/>
                  <a:gd name="connsiteY0" fmla="*/ 6271 h 43566"/>
                  <a:gd name="connsiteX1" fmla="*/ 6271 w 35975"/>
                  <a:gd name="connsiteY1" fmla="*/ 21783 h 43566"/>
                  <a:gd name="connsiteX2" fmla="*/ 17823 w 35975"/>
                  <a:gd name="connsiteY2" fmla="*/ 37296 h 43566"/>
                  <a:gd name="connsiteX3" fmla="*/ 29375 w 35975"/>
                  <a:gd name="connsiteY3" fmla="*/ 21783 h 43566"/>
                  <a:gd name="connsiteX4" fmla="*/ 17493 w 35975"/>
                  <a:gd name="connsiteY4" fmla="*/ 6271 h 43566"/>
                  <a:gd name="connsiteX5" fmla="*/ 17493 w 35975"/>
                  <a:gd name="connsiteY5" fmla="*/ 6271 h 43566"/>
                  <a:gd name="connsiteX6" fmla="*/ 17823 w 35975"/>
                  <a:gd name="connsiteY6" fmla="*/ 43567 h 43566"/>
                  <a:gd name="connsiteX7" fmla="*/ 0 w 35975"/>
                  <a:gd name="connsiteY7" fmla="*/ 21783 h 43566"/>
                  <a:gd name="connsiteX8" fmla="*/ 18153 w 35975"/>
                  <a:gd name="connsiteY8" fmla="*/ 0 h 43566"/>
                  <a:gd name="connsiteX9" fmla="*/ 35976 w 35975"/>
                  <a:gd name="connsiteY9" fmla="*/ 21783 h 43566"/>
                  <a:gd name="connsiteX10" fmla="*/ 17823 w 35975"/>
                  <a:gd name="connsiteY10" fmla="*/ 43567 h 43566"/>
                  <a:gd name="connsiteX11" fmla="*/ 17823 w 35975"/>
                  <a:gd name="connsiteY11" fmla="*/ 43567 h 43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975" h="43566">
                    <a:moveTo>
                      <a:pt x="17493" y="6271"/>
                    </a:moveTo>
                    <a:cubicBezTo>
                      <a:pt x="10891" y="6271"/>
                      <a:pt x="6271" y="12212"/>
                      <a:pt x="6271" y="21783"/>
                    </a:cubicBezTo>
                    <a:cubicBezTo>
                      <a:pt x="6271" y="31355"/>
                      <a:pt x="11222" y="37296"/>
                      <a:pt x="17823" y="37296"/>
                    </a:cubicBezTo>
                    <a:cubicBezTo>
                      <a:pt x="24424" y="37296"/>
                      <a:pt x="29375" y="31355"/>
                      <a:pt x="29375" y="21783"/>
                    </a:cubicBezTo>
                    <a:cubicBezTo>
                      <a:pt x="29375" y="12212"/>
                      <a:pt x="24424" y="6271"/>
                      <a:pt x="17493" y="6271"/>
                    </a:cubicBezTo>
                    <a:lnTo>
                      <a:pt x="17493" y="6271"/>
                    </a:lnTo>
                    <a:close/>
                    <a:moveTo>
                      <a:pt x="17823" y="43567"/>
                    </a:moveTo>
                    <a:cubicBezTo>
                      <a:pt x="7261" y="43567"/>
                      <a:pt x="0" y="34986"/>
                      <a:pt x="0" y="21783"/>
                    </a:cubicBezTo>
                    <a:cubicBezTo>
                      <a:pt x="0" y="8581"/>
                      <a:pt x="7261" y="0"/>
                      <a:pt x="18153" y="0"/>
                    </a:cubicBezTo>
                    <a:cubicBezTo>
                      <a:pt x="28714" y="0"/>
                      <a:pt x="35976" y="8581"/>
                      <a:pt x="35976" y="21783"/>
                    </a:cubicBezTo>
                    <a:cubicBezTo>
                      <a:pt x="35645" y="34986"/>
                      <a:pt x="28384" y="43567"/>
                      <a:pt x="17823" y="43567"/>
                    </a:cubicBezTo>
                    <a:lnTo>
                      <a:pt x="17823" y="43567"/>
                    </a:lnTo>
                    <a:close/>
                  </a:path>
                </a:pathLst>
              </a:custGeom>
              <a:solidFill>
                <a:srgbClr val="929395"/>
              </a:solidFill>
              <a:ln w="3298" cap="flat">
                <a:noFill/>
                <a:prstDash val="solid"/>
                <a:miter/>
              </a:ln>
            </p:spPr>
            <p:txBody>
              <a:bodyPr rtlCol="0" anchor="ctr"/>
              <a:lstStyle/>
              <a:p>
                <a:endParaRPr lang="de-DE"/>
              </a:p>
            </p:txBody>
          </p:sp>
          <p:sp>
            <p:nvSpPr>
              <p:cNvPr id="30" name="Freihandform: Form 29">
                <a:extLst>
                  <a:ext uri="{FF2B5EF4-FFF2-40B4-BE49-F238E27FC236}">
                    <a16:creationId xmlns:a16="http://schemas.microsoft.com/office/drawing/2014/main" id="{25C5B4FF-CBDC-C17E-C37E-023A4388C7EA}"/>
                  </a:ext>
                </a:extLst>
              </p:cNvPr>
              <p:cNvSpPr/>
              <p:nvPr/>
            </p:nvSpPr>
            <p:spPr>
              <a:xfrm>
                <a:off x="9633154" y="1048346"/>
                <a:ext cx="27394" cy="42246"/>
              </a:xfrm>
              <a:custGeom>
                <a:avLst/>
                <a:gdLst>
                  <a:gd name="connsiteX0" fmla="*/ 0 w 27394"/>
                  <a:gd name="connsiteY0" fmla="*/ 42247 h 42246"/>
                  <a:gd name="connsiteX1" fmla="*/ 0 w 27394"/>
                  <a:gd name="connsiteY1" fmla="*/ 0 h 42246"/>
                  <a:gd name="connsiteX2" fmla="*/ 6271 w 27394"/>
                  <a:gd name="connsiteY2" fmla="*/ 0 h 42246"/>
                  <a:gd name="connsiteX3" fmla="*/ 6271 w 27394"/>
                  <a:gd name="connsiteY3" fmla="*/ 35976 h 42246"/>
                  <a:gd name="connsiteX4" fmla="*/ 27394 w 27394"/>
                  <a:gd name="connsiteY4" fmla="*/ 35976 h 42246"/>
                  <a:gd name="connsiteX5" fmla="*/ 27394 w 27394"/>
                  <a:gd name="connsiteY5" fmla="*/ 42247 h 42246"/>
                  <a:gd name="connsiteX6" fmla="*/ 0 w 27394"/>
                  <a:gd name="connsiteY6" fmla="*/ 42247 h 4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394" h="42246">
                    <a:moveTo>
                      <a:pt x="0" y="42247"/>
                    </a:moveTo>
                    <a:lnTo>
                      <a:pt x="0" y="0"/>
                    </a:lnTo>
                    <a:lnTo>
                      <a:pt x="6271" y="0"/>
                    </a:lnTo>
                    <a:lnTo>
                      <a:pt x="6271" y="35976"/>
                    </a:lnTo>
                    <a:lnTo>
                      <a:pt x="27394" y="35976"/>
                    </a:lnTo>
                    <a:lnTo>
                      <a:pt x="27394" y="42247"/>
                    </a:lnTo>
                    <a:lnTo>
                      <a:pt x="0" y="42247"/>
                    </a:lnTo>
                    <a:close/>
                  </a:path>
                </a:pathLst>
              </a:custGeom>
              <a:solidFill>
                <a:srgbClr val="929395"/>
              </a:solidFill>
              <a:ln w="3298" cap="flat">
                <a:noFill/>
                <a:prstDash val="solid"/>
                <a:miter/>
              </a:ln>
            </p:spPr>
            <p:txBody>
              <a:bodyPr rtlCol="0" anchor="ctr"/>
              <a:lstStyle/>
              <a:p>
                <a:endParaRPr lang="de-DE"/>
              </a:p>
            </p:txBody>
          </p:sp>
          <p:sp>
            <p:nvSpPr>
              <p:cNvPr id="32" name="Freihandform: Form 31">
                <a:extLst>
                  <a:ext uri="{FF2B5EF4-FFF2-40B4-BE49-F238E27FC236}">
                    <a16:creationId xmlns:a16="http://schemas.microsoft.com/office/drawing/2014/main" id="{4DDB9288-4714-3277-6398-978DBAFEBC88}"/>
                  </a:ext>
                </a:extLst>
              </p:cNvPr>
              <p:cNvSpPr/>
              <p:nvPr/>
            </p:nvSpPr>
            <p:spPr>
              <a:xfrm>
                <a:off x="9672430" y="1048346"/>
                <a:ext cx="32014" cy="42906"/>
              </a:xfrm>
              <a:custGeom>
                <a:avLst/>
                <a:gdLst>
                  <a:gd name="connsiteX0" fmla="*/ 15843 w 32014"/>
                  <a:gd name="connsiteY0" fmla="*/ 42907 h 42906"/>
                  <a:gd name="connsiteX1" fmla="*/ 0 w 32014"/>
                  <a:gd name="connsiteY1" fmla="*/ 24424 h 42906"/>
                  <a:gd name="connsiteX2" fmla="*/ 0 w 32014"/>
                  <a:gd name="connsiteY2" fmla="*/ 0 h 42906"/>
                  <a:gd name="connsiteX3" fmla="*/ 6271 w 32014"/>
                  <a:gd name="connsiteY3" fmla="*/ 0 h 42906"/>
                  <a:gd name="connsiteX4" fmla="*/ 6271 w 32014"/>
                  <a:gd name="connsiteY4" fmla="*/ 24424 h 42906"/>
                  <a:gd name="connsiteX5" fmla="*/ 15843 w 32014"/>
                  <a:gd name="connsiteY5" fmla="*/ 36636 h 42906"/>
                  <a:gd name="connsiteX6" fmla="*/ 25744 w 32014"/>
                  <a:gd name="connsiteY6" fmla="*/ 24754 h 42906"/>
                  <a:gd name="connsiteX7" fmla="*/ 25744 w 32014"/>
                  <a:gd name="connsiteY7" fmla="*/ 0 h 42906"/>
                  <a:gd name="connsiteX8" fmla="*/ 32015 w 32014"/>
                  <a:gd name="connsiteY8" fmla="*/ 0 h 42906"/>
                  <a:gd name="connsiteX9" fmla="*/ 32015 w 32014"/>
                  <a:gd name="connsiteY9" fmla="*/ 24424 h 42906"/>
                  <a:gd name="connsiteX10" fmla="*/ 15843 w 32014"/>
                  <a:gd name="connsiteY10" fmla="*/ 42907 h 42906"/>
                  <a:gd name="connsiteX11" fmla="*/ 15843 w 32014"/>
                  <a:gd name="connsiteY11" fmla="*/ 42907 h 42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14" h="42906">
                    <a:moveTo>
                      <a:pt x="15843" y="42907"/>
                    </a:moveTo>
                    <a:cubicBezTo>
                      <a:pt x="5281" y="42907"/>
                      <a:pt x="0" y="36306"/>
                      <a:pt x="0" y="24424"/>
                    </a:cubicBezTo>
                    <a:lnTo>
                      <a:pt x="0" y="0"/>
                    </a:lnTo>
                    <a:lnTo>
                      <a:pt x="6271" y="0"/>
                    </a:lnTo>
                    <a:lnTo>
                      <a:pt x="6271" y="24424"/>
                    </a:lnTo>
                    <a:cubicBezTo>
                      <a:pt x="6271" y="32345"/>
                      <a:pt x="9572" y="36636"/>
                      <a:pt x="15843" y="36636"/>
                    </a:cubicBezTo>
                    <a:cubicBezTo>
                      <a:pt x="22444" y="36636"/>
                      <a:pt x="25744" y="32675"/>
                      <a:pt x="25744" y="24754"/>
                    </a:cubicBezTo>
                    <a:lnTo>
                      <a:pt x="25744" y="0"/>
                    </a:lnTo>
                    <a:lnTo>
                      <a:pt x="32015" y="0"/>
                    </a:lnTo>
                    <a:lnTo>
                      <a:pt x="32015" y="24424"/>
                    </a:lnTo>
                    <a:cubicBezTo>
                      <a:pt x="32015" y="36636"/>
                      <a:pt x="26074" y="42907"/>
                      <a:pt x="15843" y="42907"/>
                    </a:cubicBezTo>
                    <a:lnTo>
                      <a:pt x="15843" y="42907"/>
                    </a:lnTo>
                    <a:close/>
                  </a:path>
                </a:pathLst>
              </a:custGeom>
              <a:solidFill>
                <a:srgbClr val="929395"/>
              </a:solidFill>
              <a:ln w="3298" cap="flat">
                <a:noFill/>
                <a:prstDash val="solid"/>
                <a:miter/>
              </a:ln>
            </p:spPr>
            <p:txBody>
              <a:bodyPr rtlCol="0" anchor="ctr"/>
              <a:lstStyle/>
              <a:p>
                <a:endParaRPr lang="de-DE"/>
              </a:p>
            </p:txBody>
          </p:sp>
          <p:sp>
            <p:nvSpPr>
              <p:cNvPr id="33" name="Freihandform: Form 32">
                <a:extLst>
                  <a:ext uri="{FF2B5EF4-FFF2-40B4-BE49-F238E27FC236}">
                    <a16:creationId xmlns:a16="http://schemas.microsoft.com/office/drawing/2014/main" id="{506FDCDF-A11F-2090-4291-4FBB2852B6F9}"/>
                  </a:ext>
                </a:extLst>
              </p:cNvPr>
              <p:cNvSpPr/>
              <p:nvPr/>
            </p:nvSpPr>
            <p:spPr>
              <a:xfrm>
                <a:off x="9717317" y="1048346"/>
                <a:ext cx="30695" cy="42246"/>
              </a:xfrm>
              <a:custGeom>
                <a:avLst/>
                <a:gdLst>
                  <a:gd name="connsiteX0" fmla="*/ 18483 w 30695"/>
                  <a:gd name="connsiteY0" fmla="*/ 6271 h 42246"/>
                  <a:gd name="connsiteX1" fmla="*/ 18483 w 30695"/>
                  <a:gd name="connsiteY1" fmla="*/ 42247 h 42246"/>
                  <a:gd name="connsiteX2" fmla="*/ 12212 w 30695"/>
                  <a:gd name="connsiteY2" fmla="*/ 42247 h 42246"/>
                  <a:gd name="connsiteX3" fmla="*/ 12212 w 30695"/>
                  <a:gd name="connsiteY3" fmla="*/ 6271 h 42246"/>
                  <a:gd name="connsiteX4" fmla="*/ 0 w 30695"/>
                  <a:gd name="connsiteY4" fmla="*/ 6271 h 42246"/>
                  <a:gd name="connsiteX5" fmla="*/ 0 w 30695"/>
                  <a:gd name="connsiteY5" fmla="*/ 0 h 42246"/>
                  <a:gd name="connsiteX6" fmla="*/ 30695 w 30695"/>
                  <a:gd name="connsiteY6" fmla="*/ 0 h 42246"/>
                  <a:gd name="connsiteX7" fmla="*/ 30695 w 30695"/>
                  <a:gd name="connsiteY7" fmla="*/ 6271 h 42246"/>
                  <a:gd name="connsiteX8" fmla="*/ 18483 w 30695"/>
                  <a:gd name="connsiteY8" fmla="*/ 6271 h 4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695" h="42246">
                    <a:moveTo>
                      <a:pt x="18483" y="6271"/>
                    </a:moveTo>
                    <a:lnTo>
                      <a:pt x="18483" y="42247"/>
                    </a:lnTo>
                    <a:lnTo>
                      <a:pt x="12212" y="42247"/>
                    </a:lnTo>
                    <a:lnTo>
                      <a:pt x="12212" y="6271"/>
                    </a:lnTo>
                    <a:lnTo>
                      <a:pt x="0" y="6271"/>
                    </a:lnTo>
                    <a:lnTo>
                      <a:pt x="0" y="0"/>
                    </a:lnTo>
                    <a:lnTo>
                      <a:pt x="30695" y="0"/>
                    </a:lnTo>
                    <a:lnTo>
                      <a:pt x="30695" y="6271"/>
                    </a:lnTo>
                    <a:lnTo>
                      <a:pt x="18483" y="6271"/>
                    </a:lnTo>
                    <a:close/>
                  </a:path>
                </a:pathLst>
              </a:custGeom>
              <a:solidFill>
                <a:srgbClr val="929395"/>
              </a:solidFill>
              <a:ln w="3298" cap="flat">
                <a:noFill/>
                <a:prstDash val="solid"/>
                <a:miter/>
              </a:ln>
            </p:spPr>
            <p:txBody>
              <a:bodyPr rtlCol="0" anchor="ctr"/>
              <a:lstStyle/>
              <a:p>
                <a:endParaRPr lang="de-DE"/>
              </a:p>
            </p:txBody>
          </p:sp>
          <p:sp>
            <p:nvSpPr>
              <p:cNvPr id="34" name="Freihandform: Form 33">
                <a:extLst>
                  <a:ext uri="{FF2B5EF4-FFF2-40B4-BE49-F238E27FC236}">
                    <a16:creationId xmlns:a16="http://schemas.microsoft.com/office/drawing/2014/main" id="{429A67FA-F349-6334-987D-BDB183958517}"/>
                  </a:ext>
                </a:extLst>
              </p:cNvPr>
              <p:cNvSpPr/>
              <p:nvPr/>
            </p:nvSpPr>
            <p:spPr>
              <a:xfrm>
                <a:off x="9761214" y="1048346"/>
                <a:ext cx="6271" cy="42246"/>
              </a:xfrm>
              <a:custGeom>
                <a:avLst/>
                <a:gdLst>
                  <a:gd name="connsiteX0" fmla="*/ 0 w 6271"/>
                  <a:gd name="connsiteY0" fmla="*/ 42247 h 42246"/>
                  <a:gd name="connsiteX1" fmla="*/ 0 w 6271"/>
                  <a:gd name="connsiteY1" fmla="*/ 0 h 42246"/>
                  <a:gd name="connsiteX2" fmla="*/ 6271 w 6271"/>
                  <a:gd name="connsiteY2" fmla="*/ 0 h 42246"/>
                  <a:gd name="connsiteX3" fmla="*/ 6271 w 6271"/>
                  <a:gd name="connsiteY3" fmla="*/ 42247 h 42246"/>
                  <a:gd name="connsiteX4" fmla="*/ 0 w 6271"/>
                  <a:gd name="connsiteY4" fmla="*/ 42247 h 42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71" h="42246">
                    <a:moveTo>
                      <a:pt x="0" y="42247"/>
                    </a:moveTo>
                    <a:lnTo>
                      <a:pt x="0" y="0"/>
                    </a:lnTo>
                    <a:lnTo>
                      <a:pt x="6271" y="0"/>
                    </a:lnTo>
                    <a:lnTo>
                      <a:pt x="6271" y="42247"/>
                    </a:lnTo>
                    <a:lnTo>
                      <a:pt x="0" y="42247"/>
                    </a:lnTo>
                    <a:close/>
                  </a:path>
                </a:pathLst>
              </a:custGeom>
              <a:solidFill>
                <a:srgbClr val="929395"/>
              </a:solidFill>
              <a:ln w="3298" cap="flat">
                <a:noFill/>
                <a:prstDash val="solid"/>
                <a:miter/>
              </a:ln>
            </p:spPr>
            <p:txBody>
              <a:bodyPr rtlCol="0" anchor="ctr"/>
              <a:lstStyle/>
              <a:p>
                <a:endParaRPr lang="de-DE"/>
              </a:p>
            </p:txBody>
          </p:sp>
          <p:sp>
            <p:nvSpPr>
              <p:cNvPr id="35" name="Freihandform: Form 34">
                <a:extLst>
                  <a:ext uri="{FF2B5EF4-FFF2-40B4-BE49-F238E27FC236}">
                    <a16:creationId xmlns:a16="http://schemas.microsoft.com/office/drawing/2014/main" id="{84D10A5D-B3B9-9EE9-8101-02A892128DBC}"/>
                  </a:ext>
                </a:extLst>
              </p:cNvPr>
              <p:cNvSpPr/>
              <p:nvPr/>
            </p:nvSpPr>
            <p:spPr>
              <a:xfrm>
                <a:off x="9782007" y="1047686"/>
                <a:ext cx="35975" cy="43566"/>
              </a:xfrm>
              <a:custGeom>
                <a:avLst/>
                <a:gdLst>
                  <a:gd name="connsiteX0" fmla="*/ 17823 w 35975"/>
                  <a:gd name="connsiteY0" fmla="*/ 6271 h 43566"/>
                  <a:gd name="connsiteX1" fmla="*/ 6601 w 35975"/>
                  <a:gd name="connsiteY1" fmla="*/ 21783 h 43566"/>
                  <a:gd name="connsiteX2" fmla="*/ 18153 w 35975"/>
                  <a:gd name="connsiteY2" fmla="*/ 37296 h 43566"/>
                  <a:gd name="connsiteX3" fmla="*/ 29705 w 35975"/>
                  <a:gd name="connsiteY3" fmla="*/ 21783 h 43566"/>
                  <a:gd name="connsiteX4" fmla="*/ 17823 w 35975"/>
                  <a:gd name="connsiteY4" fmla="*/ 6271 h 43566"/>
                  <a:gd name="connsiteX5" fmla="*/ 17823 w 35975"/>
                  <a:gd name="connsiteY5" fmla="*/ 6271 h 43566"/>
                  <a:gd name="connsiteX6" fmla="*/ 17823 w 35975"/>
                  <a:gd name="connsiteY6" fmla="*/ 43567 h 43566"/>
                  <a:gd name="connsiteX7" fmla="*/ 0 w 35975"/>
                  <a:gd name="connsiteY7" fmla="*/ 21783 h 43566"/>
                  <a:gd name="connsiteX8" fmla="*/ 18153 w 35975"/>
                  <a:gd name="connsiteY8" fmla="*/ 0 h 43566"/>
                  <a:gd name="connsiteX9" fmla="*/ 35976 w 35975"/>
                  <a:gd name="connsiteY9" fmla="*/ 21783 h 43566"/>
                  <a:gd name="connsiteX10" fmla="*/ 17823 w 35975"/>
                  <a:gd name="connsiteY10" fmla="*/ 43567 h 43566"/>
                  <a:gd name="connsiteX11" fmla="*/ 17823 w 35975"/>
                  <a:gd name="connsiteY11" fmla="*/ 43567 h 43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975" h="43566">
                    <a:moveTo>
                      <a:pt x="17823" y="6271"/>
                    </a:moveTo>
                    <a:cubicBezTo>
                      <a:pt x="11222" y="6271"/>
                      <a:pt x="6601" y="12212"/>
                      <a:pt x="6601" y="21783"/>
                    </a:cubicBezTo>
                    <a:cubicBezTo>
                      <a:pt x="6601" y="31355"/>
                      <a:pt x="11552" y="37296"/>
                      <a:pt x="18153" y="37296"/>
                    </a:cubicBezTo>
                    <a:cubicBezTo>
                      <a:pt x="24754" y="37296"/>
                      <a:pt x="29705" y="31355"/>
                      <a:pt x="29705" y="21783"/>
                    </a:cubicBezTo>
                    <a:cubicBezTo>
                      <a:pt x="29705" y="12212"/>
                      <a:pt x="24754" y="6271"/>
                      <a:pt x="17823" y="6271"/>
                    </a:cubicBezTo>
                    <a:lnTo>
                      <a:pt x="17823" y="6271"/>
                    </a:lnTo>
                    <a:close/>
                    <a:moveTo>
                      <a:pt x="17823" y="43567"/>
                    </a:moveTo>
                    <a:cubicBezTo>
                      <a:pt x="7261" y="43567"/>
                      <a:pt x="0" y="34986"/>
                      <a:pt x="0" y="21783"/>
                    </a:cubicBezTo>
                    <a:cubicBezTo>
                      <a:pt x="0" y="8581"/>
                      <a:pt x="7261" y="0"/>
                      <a:pt x="18153" y="0"/>
                    </a:cubicBezTo>
                    <a:cubicBezTo>
                      <a:pt x="28715" y="0"/>
                      <a:pt x="35976" y="8581"/>
                      <a:pt x="35976" y="21783"/>
                    </a:cubicBezTo>
                    <a:cubicBezTo>
                      <a:pt x="35976" y="34986"/>
                      <a:pt x="28715" y="43567"/>
                      <a:pt x="17823" y="43567"/>
                    </a:cubicBezTo>
                    <a:lnTo>
                      <a:pt x="17823" y="43567"/>
                    </a:lnTo>
                    <a:close/>
                  </a:path>
                </a:pathLst>
              </a:custGeom>
              <a:solidFill>
                <a:srgbClr val="929395"/>
              </a:solidFill>
              <a:ln w="3298" cap="flat">
                <a:noFill/>
                <a:prstDash val="solid"/>
                <a:miter/>
              </a:ln>
            </p:spPr>
            <p:txBody>
              <a:bodyPr rtlCol="0" anchor="ctr"/>
              <a:lstStyle/>
              <a:p>
                <a:endParaRPr lang="de-DE"/>
              </a:p>
            </p:txBody>
          </p:sp>
          <p:sp>
            <p:nvSpPr>
              <p:cNvPr id="36" name="Freihandform: Form 35">
                <a:extLst>
                  <a:ext uri="{FF2B5EF4-FFF2-40B4-BE49-F238E27FC236}">
                    <a16:creationId xmlns:a16="http://schemas.microsoft.com/office/drawing/2014/main" id="{EA33C133-30CB-CCFB-4B99-F0A07611C998}"/>
                  </a:ext>
                </a:extLst>
              </p:cNvPr>
              <p:cNvSpPr/>
              <p:nvPr/>
            </p:nvSpPr>
            <p:spPr>
              <a:xfrm>
                <a:off x="9832506" y="1048346"/>
                <a:ext cx="32675" cy="42246"/>
              </a:xfrm>
              <a:custGeom>
                <a:avLst/>
                <a:gdLst>
                  <a:gd name="connsiteX0" fmla="*/ 26074 w 32675"/>
                  <a:gd name="connsiteY0" fmla="*/ 42247 h 42246"/>
                  <a:gd name="connsiteX1" fmla="*/ 9242 w 32675"/>
                  <a:gd name="connsiteY1" fmla="*/ 15842 h 42246"/>
                  <a:gd name="connsiteX2" fmla="*/ 6271 w 32675"/>
                  <a:gd name="connsiteY2" fmla="*/ 10562 h 42246"/>
                  <a:gd name="connsiteX3" fmla="*/ 6271 w 32675"/>
                  <a:gd name="connsiteY3" fmla="*/ 20463 h 42246"/>
                  <a:gd name="connsiteX4" fmla="*/ 6271 w 32675"/>
                  <a:gd name="connsiteY4" fmla="*/ 42247 h 42246"/>
                  <a:gd name="connsiteX5" fmla="*/ 0 w 32675"/>
                  <a:gd name="connsiteY5" fmla="*/ 42247 h 42246"/>
                  <a:gd name="connsiteX6" fmla="*/ 0 w 32675"/>
                  <a:gd name="connsiteY6" fmla="*/ 0 h 42246"/>
                  <a:gd name="connsiteX7" fmla="*/ 6601 w 32675"/>
                  <a:gd name="connsiteY7" fmla="*/ 0 h 42246"/>
                  <a:gd name="connsiteX8" fmla="*/ 22774 w 32675"/>
                  <a:gd name="connsiteY8" fmla="*/ 25744 h 42246"/>
                  <a:gd name="connsiteX9" fmla="*/ 26404 w 32675"/>
                  <a:gd name="connsiteY9" fmla="*/ 31685 h 42246"/>
                  <a:gd name="connsiteX10" fmla="*/ 26404 w 32675"/>
                  <a:gd name="connsiteY10" fmla="*/ 21783 h 42246"/>
                  <a:gd name="connsiteX11" fmla="*/ 26404 w 32675"/>
                  <a:gd name="connsiteY11" fmla="*/ 0 h 42246"/>
                  <a:gd name="connsiteX12" fmla="*/ 32675 w 32675"/>
                  <a:gd name="connsiteY12" fmla="*/ 0 h 42246"/>
                  <a:gd name="connsiteX13" fmla="*/ 32675 w 32675"/>
                  <a:gd name="connsiteY13" fmla="*/ 42247 h 42246"/>
                  <a:gd name="connsiteX14" fmla="*/ 26074 w 32675"/>
                  <a:gd name="connsiteY14" fmla="*/ 42247 h 42246"/>
                  <a:gd name="connsiteX15" fmla="*/ 26074 w 32675"/>
                  <a:gd name="connsiteY15" fmla="*/ 42247 h 4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675" h="42246">
                    <a:moveTo>
                      <a:pt x="26074" y="42247"/>
                    </a:moveTo>
                    <a:lnTo>
                      <a:pt x="9242" y="15842"/>
                    </a:lnTo>
                    <a:cubicBezTo>
                      <a:pt x="8251" y="14192"/>
                      <a:pt x="6931" y="11882"/>
                      <a:pt x="6271" y="10562"/>
                    </a:cubicBezTo>
                    <a:cubicBezTo>
                      <a:pt x="6271" y="12212"/>
                      <a:pt x="6271" y="17823"/>
                      <a:pt x="6271" y="20463"/>
                    </a:cubicBezTo>
                    <a:lnTo>
                      <a:pt x="6271" y="42247"/>
                    </a:lnTo>
                    <a:lnTo>
                      <a:pt x="0" y="42247"/>
                    </a:lnTo>
                    <a:lnTo>
                      <a:pt x="0" y="0"/>
                    </a:lnTo>
                    <a:lnTo>
                      <a:pt x="6601" y="0"/>
                    </a:lnTo>
                    <a:lnTo>
                      <a:pt x="22774" y="25744"/>
                    </a:lnTo>
                    <a:cubicBezTo>
                      <a:pt x="23764" y="27394"/>
                      <a:pt x="25744" y="30695"/>
                      <a:pt x="26404" y="31685"/>
                    </a:cubicBezTo>
                    <a:cubicBezTo>
                      <a:pt x="26404" y="30035"/>
                      <a:pt x="26404" y="24094"/>
                      <a:pt x="26404" y="21783"/>
                    </a:cubicBezTo>
                    <a:lnTo>
                      <a:pt x="26404" y="0"/>
                    </a:lnTo>
                    <a:lnTo>
                      <a:pt x="32675" y="0"/>
                    </a:lnTo>
                    <a:lnTo>
                      <a:pt x="32675" y="42247"/>
                    </a:lnTo>
                    <a:lnTo>
                      <a:pt x="26074" y="42247"/>
                    </a:lnTo>
                    <a:lnTo>
                      <a:pt x="26074" y="42247"/>
                    </a:lnTo>
                    <a:close/>
                  </a:path>
                </a:pathLst>
              </a:custGeom>
              <a:solidFill>
                <a:srgbClr val="929395"/>
              </a:solidFill>
              <a:ln w="3298" cap="flat">
                <a:noFill/>
                <a:prstDash val="solid"/>
                <a:miter/>
              </a:ln>
            </p:spPr>
            <p:txBody>
              <a:bodyPr rtlCol="0" anchor="ctr"/>
              <a:lstStyle/>
              <a:p>
                <a:endParaRPr lang="de-DE"/>
              </a:p>
            </p:txBody>
          </p:sp>
          <p:sp>
            <p:nvSpPr>
              <p:cNvPr id="37" name="Freihandform: Form 36">
                <a:extLst>
                  <a:ext uri="{FF2B5EF4-FFF2-40B4-BE49-F238E27FC236}">
                    <a16:creationId xmlns:a16="http://schemas.microsoft.com/office/drawing/2014/main" id="{6946F060-4DB5-6023-6109-D06C222319D7}"/>
                  </a:ext>
                </a:extLst>
              </p:cNvPr>
              <p:cNvSpPr/>
              <p:nvPr/>
            </p:nvSpPr>
            <p:spPr>
              <a:xfrm>
                <a:off x="9878053" y="1047356"/>
                <a:ext cx="30694" cy="43896"/>
              </a:xfrm>
              <a:custGeom>
                <a:avLst/>
                <a:gdLst>
                  <a:gd name="connsiteX0" fmla="*/ 14852 w 30694"/>
                  <a:gd name="connsiteY0" fmla="*/ 43897 h 43896"/>
                  <a:gd name="connsiteX1" fmla="*/ 0 w 30694"/>
                  <a:gd name="connsiteY1" fmla="*/ 36966 h 43896"/>
                  <a:gd name="connsiteX2" fmla="*/ 4620 w 30694"/>
                  <a:gd name="connsiteY2" fmla="*/ 32675 h 43896"/>
                  <a:gd name="connsiteX3" fmla="*/ 15512 w 30694"/>
                  <a:gd name="connsiteY3" fmla="*/ 37626 h 43896"/>
                  <a:gd name="connsiteX4" fmla="*/ 24094 w 30694"/>
                  <a:gd name="connsiteY4" fmla="*/ 31355 h 43896"/>
                  <a:gd name="connsiteX5" fmla="*/ 14522 w 30694"/>
                  <a:gd name="connsiteY5" fmla="*/ 24424 h 43896"/>
                  <a:gd name="connsiteX6" fmla="*/ 1320 w 30694"/>
                  <a:gd name="connsiteY6" fmla="*/ 11882 h 43896"/>
                  <a:gd name="connsiteX7" fmla="*/ 15182 w 30694"/>
                  <a:gd name="connsiteY7" fmla="*/ 0 h 43896"/>
                  <a:gd name="connsiteX8" fmla="*/ 29044 w 30694"/>
                  <a:gd name="connsiteY8" fmla="*/ 5611 h 43896"/>
                  <a:gd name="connsiteX9" fmla="*/ 24754 w 30694"/>
                  <a:gd name="connsiteY9" fmla="*/ 10232 h 43896"/>
                  <a:gd name="connsiteX10" fmla="*/ 14852 w 30694"/>
                  <a:gd name="connsiteY10" fmla="*/ 6271 h 43896"/>
                  <a:gd name="connsiteX11" fmla="*/ 7921 w 30694"/>
                  <a:gd name="connsiteY11" fmla="*/ 11552 h 43896"/>
                  <a:gd name="connsiteX12" fmla="*/ 17163 w 30694"/>
                  <a:gd name="connsiteY12" fmla="*/ 18153 h 43896"/>
                  <a:gd name="connsiteX13" fmla="*/ 30695 w 30694"/>
                  <a:gd name="connsiteY13" fmla="*/ 30695 h 43896"/>
                  <a:gd name="connsiteX14" fmla="*/ 14852 w 30694"/>
                  <a:gd name="connsiteY14" fmla="*/ 43897 h 43896"/>
                  <a:gd name="connsiteX15" fmla="*/ 14852 w 30694"/>
                  <a:gd name="connsiteY15" fmla="*/ 43897 h 43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694" h="43896">
                    <a:moveTo>
                      <a:pt x="14852" y="43897"/>
                    </a:moveTo>
                    <a:cubicBezTo>
                      <a:pt x="8581" y="43897"/>
                      <a:pt x="3301" y="41257"/>
                      <a:pt x="0" y="36966"/>
                    </a:cubicBezTo>
                    <a:lnTo>
                      <a:pt x="4620" y="32675"/>
                    </a:lnTo>
                    <a:cubicBezTo>
                      <a:pt x="7591" y="35646"/>
                      <a:pt x="11552" y="37626"/>
                      <a:pt x="15512" y="37626"/>
                    </a:cubicBezTo>
                    <a:cubicBezTo>
                      <a:pt x="21453" y="37626"/>
                      <a:pt x="24094" y="35646"/>
                      <a:pt x="24094" y="31355"/>
                    </a:cubicBezTo>
                    <a:cubicBezTo>
                      <a:pt x="24094" y="28054"/>
                      <a:pt x="21783" y="26404"/>
                      <a:pt x="14522" y="24424"/>
                    </a:cubicBezTo>
                    <a:cubicBezTo>
                      <a:pt x="5611" y="21783"/>
                      <a:pt x="1320" y="19473"/>
                      <a:pt x="1320" y="11882"/>
                    </a:cubicBezTo>
                    <a:cubicBezTo>
                      <a:pt x="1320" y="4621"/>
                      <a:pt x="7591" y="0"/>
                      <a:pt x="15182" y="0"/>
                    </a:cubicBezTo>
                    <a:cubicBezTo>
                      <a:pt x="20793" y="0"/>
                      <a:pt x="25084" y="1980"/>
                      <a:pt x="29044" y="5611"/>
                    </a:cubicBezTo>
                    <a:lnTo>
                      <a:pt x="24754" y="10232"/>
                    </a:lnTo>
                    <a:cubicBezTo>
                      <a:pt x="22113" y="7591"/>
                      <a:pt x="19143" y="6271"/>
                      <a:pt x="14852" y="6271"/>
                    </a:cubicBezTo>
                    <a:cubicBezTo>
                      <a:pt x="9902" y="6271"/>
                      <a:pt x="7921" y="8581"/>
                      <a:pt x="7921" y="11552"/>
                    </a:cubicBezTo>
                    <a:cubicBezTo>
                      <a:pt x="7921" y="14522"/>
                      <a:pt x="9902" y="15843"/>
                      <a:pt x="17163" y="18153"/>
                    </a:cubicBezTo>
                    <a:cubicBezTo>
                      <a:pt x="25414" y="20793"/>
                      <a:pt x="30695" y="23434"/>
                      <a:pt x="30695" y="30695"/>
                    </a:cubicBezTo>
                    <a:cubicBezTo>
                      <a:pt x="30365" y="38616"/>
                      <a:pt x="25744" y="43897"/>
                      <a:pt x="14852" y="43897"/>
                    </a:cubicBezTo>
                    <a:lnTo>
                      <a:pt x="14852" y="43897"/>
                    </a:lnTo>
                    <a:close/>
                  </a:path>
                </a:pathLst>
              </a:custGeom>
              <a:solidFill>
                <a:srgbClr val="929395"/>
              </a:solidFill>
              <a:ln w="3298" cap="flat">
                <a:noFill/>
                <a:prstDash val="solid"/>
                <a:miter/>
              </a:ln>
            </p:spPr>
            <p:txBody>
              <a:bodyPr rtlCol="0" anchor="ctr"/>
              <a:lstStyle/>
              <a:p>
                <a:endParaRPr lang="de-DE"/>
              </a:p>
            </p:txBody>
          </p:sp>
        </p:grpSp>
        <p:grpSp>
          <p:nvGrpSpPr>
            <p:cNvPr id="41" name="Grafik 4">
              <a:extLst>
                <a:ext uri="{FF2B5EF4-FFF2-40B4-BE49-F238E27FC236}">
                  <a16:creationId xmlns:a16="http://schemas.microsoft.com/office/drawing/2014/main" id="{4F592CE7-EAFB-D0C3-D63F-4D8726701C57}"/>
                </a:ext>
              </a:extLst>
            </p:cNvPr>
            <p:cNvGrpSpPr/>
            <p:nvPr/>
          </p:nvGrpSpPr>
          <p:grpSpPr>
            <a:xfrm>
              <a:off x="8728151" y="939099"/>
              <a:ext cx="492437" cy="186809"/>
              <a:chOff x="8728151" y="939099"/>
              <a:chExt cx="492437" cy="186809"/>
            </a:xfrm>
          </p:grpSpPr>
          <p:sp>
            <p:nvSpPr>
              <p:cNvPr id="42" name="Freihandform: Form 41">
                <a:extLst>
                  <a:ext uri="{FF2B5EF4-FFF2-40B4-BE49-F238E27FC236}">
                    <a16:creationId xmlns:a16="http://schemas.microsoft.com/office/drawing/2014/main" id="{75B9923A-278C-EC61-99DC-8EAEF6FD81D8}"/>
                  </a:ext>
                </a:extLst>
              </p:cNvPr>
              <p:cNvSpPr/>
              <p:nvPr/>
            </p:nvSpPr>
            <p:spPr>
              <a:xfrm>
                <a:off x="8737722" y="948340"/>
                <a:ext cx="473954" cy="168326"/>
              </a:xfrm>
              <a:custGeom>
                <a:avLst/>
                <a:gdLst>
                  <a:gd name="connsiteX0" fmla="*/ 21453 w 473954"/>
                  <a:gd name="connsiteY0" fmla="*/ 0 h 168326"/>
                  <a:gd name="connsiteX1" fmla="*/ 0 w 473954"/>
                  <a:gd name="connsiteY1" fmla="*/ 21453 h 168326"/>
                  <a:gd name="connsiteX2" fmla="*/ 0 w 473954"/>
                  <a:gd name="connsiteY2" fmla="*/ 146873 h 168326"/>
                  <a:gd name="connsiteX3" fmla="*/ 21453 w 473954"/>
                  <a:gd name="connsiteY3" fmla="*/ 168327 h 168326"/>
                  <a:gd name="connsiteX4" fmla="*/ 452502 w 473954"/>
                  <a:gd name="connsiteY4" fmla="*/ 168327 h 168326"/>
                  <a:gd name="connsiteX5" fmla="*/ 473955 w 473954"/>
                  <a:gd name="connsiteY5" fmla="*/ 146873 h 168326"/>
                  <a:gd name="connsiteX6" fmla="*/ 473955 w 473954"/>
                  <a:gd name="connsiteY6" fmla="*/ 21453 h 168326"/>
                  <a:gd name="connsiteX7" fmla="*/ 452502 w 473954"/>
                  <a:gd name="connsiteY7" fmla="*/ 0 h 168326"/>
                  <a:gd name="connsiteX8" fmla="*/ 21453 w 473954"/>
                  <a:gd name="connsiteY8" fmla="*/ 0 h 168326"/>
                  <a:gd name="connsiteX9" fmla="*/ 21453 w 473954"/>
                  <a:gd name="connsiteY9" fmla="*/ 0 h 168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3954" h="168326">
                    <a:moveTo>
                      <a:pt x="21453" y="0"/>
                    </a:moveTo>
                    <a:cubicBezTo>
                      <a:pt x="9571" y="0"/>
                      <a:pt x="0" y="9572"/>
                      <a:pt x="0" y="21453"/>
                    </a:cubicBezTo>
                    <a:lnTo>
                      <a:pt x="0" y="146873"/>
                    </a:lnTo>
                    <a:cubicBezTo>
                      <a:pt x="0" y="158755"/>
                      <a:pt x="9571" y="168327"/>
                      <a:pt x="21453" y="168327"/>
                    </a:cubicBezTo>
                    <a:lnTo>
                      <a:pt x="452502" y="168327"/>
                    </a:lnTo>
                    <a:cubicBezTo>
                      <a:pt x="464383" y="168327"/>
                      <a:pt x="473955" y="158755"/>
                      <a:pt x="473955" y="146873"/>
                    </a:cubicBezTo>
                    <a:lnTo>
                      <a:pt x="473955" y="21453"/>
                    </a:lnTo>
                    <a:cubicBezTo>
                      <a:pt x="473955" y="9572"/>
                      <a:pt x="464383" y="0"/>
                      <a:pt x="452502" y="0"/>
                    </a:cubicBezTo>
                    <a:lnTo>
                      <a:pt x="21453" y="0"/>
                    </a:lnTo>
                    <a:lnTo>
                      <a:pt x="21453" y="0"/>
                    </a:lnTo>
                    <a:close/>
                  </a:path>
                </a:pathLst>
              </a:custGeom>
              <a:solidFill>
                <a:srgbClr val="003EB0"/>
              </a:solidFill>
              <a:ln w="3298" cap="flat">
                <a:noFill/>
                <a:prstDash val="solid"/>
                <a:miter/>
              </a:ln>
            </p:spPr>
            <p:txBody>
              <a:bodyPr rtlCol="0" anchor="ctr"/>
              <a:lstStyle/>
              <a:p>
                <a:endParaRPr lang="de-DE"/>
              </a:p>
            </p:txBody>
          </p:sp>
          <p:sp>
            <p:nvSpPr>
              <p:cNvPr id="43" name="Freihandform: Form 42">
                <a:extLst>
                  <a:ext uri="{FF2B5EF4-FFF2-40B4-BE49-F238E27FC236}">
                    <a16:creationId xmlns:a16="http://schemas.microsoft.com/office/drawing/2014/main" id="{C2CC2A0B-8644-9382-4E14-30C738608A49}"/>
                  </a:ext>
                </a:extLst>
              </p:cNvPr>
              <p:cNvSpPr/>
              <p:nvPr/>
            </p:nvSpPr>
            <p:spPr>
              <a:xfrm>
                <a:off x="9090218" y="985966"/>
                <a:ext cx="42906" cy="42906"/>
              </a:xfrm>
              <a:custGeom>
                <a:avLst/>
                <a:gdLst>
                  <a:gd name="connsiteX0" fmla="*/ 21453 w 42906"/>
                  <a:gd name="connsiteY0" fmla="*/ 42907 h 42906"/>
                  <a:gd name="connsiteX1" fmla="*/ 0 w 42906"/>
                  <a:gd name="connsiteY1" fmla="*/ 21453 h 42906"/>
                  <a:gd name="connsiteX2" fmla="*/ 21453 w 42906"/>
                  <a:gd name="connsiteY2" fmla="*/ 0 h 42906"/>
                  <a:gd name="connsiteX3" fmla="*/ 42907 w 42906"/>
                  <a:gd name="connsiteY3" fmla="*/ 21453 h 42906"/>
                  <a:gd name="connsiteX4" fmla="*/ 21453 w 42906"/>
                  <a:gd name="connsiteY4" fmla="*/ 42907 h 42906"/>
                  <a:gd name="connsiteX5" fmla="*/ 21453 w 42906"/>
                  <a:gd name="connsiteY5" fmla="*/ 4291 h 42906"/>
                  <a:gd name="connsiteX6" fmla="*/ 4291 w 42906"/>
                  <a:gd name="connsiteY6" fmla="*/ 21453 h 42906"/>
                  <a:gd name="connsiteX7" fmla="*/ 21453 w 42906"/>
                  <a:gd name="connsiteY7" fmla="*/ 38616 h 42906"/>
                  <a:gd name="connsiteX8" fmla="*/ 38616 w 42906"/>
                  <a:gd name="connsiteY8" fmla="*/ 21453 h 42906"/>
                  <a:gd name="connsiteX9" fmla="*/ 21453 w 42906"/>
                  <a:gd name="connsiteY9" fmla="*/ 4291 h 42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906" h="42906">
                    <a:moveTo>
                      <a:pt x="21453" y="42907"/>
                    </a:moveTo>
                    <a:cubicBezTo>
                      <a:pt x="9572" y="42907"/>
                      <a:pt x="0" y="33335"/>
                      <a:pt x="0" y="21453"/>
                    </a:cubicBezTo>
                    <a:cubicBezTo>
                      <a:pt x="0" y="9572"/>
                      <a:pt x="9572" y="0"/>
                      <a:pt x="21453" y="0"/>
                    </a:cubicBezTo>
                    <a:cubicBezTo>
                      <a:pt x="33335" y="0"/>
                      <a:pt x="42907" y="9572"/>
                      <a:pt x="42907" y="21453"/>
                    </a:cubicBezTo>
                    <a:cubicBezTo>
                      <a:pt x="42907" y="33335"/>
                      <a:pt x="33335" y="42907"/>
                      <a:pt x="21453" y="42907"/>
                    </a:cubicBezTo>
                    <a:close/>
                    <a:moveTo>
                      <a:pt x="21453" y="4291"/>
                    </a:moveTo>
                    <a:cubicBezTo>
                      <a:pt x="11882" y="4291"/>
                      <a:pt x="4291" y="11882"/>
                      <a:pt x="4291" y="21453"/>
                    </a:cubicBezTo>
                    <a:cubicBezTo>
                      <a:pt x="4291" y="31025"/>
                      <a:pt x="11882" y="38616"/>
                      <a:pt x="21453" y="38616"/>
                    </a:cubicBezTo>
                    <a:cubicBezTo>
                      <a:pt x="31025" y="38616"/>
                      <a:pt x="38616" y="31025"/>
                      <a:pt x="38616" y="21453"/>
                    </a:cubicBezTo>
                    <a:cubicBezTo>
                      <a:pt x="38616" y="12212"/>
                      <a:pt x="31025" y="4291"/>
                      <a:pt x="21453" y="4291"/>
                    </a:cubicBezTo>
                    <a:close/>
                  </a:path>
                </a:pathLst>
              </a:custGeom>
              <a:solidFill>
                <a:srgbClr val="FFFFFF"/>
              </a:solidFill>
              <a:ln w="3298" cap="flat">
                <a:noFill/>
                <a:prstDash val="solid"/>
                <a:miter/>
              </a:ln>
            </p:spPr>
            <p:txBody>
              <a:bodyPr rtlCol="0" anchor="ctr"/>
              <a:lstStyle/>
              <a:p>
                <a:endParaRPr lang="de-DE"/>
              </a:p>
            </p:txBody>
          </p:sp>
          <p:sp>
            <p:nvSpPr>
              <p:cNvPr id="44" name="Freihandform: Form 43">
                <a:extLst>
                  <a:ext uri="{FF2B5EF4-FFF2-40B4-BE49-F238E27FC236}">
                    <a16:creationId xmlns:a16="http://schemas.microsoft.com/office/drawing/2014/main" id="{A113FFDD-BDE9-44B2-CF56-AFAC9E4E1B1A}"/>
                  </a:ext>
                </a:extLst>
              </p:cNvPr>
              <p:cNvSpPr/>
              <p:nvPr/>
            </p:nvSpPr>
            <p:spPr>
              <a:xfrm>
                <a:off x="9090218" y="1035804"/>
                <a:ext cx="42906" cy="42906"/>
              </a:xfrm>
              <a:custGeom>
                <a:avLst/>
                <a:gdLst>
                  <a:gd name="connsiteX0" fmla="*/ 21453 w 42906"/>
                  <a:gd name="connsiteY0" fmla="*/ 42907 h 42906"/>
                  <a:gd name="connsiteX1" fmla="*/ 0 w 42906"/>
                  <a:gd name="connsiteY1" fmla="*/ 21453 h 42906"/>
                  <a:gd name="connsiteX2" fmla="*/ 21453 w 42906"/>
                  <a:gd name="connsiteY2" fmla="*/ 0 h 42906"/>
                  <a:gd name="connsiteX3" fmla="*/ 42907 w 42906"/>
                  <a:gd name="connsiteY3" fmla="*/ 21453 h 42906"/>
                  <a:gd name="connsiteX4" fmla="*/ 21453 w 42906"/>
                  <a:gd name="connsiteY4" fmla="*/ 42907 h 42906"/>
                  <a:gd name="connsiteX5" fmla="*/ 21453 w 42906"/>
                  <a:gd name="connsiteY5" fmla="*/ 4291 h 42906"/>
                  <a:gd name="connsiteX6" fmla="*/ 4291 w 42906"/>
                  <a:gd name="connsiteY6" fmla="*/ 21453 h 42906"/>
                  <a:gd name="connsiteX7" fmla="*/ 21453 w 42906"/>
                  <a:gd name="connsiteY7" fmla="*/ 38616 h 42906"/>
                  <a:gd name="connsiteX8" fmla="*/ 38616 w 42906"/>
                  <a:gd name="connsiteY8" fmla="*/ 21453 h 42906"/>
                  <a:gd name="connsiteX9" fmla="*/ 21453 w 42906"/>
                  <a:gd name="connsiteY9" fmla="*/ 4291 h 42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906" h="42906">
                    <a:moveTo>
                      <a:pt x="21453" y="42907"/>
                    </a:moveTo>
                    <a:cubicBezTo>
                      <a:pt x="9572" y="42907"/>
                      <a:pt x="0" y="33335"/>
                      <a:pt x="0" y="21453"/>
                    </a:cubicBezTo>
                    <a:cubicBezTo>
                      <a:pt x="0" y="9572"/>
                      <a:pt x="9572" y="0"/>
                      <a:pt x="21453" y="0"/>
                    </a:cubicBezTo>
                    <a:cubicBezTo>
                      <a:pt x="33335" y="0"/>
                      <a:pt x="42907" y="9572"/>
                      <a:pt x="42907" y="21453"/>
                    </a:cubicBezTo>
                    <a:cubicBezTo>
                      <a:pt x="42907" y="33335"/>
                      <a:pt x="33335" y="42907"/>
                      <a:pt x="21453" y="42907"/>
                    </a:cubicBezTo>
                    <a:close/>
                    <a:moveTo>
                      <a:pt x="21453" y="4291"/>
                    </a:moveTo>
                    <a:cubicBezTo>
                      <a:pt x="11882" y="4291"/>
                      <a:pt x="4291" y="11882"/>
                      <a:pt x="4291" y="21453"/>
                    </a:cubicBezTo>
                    <a:cubicBezTo>
                      <a:pt x="4291" y="31025"/>
                      <a:pt x="11882" y="38616"/>
                      <a:pt x="21453" y="38616"/>
                    </a:cubicBezTo>
                    <a:cubicBezTo>
                      <a:pt x="31025" y="38616"/>
                      <a:pt x="38616" y="31025"/>
                      <a:pt x="38616" y="21453"/>
                    </a:cubicBezTo>
                    <a:cubicBezTo>
                      <a:pt x="38616" y="11882"/>
                      <a:pt x="31025" y="4291"/>
                      <a:pt x="21453" y="4291"/>
                    </a:cubicBezTo>
                    <a:close/>
                  </a:path>
                </a:pathLst>
              </a:custGeom>
              <a:solidFill>
                <a:srgbClr val="FFFFFF"/>
              </a:solidFill>
              <a:ln w="3298" cap="flat">
                <a:noFill/>
                <a:prstDash val="solid"/>
                <a:miter/>
              </a:ln>
            </p:spPr>
            <p:txBody>
              <a:bodyPr rtlCol="0" anchor="ctr"/>
              <a:lstStyle/>
              <a:p>
                <a:endParaRPr lang="de-DE"/>
              </a:p>
            </p:txBody>
          </p:sp>
          <p:sp>
            <p:nvSpPr>
              <p:cNvPr id="45" name="Freihandform: Form 44">
                <a:extLst>
                  <a:ext uri="{FF2B5EF4-FFF2-40B4-BE49-F238E27FC236}">
                    <a16:creationId xmlns:a16="http://schemas.microsoft.com/office/drawing/2014/main" id="{C9A06B37-9BF2-EFA2-9D14-2B9F44642546}"/>
                  </a:ext>
                </a:extLst>
              </p:cNvPr>
              <p:cNvSpPr/>
              <p:nvPr/>
            </p:nvSpPr>
            <p:spPr>
              <a:xfrm>
                <a:off x="9140056" y="985966"/>
                <a:ext cx="42906" cy="42906"/>
              </a:xfrm>
              <a:custGeom>
                <a:avLst/>
                <a:gdLst>
                  <a:gd name="connsiteX0" fmla="*/ 21453 w 42906"/>
                  <a:gd name="connsiteY0" fmla="*/ 42907 h 42906"/>
                  <a:gd name="connsiteX1" fmla="*/ 0 w 42906"/>
                  <a:gd name="connsiteY1" fmla="*/ 21453 h 42906"/>
                  <a:gd name="connsiteX2" fmla="*/ 21453 w 42906"/>
                  <a:gd name="connsiteY2" fmla="*/ 0 h 42906"/>
                  <a:gd name="connsiteX3" fmla="*/ 42907 w 42906"/>
                  <a:gd name="connsiteY3" fmla="*/ 21453 h 42906"/>
                  <a:gd name="connsiteX4" fmla="*/ 21453 w 42906"/>
                  <a:gd name="connsiteY4" fmla="*/ 42907 h 42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06" h="42906">
                    <a:moveTo>
                      <a:pt x="21453" y="42907"/>
                    </a:moveTo>
                    <a:cubicBezTo>
                      <a:pt x="9572" y="42907"/>
                      <a:pt x="0" y="33335"/>
                      <a:pt x="0" y="21453"/>
                    </a:cubicBezTo>
                    <a:cubicBezTo>
                      <a:pt x="0" y="9572"/>
                      <a:pt x="9572" y="0"/>
                      <a:pt x="21453" y="0"/>
                    </a:cubicBezTo>
                    <a:cubicBezTo>
                      <a:pt x="33336" y="0"/>
                      <a:pt x="42907" y="9572"/>
                      <a:pt x="42907" y="21453"/>
                    </a:cubicBezTo>
                    <a:cubicBezTo>
                      <a:pt x="42907" y="33335"/>
                      <a:pt x="33336" y="42907"/>
                      <a:pt x="21453" y="42907"/>
                    </a:cubicBezTo>
                    <a:close/>
                  </a:path>
                </a:pathLst>
              </a:custGeom>
              <a:solidFill>
                <a:srgbClr val="FFFFFF"/>
              </a:solidFill>
              <a:ln w="3298" cap="flat">
                <a:noFill/>
                <a:prstDash val="solid"/>
                <a:miter/>
              </a:ln>
            </p:spPr>
            <p:txBody>
              <a:bodyPr rtlCol="0" anchor="ctr"/>
              <a:lstStyle/>
              <a:p>
                <a:endParaRPr lang="de-DE"/>
              </a:p>
            </p:txBody>
          </p:sp>
          <p:sp>
            <p:nvSpPr>
              <p:cNvPr id="46" name="Freihandform: Form 45">
                <a:extLst>
                  <a:ext uri="{FF2B5EF4-FFF2-40B4-BE49-F238E27FC236}">
                    <a16:creationId xmlns:a16="http://schemas.microsoft.com/office/drawing/2014/main" id="{358D1518-2764-9BA3-65EA-618DB6C79E1F}"/>
                  </a:ext>
                </a:extLst>
              </p:cNvPr>
              <p:cNvSpPr/>
              <p:nvPr/>
            </p:nvSpPr>
            <p:spPr>
              <a:xfrm>
                <a:off x="9140056" y="1035804"/>
                <a:ext cx="42906" cy="42906"/>
              </a:xfrm>
              <a:custGeom>
                <a:avLst/>
                <a:gdLst>
                  <a:gd name="connsiteX0" fmla="*/ 21453 w 42906"/>
                  <a:gd name="connsiteY0" fmla="*/ 42907 h 42906"/>
                  <a:gd name="connsiteX1" fmla="*/ 0 w 42906"/>
                  <a:gd name="connsiteY1" fmla="*/ 21453 h 42906"/>
                  <a:gd name="connsiteX2" fmla="*/ 21453 w 42906"/>
                  <a:gd name="connsiteY2" fmla="*/ 0 h 42906"/>
                  <a:gd name="connsiteX3" fmla="*/ 42907 w 42906"/>
                  <a:gd name="connsiteY3" fmla="*/ 21453 h 42906"/>
                  <a:gd name="connsiteX4" fmla="*/ 21453 w 42906"/>
                  <a:gd name="connsiteY4" fmla="*/ 42907 h 42906"/>
                  <a:gd name="connsiteX5" fmla="*/ 21453 w 42906"/>
                  <a:gd name="connsiteY5" fmla="*/ 4291 h 42906"/>
                  <a:gd name="connsiteX6" fmla="*/ 4291 w 42906"/>
                  <a:gd name="connsiteY6" fmla="*/ 21453 h 42906"/>
                  <a:gd name="connsiteX7" fmla="*/ 21453 w 42906"/>
                  <a:gd name="connsiteY7" fmla="*/ 38616 h 42906"/>
                  <a:gd name="connsiteX8" fmla="*/ 38616 w 42906"/>
                  <a:gd name="connsiteY8" fmla="*/ 21453 h 42906"/>
                  <a:gd name="connsiteX9" fmla="*/ 21453 w 42906"/>
                  <a:gd name="connsiteY9" fmla="*/ 4291 h 42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906" h="42906">
                    <a:moveTo>
                      <a:pt x="21453" y="42907"/>
                    </a:moveTo>
                    <a:cubicBezTo>
                      <a:pt x="9572" y="42907"/>
                      <a:pt x="0" y="33335"/>
                      <a:pt x="0" y="21453"/>
                    </a:cubicBezTo>
                    <a:cubicBezTo>
                      <a:pt x="0" y="9572"/>
                      <a:pt x="9572" y="0"/>
                      <a:pt x="21453" y="0"/>
                    </a:cubicBezTo>
                    <a:cubicBezTo>
                      <a:pt x="33336" y="0"/>
                      <a:pt x="42907" y="9572"/>
                      <a:pt x="42907" y="21453"/>
                    </a:cubicBezTo>
                    <a:cubicBezTo>
                      <a:pt x="42907" y="33335"/>
                      <a:pt x="33336" y="42907"/>
                      <a:pt x="21453" y="42907"/>
                    </a:cubicBezTo>
                    <a:close/>
                    <a:moveTo>
                      <a:pt x="21453" y="4291"/>
                    </a:moveTo>
                    <a:cubicBezTo>
                      <a:pt x="11882" y="4291"/>
                      <a:pt x="4291" y="11882"/>
                      <a:pt x="4291" y="21453"/>
                    </a:cubicBezTo>
                    <a:cubicBezTo>
                      <a:pt x="4291" y="31025"/>
                      <a:pt x="11882" y="38616"/>
                      <a:pt x="21453" y="38616"/>
                    </a:cubicBezTo>
                    <a:cubicBezTo>
                      <a:pt x="31025" y="38616"/>
                      <a:pt x="38616" y="31025"/>
                      <a:pt x="38616" y="21453"/>
                    </a:cubicBezTo>
                    <a:cubicBezTo>
                      <a:pt x="38616" y="11882"/>
                      <a:pt x="31025" y="4291"/>
                      <a:pt x="21453" y="4291"/>
                    </a:cubicBezTo>
                    <a:close/>
                  </a:path>
                </a:pathLst>
              </a:custGeom>
              <a:solidFill>
                <a:srgbClr val="FFFFFF"/>
              </a:solidFill>
              <a:ln w="3298" cap="flat">
                <a:noFill/>
                <a:prstDash val="solid"/>
                <a:miter/>
              </a:ln>
            </p:spPr>
            <p:txBody>
              <a:bodyPr rtlCol="0" anchor="ctr"/>
              <a:lstStyle/>
              <a:p>
                <a:endParaRPr lang="de-DE"/>
              </a:p>
            </p:txBody>
          </p:sp>
          <p:sp>
            <p:nvSpPr>
              <p:cNvPr id="47" name="Freihandform: Form 46">
                <a:extLst>
                  <a:ext uri="{FF2B5EF4-FFF2-40B4-BE49-F238E27FC236}">
                    <a16:creationId xmlns:a16="http://schemas.microsoft.com/office/drawing/2014/main" id="{3BAE19DE-458A-0199-ED28-F4BA6B4A8E70}"/>
                  </a:ext>
                </a:extLst>
              </p:cNvPr>
              <p:cNvSpPr/>
              <p:nvPr/>
            </p:nvSpPr>
            <p:spPr>
              <a:xfrm>
                <a:off x="8728151" y="939099"/>
                <a:ext cx="492437" cy="186809"/>
              </a:xfrm>
              <a:custGeom>
                <a:avLst/>
                <a:gdLst>
                  <a:gd name="connsiteX0" fmla="*/ 461743 w 492437"/>
                  <a:gd name="connsiteY0" fmla="*/ 186810 h 186809"/>
                  <a:gd name="connsiteX1" fmla="*/ 30695 w 492437"/>
                  <a:gd name="connsiteY1" fmla="*/ 186810 h 186809"/>
                  <a:gd name="connsiteX2" fmla="*/ 0 w 492437"/>
                  <a:gd name="connsiteY2" fmla="*/ 156115 h 186809"/>
                  <a:gd name="connsiteX3" fmla="*/ 0 w 492437"/>
                  <a:gd name="connsiteY3" fmla="*/ 30695 h 186809"/>
                  <a:gd name="connsiteX4" fmla="*/ 30695 w 492437"/>
                  <a:gd name="connsiteY4" fmla="*/ 0 h 186809"/>
                  <a:gd name="connsiteX5" fmla="*/ 461743 w 492437"/>
                  <a:gd name="connsiteY5" fmla="*/ 0 h 186809"/>
                  <a:gd name="connsiteX6" fmla="*/ 492438 w 492437"/>
                  <a:gd name="connsiteY6" fmla="*/ 30695 h 186809"/>
                  <a:gd name="connsiteX7" fmla="*/ 492438 w 492437"/>
                  <a:gd name="connsiteY7" fmla="*/ 156115 h 186809"/>
                  <a:gd name="connsiteX8" fmla="*/ 461743 w 492437"/>
                  <a:gd name="connsiteY8" fmla="*/ 186810 h 186809"/>
                  <a:gd name="connsiteX9" fmla="*/ 31025 w 492437"/>
                  <a:gd name="connsiteY9" fmla="*/ 9241 h 186809"/>
                  <a:gd name="connsiteX10" fmla="*/ 9572 w 492437"/>
                  <a:gd name="connsiteY10" fmla="*/ 30695 h 186809"/>
                  <a:gd name="connsiteX11" fmla="*/ 9572 w 492437"/>
                  <a:gd name="connsiteY11" fmla="*/ 156115 h 186809"/>
                  <a:gd name="connsiteX12" fmla="*/ 31025 w 492437"/>
                  <a:gd name="connsiteY12" fmla="*/ 177568 h 186809"/>
                  <a:gd name="connsiteX13" fmla="*/ 462073 w 492437"/>
                  <a:gd name="connsiteY13" fmla="*/ 177568 h 186809"/>
                  <a:gd name="connsiteX14" fmla="*/ 483527 w 492437"/>
                  <a:gd name="connsiteY14" fmla="*/ 156115 h 186809"/>
                  <a:gd name="connsiteX15" fmla="*/ 483527 w 492437"/>
                  <a:gd name="connsiteY15" fmla="*/ 30695 h 186809"/>
                  <a:gd name="connsiteX16" fmla="*/ 462073 w 492437"/>
                  <a:gd name="connsiteY16" fmla="*/ 9241 h 186809"/>
                  <a:gd name="connsiteX17" fmla="*/ 31025 w 492437"/>
                  <a:gd name="connsiteY17" fmla="*/ 9241 h 186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2437" h="186809">
                    <a:moveTo>
                      <a:pt x="461743" y="186810"/>
                    </a:moveTo>
                    <a:lnTo>
                      <a:pt x="30695" y="186810"/>
                    </a:lnTo>
                    <a:cubicBezTo>
                      <a:pt x="13862" y="186810"/>
                      <a:pt x="0" y="172947"/>
                      <a:pt x="0" y="156115"/>
                    </a:cubicBezTo>
                    <a:lnTo>
                      <a:pt x="0" y="30695"/>
                    </a:lnTo>
                    <a:cubicBezTo>
                      <a:pt x="0" y="13862"/>
                      <a:pt x="13862" y="0"/>
                      <a:pt x="30695" y="0"/>
                    </a:cubicBezTo>
                    <a:lnTo>
                      <a:pt x="461743" y="0"/>
                    </a:lnTo>
                    <a:cubicBezTo>
                      <a:pt x="478576" y="0"/>
                      <a:pt x="492438" y="13862"/>
                      <a:pt x="492438" y="30695"/>
                    </a:cubicBezTo>
                    <a:lnTo>
                      <a:pt x="492438" y="156115"/>
                    </a:lnTo>
                    <a:cubicBezTo>
                      <a:pt x="492438" y="172947"/>
                      <a:pt x="478906" y="186810"/>
                      <a:pt x="461743" y="186810"/>
                    </a:cubicBezTo>
                    <a:close/>
                    <a:moveTo>
                      <a:pt x="31025" y="9241"/>
                    </a:moveTo>
                    <a:cubicBezTo>
                      <a:pt x="19143" y="9241"/>
                      <a:pt x="9572" y="18813"/>
                      <a:pt x="9572" y="30695"/>
                    </a:cubicBezTo>
                    <a:lnTo>
                      <a:pt x="9572" y="156115"/>
                    </a:lnTo>
                    <a:cubicBezTo>
                      <a:pt x="9572" y="167997"/>
                      <a:pt x="19143" y="177568"/>
                      <a:pt x="31025" y="177568"/>
                    </a:cubicBezTo>
                    <a:lnTo>
                      <a:pt x="462073" y="177568"/>
                    </a:lnTo>
                    <a:cubicBezTo>
                      <a:pt x="473955" y="177568"/>
                      <a:pt x="483527" y="167997"/>
                      <a:pt x="483527" y="156115"/>
                    </a:cubicBezTo>
                    <a:lnTo>
                      <a:pt x="483527" y="30695"/>
                    </a:lnTo>
                    <a:cubicBezTo>
                      <a:pt x="483527" y="18813"/>
                      <a:pt x="473955" y="9241"/>
                      <a:pt x="462073" y="9241"/>
                    </a:cubicBezTo>
                    <a:lnTo>
                      <a:pt x="31025" y="9241"/>
                    </a:lnTo>
                    <a:close/>
                  </a:path>
                </a:pathLst>
              </a:custGeom>
              <a:solidFill>
                <a:srgbClr val="FFFFFF"/>
              </a:solidFill>
              <a:ln w="3298" cap="flat">
                <a:noFill/>
                <a:prstDash val="solid"/>
                <a:miter/>
              </a:ln>
            </p:spPr>
            <p:txBody>
              <a:bodyPr rtlCol="0" anchor="ctr"/>
              <a:lstStyle/>
              <a:p>
                <a:endParaRPr lang="de-DE"/>
              </a:p>
            </p:txBody>
          </p:sp>
          <p:grpSp>
            <p:nvGrpSpPr>
              <p:cNvPr id="48" name="Grafik 4">
                <a:extLst>
                  <a:ext uri="{FF2B5EF4-FFF2-40B4-BE49-F238E27FC236}">
                    <a16:creationId xmlns:a16="http://schemas.microsoft.com/office/drawing/2014/main" id="{94983F6E-4AF8-93E2-E83C-1C8FA7B42333}"/>
                  </a:ext>
                </a:extLst>
              </p:cNvPr>
              <p:cNvGrpSpPr/>
              <p:nvPr/>
            </p:nvGrpSpPr>
            <p:grpSpPr>
              <a:xfrm>
                <a:off x="8770728" y="1010060"/>
                <a:ext cx="300017" cy="45547"/>
                <a:chOff x="8770728" y="1010060"/>
                <a:chExt cx="300017" cy="45547"/>
              </a:xfrm>
              <a:solidFill>
                <a:srgbClr val="FFFFFF"/>
              </a:solidFill>
            </p:grpSpPr>
            <p:sp>
              <p:nvSpPr>
                <p:cNvPr id="49" name="Freihandform: Form 48">
                  <a:extLst>
                    <a:ext uri="{FF2B5EF4-FFF2-40B4-BE49-F238E27FC236}">
                      <a16:creationId xmlns:a16="http://schemas.microsoft.com/office/drawing/2014/main" id="{2902BD94-378C-3157-04C5-E17DD512EA72}"/>
                    </a:ext>
                  </a:extLst>
                </p:cNvPr>
                <p:cNvSpPr/>
                <p:nvPr/>
              </p:nvSpPr>
              <p:spPr>
                <a:xfrm>
                  <a:off x="8770728" y="1010390"/>
                  <a:ext cx="36635" cy="43896"/>
                </a:xfrm>
                <a:custGeom>
                  <a:avLst/>
                  <a:gdLst>
                    <a:gd name="connsiteX0" fmla="*/ 36636 w 36635"/>
                    <a:gd name="connsiteY0" fmla="*/ 14522 h 43896"/>
                    <a:gd name="connsiteX1" fmla="*/ 19143 w 36635"/>
                    <a:gd name="connsiteY1" fmla="*/ 0 h 43896"/>
                    <a:gd name="connsiteX2" fmla="*/ 0 w 36635"/>
                    <a:gd name="connsiteY2" fmla="*/ 0 h 43896"/>
                    <a:gd name="connsiteX3" fmla="*/ 0 w 36635"/>
                    <a:gd name="connsiteY3" fmla="*/ 43897 h 43896"/>
                    <a:gd name="connsiteX4" fmla="*/ 10891 w 36635"/>
                    <a:gd name="connsiteY4" fmla="*/ 43897 h 43896"/>
                    <a:gd name="connsiteX5" fmla="*/ 10891 w 36635"/>
                    <a:gd name="connsiteY5" fmla="*/ 29705 h 43896"/>
                    <a:gd name="connsiteX6" fmla="*/ 18153 w 36635"/>
                    <a:gd name="connsiteY6" fmla="*/ 29705 h 43896"/>
                    <a:gd name="connsiteX7" fmla="*/ 36636 w 36635"/>
                    <a:gd name="connsiteY7" fmla="*/ 14522 h 43896"/>
                    <a:gd name="connsiteX8" fmla="*/ 24424 w 36635"/>
                    <a:gd name="connsiteY8" fmla="*/ 14852 h 43896"/>
                    <a:gd name="connsiteX9" fmla="*/ 18483 w 36635"/>
                    <a:gd name="connsiteY9" fmla="*/ 20793 h 43896"/>
                    <a:gd name="connsiteX10" fmla="*/ 10562 w 36635"/>
                    <a:gd name="connsiteY10" fmla="*/ 20793 h 43896"/>
                    <a:gd name="connsiteX11" fmla="*/ 10562 w 36635"/>
                    <a:gd name="connsiteY11" fmla="*/ 9241 h 43896"/>
                    <a:gd name="connsiteX12" fmla="*/ 18483 w 36635"/>
                    <a:gd name="connsiteY12" fmla="*/ 9241 h 43896"/>
                    <a:gd name="connsiteX13" fmla="*/ 24424 w 36635"/>
                    <a:gd name="connsiteY13" fmla="*/ 14852 h 43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635" h="43896">
                      <a:moveTo>
                        <a:pt x="36636" y="14522"/>
                      </a:moveTo>
                      <a:cubicBezTo>
                        <a:pt x="36636" y="3961"/>
                        <a:pt x="29705" y="0"/>
                        <a:pt x="19143" y="0"/>
                      </a:cubicBezTo>
                      <a:lnTo>
                        <a:pt x="0" y="0"/>
                      </a:lnTo>
                      <a:lnTo>
                        <a:pt x="0" y="43897"/>
                      </a:lnTo>
                      <a:lnTo>
                        <a:pt x="10891" y="43897"/>
                      </a:lnTo>
                      <a:lnTo>
                        <a:pt x="10891" y="29705"/>
                      </a:lnTo>
                      <a:lnTo>
                        <a:pt x="18153" y="29705"/>
                      </a:lnTo>
                      <a:cubicBezTo>
                        <a:pt x="29044" y="29705"/>
                        <a:pt x="36636" y="25744"/>
                        <a:pt x="36636" y="14522"/>
                      </a:cubicBezTo>
                      <a:moveTo>
                        <a:pt x="24424" y="14852"/>
                      </a:moveTo>
                      <a:cubicBezTo>
                        <a:pt x="24424" y="18153"/>
                        <a:pt x="22443" y="20793"/>
                        <a:pt x="18483" y="20793"/>
                      </a:cubicBezTo>
                      <a:lnTo>
                        <a:pt x="10562" y="20793"/>
                      </a:lnTo>
                      <a:lnTo>
                        <a:pt x="10562" y="9241"/>
                      </a:lnTo>
                      <a:lnTo>
                        <a:pt x="18483" y="9241"/>
                      </a:lnTo>
                      <a:cubicBezTo>
                        <a:pt x="22443" y="9241"/>
                        <a:pt x="24424" y="12212"/>
                        <a:pt x="24424" y="14852"/>
                      </a:cubicBezTo>
                    </a:path>
                  </a:pathLst>
                </a:custGeom>
                <a:solidFill>
                  <a:srgbClr val="FFFFFF"/>
                </a:solidFill>
                <a:ln w="3298" cap="flat">
                  <a:noFill/>
                  <a:prstDash val="solid"/>
                  <a:miter/>
                </a:ln>
              </p:spPr>
              <p:txBody>
                <a:bodyPr rtlCol="0" anchor="ctr"/>
                <a:lstStyle/>
                <a:p>
                  <a:endParaRPr lang="de-DE"/>
                </a:p>
              </p:txBody>
            </p:sp>
            <p:sp>
              <p:nvSpPr>
                <p:cNvPr id="50" name="Freihandform: Form 49">
                  <a:extLst>
                    <a:ext uri="{FF2B5EF4-FFF2-40B4-BE49-F238E27FC236}">
                      <a16:creationId xmlns:a16="http://schemas.microsoft.com/office/drawing/2014/main" id="{86556A0C-3B4A-97D2-2AA6-DFDE6B443B56}"/>
                    </a:ext>
                  </a:extLst>
                </p:cNvPr>
                <p:cNvSpPr/>
                <p:nvPr/>
              </p:nvSpPr>
              <p:spPr>
                <a:xfrm>
                  <a:off x="8846309" y="1010390"/>
                  <a:ext cx="45547" cy="43896"/>
                </a:xfrm>
                <a:custGeom>
                  <a:avLst/>
                  <a:gdLst>
                    <a:gd name="connsiteX0" fmla="*/ 45547 w 45547"/>
                    <a:gd name="connsiteY0" fmla="*/ 0 h 43896"/>
                    <a:gd name="connsiteX1" fmla="*/ 32675 w 45547"/>
                    <a:gd name="connsiteY1" fmla="*/ 0 h 43896"/>
                    <a:gd name="connsiteX2" fmla="*/ 22774 w 45547"/>
                    <a:gd name="connsiteY2" fmla="*/ 20133 h 43896"/>
                    <a:gd name="connsiteX3" fmla="*/ 12872 w 45547"/>
                    <a:gd name="connsiteY3" fmla="*/ 0 h 43896"/>
                    <a:gd name="connsiteX4" fmla="*/ 0 w 45547"/>
                    <a:gd name="connsiteY4" fmla="*/ 0 h 43896"/>
                    <a:gd name="connsiteX5" fmla="*/ 17493 w 45547"/>
                    <a:gd name="connsiteY5" fmla="*/ 30695 h 43896"/>
                    <a:gd name="connsiteX6" fmla="*/ 17493 w 45547"/>
                    <a:gd name="connsiteY6" fmla="*/ 43897 h 43896"/>
                    <a:gd name="connsiteX7" fmla="*/ 28385 w 45547"/>
                    <a:gd name="connsiteY7" fmla="*/ 43897 h 43896"/>
                    <a:gd name="connsiteX8" fmla="*/ 28385 w 45547"/>
                    <a:gd name="connsiteY8" fmla="*/ 30365 h 43896"/>
                    <a:gd name="connsiteX9" fmla="*/ 45547 w 45547"/>
                    <a:gd name="connsiteY9" fmla="*/ 0 h 43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547" h="43896">
                      <a:moveTo>
                        <a:pt x="45547" y="0"/>
                      </a:moveTo>
                      <a:lnTo>
                        <a:pt x="32675" y="0"/>
                      </a:lnTo>
                      <a:cubicBezTo>
                        <a:pt x="32675" y="0"/>
                        <a:pt x="23764" y="17823"/>
                        <a:pt x="22774" y="20133"/>
                      </a:cubicBezTo>
                      <a:cubicBezTo>
                        <a:pt x="21784" y="17493"/>
                        <a:pt x="12872" y="0"/>
                        <a:pt x="12872" y="0"/>
                      </a:cubicBezTo>
                      <a:lnTo>
                        <a:pt x="0" y="0"/>
                      </a:lnTo>
                      <a:lnTo>
                        <a:pt x="17493" y="30695"/>
                      </a:lnTo>
                      <a:lnTo>
                        <a:pt x="17493" y="43897"/>
                      </a:lnTo>
                      <a:lnTo>
                        <a:pt x="28385" y="43897"/>
                      </a:lnTo>
                      <a:lnTo>
                        <a:pt x="28385" y="30365"/>
                      </a:lnTo>
                      <a:lnTo>
                        <a:pt x="45547" y="0"/>
                      </a:lnTo>
                      <a:close/>
                    </a:path>
                  </a:pathLst>
                </a:custGeom>
                <a:solidFill>
                  <a:srgbClr val="FFFFFF"/>
                </a:solidFill>
                <a:ln w="3298" cap="flat">
                  <a:noFill/>
                  <a:prstDash val="solid"/>
                  <a:miter/>
                </a:ln>
              </p:spPr>
              <p:txBody>
                <a:bodyPr rtlCol="0" anchor="ctr"/>
                <a:lstStyle/>
                <a:p>
                  <a:endParaRPr lang="de-DE"/>
                </a:p>
              </p:txBody>
            </p:sp>
            <p:sp>
              <p:nvSpPr>
                <p:cNvPr id="53" name="Freihandform: Form 52">
                  <a:extLst>
                    <a:ext uri="{FF2B5EF4-FFF2-40B4-BE49-F238E27FC236}">
                      <a16:creationId xmlns:a16="http://schemas.microsoft.com/office/drawing/2014/main" id="{8782BE45-8F55-5840-457E-AFBFE5259F13}"/>
                    </a:ext>
                  </a:extLst>
                </p:cNvPr>
                <p:cNvSpPr/>
                <p:nvPr/>
              </p:nvSpPr>
              <p:spPr>
                <a:xfrm>
                  <a:off x="8896807" y="1010390"/>
                  <a:ext cx="36965" cy="43896"/>
                </a:xfrm>
                <a:custGeom>
                  <a:avLst/>
                  <a:gdLst>
                    <a:gd name="connsiteX0" fmla="*/ 36966 w 36965"/>
                    <a:gd name="connsiteY0" fmla="*/ 29705 h 43896"/>
                    <a:gd name="connsiteX1" fmla="*/ 30695 w 36965"/>
                    <a:gd name="connsiteY1" fmla="*/ 20133 h 43896"/>
                    <a:gd name="connsiteX2" fmla="*/ 35976 w 36965"/>
                    <a:gd name="connsiteY2" fmla="*/ 11552 h 43896"/>
                    <a:gd name="connsiteX3" fmla="*/ 20463 w 36965"/>
                    <a:gd name="connsiteY3" fmla="*/ 0 h 43896"/>
                    <a:gd name="connsiteX4" fmla="*/ 0 w 36965"/>
                    <a:gd name="connsiteY4" fmla="*/ 0 h 43896"/>
                    <a:gd name="connsiteX5" fmla="*/ 0 w 36965"/>
                    <a:gd name="connsiteY5" fmla="*/ 43897 h 43896"/>
                    <a:gd name="connsiteX6" fmla="*/ 20793 w 36965"/>
                    <a:gd name="connsiteY6" fmla="*/ 43897 h 43896"/>
                    <a:gd name="connsiteX7" fmla="*/ 36966 w 36965"/>
                    <a:gd name="connsiteY7" fmla="*/ 29705 h 43896"/>
                    <a:gd name="connsiteX8" fmla="*/ 25744 w 36965"/>
                    <a:gd name="connsiteY8" fmla="*/ 13202 h 43896"/>
                    <a:gd name="connsiteX9" fmla="*/ 20793 w 36965"/>
                    <a:gd name="connsiteY9" fmla="*/ 17493 h 43896"/>
                    <a:gd name="connsiteX10" fmla="*/ 10892 w 36965"/>
                    <a:gd name="connsiteY10" fmla="*/ 17493 h 43896"/>
                    <a:gd name="connsiteX11" fmla="*/ 10892 w 36965"/>
                    <a:gd name="connsiteY11" fmla="*/ 8911 h 43896"/>
                    <a:gd name="connsiteX12" fmla="*/ 20793 w 36965"/>
                    <a:gd name="connsiteY12" fmla="*/ 8911 h 43896"/>
                    <a:gd name="connsiteX13" fmla="*/ 25744 w 36965"/>
                    <a:gd name="connsiteY13" fmla="*/ 13202 h 43896"/>
                    <a:gd name="connsiteX14" fmla="*/ 26734 w 36965"/>
                    <a:gd name="connsiteY14" fmla="*/ 30695 h 43896"/>
                    <a:gd name="connsiteX15" fmla="*/ 21783 w 36965"/>
                    <a:gd name="connsiteY15" fmla="*/ 35976 h 43896"/>
                    <a:gd name="connsiteX16" fmla="*/ 11222 w 36965"/>
                    <a:gd name="connsiteY16" fmla="*/ 35976 h 43896"/>
                    <a:gd name="connsiteX17" fmla="*/ 11222 w 36965"/>
                    <a:gd name="connsiteY17" fmla="*/ 25414 h 43896"/>
                    <a:gd name="connsiteX18" fmla="*/ 22113 w 36965"/>
                    <a:gd name="connsiteY18" fmla="*/ 25414 h 43896"/>
                    <a:gd name="connsiteX19" fmla="*/ 26734 w 36965"/>
                    <a:gd name="connsiteY19" fmla="*/ 30695 h 43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965" h="43896">
                      <a:moveTo>
                        <a:pt x="36966" y="29705"/>
                      </a:moveTo>
                      <a:cubicBezTo>
                        <a:pt x="36966" y="24754"/>
                        <a:pt x="34655" y="21783"/>
                        <a:pt x="30695" y="20133"/>
                      </a:cubicBezTo>
                      <a:cubicBezTo>
                        <a:pt x="33665" y="18483"/>
                        <a:pt x="35976" y="16173"/>
                        <a:pt x="35976" y="11552"/>
                      </a:cubicBezTo>
                      <a:cubicBezTo>
                        <a:pt x="35976" y="4291"/>
                        <a:pt x="31355" y="0"/>
                        <a:pt x="20463" y="0"/>
                      </a:cubicBezTo>
                      <a:lnTo>
                        <a:pt x="0" y="0"/>
                      </a:lnTo>
                      <a:lnTo>
                        <a:pt x="0" y="43897"/>
                      </a:lnTo>
                      <a:lnTo>
                        <a:pt x="20793" y="43897"/>
                      </a:lnTo>
                      <a:cubicBezTo>
                        <a:pt x="32015" y="43897"/>
                        <a:pt x="36966" y="38616"/>
                        <a:pt x="36966" y="29705"/>
                      </a:cubicBezTo>
                      <a:moveTo>
                        <a:pt x="25744" y="13202"/>
                      </a:moveTo>
                      <a:cubicBezTo>
                        <a:pt x="25744" y="15182"/>
                        <a:pt x="24424" y="17493"/>
                        <a:pt x="20793" y="17493"/>
                      </a:cubicBezTo>
                      <a:lnTo>
                        <a:pt x="10892" y="17493"/>
                      </a:lnTo>
                      <a:lnTo>
                        <a:pt x="10892" y="8911"/>
                      </a:lnTo>
                      <a:lnTo>
                        <a:pt x="20793" y="8911"/>
                      </a:lnTo>
                      <a:cubicBezTo>
                        <a:pt x="24754" y="8911"/>
                        <a:pt x="25744" y="11552"/>
                        <a:pt x="25744" y="13202"/>
                      </a:cubicBezTo>
                      <a:moveTo>
                        <a:pt x="26734" y="30695"/>
                      </a:moveTo>
                      <a:cubicBezTo>
                        <a:pt x="26734" y="33335"/>
                        <a:pt x="24754" y="35976"/>
                        <a:pt x="21783" y="35976"/>
                      </a:cubicBezTo>
                      <a:lnTo>
                        <a:pt x="11222" y="35976"/>
                      </a:lnTo>
                      <a:lnTo>
                        <a:pt x="11222" y="25414"/>
                      </a:lnTo>
                      <a:lnTo>
                        <a:pt x="22113" y="25414"/>
                      </a:lnTo>
                      <a:cubicBezTo>
                        <a:pt x="24754" y="25414"/>
                        <a:pt x="26734" y="28054"/>
                        <a:pt x="26734" y="30695"/>
                      </a:cubicBezTo>
                    </a:path>
                  </a:pathLst>
                </a:custGeom>
                <a:solidFill>
                  <a:srgbClr val="FFFFFF"/>
                </a:solidFill>
                <a:ln w="3298" cap="flat">
                  <a:noFill/>
                  <a:prstDash val="solid"/>
                  <a:miter/>
                </a:ln>
              </p:spPr>
              <p:txBody>
                <a:bodyPr rtlCol="0" anchor="ctr"/>
                <a:lstStyle/>
                <a:p>
                  <a:endParaRPr lang="de-DE"/>
                </a:p>
              </p:txBody>
            </p:sp>
            <p:sp>
              <p:nvSpPr>
                <p:cNvPr id="54" name="Freihandform: Form 53">
                  <a:extLst>
                    <a:ext uri="{FF2B5EF4-FFF2-40B4-BE49-F238E27FC236}">
                      <a16:creationId xmlns:a16="http://schemas.microsoft.com/office/drawing/2014/main" id="{C58B2791-BBC4-6D54-053C-154E93B7226C}"/>
                    </a:ext>
                  </a:extLst>
                </p:cNvPr>
                <p:cNvSpPr/>
                <p:nvPr/>
              </p:nvSpPr>
              <p:spPr>
                <a:xfrm>
                  <a:off x="8984931" y="1010060"/>
                  <a:ext cx="38946" cy="45547"/>
                </a:xfrm>
                <a:custGeom>
                  <a:avLst/>
                  <a:gdLst>
                    <a:gd name="connsiteX0" fmla="*/ 38946 w 38946"/>
                    <a:gd name="connsiteY0" fmla="*/ 33665 h 45547"/>
                    <a:gd name="connsiteX1" fmla="*/ 28385 w 38946"/>
                    <a:gd name="connsiteY1" fmla="*/ 28054 h 45547"/>
                    <a:gd name="connsiteX2" fmla="*/ 20463 w 38946"/>
                    <a:gd name="connsiteY2" fmla="*/ 35316 h 45547"/>
                    <a:gd name="connsiteX3" fmla="*/ 11552 w 38946"/>
                    <a:gd name="connsiteY3" fmla="*/ 22444 h 45547"/>
                    <a:gd name="connsiteX4" fmla="*/ 20134 w 38946"/>
                    <a:gd name="connsiteY4" fmla="*/ 9572 h 45547"/>
                    <a:gd name="connsiteX5" fmla="*/ 27394 w 38946"/>
                    <a:gd name="connsiteY5" fmla="*/ 17163 h 45547"/>
                    <a:gd name="connsiteX6" fmla="*/ 38616 w 38946"/>
                    <a:gd name="connsiteY6" fmla="*/ 12872 h 45547"/>
                    <a:gd name="connsiteX7" fmla="*/ 20463 w 38946"/>
                    <a:gd name="connsiteY7" fmla="*/ 0 h 45547"/>
                    <a:gd name="connsiteX8" fmla="*/ 0 w 38946"/>
                    <a:gd name="connsiteY8" fmla="*/ 22774 h 45547"/>
                    <a:gd name="connsiteX9" fmla="*/ 20134 w 38946"/>
                    <a:gd name="connsiteY9" fmla="*/ 45547 h 45547"/>
                    <a:gd name="connsiteX10" fmla="*/ 38946 w 38946"/>
                    <a:gd name="connsiteY10" fmla="*/ 33665 h 45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946" h="45547">
                      <a:moveTo>
                        <a:pt x="38946" y="33665"/>
                      </a:moveTo>
                      <a:lnTo>
                        <a:pt x="28385" y="28054"/>
                      </a:lnTo>
                      <a:cubicBezTo>
                        <a:pt x="26074" y="32345"/>
                        <a:pt x="24424" y="35316"/>
                        <a:pt x="20463" y="35316"/>
                      </a:cubicBezTo>
                      <a:cubicBezTo>
                        <a:pt x="15183" y="35316"/>
                        <a:pt x="11552" y="29045"/>
                        <a:pt x="11552" y="22444"/>
                      </a:cubicBezTo>
                      <a:cubicBezTo>
                        <a:pt x="11552" y="15512"/>
                        <a:pt x="15183" y="9572"/>
                        <a:pt x="20134" y="9572"/>
                      </a:cubicBezTo>
                      <a:cubicBezTo>
                        <a:pt x="24094" y="9572"/>
                        <a:pt x="25744" y="13202"/>
                        <a:pt x="27394" y="17163"/>
                      </a:cubicBezTo>
                      <a:lnTo>
                        <a:pt x="38616" y="12872"/>
                      </a:lnTo>
                      <a:cubicBezTo>
                        <a:pt x="35646" y="4621"/>
                        <a:pt x="31355" y="0"/>
                        <a:pt x="20463" y="0"/>
                      </a:cubicBezTo>
                      <a:cubicBezTo>
                        <a:pt x="8582" y="0"/>
                        <a:pt x="0" y="8581"/>
                        <a:pt x="0" y="22774"/>
                      </a:cubicBezTo>
                      <a:cubicBezTo>
                        <a:pt x="0" y="35646"/>
                        <a:pt x="6931" y="45547"/>
                        <a:pt x="20134" y="45547"/>
                      </a:cubicBezTo>
                      <a:cubicBezTo>
                        <a:pt x="31025" y="44887"/>
                        <a:pt x="35976" y="39276"/>
                        <a:pt x="38946" y="33665"/>
                      </a:cubicBezTo>
                    </a:path>
                  </a:pathLst>
                </a:custGeom>
                <a:solidFill>
                  <a:srgbClr val="FFFFFF"/>
                </a:solidFill>
                <a:ln w="3298" cap="flat">
                  <a:noFill/>
                  <a:prstDash val="solid"/>
                  <a:miter/>
                </a:ln>
              </p:spPr>
              <p:txBody>
                <a:bodyPr rtlCol="0" anchor="ctr"/>
                <a:lstStyle/>
                <a:p>
                  <a:endParaRPr lang="de-DE"/>
                </a:p>
              </p:txBody>
            </p:sp>
            <p:sp>
              <p:nvSpPr>
                <p:cNvPr id="56" name="Freihandform: Form 55">
                  <a:extLst>
                    <a:ext uri="{FF2B5EF4-FFF2-40B4-BE49-F238E27FC236}">
                      <a16:creationId xmlns:a16="http://schemas.microsoft.com/office/drawing/2014/main" id="{2224C2F6-E741-6A69-26FE-BAC5B675873C}"/>
                    </a:ext>
                  </a:extLst>
                </p:cNvPr>
                <p:cNvSpPr/>
                <p:nvPr/>
              </p:nvSpPr>
              <p:spPr>
                <a:xfrm>
                  <a:off x="9031138" y="1010390"/>
                  <a:ext cx="39606" cy="43896"/>
                </a:xfrm>
                <a:custGeom>
                  <a:avLst/>
                  <a:gdLst>
                    <a:gd name="connsiteX0" fmla="*/ 38616 w 39606"/>
                    <a:gd name="connsiteY0" fmla="*/ 43897 h 43896"/>
                    <a:gd name="connsiteX1" fmla="*/ 23764 w 39606"/>
                    <a:gd name="connsiteY1" fmla="*/ 16833 h 43896"/>
                    <a:gd name="connsiteX2" fmla="*/ 37296 w 39606"/>
                    <a:gd name="connsiteY2" fmla="*/ 0 h 43896"/>
                    <a:gd name="connsiteX3" fmla="*/ 24424 w 39606"/>
                    <a:gd name="connsiteY3" fmla="*/ 0 h 43896"/>
                    <a:gd name="connsiteX4" fmla="*/ 10562 w 39606"/>
                    <a:gd name="connsiteY4" fmla="*/ 18813 h 43896"/>
                    <a:gd name="connsiteX5" fmla="*/ 10892 w 39606"/>
                    <a:gd name="connsiteY5" fmla="*/ 0 h 43896"/>
                    <a:gd name="connsiteX6" fmla="*/ 0 w 39606"/>
                    <a:gd name="connsiteY6" fmla="*/ 0 h 43896"/>
                    <a:gd name="connsiteX7" fmla="*/ 0 w 39606"/>
                    <a:gd name="connsiteY7" fmla="*/ 43897 h 43896"/>
                    <a:gd name="connsiteX8" fmla="*/ 10892 w 39606"/>
                    <a:gd name="connsiteY8" fmla="*/ 43897 h 43896"/>
                    <a:gd name="connsiteX9" fmla="*/ 10892 w 39606"/>
                    <a:gd name="connsiteY9" fmla="*/ 31025 h 43896"/>
                    <a:gd name="connsiteX10" fmla="*/ 17163 w 39606"/>
                    <a:gd name="connsiteY10" fmla="*/ 24094 h 43896"/>
                    <a:gd name="connsiteX11" fmla="*/ 26735 w 39606"/>
                    <a:gd name="connsiteY11" fmla="*/ 43897 h 43896"/>
                    <a:gd name="connsiteX12" fmla="*/ 39606 w 39606"/>
                    <a:gd name="connsiteY12" fmla="*/ 43897 h 43896"/>
                    <a:gd name="connsiteX13" fmla="*/ 38616 w 39606"/>
                    <a:gd name="connsiteY13" fmla="*/ 43897 h 43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606" h="43896">
                      <a:moveTo>
                        <a:pt x="38616" y="43897"/>
                      </a:moveTo>
                      <a:lnTo>
                        <a:pt x="23764" y="16833"/>
                      </a:lnTo>
                      <a:lnTo>
                        <a:pt x="37296" y="0"/>
                      </a:lnTo>
                      <a:lnTo>
                        <a:pt x="24424" y="0"/>
                      </a:lnTo>
                      <a:cubicBezTo>
                        <a:pt x="24424" y="0"/>
                        <a:pt x="12212" y="15843"/>
                        <a:pt x="10562" y="18813"/>
                      </a:cubicBezTo>
                      <a:cubicBezTo>
                        <a:pt x="10562" y="15512"/>
                        <a:pt x="10892" y="0"/>
                        <a:pt x="10892" y="0"/>
                      </a:cubicBezTo>
                      <a:lnTo>
                        <a:pt x="0" y="0"/>
                      </a:lnTo>
                      <a:lnTo>
                        <a:pt x="0" y="43897"/>
                      </a:lnTo>
                      <a:lnTo>
                        <a:pt x="10892" y="43897"/>
                      </a:lnTo>
                      <a:lnTo>
                        <a:pt x="10892" y="31025"/>
                      </a:lnTo>
                      <a:lnTo>
                        <a:pt x="17163" y="24094"/>
                      </a:lnTo>
                      <a:lnTo>
                        <a:pt x="26735" y="43897"/>
                      </a:lnTo>
                      <a:lnTo>
                        <a:pt x="39606" y="43897"/>
                      </a:lnTo>
                      <a:lnTo>
                        <a:pt x="38616" y="43897"/>
                      </a:lnTo>
                      <a:close/>
                    </a:path>
                  </a:pathLst>
                </a:custGeom>
                <a:solidFill>
                  <a:srgbClr val="FFFFFF"/>
                </a:solidFill>
                <a:ln w="3298" cap="flat">
                  <a:noFill/>
                  <a:prstDash val="solid"/>
                  <a:miter/>
                </a:ln>
              </p:spPr>
              <p:txBody>
                <a:bodyPr rtlCol="0" anchor="ctr"/>
                <a:lstStyle/>
                <a:p>
                  <a:endParaRPr lang="de-DE"/>
                </a:p>
              </p:txBody>
            </p:sp>
            <p:sp>
              <p:nvSpPr>
                <p:cNvPr id="57" name="Freihandform: Form 56">
                  <a:extLst>
                    <a:ext uri="{FF2B5EF4-FFF2-40B4-BE49-F238E27FC236}">
                      <a16:creationId xmlns:a16="http://schemas.microsoft.com/office/drawing/2014/main" id="{E5EC6184-163F-9078-F401-27C75F402F5F}"/>
                    </a:ext>
                  </a:extLst>
                </p:cNvPr>
                <p:cNvSpPr/>
                <p:nvPr/>
              </p:nvSpPr>
              <p:spPr>
                <a:xfrm>
                  <a:off x="8938064" y="1010390"/>
                  <a:ext cx="44887" cy="44227"/>
                </a:xfrm>
                <a:custGeom>
                  <a:avLst/>
                  <a:gdLst>
                    <a:gd name="connsiteX0" fmla="*/ 44887 w 44887"/>
                    <a:gd name="connsiteY0" fmla="*/ 44227 h 44227"/>
                    <a:gd name="connsiteX1" fmla="*/ 28714 w 44887"/>
                    <a:gd name="connsiteY1" fmla="*/ 0 h 44227"/>
                    <a:gd name="connsiteX2" fmla="*/ 16173 w 44887"/>
                    <a:gd name="connsiteY2" fmla="*/ 0 h 44227"/>
                    <a:gd name="connsiteX3" fmla="*/ 0 w 44887"/>
                    <a:gd name="connsiteY3" fmla="*/ 44227 h 44227"/>
                    <a:gd name="connsiteX4" fmla="*/ 12212 w 44887"/>
                    <a:gd name="connsiteY4" fmla="*/ 44227 h 44227"/>
                    <a:gd name="connsiteX5" fmla="*/ 15182 w 44887"/>
                    <a:gd name="connsiteY5" fmla="*/ 35976 h 44227"/>
                    <a:gd name="connsiteX6" fmla="*/ 29705 w 44887"/>
                    <a:gd name="connsiteY6" fmla="*/ 35976 h 44227"/>
                    <a:gd name="connsiteX7" fmla="*/ 32675 w 44887"/>
                    <a:gd name="connsiteY7" fmla="*/ 44227 h 44227"/>
                    <a:gd name="connsiteX8" fmla="*/ 44887 w 44887"/>
                    <a:gd name="connsiteY8" fmla="*/ 44227 h 44227"/>
                    <a:gd name="connsiteX9" fmla="*/ 27394 w 44887"/>
                    <a:gd name="connsiteY9" fmla="*/ 27394 h 44227"/>
                    <a:gd name="connsiteX10" fmla="*/ 17163 w 44887"/>
                    <a:gd name="connsiteY10" fmla="*/ 27394 h 44227"/>
                    <a:gd name="connsiteX11" fmla="*/ 22113 w 44887"/>
                    <a:gd name="connsiteY11" fmla="*/ 8911 h 44227"/>
                    <a:gd name="connsiteX12" fmla="*/ 27394 w 44887"/>
                    <a:gd name="connsiteY12" fmla="*/ 27394 h 44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887" h="44227">
                      <a:moveTo>
                        <a:pt x="44887" y="44227"/>
                      </a:moveTo>
                      <a:lnTo>
                        <a:pt x="28714" y="0"/>
                      </a:lnTo>
                      <a:lnTo>
                        <a:pt x="16173" y="0"/>
                      </a:lnTo>
                      <a:lnTo>
                        <a:pt x="0" y="44227"/>
                      </a:lnTo>
                      <a:lnTo>
                        <a:pt x="12212" y="44227"/>
                      </a:lnTo>
                      <a:lnTo>
                        <a:pt x="15182" y="35976"/>
                      </a:lnTo>
                      <a:lnTo>
                        <a:pt x="29705" y="35976"/>
                      </a:lnTo>
                      <a:lnTo>
                        <a:pt x="32675" y="44227"/>
                      </a:lnTo>
                      <a:lnTo>
                        <a:pt x="44887" y="44227"/>
                      </a:lnTo>
                      <a:close/>
                      <a:moveTo>
                        <a:pt x="27394" y="27394"/>
                      </a:moveTo>
                      <a:lnTo>
                        <a:pt x="17163" y="27394"/>
                      </a:lnTo>
                      <a:cubicBezTo>
                        <a:pt x="17163" y="27394"/>
                        <a:pt x="21453" y="11882"/>
                        <a:pt x="22113" y="8911"/>
                      </a:cubicBezTo>
                      <a:cubicBezTo>
                        <a:pt x="22774" y="11882"/>
                        <a:pt x="27394" y="27394"/>
                        <a:pt x="27394" y="27394"/>
                      </a:cubicBezTo>
                    </a:path>
                  </a:pathLst>
                </a:custGeom>
                <a:solidFill>
                  <a:srgbClr val="FFFFFF"/>
                </a:solidFill>
                <a:ln w="3298" cap="flat">
                  <a:noFill/>
                  <a:prstDash val="solid"/>
                  <a:miter/>
                </a:ln>
              </p:spPr>
              <p:txBody>
                <a:bodyPr rtlCol="0" anchor="ctr"/>
                <a:lstStyle/>
                <a:p>
                  <a:endParaRPr lang="de-DE"/>
                </a:p>
              </p:txBody>
            </p:sp>
            <p:sp>
              <p:nvSpPr>
                <p:cNvPr id="58" name="Freihandform: Form 57">
                  <a:extLst>
                    <a:ext uri="{FF2B5EF4-FFF2-40B4-BE49-F238E27FC236}">
                      <a16:creationId xmlns:a16="http://schemas.microsoft.com/office/drawing/2014/main" id="{E499FBB9-6B74-A155-70CD-5F62A152F9B6}"/>
                    </a:ext>
                  </a:extLst>
                </p:cNvPr>
                <p:cNvSpPr/>
                <p:nvPr/>
              </p:nvSpPr>
              <p:spPr>
                <a:xfrm>
                  <a:off x="8806043" y="1010390"/>
                  <a:ext cx="44887" cy="44227"/>
                </a:xfrm>
                <a:custGeom>
                  <a:avLst/>
                  <a:gdLst>
                    <a:gd name="connsiteX0" fmla="*/ 44887 w 44887"/>
                    <a:gd name="connsiteY0" fmla="*/ 44227 h 44227"/>
                    <a:gd name="connsiteX1" fmla="*/ 28714 w 44887"/>
                    <a:gd name="connsiteY1" fmla="*/ 0 h 44227"/>
                    <a:gd name="connsiteX2" fmla="*/ 16173 w 44887"/>
                    <a:gd name="connsiteY2" fmla="*/ 0 h 44227"/>
                    <a:gd name="connsiteX3" fmla="*/ 0 w 44887"/>
                    <a:gd name="connsiteY3" fmla="*/ 44227 h 44227"/>
                    <a:gd name="connsiteX4" fmla="*/ 12212 w 44887"/>
                    <a:gd name="connsiteY4" fmla="*/ 44227 h 44227"/>
                    <a:gd name="connsiteX5" fmla="*/ 15182 w 44887"/>
                    <a:gd name="connsiteY5" fmla="*/ 35976 h 44227"/>
                    <a:gd name="connsiteX6" fmla="*/ 29705 w 44887"/>
                    <a:gd name="connsiteY6" fmla="*/ 35976 h 44227"/>
                    <a:gd name="connsiteX7" fmla="*/ 32675 w 44887"/>
                    <a:gd name="connsiteY7" fmla="*/ 44227 h 44227"/>
                    <a:gd name="connsiteX8" fmla="*/ 44887 w 44887"/>
                    <a:gd name="connsiteY8" fmla="*/ 44227 h 44227"/>
                    <a:gd name="connsiteX9" fmla="*/ 27394 w 44887"/>
                    <a:gd name="connsiteY9" fmla="*/ 27394 h 44227"/>
                    <a:gd name="connsiteX10" fmla="*/ 17493 w 44887"/>
                    <a:gd name="connsiteY10" fmla="*/ 27394 h 44227"/>
                    <a:gd name="connsiteX11" fmla="*/ 22444 w 44887"/>
                    <a:gd name="connsiteY11" fmla="*/ 8911 h 44227"/>
                    <a:gd name="connsiteX12" fmla="*/ 27394 w 44887"/>
                    <a:gd name="connsiteY12" fmla="*/ 27394 h 44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887" h="44227">
                      <a:moveTo>
                        <a:pt x="44887" y="44227"/>
                      </a:moveTo>
                      <a:lnTo>
                        <a:pt x="28714" y="0"/>
                      </a:lnTo>
                      <a:lnTo>
                        <a:pt x="16173" y="0"/>
                      </a:lnTo>
                      <a:lnTo>
                        <a:pt x="0" y="44227"/>
                      </a:lnTo>
                      <a:lnTo>
                        <a:pt x="12212" y="44227"/>
                      </a:lnTo>
                      <a:lnTo>
                        <a:pt x="15182" y="35976"/>
                      </a:lnTo>
                      <a:lnTo>
                        <a:pt x="29705" y="35976"/>
                      </a:lnTo>
                      <a:lnTo>
                        <a:pt x="32675" y="44227"/>
                      </a:lnTo>
                      <a:lnTo>
                        <a:pt x="44887" y="44227"/>
                      </a:lnTo>
                      <a:close/>
                      <a:moveTo>
                        <a:pt x="27394" y="27394"/>
                      </a:moveTo>
                      <a:lnTo>
                        <a:pt x="17493" y="27394"/>
                      </a:lnTo>
                      <a:cubicBezTo>
                        <a:pt x="17493" y="27394"/>
                        <a:pt x="21783" y="11882"/>
                        <a:pt x="22444" y="8911"/>
                      </a:cubicBezTo>
                      <a:cubicBezTo>
                        <a:pt x="23104" y="11882"/>
                        <a:pt x="27394" y="27394"/>
                        <a:pt x="27394" y="27394"/>
                      </a:cubicBezTo>
                    </a:path>
                  </a:pathLst>
                </a:custGeom>
                <a:solidFill>
                  <a:srgbClr val="FFFFFF"/>
                </a:solidFill>
                <a:ln w="3298" cap="flat">
                  <a:noFill/>
                  <a:prstDash val="solid"/>
                  <a:miter/>
                </a:ln>
              </p:spPr>
              <p:txBody>
                <a:bodyPr rtlCol="0" anchor="ctr"/>
                <a:lstStyle/>
                <a:p>
                  <a:endParaRPr lang="de-DE"/>
                </a:p>
              </p:txBody>
            </p:sp>
          </p:grpSp>
        </p:grpSp>
        <p:grpSp>
          <p:nvGrpSpPr>
            <p:cNvPr id="78" name="Grafik 4">
              <a:extLst>
                <a:ext uri="{FF2B5EF4-FFF2-40B4-BE49-F238E27FC236}">
                  <a16:creationId xmlns:a16="http://schemas.microsoft.com/office/drawing/2014/main" id="{C7E5C25A-EC54-58EE-4E44-5A832265A932}"/>
                </a:ext>
              </a:extLst>
            </p:cNvPr>
            <p:cNvGrpSpPr/>
            <p:nvPr/>
          </p:nvGrpSpPr>
          <p:grpSpPr>
            <a:xfrm>
              <a:off x="7770501" y="956921"/>
              <a:ext cx="812756" cy="152514"/>
              <a:chOff x="7770501" y="956921"/>
              <a:chExt cx="812756" cy="152514"/>
            </a:xfrm>
            <a:solidFill>
              <a:srgbClr val="929395"/>
            </a:solidFill>
          </p:grpSpPr>
          <p:sp>
            <p:nvSpPr>
              <p:cNvPr id="79" name="Freihandform: Form 78">
                <a:extLst>
                  <a:ext uri="{FF2B5EF4-FFF2-40B4-BE49-F238E27FC236}">
                    <a16:creationId xmlns:a16="http://schemas.microsoft.com/office/drawing/2014/main" id="{08B05575-BD6D-B1A0-E1E6-1C685A30A195}"/>
                  </a:ext>
                </a:extLst>
              </p:cNvPr>
              <p:cNvSpPr/>
              <p:nvPr/>
            </p:nvSpPr>
            <p:spPr>
              <a:xfrm>
                <a:off x="8203698" y="1022602"/>
                <a:ext cx="36305" cy="42246"/>
              </a:xfrm>
              <a:custGeom>
                <a:avLst/>
                <a:gdLst>
                  <a:gd name="connsiteX0" fmla="*/ 36306 w 36305"/>
                  <a:gd name="connsiteY0" fmla="*/ 0 h 42246"/>
                  <a:gd name="connsiteX1" fmla="*/ 29045 w 36305"/>
                  <a:gd name="connsiteY1" fmla="*/ 0 h 42246"/>
                  <a:gd name="connsiteX2" fmla="*/ 22444 w 36305"/>
                  <a:gd name="connsiteY2" fmla="*/ 11552 h 42246"/>
                  <a:gd name="connsiteX3" fmla="*/ 18153 w 36305"/>
                  <a:gd name="connsiteY3" fmla="*/ 19803 h 42246"/>
                  <a:gd name="connsiteX4" fmla="*/ 13862 w 36305"/>
                  <a:gd name="connsiteY4" fmla="*/ 11552 h 42246"/>
                  <a:gd name="connsiteX5" fmla="*/ 7261 w 36305"/>
                  <a:gd name="connsiteY5" fmla="*/ 0 h 42246"/>
                  <a:gd name="connsiteX6" fmla="*/ 0 w 36305"/>
                  <a:gd name="connsiteY6" fmla="*/ 0 h 42246"/>
                  <a:gd name="connsiteX7" fmla="*/ 15182 w 36305"/>
                  <a:gd name="connsiteY7" fmla="*/ 25414 h 42246"/>
                  <a:gd name="connsiteX8" fmla="*/ 15182 w 36305"/>
                  <a:gd name="connsiteY8" fmla="*/ 42247 h 42246"/>
                  <a:gd name="connsiteX9" fmla="*/ 21453 w 36305"/>
                  <a:gd name="connsiteY9" fmla="*/ 42247 h 42246"/>
                  <a:gd name="connsiteX10" fmla="*/ 21453 w 36305"/>
                  <a:gd name="connsiteY10" fmla="*/ 25414 h 42246"/>
                  <a:gd name="connsiteX11" fmla="*/ 36306 w 36305"/>
                  <a:gd name="connsiteY11" fmla="*/ 0 h 42246"/>
                  <a:gd name="connsiteX12" fmla="*/ 36306 w 36305"/>
                  <a:gd name="connsiteY12" fmla="*/ 0 h 42246"/>
                  <a:gd name="connsiteX13" fmla="*/ 36306 w 36305"/>
                  <a:gd name="connsiteY13" fmla="*/ 0 h 4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305" h="42246">
                    <a:moveTo>
                      <a:pt x="36306" y="0"/>
                    </a:moveTo>
                    <a:lnTo>
                      <a:pt x="29045" y="0"/>
                    </a:lnTo>
                    <a:lnTo>
                      <a:pt x="22444" y="11552"/>
                    </a:lnTo>
                    <a:cubicBezTo>
                      <a:pt x="20793" y="14192"/>
                      <a:pt x="18813" y="18153"/>
                      <a:pt x="18153" y="19803"/>
                    </a:cubicBezTo>
                    <a:cubicBezTo>
                      <a:pt x="17493" y="18153"/>
                      <a:pt x="15182" y="13862"/>
                      <a:pt x="13862" y="11552"/>
                    </a:cubicBezTo>
                    <a:lnTo>
                      <a:pt x="7261" y="0"/>
                    </a:lnTo>
                    <a:lnTo>
                      <a:pt x="0" y="0"/>
                    </a:lnTo>
                    <a:lnTo>
                      <a:pt x="15182" y="25414"/>
                    </a:lnTo>
                    <a:lnTo>
                      <a:pt x="15182" y="42247"/>
                    </a:lnTo>
                    <a:lnTo>
                      <a:pt x="21453" y="42247"/>
                    </a:lnTo>
                    <a:lnTo>
                      <a:pt x="21453" y="25414"/>
                    </a:lnTo>
                    <a:lnTo>
                      <a:pt x="36306" y="0"/>
                    </a:lnTo>
                    <a:lnTo>
                      <a:pt x="36306" y="0"/>
                    </a:lnTo>
                    <a:lnTo>
                      <a:pt x="36306" y="0"/>
                    </a:lnTo>
                    <a:close/>
                  </a:path>
                </a:pathLst>
              </a:custGeom>
              <a:solidFill>
                <a:srgbClr val="929395"/>
              </a:solidFill>
              <a:ln w="3298" cap="flat">
                <a:noFill/>
                <a:prstDash val="solid"/>
                <a:miter/>
              </a:ln>
            </p:spPr>
            <p:txBody>
              <a:bodyPr rtlCol="0" anchor="ctr"/>
              <a:lstStyle/>
              <a:p>
                <a:endParaRPr lang="de-DE"/>
              </a:p>
            </p:txBody>
          </p:sp>
          <p:sp>
            <p:nvSpPr>
              <p:cNvPr id="80" name="Freihandform: Form 79">
                <a:extLst>
                  <a:ext uri="{FF2B5EF4-FFF2-40B4-BE49-F238E27FC236}">
                    <a16:creationId xmlns:a16="http://schemas.microsoft.com/office/drawing/2014/main" id="{44C30CEB-0715-A59D-1DD3-7A19DB7B7305}"/>
                  </a:ext>
                </a:extLst>
              </p:cNvPr>
              <p:cNvSpPr/>
              <p:nvPr/>
            </p:nvSpPr>
            <p:spPr>
              <a:xfrm>
                <a:off x="7770501" y="993529"/>
                <a:ext cx="69801" cy="113896"/>
              </a:xfrm>
              <a:custGeom>
                <a:avLst/>
                <a:gdLst>
                  <a:gd name="connsiteX0" fmla="*/ 15681 w 69801"/>
                  <a:gd name="connsiteY0" fmla="*/ 68349 h 113896"/>
                  <a:gd name="connsiteX1" fmla="*/ 18321 w 69801"/>
                  <a:gd name="connsiteY1" fmla="*/ 30723 h 113896"/>
                  <a:gd name="connsiteX2" fmla="*/ 60238 w 69801"/>
                  <a:gd name="connsiteY2" fmla="*/ 68019 h 113896"/>
                  <a:gd name="connsiteX3" fmla="*/ 69479 w 69801"/>
                  <a:gd name="connsiteY3" fmla="*/ 113897 h 113896"/>
                  <a:gd name="connsiteX4" fmla="*/ 60568 w 69801"/>
                  <a:gd name="connsiteY4" fmla="*/ 52177 h 113896"/>
                  <a:gd name="connsiteX5" fmla="*/ 3469 w 69801"/>
                  <a:gd name="connsiteY5" fmla="*/ 2009 h 113896"/>
                  <a:gd name="connsiteX6" fmla="*/ 15681 w 69801"/>
                  <a:gd name="connsiteY6" fmla="*/ 68349 h 113896"/>
                  <a:gd name="connsiteX7" fmla="*/ 15681 w 69801"/>
                  <a:gd name="connsiteY7" fmla="*/ 68349 h 113896"/>
                  <a:gd name="connsiteX8" fmla="*/ 15681 w 69801"/>
                  <a:gd name="connsiteY8" fmla="*/ 68349 h 113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1" h="113896">
                    <a:moveTo>
                      <a:pt x="15681" y="68349"/>
                    </a:moveTo>
                    <a:cubicBezTo>
                      <a:pt x="10400" y="48546"/>
                      <a:pt x="11390" y="36004"/>
                      <a:pt x="18321" y="30723"/>
                    </a:cubicBezTo>
                    <a:cubicBezTo>
                      <a:pt x="28883" y="22802"/>
                      <a:pt x="47366" y="33034"/>
                      <a:pt x="60238" y="68019"/>
                    </a:cubicBezTo>
                    <a:cubicBezTo>
                      <a:pt x="64859" y="80561"/>
                      <a:pt x="68159" y="99374"/>
                      <a:pt x="69479" y="113897"/>
                    </a:cubicBezTo>
                    <a:cubicBezTo>
                      <a:pt x="71129" y="92443"/>
                      <a:pt x="66179" y="67029"/>
                      <a:pt x="60568" y="52177"/>
                    </a:cubicBezTo>
                    <a:cubicBezTo>
                      <a:pt x="46046" y="14551"/>
                      <a:pt x="10400" y="-6903"/>
                      <a:pt x="3469" y="2009"/>
                    </a:cubicBezTo>
                    <a:cubicBezTo>
                      <a:pt x="-5113" y="12901"/>
                      <a:pt x="3469" y="43925"/>
                      <a:pt x="15681" y="68349"/>
                    </a:cubicBezTo>
                    <a:lnTo>
                      <a:pt x="15681" y="68349"/>
                    </a:lnTo>
                    <a:lnTo>
                      <a:pt x="15681" y="68349"/>
                    </a:lnTo>
                    <a:close/>
                  </a:path>
                </a:pathLst>
              </a:custGeom>
              <a:solidFill>
                <a:srgbClr val="929395"/>
              </a:solidFill>
              <a:ln w="3298" cap="flat">
                <a:noFill/>
                <a:prstDash val="solid"/>
                <a:miter/>
              </a:ln>
            </p:spPr>
            <p:txBody>
              <a:bodyPr rtlCol="0" anchor="ctr"/>
              <a:lstStyle/>
              <a:p>
                <a:endParaRPr lang="de-DE"/>
              </a:p>
            </p:txBody>
          </p:sp>
          <p:sp>
            <p:nvSpPr>
              <p:cNvPr id="81" name="Freihandform: Form 80">
                <a:extLst>
                  <a:ext uri="{FF2B5EF4-FFF2-40B4-BE49-F238E27FC236}">
                    <a16:creationId xmlns:a16="http://schemas.microsoft.com/office/drawing/2014/main" id="{2773CEFE-5BE7-3294-AD41-81D26542B52E}"/>
                  </a:ext>
                </a:extLst>
              </p:cNvPr>
              <p:cNvSpPr/>
              <p:nvPr/>
            </p:nvSpPr>
            <p:spPr>
              <a:xfrm>
                <a:off x="7849873" y="994217"/>
                <a:ext cx="67339" cy="115218"/>
              </a:xfrm>
              <a:custGeom>
                <a:avLst/>
                <a:gdLst>
                  <a:gd name="connsiteX0" fmla="*/ 56778 w 67339"/>
                  <a:gd name="connsiteY0" fmla="*/ 69311 h 115218"/>
                  <a:gd name="connsiteX1" fmla="*/ 23773 w 67339"/>
                  <a:gd name="connsiteY1" fmla="*/ 87134 h 115218"/>
                  <a:gd name="connsiteX2" fmla="*/ 33344 w 67339"/>
                  <a:gd name="connsiteY2" fmla="*/ 32015 h 115218"/>
                  <a:gd name="connsiteX3" fmla="*/ 67340 w 67339"/>
                  <a:gd name="connsiteY3" fmla="*/ 0 h 115218"/>
                  <a:gd name="connsiteX4" fmla="*/ 19812 w 67339"/>
                  <a:gd name="connsiteY4" fmla="*/ 40266 h 115218"/>
                  <a:gd name="connsiteX5" fmla="*/ 7600 w 67339"/>
                  <a:gd name="connsiteY5" fmla="*/ 115188 h 115218"/>
                  <a:gd name="connsiteX6" fmla="*/ 56778 w 67339"/>
                  <a:gd name="connsiteY6" fmla="*/ 69311 h 115218"/>
                  <a:gd name="connsiteX7" fmla="*/ 56778 w 67339"/>
                  <a:gd name="connsiteY7" fmla="*/ 69311 h 115218"/>
                  <a:gd name="connsiteX8" fmla="*/ 56778 w 67339"/>
                  <a:gd name="connsiteY8" fmla="*/ 69311 h 115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339" h="115218">
                    <a:moveTo>
                      <a:pt x="56778" y="69311"/>
                    </a:moveTo>
                    <a:cubicBezTo>
                      <a:pt x="42586" y="84163"/>
                      <a:pt x="31694" y="90104"/>
                      <a:pt x="23773" y="87134"/>
                    </a:cubicBezTo>
                    <a:cubicBezTo>
                      <a:pt x="11231" y="82183"/>
                      <a:pt x="10241" y="61390"/>
                      <a:pt x="33344" y="32015"/>
                    </a:cubicBezTo>
                    <a:cubicBezTo>
                      <a:pt x="41596" y="21453"/>
                      <a:pt x="55788" y="8581"/>
                      <a:pt x="67340" y="0"/>
                    </a:cubicBezTo>
                    <a:cubicBezTo>
                      <a:pt x="48527" y="9902"/>
                      <a:pt x="29053" y="27724"/>
                      <a:pt x="19812" y="40266"/>
                    </a:cubicBezTo>
                    <a:cubicBezTo>
                      <a:pt x="-4612" y="72612"/>
                      <a:pt x="-3622" y="114198"/>
                      <a:pt x="7600" y="115188"/>
                    </a:cubicBezTo>
                    <a:cubicBezTo>
                      <a:pt x="20472" y="116178"/>
                      <a:pt x="42256" y="92415"/>
                      <a:pt x="56778" y="69311"/>
                    </a:cubicBezTo>
                    <a:lnTo>
                      <a:pt x="56778" y="69311"/>
                    </a:lnTo>
                    <a:lnTo>
                      <a:pt x="56778" y="69311"/>
                    </a:lnTo>
                    <a:close/>
                  </a:path>
                </a:pathLst>
              </a:custGeom>
              <a:solidFill>
                <a:srgbClr val="929395"/>
              </a:solidFill>
              <a:ln w="3298" cap="flat">
                <a:noFill/>
                <a:prstDash val="solid"/>
                <a:miter/>
              </a:ln>
            </p:spPr>
            <p:txBody>
              <a:bodyPr rtlCol="0" anchor="ctr"/>
              <a:lstStyle/>
              <a:p>
                <a:endParaRPr lang="de-DE"/>
              </a:p>
            </p:txBody>
          </p:sp>
          <p:sp>
            <p:nvSpPr>
              <p:cNvPr id="82" name="Freihandform: Form 81">
                <a:extLst>
                  <a:ext uri="{FF2B5EF4-FFF2-40B4-BE49-F238E27FC236}">
                    <a16:creationId xmlns:a16="http://schemas.microsoft.com/office/drawing/2014/main" id="{774E9A5A-D028-C93B-19B7-8A27079E66A4}"/>
                  </a:ext>
                </a:extLst>
              </p:cNvPr>
              <p:cNvSpPr/>
              <p:nvPr/>
            </p:nvSpPr>
            <p:spPr>
              <a:xfrm>
                <a:off x="8277629" y="1022602"/>
                <a:ext cx="31354" cy="42246"/>
              </a:xfrm>
              <a:custGeom>
                <a:avLst/>
                <a:gdLst>
                  <a:gd name="connsiteX0" fmla="*/ 24754 w 31354"/>
                  <a:gd name="connsiteY0" fmla="*/ 13202 h 42246"/>
                  <a:gd name="connsiteX1" fmla="*/ 17493 w 31354"/>
                  <a:gd name="connsiteY1" fmla="*/ 20463 h 42246"/>
                  <a:gd name="connsiteX2" fmla="*/ 6271 w 31354"/>
                  <a:gd name="connsiteY2" fmla="*/ 20463 h 42246"/>
                  <a:gd name="connsiteX3" fmla="*/ 6271 w 31354"/>
                  <a:gd name="connsiteY3" fmla="*/ 5941 h 42246"/>
                  <a:gd name="connsiteX4" fmla="*/ 17493 w 31354"/>
                  <a:gd name="connsiteY4" fmla="*/ 5941 h 42246"/>
                  <a:gd name="connsiteX5" fmla="*/ 24754 w 31354"/>
                  <a:gd name="connsiteY5" fmla="*/ 13202 h 42246"/>
                  <a:gd name="connsiteX6" fmla="*/ 24754 w 31354"/>
                  <a:gd name="connsiteY6" fmla="*/ 13202 h 42246"/>
                  <a:gd name="connsiteX7" fmla="*/ 24754 w 31354"/>
                  <a:gd name="connsiteY7" fmla="*/ 13202 h 42246"/>
                  <a:gd name="connsiteX8" fmla="*/ 31355 w 31354"/>
                  <a:gd name="connsiteY8" fmla="*/ 13202 h 42246"/>
                  <a:gd name="connsiteX9" fmla="*/ 17823 w 31354"/>
                  <a:gd name="connsiteY9" fmla="*/ 0 h 42246"/>
                  <a:gd name="connsiteX10" fmla="*/ 0 w 31354"/>
                  <a:gd name="connsiteY10" fmla="*/ 0 h 42246"/>
                  <a:gd name="connsiteX11" fmla="*/ 0 w 31354"/>
                  <a:gd name="connsiteY11" fmla="*/ 42247 h 42246"/>
                  <a:gd name="connsiteX12" fmla="*/ 6271 w 31354"/>
                  <a:gd name="connsiteY12" fmla="*/ 42247 h 42246"/>
                  <a:gd name="connsiteX13" fmla="*/ 6271 w 31354"/>
                  <a:gd name="connsiteY13" fmla="*/ 26404 h 42246"/>
                  <a:gd name="connsiteX14" fmla="*/ 17163 w 31354"/>
                  <a:gd name="connsiteY14" fmla="*/ 26404 h 42246"/>
                  <a:gd name="connsiteX15" fmla="*/ 31355 w 31354"/>
                  <a:gd name="connsiteY15" fmla="*/ 13202 h 42246"/>
                  <a:gd name="connsiteX16" fmla="*/ 31355 w 31354"/>
                  <a:gd name="connsiteY16" fmla="*/ 13202 h 42246"/>
                  <a:gd name="connsiteX17" fmla="*/ 31355 w 31354"/>
                  <a:gd name="connsiteY17" fmla="*/ 13202 h 4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354" h="42246">
                    <a:moveTo>
                      <a:pt x="24754" y="13202"/>
                    </a:moveTo>
                    <a:cubicBezTo>
                      <a:pt x="24754" y="17823"/>
                      <a:pt x="22444" y="20463"/>
                      <a:pt x="17493" y="20463"/>
                    </a:cubicBezTo>
                    <a:lnTo>
                      <a:pt x="6271" y="20463"/>
                    </a:lnTo>
                    <a:lnTo>
                      <a:pt x="6271" y="5941"/>
                    </a:lnTo>
                    <a:lnTo>
                      <a:pt x="17493" y="5941"/>
                    </a:lnTo>
                    <a:cubicBezTo>
                      <a:pt x="22113" y="5941"/>
                      <a:pt x="24754" y="8581"/>
                      <a:pt x="24754" y="13202"/>
                    </a:cubicBezTo>
                    <a:lnTo>
                      <a:pt x="24754" y="13202"/>
                    </a:lnTo>
                    <a:lnTo>
                      <a:pt x="24754" y="13202"/>
                    </a:lnTo>
                    <a:close/>
                    <a:moveTo>
                      <a:pt x="31355" y="13202"/>
                    </a:moveTo>
                    <a:cubicBezTo>
                      <a:pt x="31355" y="4621"/>
                      <a:pt x="25414" y="0"/>
                      <a:pt x="17823" y="0"/>
                    </a:cubicBezTo>
                    <a:lnTo>
                      <a:pt x="0" y="0"/>
                    </a:lnTo>
                    <a:lnTo>
                      <a:pt x="0" y="42247"/>
                    </a:lnTo>
                    <a:lnTo>
                      <a:pt x="6271" y="42247"/>
                    </a:lnTo>
                    <a:lnTo>
                      <a:pt x="6271" y="26404"/>
                    </a:lnTo>
                    <a:lnTo>
                      <a:pt x="17163" y="26404"/>
                    </a:lnTo>
                    <a:cubicBezTo>
                      <a:pt x="25414" y="26404"/>
                      <a:pt x="31355" y="22113"/>
                      <a:pt x="31355" y="13202"/>
                    </a:cubicBezTo>
                    <a:lnTo>
                      <a:pt x="31355" y="13202"/>
                    </a:lnTo>
                    <a:lnTo>
                      <a:pt x="31355" y="13202"/>
                    </a:lnTo>
                    <a:close/>
                  </a:path>
                </a:pathLst>
              </a:custGeom>
              <a:solidFill>
                <a:srgbClr val="929395"/>
              </a:solidFill>
              <a:ln w="3298" cap="flat">
                <a:noFill/>
                <a:prstDash val="solid"/>
                <a:miter/>
              </a:ln>
            </p:spPr>
            <p:txBody>
              <a:bodyPr rtlCol="0" anchor="ctr"/>
              <a:lstStyle/>
              <a:p>
                <a:endParaRPr lang="de-DE"/>
              </a:p>
            </p:txBody>
          </p:sp>
          <p:sp>
            <p:nvSpPr>
              <p:cNvPr id="83" name="Freihandform: Form 82">
                <a:extLst>
                  <a:ext uri="{FF2B5EF4-FFF2-40B4-BE49-F238E27FC236}">
                    <a16:creationId xmlns:a16="http://schemas.microsoft.com/office/drawing/2014/main" id="{B717533C-3C6C-8FB1-D907-3B4DE5EE8D82}"/>
                  </a:ext>
                </a:extLst>
              </p:cNvPr>
              <p:cNvSpPr/>
              <p:nvPr/>
            </p:nvSpPr>
            <p:spPr>
              <a:xfrm>
                <a:off x="8316576" y="1022602"/>
                <a:ext cx="36965" cy="42246"/>
              </a:xfrm>
              <a:custGeom>
                <a:avLst/>
                <a:gdLst>
                  <a:gd name="connsiteX0" fmla="*/ 25084 w 36965"/>
                  <a:gd name="connsiteY0" fmla="*/ 26734 h 42246"/>
                  <a:gd name="connsiteX1" fmla="*/ 12212 w 36965"/>
                  <a:gd name="connsiteY1" fmla="*/ 26734 h 42246"/>
                  <a:gd name="connsiteX2" fmla="*/ 15512 w 36965"/>
                  <a:gd name="connsiteY2" fmla="*/ 17163 h 42246"/>
                  <a:gd name="connsiteX3" fmla="*/ 18483 w 36965"/>
                  <a:gd name="connsiteY3" fmla="*/ 7261 h 42246"/>
                  <a:gd name="connsiteX4" fmla="*/ 21783 w 36965"/>
                  <a:gd name="connsiteY4" fmla="*/ 16833 h 42246"/>
                  <a:gd name="connsiteX5" fmla="*/ 25084 w 36965"/>
                  <a:gd name="connsiteY5" fmla="*/ 26734 h 42246"/>
                  <a:gd name="connsiteX6" fmla="*/ 25084 w 36965"/>
                  <a:gd name="connsiteY6" fmla="*/ 26734 h 42246"/>
                  <a:gd name="connsiteX7" fmla="*/ 25084 w 36965"/>
                  <a:gd name="connsiteY7" fmla="*/ 26734 h 42246"/>
                  <a:gd name="connsiteX8" fmla="*/ 36966 w 36965"/>
                  <a:gd name="connsiteY8" fmla="*/ 42247 h 42246"/>
                  <a:gd name="connsiteX9" fmla="*/ 21783 w 36965"/>
                  <a:gd name="connsiteY9" fmla="*/ 0 h 42246"/>
                  <a:gd name="connsiteX10" fmla="*/ 15182 w 36965"/>
                  <a:gd name="connsiteY10" fmla="*/ 0 h 42246"/>
                  <a:gd name="connsiteX11" fmla="*/ 0 w 36965"/>
                  <a:gd name="connsiteY11" fmla="*/ 42247 h 42246"/>
                  <a:gd name="connsiteX12" fmla="*/ 6601 w 36965"/>
                  <a:gd name="connsiteY12" fmla="*/ 42247 h 42246"/>
                  <a:gd name="connsiteX13" fmla="*/ 10232 w 36965"/>
                  <a:gd name="connsiteY13" fmla="*/ 32345 h 42246"/>
                  <a:gd name="connsiteX14" fmla="*/ 27064 w 36965"/>
                  <a:gd name="connsiteY14" fmla="*/ 32345 h 42246"/>
                  <a:gd name="connsiteX15" fmla="*/ 30695 w 36965"/>
                  <a:gd name="connsiteY15" fmla="*/ 42247 h 42246"/>
                  <a:gd name="connsiteX16" fmla="*/ 36966 w 36965"/>
                  <a:gd name="connsiteY16" fmla="*/ 42247 h 42246"/>
                  <a:gd name="connsiteX17" fmla="*/ 36966 w 36965"/>
                  <a:gd name="connsiteY17" fmla="*/ 42247 h 42246"/>
                  <a:gd name="connsiteX18" fmla="*/ 36966 w 36965"/>
                  <a:gd name="connsiteY18" fmla="*/ 42247 h 4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6965" h="42246">
                    <a:moveTo>
                      <a:pt x="25084" y="26734"/>
                    </a:moveTo>
                    <a:lnTo>
                      <a:pt x="12212" y="26734"/>
                    </a:lnTo>
                    <a:lnTo>
                      <a:pt x="15512" y="17163"/>
                    </a:lnTo>
                    <a:cubicBezTo>
                      <a:pt x="16503" y="13862"/>
                      <a:pt x="18153" y="9241"/>
                      <a:pt x="18483" y="7261"/>
                    </a:cubicBezTo>
                    <a:cubicBezTo>
                      <a:pt x="18813" y="8911"/>
                      <a:pt x="20793" y="13862"/>
                      <a:pt x="21783" y="16833"/>
                    </a:cubicBezTo>
                    <a:lnTo>
                      <a:pt x="25084" y="26734"/>
                    </a:lnTo>
                    <a:lnTo>
                      <a:pt x="25084" y="26734"/>
                    </a:lnTo>
                    <a:lnTo>
                      <a:pt x="25084" y="26734"/>
                    </a:lnTo>
                    <a:close/>
                    <a:moveTo>
                      <a:pt x="36966" y="42247"/>
                    </a:moveTo>
                    <a:lnTo>
                      <a:pt x="21783" y="0"/>
                    </a:lnTo>
                    <a:lnTo>
                      <a:pt x="15182" y="0"/>
                    </a:lnTo>
                    <a:lnTo>
                      <a:pt x="0" y="42247"/>
                    </a:lnTo>
                    <a:lnTo>
                      <a:pt x="6601" y="42247"/>
                    </a:lnTo>
                    <a:lnTo>
                      <a:pt x="10232" y="32345"/>
                    </a:lnTo>
                    <a:lnTo>
                      <a:pt x="27064" y="32345"/>
                    </a:lnTo>
                    <a:lnTo>
                      <a:pt x="30695" y="42247"/>
                    </a:lnTo>
                    <a:lnTo>
                      <a:pt x="36966" y="42247"/>
                    </a:lnTo>
                    <a:lnTo>
                      <a:pt x="36966" y="42247"/>
                    </a:lnTo>
                    <a:lnTo>
                      <a:pt x="36966" y="42247"/>
                    </a:lnTo>
                    <a:close/>
                  </a:path>
                </a:pathLst>
              </a:custGeom>
              <a:solidFill>
                <a:srgbClr val="929395"/>
              </a:solidFill>
              <a:ln w="3298" cap="flat">
                <a:noFill/>
                <a:prstDash val="solid"/>
                <a:miter/>
              </a:ln>
            </p:spPr>
            <p:txBody>
              <a:bodyPr rtlCol="0" anchor="ctr"/>
              <a:lstStyle/>
              <a:p>
                <a:endParaRPr lang="de-DE"/>
              </a:p>
            </p:txBody>
          </p:sp>
          <p:sp>
            <p:nvSpPr>
              <p:cNvPr id="84" name="Freihandform: Form 83">
                <a:extLst>
                  <a:ext uri="{FF2B5EF4-FFF2-40B4-BE49-F238E27FC236}">
                    <a16:creationId xmlns:a16="http://schemas.microsoft.com/office/drawing/2014/main" id="{B74B61FB-B87E-F473-AC3B-1C765440DD1D}"/>
                  </a:ext>
                </a:extLst>
              </p:cNvPr>
              <p:cNvSpPr/>
              <p:nvPr/>
            </p:nvSpPr>
            <p:spPr>
              <a:xfrm>
                <a:off x="8367403" y="1022602"/>
                <a:ext cx="32015" cy="42246"/>
              </a:xfrm>
              <a:custGeom>
                <a:avLst/>
                <a:gdLst>
                  <a:gd name="connsiteX0" fmla="*/ 25744 w 32015"/>
                  <a:gd name="connsiteY0" fmla="*/ 12872 h 42246"/>
                  <a:gd name="connsiteX1" fmla="*/ 18483 w 32015"/>
                  <a:gd name="connsiteY1" fmla="*/ 19473 h 42246"/>
                  <a:gd name="connsiteX2" fmla="*/ 6271 w 32015"/>
                  <a:gd name="connsiteY2" fmla="*/ 19473 h 42246"/>
                  <a:gd name="connsiteX3" fmla="*/ 6271 w 32015"/>
                  <a:gd name="connsiteY3" fmla="*/ 5941 h 42246"/>
                  <a:gd name="connsiteX4" fmla="*/ 18483 w 32015"/>
                  <a:gd name="connsiteY4" fmla="*/ 5941 h 42246"/>
                  <a:gd name="connsiteX5" fmla="*/ 25744 w 32015"/>
                  <a:gd name="connsiteY5" fmla="*/ 12872 h 42246"/>
                  <a:gd name="connsiteX6" fmla="*/ 25744 w 32015"/>
                  <a:gd name="connsiteY6" fmla="*/ 12872 h 42246"/>
                  <a:gd name="connsiteX7" fmla="*/ 25744 w 32015"/>
                  <a:gd name="connsiteY7" fmla="*/ 12872 h 42246"/>
                  <a:gd name="connsiteX8" fmla="*/ 32015 w 32015"/>
                  <a:gd name="connsiteY8" fmla="*/ 12542 h 42246"/>
                  <a:gd name="connsiteX9" fmla="*/ 18483 w 32015"/>
                  <a:gd name="connsiteY9" fmla="*/ 0 h 42246"/>
                  <a:gd name="connsiteX10" fmla="*/ 0 w 32015"/>
                  <a:gd name="connsiteY10" fmla="*/ 0 h 42246"/>
                  <a:gd name="connsiteX11" fmla="*/ 0 w 32015"/>
                  <a:gd name="connsiteY11" fmla="*/ 42247 h 42246"/>
                  <a:gd name="connsiteX12" fmla="*/ 6271 w 32015"/>
                  <a:gd name="connsiteY12" fmla="*/ 42247 h 42246"/>
                  <a:gd name="connsiteX13" fmla="*/ 6271 w 32015"/>
                  <a:gd name="connsiteY13" fmla="*/ 25414 h 42246"/>
                  <a:gd name="connsiteX14" fmla="*/ 15843 w 32015"/>
                  <a:gd name="connsiteY14" fmla="*/ 25414 h 42246"/>
                  <a:gd name="connsiteX15" fmla="*/ 24094 w 32015"/>
                  <a:gd name="connsiteY15" fmla="*/ 42247 h 42246"/>
                  <a:gd name="connsiteX16" fmla="*/ 31355 w 32015"/>
                  <a:gd name="connsiteY16" fmla="*/ 42247 h 42246"/>
                  <a:gd name="connsiteX17" fmla="*/ 22774 w 32015"/>
                  <a:gd name="connsiteY17" fmla="*/ 25084 h 42246"/>
                  <a:gd name="connsiteX18" fmla="*/ 32015 w 32015"/>
                  <a:gd name="connsiteY18" fmla="*/ 12542 h 42246"/>
                  <a:gd name="connsiteX19" fmla="*/ 32015 w 32015"/>
                  <a:gd name="connsiteY19" fmla="*/ 12542 h 42246"/>
                  <a:gd name="connsiteX20" fmla="*/ 32015 w 32015"/>
                  <a:gd name="connsiteY20" fmla="*/ 12542 h 4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015" h="42246">
                    <a:moveTo>
                      <a:pt x="25744" y="12872"/>
                    </a:moveTo>
                    <a:cubicBezTo>
                      <a:pt x="25744" y="17493"/>
                      <a:pt x="22774" y="19473"/>
                      <a:pt x="18483" y="19473"/>
                    </a:cubicBezTo>
                    <a:lnTo>
                      <a:pt x="6271" y="19473"/>
                    </a:lnTo>
                    <a:lnTo>
                      <a:pt x="6271" y="5941"/>
                    </a:lnTo>
                    <a:lnTo>
                      <a:pt x="18483" y="5941"/>
                    </a:lnTo>
                    <a:cubicBezTo>
                      <a:pt x="22774" y="5941"/>
                      <a:pt x="25744" y="8581"/>
                      <a:pt x="25744" y="12872"/>
                    </a:cubicBezTo>
                    <a:lnTo>
                      <a:pt x="25744" y="12872"/>
                    </a:lnTo>
                    <a:lnTo>
                      <a:pt x="25744" y="12872"/>
                    </a:lnTo>
                    <a:close/>
                    <a:moveTo>
                      <a:pt x="32015" y="12542"/>
                    </a:moveTo>
                    <a:cubicBezTo>
                      <a:pt x="32015" y="3961"/>
                      <a:pt x="25744" y="0"/>
                      <a:pt x="18483" y="0"/>
                    </a:cubicBezTo>
                    <a:lnTo>
                      <a:pt x="0" y="0"/>
                    </a:lnTo>
                    <a:lnTo>
                      <a:pt x="0" y="42247"/>
                    </a:lnTo>
                    <a:lnTo>
                      <a:pt x="6271" y="42247"/>
                    </a:lnTo>
                    <a:lnTo>
                      <a:pt x="6271" y="25414"/>
                    </a:lnTo>
                    <a:lnTo>
                      <a:pt x="15843" y="25414"/>
                    </a:lnTo>
                    <a:lnTo>
                      <a:pt x="24094" y="42247"/>
                    </a:lnTo>
                    <a:lnTo>
                      <a:pt x="31355" y="42247"/>
                    </a:lnTo>
                    <a:lnTo>
                      <a:pt x="22774" y="25084"/>
                    </a:lnTo>
                    <a:cubicBezTo>
                      <a:pt x="28385" y="23764"/>
                      <a:pt x="32015" y="19473"/>
                      <a:pt x="32015" y="12542"/>
                    </a:cubicBezTo>
                    <a:lnTo>
                      <a:pt x="32015" y="12542"/>
                    </a:lnTo>
                    <a:lnTo>
                      <a:pt x="32015" y="12542"/>
                    </a:lnTo>
                    <a:close/>
                  </a:path>
                </a:pathLst>
              </a:custGeom>
              <a:solidFill>
                <a:srgbClr val="929395"/>
              </a:solidFill>
              <a:ln w="3298" cap="flat">
                <a:noFill/>
                <a:prstDash val="solid"/>
                <a:miter/>
              </a:ln>
            </p:spPr>
            <p:txBody>
              <a:bodyPr rtlCol="0" anchor="ctr"/>
              <a:lstStyle/>
              <a:p>
                <a:endParaRPr lang="de-DE"/>
              </a:p>
            </p:txBody>
          </p:sp>
          <p:sp>
            <p:nvSpPr>
              <p:cNvPr id="85" name="Freihandform: Form 84">
                <a:extLst>
                  <a:ext uri="{FF2B5EF4-FFF2-40B4-BE49-F238E27FC236}">
                    <a16:creationId xmlns:a16="http://schemas.microsoft.com/office/drawing/2014/main" id="{242670D3-8674-7A14-593A-7A2F7E8B3B2D}"/>
                  </a:ext>
                </a:extLst>
              </p:cNvPr>
              <p:cNvSpPr/>
              <p:nvPr/>
            </p:nvSpPr>
            <p:spPr>
              <a:xfrm>
                <a:off x="8410640" y="1022602"/>
                <a:ext cx="31024" cy="42246"/>
              </a:xfrm>
              <a:custGeom>
                <a:avLst/>
                <a:gdLst>
                  <a:gd name="connsiteX0" fmla="*/ 31025 w 31024"/>
                  <a:gd name="connsiteY0" fmla="*/ 6271 h 42246"/>
                  <a:gd name="connsiteX1" fmla="*/ 31025 w 31024"/>
                  <a:gd name="connsiteY1" fmla="*/ 0 h 42246"/>
                  <a:gd name="connsiteX2" fmla="*/ 0 w 31024"/>
                  <a:gd name="connsiteY2" fmla="*/ 0 h 42246"/>
                  <a:gd name="connsiteX3" fmla="*/ 0 w 31024"/>
                  <a:gd name="connsiteY3" fmla="*/ 6271 h 42246"/>
                  <a:gd name="connsiteX4" fmla="*/ 12212 w 31024"/>
                  <a:gd name="connsiteY4" fmla="*/ 6271 h 42246"/>
                  <a:gd name="connsiteX5" fmla="*/ 12212 w 31024"/>
                  <a:gd name="connsiteY5" fmla="*/ 42247 h 42246"/>
                  <a:gd name="connsiteX6" fmla="*/ 18483 w 31024"/>
                  <a:gd name="connsiteY6" fmla="*/ 42247 h 42246"/>
                  <a:gd name="connsiteX7" fmla="*/ 18483 w 31024"/>
                  <a:gd name="connsiteY7" fmla="*/ 6271 h 42246"/>
                  <a:gd name="connsiteX8" fmla="*/ 31025 w 31024"/>
                  <a:gd name="connsiteY8" fmla="*/ 6271 h 42246"/>
                  <a:gd name="connsiteX9" fmla="*/ 31025 w 31024"/>
                  <a:gd name="connsiteY9" fmla="*/ 6271 h 4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024" h="42246">
                    <a:moveTo>
                      <a:pt x="31025" y="6271"/>
                    </a:moveTo>
                    <a:lnTo>
                      <a:pt x="31025" y="0"/>
                    </a:lnTo>
                    <a:lnTo>
                      <a:pt x="0" y="0"/>
                    </a:lnTo>
                    <a:lnTo>
                      <a:pt x="0" y="6271"/>
                    </a:lnTo>
                    <a:lnTo>
                      <a:pt x="12212" y="6271"/>
                    </a:lnTo>
                    <a:lnTo>
                      <a:pt x="12212" y="42247"/>
                    </a:lnTo>
                    <a:lnTo>
                      <a:pt x="18483" y="42247"/>
                    </a:lnTo>
                    <a:lnTo>
                      <a:pt x="18483" y="6271"/>
                    </a:lnTo>
                    <a:lnTo>
                      <a:pt x="31025" y="6271"/>
                    </a:lnTo>
                    <a:lnTo>
                      <a:pt x="31025" y="6271"/>
                    </a:lnTo>
                    <a:close/>
                  </a:path>
                </a:pathLst>
              </a:custGeom>
              <a:solidFill>
                <a:srgbClr val="929395"/>
              </a:solidFill>
              <a:ln w="3298" cap="flat">
                <a:noFill/>
                <a:prstDash val="solid"/>
                <a:miter/>
              </a:ln>
            </p:spPr>
            <p:txBody>
              <a:bodyPr rtlCol="0" anchor="ctr"/>
              <a:lstStyle/>
              <a:p>
                <a:endParaRPr lang="de-DE"/>
              </a:p>
            </p:txBody>
          </p:sp>
          <p:sp>
            <p:nvSpPr>
              <p:cNvPr id="86" name="Freihandform: Form 85">
                <a:extLst>
                  <a:ext uri="{FF2B5EF4-FFF2-40B4-BE49-F238E27FC236}">
                    <a16:creationId xmlns:a16="http://schemas.microsoft.com/office/drawing/2014/main" id="{4A3498A8-0771-ABB5-3D9B-E559D0BB4DB5}"/>
                  </a:ext>
                </a:extLst>
              </p:cNvPr>
              <p:cNvSpPr/>
              <p:nvPr/>
            </p:nvSpPr>
            <p:spPr>
              <a:xfrm>
                <a:off x="8455528" y="1022602"/>
                <a:ext cx="32674" cy="42246"/>
              </a:xfrm>
              <a:custGeom>
                <a:avLst/>
                <a:gdLst>
                  <a:gd name="connsiteX0" fmla="*/ 32675 w 32674"/>
                  <a:gd name="connsiteY0" fmla="*/ 42247 h 42246"/>
                  <a:gd name="connsiteX1" fmla="*/ 32675 w 32674"/>
                  <a:gd name="connsiteY1" fmla="*/ 0 h 42246"/>
                  <a:gd name="connsiteX2" fmla="*/ 26404 w 32674"/>
                  <a:gd name="connsiteY2" fmla="*/ 0 h 42246"/>
                  <a:gd name="connsiteX3" fmla="*/ 26404 w 32674"/>
                  <a:gd name="connsiteY3" fmla="*/ 21783 h 42246"/>
                  <a:gd name="connsiteX4" fmla="*/ 26404 w 32674"/>
                  <a:gd name="connsiteY4" fmla="*/ 31685 h 42246"/>
                  <a:gd name="connsiteX5" fmla="*/ 22773 w 32674"/>
                  <a:gd name="connsiteY5" fmla="*/ 25744 h 42246"/>
                  <a:gd name="connsiteX6" fmla="*/ 6601 w 32674"/>
                  <a:gd name="connsiteY6" fmla="*/ 0 h 42246"/>
                  <a:gd name="connsiteX7" fmla="*/ 0 w 32674"/>
                  <a:gd name="connsiteY7" fmla="*/ 0 h 42246"/>
                  <a:gd name="connsiteX8" fmla="*/ 0 w 32674"/>
                  <a:gd name="connsiteY8" fmla="*/ 42247 h 42246"/>
                  <a:gd name="connsiteX9" fmla="*/ 6271 w 32674"/>
                  <a:gd name="connsiteY9" fmla="*/ 42247 h 42246"/>
                  <a:gd name="connsiteX10" fmla="*/ 6271 w 32674"/>
                  <a:gd name="connsiteY10" fmla="*/ 20463 h 42246"/>
                  <a:gd name="connsiteX11" fmla="*/ 6271 w 32674"/>
                  <a:gd name="connsiteY11" fmla="*/ 10562 h 42246"/>
                  <a:gd name="connsiteX12" fmla="*/ 9571 w 32674"/>
                  <a:gd name="connsiteY12" fmla="*/ 15843 h 42246"/>
                  <a:gd name="connsiteX13" fmla="*/ 26404 w 32674"/>
                  <a:gd name="connsiteY13" fmla="*/ 42247 h 42246"/>
                  <a:gd name="connsiteX14" fmla="*/ 32675 w 32674"/>
                  <a:gd name="connsiteY14" fmla="*/ 42247 h 42246"/>
                  <a:gd name="connsiteX15" fmla="*/ 32675 w 32674"/>
                  <a:gd name="connsiteY15" fmla="*/ 42247 h 42246"/>
                  <a:gd name="connsiteX16" fmla="*/ 32675 w 32674"/>
                  <a:gd name="connsiteY16" fmla="*/ 42247 h 4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674" h="42246">
                    <a:moveTo>
                      <a:pt x="32675" y="42247"/>
                    </a:moveTo>
                    <a:lnTo>
                      <a:pt x="32675" y="0"/>
                    </a:lnTo>
                    <a:lnTo>
                      <a:pt x="26404" y="0"/>
                    </a:lnTo>
                    <a:lnTo>
                      <a:pt x="26404" y="21783"/>
                    </a:lnTo>
                    <a:cubicBezTo>
                      <a:pt x="26404" y="24094"/>
                      <a:pt x="26404" y="30035"/>
                      <a:pt x="26404" y="31685"/>
                    </a:cubicBezTo>
                    <a:cubicBezTo>
                      <a:pt x="25744" y="30695"/>
                      <a:pt x="24094" y="27394"/>
                      <a:pt x="22773" y="25744"/>
                    </a:cubicBezTo>
                    <a:lnTo>
                      <a:pt x="6601" y="0"/>
                    </a:lnTo>
                    <a:lnTo>
                      <a:pt x="0" y="0"/>
                    </a:lnTo>
                    <a:lnTo>
                      <a:pt x="0" y="42247"/>
                    </a:lnTo>
                    <a:lnTo>
                      <a:pt x="6271" y="42247"/>
                    </a:lnTo>
                    <a:lnTo>
                      <a:pt x="6271" y="20463"/>
                    </a:lnTo>
                    <a:cubicBezTo>
                      <a:pt x="6271" y="18153"/>
                      <a:pt x="6271" y="12212"/>
                      <a:pt x="6271" y="10562"/>
                    </a:cubicBezTo>
                    <a:cubicBezTo>
                      <a:pt x="6931" y="11552"/>
                      <a:pt x="8251" y="14192"/>
                      <a:pt x="9571" y="15843"/>
                    </a:cubicBezTo>
                    <a:lnTo>
                      <a:pt x="26404" y="42247"/>
                    </a:lnTo>
                    <a:lnTo>
                      <a:pt x="32675" y="42247"/>
                    </a:lnTo>
                    <a:lnTo>
                      <a:pt x="32675" y="42247"/>
                    </a:lnTo>
                    <a:lnTo>
                      <a:pt x="32675" y="42247"/>
                    </a:lnTo>
                    <a:close/>
                  </a:path>
                </a:pathLst>
              </a:custGeom>
              <a:solidFill>
                <a:srgbClr val="929395"/>
              </a:solidFill>
              <a:ln w="3298" cap="flat">
                <a:noFill/>
                <a:prstDash val="solid"/>
                <a:miter/>
              </a:ln>
            </p:spPr>
            <p:txBody>
              <a:bodyPr rtlCol="0" anchor="ctr"/>
              <a:lstStyle/>
              <a:p>
                <a:endParaRPr lang="de-DE"/>
              </a:p>
            </p:txBody>
          </p:sp>
          <p:sp>
            <p:nvSpPr>
              <p:cNvPr id="87" name="Freihandform: Form 86">
                <a:extLst>
                  <a:ext uri="{FF2B5EF4-FFF2-40B4-BE49-F238E27FC236}">
                    <a16:creationId xmlns:a16="http://schemas.microsoft.com/office/drawing/2014/main" id="{34309840-A495-0B36-BD38-9B96D99534C9}"/>
                  </a:ext>
                </a:extLst>
              </p:cNvPr>
              <p:cNvSpPr/>
              <p:nvPr/>
            </p:nvSpPr>
            <p:spPr>
              <a:xfrm>
                <a:off x="8508336" y="1022602"/>
                <a:ext cx="28054" cy="42246"/>
              </a:xfrm>
              <a:custGeom>
                <a:avLst/>
                <a:gdLst>
                  <a:gd name="connsiteX0" fmla="*/ 28054 w 28054"/>
                  <a:gd name="connsiteY0" fmla="*/ 42247 h 42246"/>
                  <a:gd name="connsiteX1" fmla="*/ 28054 w 28054"/>
                  <a:gd name="connsiteY1" fmla="*/ 36306 h 42246"/>
                  <a:gd name="connsiteX2" fmla="*/ 6271 w 28054"/>
                  <a:gd name="connsiteY2" fmla="*/ 36306 h 42246"/>
                  <a:gd name="connsiteX3" fmla="*/ 6271 w 28054"/>
                  <a:gd name="connsiteY3" fmla="*/ 22774 h 42246"/>
                  <a:gd name="connsiteX4" fmla="*/ 18483 w 28054"/>
                  <a:gd name="connsiteY4" fmla="*/ 22774 h 42246"/>
                  <a:gd name="connsiteX5" fmla="*/ 18483 w 28054"/>
                  <a:gd name="connsiteY5" fmla="*/ 16503 h 42246"/>
                  <a:gd name="connsiteX6" fmla="*/ 6271 w 28054"/>
                  <a:gd name="connsiteY6" fmla="*/ 16503 h 42246"/>
                  <a:gd name="connsiteX7" fmla="*/ 6271 w 28054"/>
                  <a:gd name="connsiteY7" fmla="*/ 6271 h 42246"/>
                  <a:gd name="connsiteX8" fmla="*/ 27064 w 28054"/>
                  <a:gd name="connsiteY8" fmla="*/ 6271 h 42246"/>
                  <a:gd name="connsiteX9" fmla="*/ 27064 w 28054"/>
                  <a:gd name="connsiteY9" fmla="*/ 0 h 42246"/>
                  <a:gd name="connsiteX10" fmla="*/ 0 w 28054"/>
                  <a:gd name="connsiteY10" fmla="*/ 0 h 42246"/>
                  <a:gd name="connsiteX11" fmla="*/ 0 w 28054"/>
                  <a:gd name="connsiteY11" fmla="*/ 42247 h 42246"/>
                  <a:gd name="connsiteX12" fmla="*/ 28054 w 28054"/>
                  <a:gd name="connsiteY12" fmla="*/ 42247 h 42246"/>
                  <a:gd name="connsiteX13" fmla="*/ 28054 w 28054"/>
                  <a:gd name="connsiteY13" fmla="*/ 42247 h 4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54" h="42246">
                    <a:moveTo>
                      <a:pt x="28054" y="42247"/>
                    </a:moveTo>
                    <a:lnTo>
                      <a:pt x="28054" y="36306"/>
                    </a:lnTo>
                    <a:lnTo>
                      <a:pt x="6271" y="36306"/>
                    </a:lnTo>
                    <a:lnTo>
                      <a:pt x="6271" y="22774"/>
                    </a:lnTo>
                    <a:lnTo>
                      <a:pt x="18483" y="22774"/>
                    </a:lnTo>
                    <a:lnTo>
                      <a:pt x="18483" y="16503"/>
                    </a:lnTo>
                    <a:lnTo>
                      <a:pt x="6271" y="16503"/>
                    </a:lnTo>
                    <a:lnTo>
                      <a:pt x="6271" y="6271"/>
                    </a:lnTo>
                    <a:lnTo>
                      <a:pt x="27064" y="6271"/>
                    </a:lnTo>
                    <a:lnTo>
                      <a:pt x="27064" y="0"/>
                    </a:lnTo>
                    <a:lnTo>
                      <a:pt x="0" y="0"/>
                    </a:lnTo>
                    <a:lnTo>
                      <a:pt x="0" y="42247"/>
                    </a:lnTo>
                    <a:lnTo>
                      <a:pt x="28054" y="42247"/>
                    </a:lnTo>
                    <a:lnTo>
                      <a:pt x="28054" y="42247"/>
                    </a:lnTo>
                    <a:close/>
                  </a:path>
                </a:pathLst>
              </a:custGeom>
              <a:solidFill>
                <a:srgbClr val="929395"/>
              </a:solidFill>
              <a:ln w="3298" cap="flat">
                <a:noFill/>
                <a:prstDash val="solid"/>
                <a:miter/>
              </a:ln>
            </p:spPr>
            <p:txBody>
              <a:bodyPr rtlCol="0" anchor="ctr"/>
              <a:lstStyle/>
              <a:p>
                <a:endParaRPr lang="de-DE"/>
              </a:p>
            </p:txBody>
          </p:sp>
          <p:sp>
            <p:nvSpPr>
              <p:cNvPr id="88" name="Freihandform: Form 87">
                <a:extLst>
                  <a:ext uri="{FF2B5EF4-FFF2-40B4-BE49-F238E27FC236}">
                    <a16:creationId xmlns:a16="http://schemas.microsoft.com/office/drawing/2014/main" id="{86C19414-7667-4435-8DE8-47F624BB32A2}"/>
                  </a:ext>
                </a:extLst>
              </p:cNvPr>
              <p:cNvSpPr/>
              <p:nvPr/>
            </p:nvSpPr>
            <p:spPr>
              <a:xfrm>
                <a:off x="8551243" y="1022602"/>
                <a:ext cx="32014" cy="42246"/>
              </a:xfrm>
              <a:custGeom>
                <a:avLst/>
                <a:gdLst>
                  <a:gd name="connsiteX0" fmla="*/ 25744 w 32014"/>
                  <a:gd name="connsiteY0" fmla="*/ 12872 h 42246"/>
                  <a:gd name="connsiteX1" fmla="*/ 18483 w 32014"/>
                  <a:gd name="connsiteY1" fmla="*/ 19473 h 42246"/>
                  <a:gd name="connsiteX2" fmla="*/ 6271 w 32014"/>
                  <a:gd name="connsiteY2" fmla="*/ 19473 h 42246"/>
                  <a:gd name="connsiteX3" fmla="*/ 6271 w 32014"/>
                  <a:gd name="connsiteY3" fmla="*/ 5941 h 42246"/>
                  <a:gd name="connsiteX4" fmla="*/ 18483 w 32014"/>
                  <a:gd name="connsiteY4" fmla="*/ 5941 h 42246"/>
                  <a:gd name="connsiteX5" fmla="*/ 25744 w 32014"/>
                  <a:gd name="connsiteY5" fmla="*/ 12872 h 42246"/>
                  <a:gd name="connsiteX6" fmla="*/ 25744 w 32014"/>
                  <a:gd name="connsiteY6" fmla="*/ 12872 h 42246"/>
                  <a:gd name="connsiteX7" fmla="*/ 25744 w 32014"/>
                  <a:gd name="connsiteY7" fmla="*/ 12872 h 42246"/>
                  <a:gd name="connsiteX8" fmla="*/ 32015 w 32014"/>
                  <a:gd name="connsiteY8" fmla="*/ 12542 h 42246"/>
                  <a:gd name="connsiteX9" fmla="*/ 18483 w 32014"/>
                  <a:gd name="connsiteY9" fmla="*/ 0 h 42246"/>
                  <a:gd name="connsiteX10" fmla="*/ 0 w 32014"/>
                  <a:gd name="connsiteY10" fmla="*/ 0 h 42246"/>
                  <a:gd name="connsiteX11" fmla="*/ 0 w 32014"/>
                  <a:gd name="connsiteY11" fmla="*/ 42247 h 42246"/>
                  <a:gd name="connsiteX12" fmla="*/ 6271 w 32014"/>
                  <a:gd name="connsiteY12" fmla="*/ 42247 h 42246"/>
                  <a:gd name="connsiteX13" fmla="*/ 6271 w 32014"/>
                  <a:gd name="connsiteY13" fmla="*/ 25414 h 42246"/>
                  <a:gd name="connsiteX14" fmla="*/ 15842 w 32014"/>
                  <a:gd name="connsiteY14" fmla="*/ 25414 h 42246"/>
                  <a:gd name="connsiteX15" fmla="*/ 24094 w 32014"/>
                  <a:gd name="connsiteY15" fmla="*/ 42247 h 42246"/>
                  <a:gd name="connsiteX16" fmla="*/ 31355 w 32014"/>
                  <a:gd name="connsiteY16" fmla="*/ 42247 h 42246"/>
                  <a:gd name="connsiteX17" fmla="*/ 22773 w 32014"/>
                  <a:gd name="connsiteY17" fmla="*/ 25084 h 42246"/>
                  <a:gd name="connsiteX18" fmla="*/ 32015 w 32014"/>
                  <a:gd name="connsiteY18" fmla="*/ 12542 h 42246"/>
                  <a:gd name="connsiteX19" fmla="*/ 32015 w 32014"/>
                  <a:gd name="connsiteY19" fmla="*/ 12542 h 42246"/>
                  <a:gd name="connsiteX20" fmla="*/ 32015 w 32014"/>
                  <a:gd name="connsiteY20" fmla="*/ 12542 h 4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014" h="42246">
                    <a:moveTo>
                      <a:pt x="25744" y="12872"/>
                    </a:moveTo>
                    <a:cubicBezTo>
                      <a:pt x="25744" y="17493"/>
                      <a:pt x="22773" y="19473"/>
                      <a:pt x="18483" y="19473"/>
                    </a:cubicBezTo>
                    <a:lnTo>
                      <a:pt x="6271" y="19473"/>
                    </a:lnTo>
                    <a:lnTo>
                      <a:pt x="6271" y="5941"/>
                    </a:lnTo>
                    <a:lnTo>
                      <a:pt x="18483" y="5941"/>
                    </a:lnTo>
                    <a:cubicBezTo>
                      <a:pt x="22773" y="5941"/>
                      <a:pt x="25744" y="8581"/>
                      <a:pt x="25744" y="12872"/>
                    </a:cubicBezTo>
                    <a:lnTo>
                      <a:pt x="25744" y="12872"/>
                    </a:lnTo>
                    <a:lnTo>
                      <a:pt x="25744" y="12872"/>
                    </a:lnTo>
                    <a:close/>
                    <a:moveTo>
                      <a:pt x="32015" y="12542"/>
                    </a:moveTo>
                    <a:cubicBezTo>
                      <a:pt x="32015" y="3961"/>
                      <a:pt x="25744" y="0"/>
                      <a:pt x="18483" y="0"/>
                    </a:cubicBezTo>
                    <a:lnTo>
                      <a:pt x="0" y="0"/>
                    </a:lnTo>
                    <a:lnTo>
                      <a:pt x="0" y="42247"/>
                    </a:lnTo>
                    <a:lnTo>
                      <a:pt x="6271" y="42247"/>
                    </a:lnTo>
                    <a:lnTo>
                      <a:pt x="6271" y="25414"/>
                    </a:lnTo>
                    <a:lnTo>
                      <a:pt x="15842" y="25414"/>
                    </a:lnTo>
                    <a:lnTo>
                      <a:pt x="24094" y="42247"/>
                    </a:lnTo>
                    <a:lnTo>
                      <a:pt x="31355" y="42247"/>
                    </a:lnTo>
                    <a:lnTo>
                      <a:pt x="22773" y="25084"/>
                    </a:lnTo>
                    <a:cubicBezTo>
                      <a:pt x="28714" y="23764"/>
                      <a:pt x="32015" y="19473"/>
                      <a:pt x="32015" y="12542"/>
                    </a:cubicBezTo>
                    <a:lnTo>
                      <a:pt x="32015" y="12542"/>
                    </a:lnTo>
                    <a:lnTo>
                      <a:pt x="32015" y="12542"/>
                    </a:lnTo>
                    <a:close/>
                  </a:path>
                </a:pathLst>
              </a:custGeom>
              <a:solidFill>
                <a:srgbClr val="929395"/>
              </a:solidFill>
              <a:ln w="3298" cap="flat">
                <a:noFill/>
                <a:prstDash val="solid"/>
                <a:miter/>
              </a:ln>
            </p:spPr>
            <p:txBody>
              <a:bodyPr rtlCol="0" anchor="ctr"/>
              <a:lstStyle/>
              <a:p>
                <a:endParaRPr lang="de-DE"/>
              </a:p>
            </p:txBody>
          </p:sp>
          <p:sp>
            <p:nvSpPr>
              <p:cNvPr id="89" name="Freihandform: Form 88">
                <a:extLst>
                  <a:ext uri="{FF2B5EF4-FFF2-40B4-BE49-F238E27FC236}">
                    <a16:creationId xmlns:a16="http://schemas.microsoft.com/office/drawing/2014/main" id="{53643505-D32E-8166-412D-CA6870A2C147}"/>
                  </a:ext>
                </a:extLst>
              </p:cNvPr>
              <p:cNvSpPr/>
              <p:nvPr/>
            </p:nvSpPr>
            <p:spPr>
              <a:xfrm>
                <a:off x="7953188" y="1022602"/>
                <a:ext cx="27394" cy="42246"/>
              </a:xfrm>
              <a:custGeom>
                <a:avLst/>
                <a:gdLst>
                  <a:gd name="connsiteX0" fmla="*/ 27394 w 27394"/>
                  <a:gd name="connsiteY0" fmla="*/ 42247 h 42246"/>
                  <a:gd name="connsiteX1" fmla="*/ 27394 w 27394"/>
                  <a:gd name="connsiteY1" fmla="*/ 35976 h 42246"/>
                  <a:gd name="connsiteX2" fmla="*/ 6271 w 27394"/>
                  <a:gd name="connsiteY2" fmla="*/ 35976 h 42246"/>
                  <a:gd name="connsiteX3" fmla="*/ 6271 w 27394"/>
                  <a:gd name="connsiteY3" fmla="*/ 0 h 42246"/>
                  <a:gd name="connsiteX4" fmla="*/ 0 w 27394"/>
                  <a:gd name="connsiteY4" fmla="*/ 0 h 42246"/>
                  <a:gd name="connsiteX5" fmla="*/ 0 w 27394"/>
                  <a:gd name="connsiteY5" fmla="*/ 42247 h 42246"/>
                  <a:gd name="connsiteX6" fmla="*/ 27394 w 27394"/>
                  <a:gd name="connsiteY6" fmla="*/ 42247 h 42246"/>
                  <a:gd name="connsiteX7" fmla="*/ 27394 w 27394"/>
                  <a:gd name="connsiteY7" fmla="*/ 42247 h 4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394" h="42246">
                    <a:moveTo>
                      <a:pt x="27394" y="42247"/>
                    </a:moveTo>
                    <a:lnTo>
                      <a:pt x="27394" y="35976"/>
                    </a:lnTo>
                    <a:lnTo>
                      <a:pt x="6271" y="35976"/>
                    </a:lnTo>
                    <a:lnTo>
                      <a:pt x="6271" y="0"/>
                    </a:lnTo>
                    <a:lnTo>
                      <a:pt x="0" y="0"/>
                    </a:lnTo>
                    <a:lnTo>
                      <a:pt x="0" y="42247"/>
                    </a:lnTo>
                    <a:lnTo>
                      <a:pt x="27394" y="42247"/>
                    </a:lnTo>
                    <a:lnTo>
                      <a:pt x="27394" y="42247"/>
                    </a:lnTo>
                    <a:close/>
                  </a:path>
                </a:pathLst>
              </a:custGeom>
              <a:solidFill>
                <a:srgbClr val="929395"/>
              </a:solidFill>
              <a:ln w="3298" cap="flat">
                <a:noFill/>
                <a:prstDash val="solid"/>
                <a:miter/>
              </a:ln>
            </p:spPr>
            <p:txBody>
              <a:bodyPr rtlCol="0" anchor="ctr"/>
              <a:lstStyle/>
              <a:p>
                <a:endParaRPr lang="de-DE"/>
              </a:p>
            </p:txBody>
          </p:sp>
          <p:sp>
            <p:nvSpPr>
              <p:cNvPr id="90" name="Freihandform: Form 89">
                <a:extLst>
                  <a:ext uri="{FF2B5EF4-FFF2-40B4-BE49-F238E27FC236}">
                    <a16:creationId xmlns:a16="http://schemas.microsoft.com/office/drawing/2014/main" id="{A01956C7-324F-DE9E-1A90-318197DD11DD}"/>
                  </a:ext>
                </a:extLst>
              </p:cNvPr>
              <p:cNvSpPr/>
              <p:nvPr/>
            </p:nvSpPr>
            <p:spPr>
              <a:xfrm>
                <a:off x="7989164" y="1021942"/>
                <a:ext cx="35645" cy="43566"/>
              </a:xfrm>
              <a:custGeom>
                <a:avLst/>
                <a:gdLst>
                  <a:gd name="connsiteX0" fmla="*/ 29045 w 35645"/>
                  <a:gd name="connsiteY0" fmla="*/ 21783 h 43566"/>
                  <a:gd name="connsiteX1" fmla="*/ 17493 w 35645"/>
                  <a:gd name="connsiteY1" fmla="*/ 37296 h 43566"/>
                  <a:gd name="connsiteX2" fmla="*/ 5941 w 35645"/>
                  <a:gd name="connsiteY2" fmla="*/ 21783 h 43566"/>
                  <a:gd name="connsiteX3" fmla="*/ 17493 w 35645"/>
                  <a:gd name="connsiteY3" fmla="*/ 6271 h 43566"/>
                  <a:gd name="connsiteX4" fmla="*/ 29045 w 35645"/>
                  <a:gd name="connsiteY4" fmla="*/ 21783 h 43566"/>
                  <a:gd name="connsiteX5" fmla="*/ 29045 w 35645"/>
                  <a:gd name="connsiteY5" fmla="*/ 21783 h 43566"/>
                  <a:gd name="connsiteX6" fmla="*/ 29045 w 35645"/>
                  <a:gd name="connsiteY6" fmla="*/ 21783 h 43566"/>
                  <a:gd name="connsiteX7" fmla="*/ 35646 w 35645"/>
                  <a:gd name="connsiteY7" fmla="*/ 21783 h 43566"/>
                  <a:gd name="connsiteX8" fmla="*/ 17823 w 35645"/>
                  <a:gd name="connsiteY8" fmla="*/ 0 h 43566"/>
                  <a:gd name="connsiteX9" fmla="*/ 0 w 35645"/>
                  <a:gd name="connsiteY9" fmla="*/ 21783 h 43566"/>
                  <a:gd name="connsiteX10" fmla="*/ 17823 w 35645"/>
                  <a:gd name="connsiteY10" fmla="*/ 43567 h 43566"/>
                  <a:gd name="connsiteX11" fmla="*/ 35646 w 35645"/>
                  <a:gd name="connsiteY11" fmla="*/ 21783 h 43566"/>
                  <a:gd name="connsiteX12" fmla="*/ 35646 w 35645"/>
                  <a:gd name="connsiteY12" fmla="*/ 21783 h 43566"/>
                  <a:gd name="connsiteX13" fmla="*/ 35646 w 35645"/>
                  <a:gd name="connsiteY13" fmla="*/ 21783 h 43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645" h="43566">
                    <a:moveTo>
                      <a:pt x="29045" y="21783"/>
                    </a:moveTo>
                    <a:cubicBezTo>
                      <a:pt x="29045" y="31355"/>
                      <a:pt x="25084" y="37296"/>
                      <a:pt x="17493" y="37296"/>
                    </a:cubicBezTo>
                    <a:cubicBezTo>
                      <a:pt x="10232" y="37296"/>
                      <a:pt x="5941" y="31355"/>
                      <a:pt x="5941" y="21783"/>
                    </a:cubicBezTo>
                    <a:cubicBezTo>
                      <a:pt x="5941" y="12212"/>
                      <a:pt x="9902" y="6271"/>
                      <a:pt x="17493" y="6271"/>
                    </a:cubicBezTo>
                    <a:cubicBezTo>
                      <a:pt x="25084" y="6271"/>
                      <a:pt x="29045" y="12212"/>
                      <a:pt x="29045" y="21783"/>
                    </a:cubicBezTo>
                    <a:lnTo>
                      <a:pt x="29045" y="21783"/>
                    </a:lnTo>
                    <a:lnTo>
                      <a:pt x="29045" y="21783"/>
                    </a:lnTo>
                    <a:close/>
                    <a:moveTo>
                      <a:pt x="35646" y="21783"/>
                    </a:moveTo>
                    <a:cubicBezTo>
                      <a:pt x="35646" y="8911"/>
                      <a:pt x="28715" y="0"/>
                      <a:pt x="17823" y="0"/>
                    </a:cubicBezTo>
                    <a:cubicBezTo>
                      <a:pt x="6931" y="0"/>
                      <a:pt x="0" y="8911"/>
                      <a:pt x="0" y="21783"/>
                    </a:cubicBezTo>
                    <a:cubicBezTo>
                      <a:pt x="0" y="34656"/>
                      <a:pt x="6931" y="43567"/>
                      <a:pt x="17823" y="43567"/>
                    </a:cubicBezTo>
                    <a:cubicBezTo>
                      <a:pt x="28715" y="43567"/>
                      <a:pt x="35646" y="34325"/>
                      <a:pt x="35646" y="21783"/>
                    </a:cubicBezTo>
                    <a:lnTo>
                      <a:pt x="35646" y="21783"/>
                    </a:lnTo>
                    <a:lnTo>
                      <a:pt x="35646" y="21783"/>
                    </a:lnTo>
                    <a:close/>
                  </a:path>
                </a:pathLst>
              </a:custGeom>
              <a:solidFill>
                <a:srgbClr val="929395"/>
              </a:solidFill>
              <a:ln w="3298" cap="flat">
                <a:noFill/>
                <a:prstDash val="solid"/>
                <a:miter/>
              </a:ln>
            </p:spPr>
            <p:txBody>
              <a:bodyPr rtlCol="0" anchor="ctr"/>
              <a:lstStyle/>
              <a:p>
                <a:endParaRPr lang="de-DE"/>
              </a:p>
            </p:txBody>
          </p:sp>
          <p:sp>
            <p:nvSpPr>
              <p:cNvPr id="91" name="Freihandform: Form 90">
                <a:extLst>
                  <a:ext uri="{FF2B5EF4-FFF2-40B4-BE49-F238E27FC236}">
                    <a16:creationId xmlns:a16="http://schemas.microsoft.com/office/drawing/2014/main" id="{6A99087A-D6FE-3182-D46D-8B37564FA44B}"/>
                  </a:ext>
                </a:extLst>
              </p:cNvPr>
              <p:cNvSpPr/>
              <p:nvPr/>
            </p:nvSpPr>
            <p:spPr>
              <a:xfrm>
                <a:off x="8034711" y="1022602"/>
                <a:ext cx="36305" cy="42246"/>
              </a:xfrm>
              <a:custGeom>
                <a:avLst/>
                <a:gdLst>
                  <a:gd name="connsiteX0" fmla="*/ 36306 w 36305"/>
                  <a:gd name="connsiteY0" fmla="*/ 0 h 42246"/>
                  <a:gd name="connsiteX1" fmla="*/ 29045 w 36305"/>
                  <a:gd name="connsiteY1" fmla="*/ 0 h 42246"/>
                  <a:gd name="connsiteX2" fmla="*/ 22444 w 36305"/>
                  <a:gd name="connsiteY2" fmla="*/ 11552 h 42246"/>
                  <a:gd name="connsiteX3" fmla="*/ 18153 w 36305"/>
                  <a:gd name="connsiteY3" fmla="*/ 19803 h 42246"/>
                  <a:gd name="connsiteX4" fmla="*/ 13862 w 36305"/>
                  <a:gd name="connsiteY4" fmla="*/ 11552 h 42246"/>
                  <a:gd name="connsiteX5" fmla="*/ 7261 w 36305"/>
                  <a:gd name="connsiteY5" fmla="*/ 0 h 42246"/>
                  <a:gd name="connsiteX6" fmla="*/ 0 w 36305"/>
                  <a:gd name="connsiteY6" fmla="*/ 0 h 42246"/>
                  <a:gd name="connsiteX7" fmla="*/ 15183 w 36305"/>
                  <a:gd name="connsiteY7" fmla="*/ 25414 h 42246"/>
                  <a:gd name="connsiteX8" fmla="*/ 15183 w 36305"/>
                  <a:gd name="connsiteY8" fmla="*/ 42247 h 42246"/>
                  <a:gd name="connsiteX9" fmla="*/ 21453 w 36305"/>
                  <a:gd name="connsiteY9" fmla="*/ 42247 h 42246"/>
                  <a:gd name="connsiteX10" fmla="*/ 21453 w 36305"/>
                  <a:gd name="connsiteY10" fmla="*/ 25414 h 42246"/>
                  <a:gd name="connsiteX11" fmla="*/ 36306 w 36305"/>
                  <a:gd name="connsiteY11" fmla="*/ 0 h 42246"/>
                  <a:gd name="connsiteX12" fmla="*/ 36306 w 36305"/>
                  <a:gd name="connsiteY12" fmla="*/ 0 h 42246"/>
                  <a:gd name="connsiteX13" fmla="*/ 36306 w 36305"/>
                  <a:gd name="connsiteY13" fmla="*/ 0 h 4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305" h="42246">
                    <a:moveTo>
                      <a:pt x="36306" y="0"/>
                    </a:moveTo>
                    <a:lnTo>
                      <a:pt x="29045" y="0"/>
                    </a:lnTo>
                    <a:lnTo>
                      <a:pt x="22444" y="11552"/>
                    </a:lnTo>
                    <a:cubicBezTo>
                      <a:pt x="20793" y="14192"/>
                      <a:pt x="18813" y="18153"/>
                      <a:pt x="18153" y="19803"/>
                    </a:cubicBezTo>
                    <a:cubicBezTo>
                      <a:pt x="17493" y="18153"/>
                      <a:pt x="15183" y="13862"/>
                      <a:pt x="13862" y="11552"/>
                    </a:cubicBezTo>
                    <a:lnTo>
                      <a:pt x="7261" y="0"/>
                    </a:lnTo>
                    <a:lnTo>
                      <a:pt x="0" y="0"/>
                    </a:lnTo>
                    <a:lnTo>
                      <a:pt x="15183" y="25414"/>
                    </a:lnTo>
                    <a:lnTo>
                      <a:pt x="15183" y="42247"/>
                    </a:lnTo>
                    <a:lnTo>
                      <a:pt x="21453" y="42247"/>
                    </a:lnTo>
                    <a:lnTo>
                      <a:pt x="21453" y="25414"/>
                    </a:lnTo>
                    <a:lnTo>
                      <a:pt x="36306" y="0"/>
                    </a:lnTo>
                    <a:lnTo>
                      <a:pt x="36306" y="0"/>
                    </a:lnTo>
                    <a:lnTo>
                      <a:pt x="36306" y="0"/>
                    </a:lnTo>
                    <a:close/>
                  </a:path>
                </a:pathLst>
              </a:custGeom>
              <a:solidFill>
                <a:srgbClr val="929395"/>
              </a:solidFill>
              <a:ln w="3298" cap="flat">
                <a:noFill/>
                <a:prstDash val="solid"/>
                <a:miter/>
              </a:ln>
            </p:spPr>
            <p:txBody>
              <a:bodyPr rtlCol="0" anchor="ctr"/>
              <a:lstStyle/>
              <a:p>
                <a:endParaRPr lang="de-DE"/>
              </a:p>
            </p:txBody>
          </p:sp>
          <p:sp>
            <p:nvSpPr>
              <p:cNvPr id="92" name="Freihandform: Form 91">
                <a:extLst>
                  <a:ext uri="{FF2B5EF4-FFF2-40B4-BE49-F238E27FC236}">
                    <a16:creationId xmlns:a16="http://schemas.microsoft.com/office/drawing/2014/main" id="{A996044E-5C8A-F9E4-CE54-D848FA3ED063}"/>
                  </a:ext>
                </a:extLst>
              </p:cNvPr>
              <p:cNvSpPr/>
              <p:nvPr/>
            </p:nvSpPr>
            <p:spPr>
              <a:xfrm>
                <a:off x="8076628" y="1022602"/>
                <a:ext cx="37295" cy="42246"/>
              </a:xfrm>
              <a:custGeom>
                <a:avLst/>
                <a:gdLst>
                  <a:gd name="connsiteX0" fmla="*/ 25084 w 37295"/>
                  <a:gd name="connsiteY0" fmla="*/ 26734 h 42246"/>
                  <a:gd name="connsiteX1" fmla="*/ 12212 w 37295"/>
                  <a:gd name="connsiteY1" fmla="*/ 26734 h 42246"/>
                  <a:gd name="connsiteX2" fmla="*/ 15512 w 37295"/>
                  <a:gd name="connsiteY2" fmla="*/ 17163 h 42246"/>
                  <a:gd name="connsiteX3" fmla="*/ 18483 w 37295"/>
                  <a:gd name="connsiteY3" fmla="*/ 7261 h 42246"/>
                  <a:gd name="connsiteX4" fmla="*/ 21783 w 37295"/>
                  <a:gd name="connsiteY4" fmla="*/ 16833 h 42246"/>
                  <a:gd name="connsiteX5" fmla="*/ 25084 w 37295"/>
                  <a:gd name="connsiteY5" fmla="*/ 26734 h 42246"/>
                  <a:gd name="connsiteX6" fmla="*/ 25084 w 37295"/>
                  <a:gd name="connsiteY6" fmla="*/ 26734 h 42246"/>
                  <a:gd name="connsiteX7" fmla="*/ 25084 w 37295"/>
                  <a:gd name="connsiteY7" fmla="*/ 26734 h 42246"/>
                  <a:gd name="connsiteX8" fmla="*/ 37296 w 37295"/>
                  <a:gd name="connsiteY8" fmla="*/ 42247 h 42246"/>
                  <a:gd name="connsiteX9" fmla="*/ 21783 w 37295"/>
                  <a:gd name="connsiteY9" fmla="*/ 0 h 42246"/>
                  <a:gd name="connsiteX10" fmla="*/ 15182 w 37295"/>
                  <a:gd name="connsiteY10" fmla="*/ 0 h 42246"/>
                  <a:gd name="connsiteX11" fmla="*/ 0 w 37295"/>
                  <a:gd name="connsiteY11" fmla="*/ 42247 h 42246"/>
                  <a:gd name="connsiteX12" fmla="*/ 6601 w 37295"/>
                  <a:gd name="connsiteY12" fmla="*/ 42247 h 42246"/>
                  <a:gd name="connsiteX13" fmla="*/ 10232 w 37295"/>
                  <a:gd name="connsiteY13" fmla="*/ 32345 h 42246"/>
                  <a:gd name="connsiteX14" fmla="*/ 27064 w 37295"/>
                  <a:gd name="connsiteY14" fmla="*/ 32345 h 42246"/>
                  <a:gd name="connsiteX15" fmla="*/ 30695 w 37295"/>
                  <a:gd name="connsiteY15" fmla="*/ 42247 h 42246"/>
                  <a:gd name="connsiteX16" fmla="*/ 37296 w 37295"/>
                  <a:gd name="connsiteY16" fmla="*/ 42247 h 42246"/>
                  <a:gd name="connsiteX17" fmla="*/ 37296 w 37295"/>
                  <a:gd name="connsiteY17" fmla="*/ 42247 h 42246"/>
                  <a:gd name="connsiteX18" fmla="*/ 37296 w 37295"/>
                  <a:gd name="connsiteY18" fmla="*/ 42247 h 4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7295" h="42246">
                    <a:moveTo>
                      <a:pt x="25084" y="26734"/>
                    </a:moveTo>
                    <a:lnTo>
                      <a:pt x="12212" y="26734"/>
                    </a:lnTo>
                    <a:lnTo>
                      <a:pt x="15512" y="17163"/>
                    </a:lnTo>
                    <a:cubicBezTo>
                      <a:pt x="16503" y="14192"/>
                      <a:pt x="18153" y="9241"/>
                      <a:pt x="18483" y="7261"/>
                    </a:cubicBezTo>
                    <a:cubicBezTo>
                      <a:pt x="18813" y="8911"/>
                      <a:pt x="20793" y="13862"/>
                      <a:pt x="21783" y="16833"/>
                    </a:cubicBezTo>
                    <a:lnTo>
                      <a:pt x="25084" y="26734"/>
                    </a:lnTo>
                    <a:lnTo>
                      <a:pt x="25084" y="26734"/>
                    </a:lnTo>
                    <a:lnTo>
                      <a:pt x="25084" y="26734"/>
                    </a:lnTo>
                    <a:close/>
                    <a:moveTo>
                      <a:pt x="37296" y="42247"/>
                    </a:moveTo>
                    <a:lnTo>
                      <a:pt x="21783" y="0"/>
                    </a:lnTo>
                    <a:lnTo>
                      <a:pt x="15182" y="0"/>
                    </a:lnTo>
                    <a:lnTo>
                      <a:pt x="0" y="42247"/>
                    </a:lnTo>
                    <a:lnTo>
                      <a:pt x="6601" y="42247"/>
                    </a:lnTo>
                    <a:lnTo>
                      <a:pt x="10232" y="32345"/>
                    </a:lnTo>
                    <a:lnTo>
                      <a:pt x="27064" y="32345"/>
                    </a:lnTo>
                    <a:lnTo>
                      <a:pt x="30695" y="42247"/>
                    </a:lnTo>
                    <a:lnTo>
                      <a:pt x="37296" y="42247"/>
                    </a:lnTo>
                    <a:lnTo>
                      <a:pt x="37296" y="42247"/>
                    </a:lnTo>
                    <a:lnTo>
                      <a:pt x="37296" y="42247"/>
                    </a:lnTo>
                    <a:close/>
                  </a:path>
                </a:pathLst>
              </a:custGeom>
              <a:solidFill>
                <a:srgbClr val="929395"/>
              </a:solidFill>
              <a:ln w="3298" cap="flat">
                <a:noFill/>
                <a:prstDash val="solid"/>
                <a:miter/>
              </a:ln>
            </p:spPr>
            <p:txBody>
              <a:bodyPr rtlCol="0" anchor="ctr"/>
              <a:lstStyle/>
              <a:p>
                <a:endParaRPr lang="de-DE"/>
              </a:p>
            </p:txBody>
          </p:sp>
          <p:sp>
            <p:nvSpPr>
              <p:cNvPr id="93" name="Freihandform: Form 92">
                <a:extLst>
                  <a:ext uri="{FF2B5EF4-FFF2-40B4-BE49-F238E27FC236}">
                    <a16:creationId xmlns:a16="http://schemas.microsoft.com/office/drawing/2014/main" id="{EB720735-5981-1D95-3975-34583EC64BCB}"/>
                  </a:ext>
                </a:extLst>
              </p:cNvPr>
              <p:cNvSpPr/>
              <p:nvPr/>
            </p:nvSpPr>
            <p:spPr>
              <a:xfrm>
                <a:off x="8129436" y="1022602"/>
                <a:ext cx="27394" cy="42246"/>
              </a:xfrm>
              <a:custGeom>
                <a:avLst/>
                <a:gdLst>
                  <a:gd name="connsiteX0" fmla="*/ 27394 w 27394"/>
                  <a:gd name="connsiteY0" fmla="*/ 42247 h 42246"/>
                  <a:gd name="connsiteX1" fmla="*/ 27394 w 27394"/>
                  <a:gd name="connsiteY1" fmla="*/ 35976 h 42246"/>
                  <a:gd name="connsiteX2" fmla="*/ 6271 w 27394"/>
                  <a:gd name="connsiteY2" fmla="*/ 35976 h 42246"/>
                  <a:gd name="connsiteX3" fmla="*/ 6271 w 27394"/>
                  <a:gd name="connsiteY3" fmla="*/ 0 h 42246"/>
                  <a:gd name="connsiteX4" fmla="*/ 0 w 27394"/>
                  <a:gd name="connsiteY4" fmla="*/ 0 h 42246"/>
                  <a:gd name="connsiteX5" fmla="*/ 0 w 27394"/>
                  <a:gd name="connsiteY5" fmla="*/ 42247 h 42246"/>
                  <a:gd name="connsiteX6" fmla="*/ 27394 w 27394"/>
                  <a:gd name="connsiteY6" fmla="*/ 42247 h 42246"/>
                  <a:gd name="connsiteX7" fmla="*/ 27394 w 27394"/>
                  <a:gd name="connsiteY7" fmla="*/ 42247 h 4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394" h="42246">
                    <a:moveTo>
                      <a:pt x="27394" y="42247"/>
                    </a:moveTo>
                    <a:lnTo>
                      <a:pt x="27394" y="35976"/>
                    </a:lnTo>
                    <a:lnTo>
                      <a:pt x="6271" y="35976"/>
                    </a:lnTo>
                    <a:lnTo>
                      <a:pt x="6271" y="0"/>
                    </a:lnTo>
                    <a:lnTo>
                      <a:pt x="0" y="0"/>
                    </a:lnTo>
                    <a:lnTo>
                      <a:pt x="0" y="42247"/>
                    </a:lnTo>
                    <a:lnTo>
                      <a:pt x="27394" y="42247"/>
                    </a:lnTo>
                    <a:lnTo>
                      <a:pt x="27394" y="42247"/>
                    </a:lnTo>
                    <a:close/>
                  </a:path>
                </a:pathLst>
              </a:custGeom>
              <a:solidFill>
                <a:srgbClr val="929395"/>
              </a:solidFill>
              <a:ln w="3298" cap="flat">
                <a:noFill/>
                <a:prstDash val="solid"/>
                <a:miter/>
              </a:ln>
            </p:spPr>
            <p:txBody>
              <a:bodyPr rtlCol="0" anchor="ctr"/>
              <a:lstStyle/>
              <a:p>
                <a:endParaRPr lang="de-DE"/>
              </a:p>
            </p:txBody>
          </p:sp>
          <p:sp>
            <p:nvSpPr>
              <p:cNvPr id="94" name="Freihandform: Form 93">
                <a:extLst>
                  <a:ext uri="{FF2B5EF4-FFF2-40B4-BE49-F238E27FC236}">
                    <a16:creationId xmlns:a16="http://schemas.microsoft.com/office/drawing/2014/main" id="{AC43AD7A-F79B-30C8-84B5-AF5C1D6D3167}"/>
                  </a:ext>
                </a:extLst>
              </p:cNvPr>
              <p:cNvSpPr/>
              <p:nvPr/>
            </p:nvSpPr>
            <p:spPr>
              <a:xfrm>
                <a:off x="8161781" y="1022602"/>
                <a:ext cx="31024" cy="42246"/>
              </a:xfrm>
              <a:custGeom>
                <a:avLst/>
                <a:gdLst>
                  <a:gd name="connsiteX0" fmla="*/ 31025 w 31024"/>
                  <a:gd name="connsiteY0" fmla="*/ 6271 h 42246"/>
                  <a:gd name="connsiteX1" fmla="*/ 31025 w 31024"/>
                  <a:gd name="connsiteY1" fmla="*/ 0 h 42246"/>
                  <a:gd name="connsiteX2" fmla="*/ 0 w 31024"/>
                  <a:gd name="connsiteY2" fmla="*/ 0 h 42246"/>
                  <a:gd name="connsiteX3" fmla="*/ 0 w 31024"/>
                  <a:gd name="connsiteY3" fmla="*/ 6271 h 42246"/>
                  <a:gd name="connsiteX4" fmla="*/ 12212 w 31024"/>
                  <a:gd name="connsiteY4" fmla="*/ 6271 h 42246"/>
                  <a:gd name="connsiteX5" fmla="*/ 12212 w 31024"/>
                  <a:gd name="connsiteY5" fmla="*/ 42247 h 42246"/>
                  <a:gd name="connsiteX6" fmla="*/ 18813 w 31024"/>
                  <a:gd name="connsiteY6" fmla="*/ 42247 h 42246"/>
                  <a:gd name="connsiteX7" fmla="*/ 18813 w 31024"/>
                  <a:gd name="connsiteY7" fmla="*/ 6271 h 42246"/>
                  <a:gd name="connsiteX8" fmla="*/ 31025 w 31024"/>
                  <a:gd name="connsiteY8" fmla="*/ 6271 h 42246"/>
                  <a:gd name="connsiteX9" fmla="*/ 31025 w 31024"/>
                  <a:gd name="connsiteY9" fmla="*/ 6271 h 4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024" h="42246">
                    <a:moveTo>
                      <a:pt x="31025" y="6271"/>
                    </a:moveTo>
                    <a:lnTo>
                      <a:pt x="31025" y="0"/>
                    </a:lnTo>
                    <a:lnTo>
                      <a:pt x="0" y="0"/>
                    </a:lnTo>
                    <a:lnTo>
                      <a:pt x="0" y="6271"/>
                    </a:lnTo>
                    <a:lnTo>
                      <a:pt x="12212" y="6271"/>
                    </a:lnTo>
                    <a:lnTo>
                      <a:pt x="12212" y="42247"/>
                    </a:lnTo>
                    <a:lnTo>
                      <a:pt x="18813" y="42247"/>
                    </a:lnTo>
                    <a:lnTo>
                      <a:pt x="18813" y="6271"/>
                    </a:lnTo>
                    <a:lnTo>
                      <a:pt x="31025" y="6271"/>
                    </a:lnTo>
                    <a:lnTo>
                      <a:pt x="31025" y="6271"/>
                    </a:lnTo>
                    <a:close/>
                  </a:path>
                </a:pathLst>
              </a:custGeom>
              <a:solidFill>
                <a:srgbClr val="929395"/>
              </a:solidFill>
              <a:ln w="3298" cap="flat">
                <a:noFill/>
                <a:prstDash val="solid"/>
                <a:miter/>
              </a:ln>
            </p:spPr>
            <p:txBody>
              <a:bodyPr rtlCol="0" anchor="ctr"/>
              <a:lstStyle/>
              <a:p>
                <a:endParaRPr lang="de-DE"/>
              </a:p>
            </p:txBody>
          </p:sp>
          <p:sp>
            <p:nvSpPr>
              <p:cNvPr id="95" name="Freihandform: Form 94">
                <a:extLst>
                  <a:ext uri="{FF2B5EF4-FFF2-40B4-BE49-F238E27FC236}">
                    <a16:creationId xmlns:a16="http://schemas.microsoft.com/office/drawing/2014/main" id="{70EBA7C2-B728-6262-AB9A-090B5A27A40C}"/>
                  </a:ext>
                </a:extLst>
              </p:cNvPr>
              <p:cNvSpPr/>
              <p:nvPr/>
            </p:nvSpPr>
            <p:spPr>
              <a:xfrm>
                <a:off x="7780241" y="956921"/>
                <a:ext cx="130105" cy="47723"/>
              </a:xfrm>
              <a:custGeom>
                <a:avLst/>
                <a:gdLst>
                  <a:gd name="connsiteX0" fmla="*/ 66340 w 130105"/>
                  <a:gd name="connsiteY0" fmla="*/ 0 h 47723"/>
                  <a:gd name="connsiteX1" fmla="*/ 97365 w 130105"/>
                  <a:gd name="connsiteY1" fmla="*/ 20793 h 47723"/>
                  <a:gd name="connsiteX2" fmla="*/ 44227 w 130105"/>
                  <a:gd name="connsiteY2" fmla="*/ 38286 h 47723"/>
                  <a:gd name="connsiteX3" fmla="*/ 0 w 130105"/>
                  <a:gd name="connsiteY3" fmla="*/ 23434 h 47723"/>
                  <a:gd name="connsiteX4" fmla="*/ 57759 w 130105"/>
                  <a:gd name="connsiteY4" fmla="*/ 46537 h 47723"/>
                  <a:gd name="connsiteX5" fmla="*/ 129711 w 130105"/>
                  <a:gd name="connsiteY5" fmla="*/ 22114 h 47723"/>
                  <a:gd name="connsiteX6" fmla="*/ 66340 w 130105"/>
                  <a:gd name="connsiteY6" fmla="*/ 0 h 47723"/>
                  <a:gd name="connsiteX7" fmla="*/ 66340 w 130105"/>
                  <a:gd name="connsiteY7" fmla="*/ 0 h 47723"/>
                  <a:gd name="connsiteX8" fmla="*/ 66340 w 130105"/>
                  <a:gd name="connsiteY8" fmla="*/ 0 h 47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105" h="47723">
                    <a:moveTo>
                      <a:pt x="66340" y="0"/>
                    </a:moveTo>
                    <a:cubicBezTo>
                      <a:pt x="86144" y="5281"/>
                      <a:pt x="96705" y="12542"/>
                      <a:pt x="97365" y="20793"/>
                    </a:cubicBezTo>
                    <a:cubicBezTo>
                      <a:pt x="99016" y="33995"/>
                      <a:pt x="80863" y="44887"/>
                      <a:pt x="44227" y="38286"/>
                    </a:cubicBezTo>
                    <a:cubicBezTo>
                      <a:pt x="31025" y="35976"/>
                      <a:pt x="12872" y="29705"/>
                      <a:pt x="0" y="23434"/>
                    </a:cubicBezTo>
                    <a:cubicBezTo>
                      <a:pt x="17493" y="35316"/>
                      <a:pt x="42247" y="44227"/>
                      <a:pt x="57759" y="46537"/>
                    </a:cubicBezTo>
                    <a:cubicBezTo>
                      <a:pt x="97695" y="52808"/>
                      <a:pt x="134331" y="32675"/>
                      <a:pt x="129711" y="22114"/>
                    </a:cubicBezTo>
                    <a:cubicBezTo>
                      <a:pt x="124430" y="10232"/>
                      <a:pt x="93405" y="1980"/>
                      <a:pt x="66340" y="0"/>
                    </a:cubicBezTo>
                    <a:lnTo>
                      <a:pt x="66340" y="0"/>
                    </a:lnTo>
                    <a:lnTo>
                      <a:pt x="66340" y="0"/>
                    </a:lnTo>
                    <a:close/>
                  </a:path>
                </a:pathLst>
              </a:custGeom>
              <a:solidFill>
                <a:srgbClr val="929395"/>
              </a:solidFill>
              <a:ln w="3298" cap="flat">
                <a:noFill/>
                <a:prstDash val="solid"/>
                <a:miter/>
              </a:ln>
            </p:spPr>
            <p:txBody>
              <a:bodyPr rtlCol="0" anchor="ctr"/>
              <a:lstStyle/>
              <a:p>
                <a:endParaRPr lang="de-DE"/>
              </a:p>
            </p:txBody>
          </p:sp>
        </p:grpSp>
        <p:sp>
          <p:nvSpPr>
            <p:cNvPr id="96" name="Freihandform: Form 95">
              <a:extLst>
                <a:ext uri="{FF2B5EF4-FFF2-40B4-BE49-F238E27FC236}">
                  <a16:creationId xmlns:a16="http://schemas.microsoft.com/office/drawing/2014/main" id="{90F514BE-24E1-1863-51A3-559C4764A1C9}"/>
                </a:ext>
              </a:extLst>
            </p:cNvPr>
            <p:cNvSpPr/>
            <p:nvPr/>
          </p:nvSpPr>
          <p:spPr>
            <a:xfrm>
              <a:off x="9438414" y="994217"/>
              <a:ext cx="67339" cy="115218"/>
            </a:xfrm>
            <a:custGeom>
              <a:avLst/>
              <a:gdLst>
                <a:gd name="connsiteX0" fmla="*/ 56778 w 67339"/>
                <a:gd name="connsiteY0" fmla="*/ 69311 h 115218"/>
                <a:gd name="connsiteX1" fmla="*/ 23773 w 67339"/>
                <a:gd name="connsiteY1" fmla="*/ 87134 h 115218"/>
                <a:gd name="connsiteX2" fmla="*/ 33344 w 67339"/>
                <a:gd name="connsiteY2" fmla="*/ 32015 h 115218"/>
                <a:gd name="connsiteX3" fmla="*/ 67340 w 67339"/>
                <a:gd name="connsiteY3" fmla="*/ 0 h 115218"/>
                <a:gd name="connsiteX4" fmla="*/ 19812 w 67339"/>
                <a:gd name="connsiteY4" fmla="*/ 40266 h 115218"/>
                <a:gd name="connsiteX5" fmla="*/ 7600 w 67339"/>
                <a:gd name="connsiteY5" fmla="*/ 115188 h 115218"/>
                <a:gd name="connsiteX6" fmla="*/ 56778 w 67339"/>
                <a:gd name="connsiteY6" fmla="*/ 69311 h 115218"/>
                <a:gd name="connsiteX7" fmla="*/ 56778 w 67339"/>
                <a:gd name="connsiteY7" fmla="*/ 69311 h 115218"/>
                <a:gd name="connsiteX8" fmla="*/ 56778 w 67339"/>
                <a:gd name="connsiteY8" fmla="*/ 69311 h 115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339" h="115218">
                  <a:moveTo>
                    <a:pt x="56778" y="69311"/>
                  </a:moveTo>
                  <a:cubicBezTo>
                    <a:pt x="42586" y="84163"/>
                    <a:pt x="31694" y="90104"/>
                    <a:pt x="23773" y="87134"/>
                  </a:cubicBezTo>
                  <a:cubicBezTo>
                    <a:pt x="11231" y="82183"/>
                    <a:pt x="10240" y="61390"/>
                    <a:pt x="33344" y="32015"/>
                  </a:cubicBezTo>
                  <a:cubicBezTo>
                    <a:pt x="41595" y="21453"/>
                    <a:pt x="55788" y="8581"/>
                    <a:pt x="67340" y="0"/>
                  </a:cubicBezTo>
                  <a:cubicBezTo>
                    <a:pt x="48527" y="9902"/>
                    <a:pt x="29054" y="27724"/>
                    <a:pt x="19812" y="40266"/>
                  </a:cubicBezTo>
                  <a:cubicBezTo>
                    <a:pt x="-4612" y="72612"/>
                    <a:pt x="-3622" y="114198"/>
                    <a:pt x="7600" y="115188"/>
                  </a:cubicBezTo>
                  <a:cubicBezTo>
                    <a:pt x="20472" y="116178"/>
                    <a:pt x="42256" y="92415"/>
                    <a:pt x="56778" y="69311"/>
                  </a:cubicBezTo>
                  <a:lnTo>
                    <a:pt x="56778" y="69311"/>
                  </a:lnTo>
                  <a:lnTo>
                    <a:pt x="56778" y="69311"/>
                  </a:lnTo>
                  <a:close/>
                </a:path>
              </a:pathLst>
            </a:custGeom>
            <a:solidFill>
              <a:srgbClr val="FFCD1C"/>
            </a:solidFill>
            <a:ln w="3298" cap="flat">
              <a:noFill/>
              <a:prstDash val="solid"/>
              <a:miter/>
            </a:ln>
          </p:spPr>
          <p:txBody>
            <a:bodyPr rtlCol="0" anchor="ctr"/>
            <a:lstStyle/>
            <a:p>
              <a:endParaRPr lang="de-DE"/>
            </a:p>
          </p:txBody>
        </p:sp>
      </p:grpSp>
      <p:pic>
        <p:nvPicPr>
          <p:cNvPr id="4" name="Grafik 3">
            <a:extLst>
              <a:ext uri="{FF2B5EF4-FFF2-40B4-BE49-F238E27FC236}">
                <a16:creationId xmlns:a16="http://schemas.microsoft.com/office/drawing/2014/main" id="{9546B05B-8B61-5A5A-4706-44AD99A99900}"/>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490934" y="2604197"/>
            <a:ext cx="1201698" cy="1042512"/>
          </a:xfrm>
          <a:prstGeom prst="rect">
            <a:avLst/>
          </a:prstGeom>
        </p:spPr>
      </p:pic>
      <p:graphicFrame>
        <p:nvGraphicFramePr>
          <p:cNvPr id="16" name="Objekt 15" hidden="1">
            <a:extLst>
              <a:ext uri="{FF2B5EF4-FFF2-40B4-BE49-F238E27FC236}">
                <a16:creationId xmlns:a16="http://schemas.microsoft.com/office/drawing/2014/main" id="{956E6B79-1836-46DD-9F78-6BD04ED73082}"/>
              </a:ext>
            </a:extLst>
          </p:cNvPr>
          <p:cNvGraphicFramePr>
            <a:graphicFrameLocks noChangeAspect="1"/>
          </p:cNvGraphicFramePr>
          <p:nvPr userDrawn="1">
            <p:custDataLst>
              <p:tags r:id="rId1"/>
            </p:custDataLst>
            <p:extLst>
              <p:ext uri="{D42A27DB-BD31-4B8C-83A1-F6EECF244321}">
                <p14:modId xmlns:p14="http://schemas.microsoft.com/office/powerpoint/2010/main" val="34770262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5" imgW="306" imgH="306" progId="TCLayout.ActiveDocument.1">
                  <p:embed/>
                </p:oleObj>
              </mc:Choice>
              <mc:Fallback>
                <p:oleObj name="think-cell Folie" r:id="rId5" imgW="306" imgH="306" progId="TCLayout.ActiveDocument.1">
                  <p:embed/>
                  <p:pic>
                    <p:nvPicPr>
                      <p:cNvPr id="16" name="Objekt 15" hidden="1">
                        <a:extLst>
                          <a:ext uri="{FF2B5EF4-FFF2-40B4-BE49-F238E27FC236}">
                            <a16:creationId xmlns:a16="http://schemas.microsoft.com/office/drawing/2014/main" id="{956E6B79-1836-46DD-9F78-6BD04ED73082}"/>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grpSp>
        <p:nvGrpSpPr>
          <p:cNvPr id="52" name="Gruppieren 51">
            <a:extLst>
              <a:ext uri="{FF2B5EF4-FFF2-40B4-BE49-F238E27FC236}">
                <a16:creationId xmlns:a16="http://schemas.microsoft.com/office/drawing/2014/main" id="{6D8B360E-C6B1-495E-9E95-88DBF35862F5}"/>
              </a:ext>
            </a:extLst>
          </p:cNvPr>
          <p:cNvGrpSpPr/>
          <p:nvPr userDrawn="1"/>
        </p:nvGrpSpPr>
        <p:grpSpPr bwMode="gray">
          <a:xfrm>
            <a:off x="-471873" y="-300690"/>
            <a:ext cx="12740073" cy="7626015"/>
            <a:chOff x="-471873" y="-300690"/>
            <a:chExt cx="12740073" cy="7626015"/>
          </a:xfrm>
        </p:grpSpPr>
        <p:sp>
          <p:nvSpPr>
            <p:cNvPr id="38" name="Freihandform: Form 37">
              <a:extLst>
                <a:ext uri="{FF2B5EF4-FFF2-40B4-BE49-F238E27FC236}">
                  <a16:creationId xmlns:a16="http://schemas.microsoft.com/office/drawing/2014/main" id="{7FC7D89F-57D9-4DEA-875B-B15166E63376}"/>
                </a:ext>
              </a:extLst>
            </p:cNvPr>
            <p:cNvSpPr/>
            <p:nvPr userDrawn="1"/>
          </p:nvSpPr>
          <p:spPr bwMode="gray">
            <a:xfrm rot="20699865">
              <a:off x="-471873" y="-300690"/>
              <a:ext cx="4519806" cy="3005279"/>
            </a:xfrm>
            <a:custGeom>
              <a:avLst/>
              <a:gdLst>
                <a:gd name="connsiteX0" fmla="*/ 1296152 w 4519806"/>
                <a:gd name="connsiteY0" fmla="*/ 0 h 3005279"/>
                <a:gd name="connsiteX1" fmla="*/ 4519806 w 4519806"/>
                <a:gd name="connsiteY1" fmla="*/ 863911 h 3005279"/>
                <a:gd name="connsiteX2" fmla="*/ 4516874 w 4519806"/>
                <a:gd name="connsiteY2" fmla="*/ 938196 h 3005279"/>
                <a:gd name="connsiteX3" fmla="*/ 250211 w 4519806"/>
                <a:gd name="connsiteY3" fmla="*/ 2984915 h 3005279"/>
                <a:gd name="connsiteX4" fmla="*/ 0 w 4519806"/>
                <a:gd name="connsiteY4" fmla="*/ 3005279 h 3005279"/>
                <a:gd name="connsiteX5" fmla="*/ 238094 w 4519806"/>
                <a:gd name="connsiteY5" fmla="*/ 2116841 h 3005279"/>
                <a:gd name="connsiteX6" fmla="*/ 433212 w 4519806"/>
                <a:gd name="connsiteY6" fmla="*/ 2050640 h 3005279"/>
                <a:gd name="connsiteX7" fmla="*/ 1547931 w 4519806"/>
                <a:gd name="connsiteY7" fmla="*/ 584182 h 3005279"/>
                <a:gd name="connsiteX8" fmla="*/ 1367529 w 4519806"/>
                <a:gd name="connsiteY8" fmla="*/ 98712 h 3005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9806" h="3005279">
                  <a:moveTo>
                    <a:pt x="1296152" y="0"/>
                  </a:moveTo>
                  <a:lnTo>
                    <a:pt x="4519806" y="863911"/>
                  </a:lnTo>
                  <a:lnTo>
                    <a:pt x="4516874" y="938196"/>
                  </a:lnTo>
                  <a:cubicBezTo>
                    <a:pt x="4427742" y="1682385"/>
                    <a:pt x="2605989" y="2753512"/>
                    <a:pt x="250211" y="2984915"/>
                  </a:cubicBezTo>
                  <a:lnTo>
                    <a:pt x="0" y="3005279"/>
                  </a:lnTo>
                  <a:lnTo>
                    <a:pt x="238094" y="2116841"/>
                  </a:lnTo>
                  <a:lnTo>
                    <a:pt x="433212" y="2050640"/>
                  </a:lnTo>
                  <a:cubicBezTo>
                    <a:pt x="1242279" y="1728882"/>
                    <a:pt x="1616844" y="1183503"/>
                    <a:pt x="1547931" y="584182"/>
                  </a:cubicBezTo>
                  <a:cubicBezTo>
                    <a:pt x="1528918" y="416376"/>
                    <a:pt x="1468752" y="254448"/>
                    <a:pt x="1367529" y="98712"/>
                  </a:cubicBezTo>
                  <a:close/>
                </a:path>
              </a:pathLst>
            </a:custGeom>
            <a:solidFill>
              <a:schemeClr val="accent3"/>
            </a:solidFill>
            <a:ln w="7240" cap="flat">
              <a:noFill/>
              <a:prstDash val="solid"/>
              <a:miter/>
            </a:ln>
          </p:spPr>
          <p:txBody>
            <a:bodyPr wrap="square" rtlCol="0" anchor="ctr">
              <a:noAutofit/>
            </a:bodyPr>
            <a:lstStyle/>
            <a:p>
              <a:endParaRPr lang="de-DE"/>
            </a:p>
          </p:txBody>
        </p:sp>
        <p:sp>
          <p:nvSpPr>
            <p:cNvPr id="40" name="Freihandform: Form 39">
              <a:extLst>
                <a:ext uri="{FF2B5EF4-FFF2-40B4-BE49-F238E27FC236}">
                  <a16:creationId xmlns:a16="http://schemas.microsoft.com/office/drawing/2014/main" id="{246263D2-B695-44F3-B4B8-88CC81DC6AF9}"/>
                </a:ext>
              </a:extLst>
            </p:cNvPr>
            <p:cNvSpPr/>
            <p:nvPr userDrawn="1"/>
          </p:nvSpPr>
          <p:spPr bwMode="gray">
            <a:xfrm rot="6419624">
              <a:off x="-660489" y="2887417"/>
              <a:ext cx="6672788" cy="2203028"/>
            </a:xfrm>
            <a:custGeom>
              <a:avLst/>
              <a:gdLst>
                <a:gd name="connsiteX0" fmla="*/ 0 w 6672788"/>
                <a:gd name="connsiteY0" fmla="*/ 0 h 2203028"/>
                <a:gd name="connsiteX1" fmla="*/ 4018388 w 6672788"/>
                <a:gd name="connsiteY1" fmla="*/ 1348431 h 2203028"/>
                <a:gd name="connsiteX2" fmla="*/ 6429473 w 6672788"/>
                <a:gd name="connsiteY2" fmla="*/ 1503397 h 2203028"/>
                <a:gd name="connsiteX3" fmla="*/ 6458422 w 6672788"/>
                <a:gd name="connsiteY3" fmla="*/ 1500603 h 2203028"/>
                <a:gd name="connsiteX4" fmla="*/ 6672788 w 6672788"/>
                <a:gd name="connsiteY4" fmla="*/ 2202039 h 2203028"/>
                <a:gd name="connsiteX5" fmla="*/ 6596002 w 6672788"/>
                <a:gd name="connsiteY5" fmla="*/ 2203028 h 2203028"/>
                <a:gd name="connsiteX6" fmla="*/ 5255977 w 6672788"/>
                <a:gd name="connsiteY6" fmla="*/ 2097581 h 2203028"/>
                <a:gd name="connsiteX7" fmla="*/ 0 w 6672788"/>
                <a:gd name="connsiteY7" fmla="*/ 0 h 2203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72788" h="2203028">
                  <a:moveTo>
                    <a:pt x="0" y="0"/>
                  </a:moveTo>
                  <a:cubicBezTo>
                    <a:pt x="1281918" y="605530"/>
                    <a:pt x="2630679" y="1058124"/>
                    <a:pt x="4018388" y="1348431"/>
                  </a:cubicBezTo>
                  <a:cubicBezTo>
                    <a:pt x="4957254" y="1514464"/>
                    <a:pt x="5761482" y="1556053"/>
                    <a:pt x="6429473" y="1503397"/>
                  </a:cubicBezTo>
                  <a:lnTo>
                    <a:pt x="6458422" y="1500603"/>
                  </a:lnTo>
                  <a:lnTo>
                    <a:pt x="6672788" y="2202039"/>
                  </a:lnTo>
                  <a:lnTo>
                    <a:pt x="6596002" y="2203028"/>
                  </a:lnTo>
                  <a:cubicBezTo>
                    <a:pt x="6158827" y="2201009"/>
                    <a:pt x="5709953" y="2168000"/>
                    <a:pt x="5255977" y="2097581"/>
                  </a:cubicBezTo>
                  <a:cubicBezTo>
                    <a:pt x="3382727" y="1752103"/>
                    <a:pt x="1596395" y="1039209"/>
                    <a:pt x="0" y="0"/>
                  </a:cubicBezTo>
                  <a:close/>
                </a:path>
              </a:pathLst>
            </a:custGeom>
            <a:solidFill>
              <a:schemeClr val="accent2"/>
            </a:solidFill>
            <a:ln w="7240" cap="flat">
              <a:noFill/>
              <a:prstDash val="solid"/>
              <a:miter/>
            </a:ln>
          </p:spPr>
          <p:txBody>
            <a:bodyPr wrap="square" rtlCol="0" anchor="ctr">
              <a:noAutofit/>
            </a:bodyPr>
            <a:lstStyle/>
            <a:p>
              <a:endParaRPr lang="de-DE"/>
            </a:p>
          </p:txBody>
        </p:sp>
        <p:grpSp>
          <p:nvGrpSpPr>
            <p:cNvPr id="51" name="Gruppieren 50">
              <a:extLst>
                <a:ext uri="{FF2B5EF4-FFF2-40B4-BE49-F238E27FC236}">
                  <a16:creationId xmlns:a16="http://schemas.microsoft.com/office/drawing/2014/main" id="{DBD6694E-A3AF-4E17-BB87-CE9E9B8755B9}"/>
                </a:ext>
              </a:extLst>
            </p:cNvPr>
            <p:cNvGrpSpPr/>
            <p:nvPr userDrawn="1"/>
          </p:nvGrpSpPr>
          <p:grpSpPr bwMode="gray">
            <a:xfrm>
              <a:off x="8861615" y="-59292"/>
              <a:ext cx="3406585" cy="6667225"/>
              <a:chOff x="8861615" y="-59292"/>
              <a:chExt cx="3406585" cy="6667225"/>
            </a:xfrm>
          </p:grpSpPr>
          <p:sp>
            <p:nvSpPr>
              <p:cNvPr id="9" name="Ellipse 8">
                <a:extLst>
                  <a:ext uri="{FF2B5EF4-FFF2-40B4-BE49-F238E27FC236}">
                    <a16:creationId xmlns:a16="http://schemas.microsoft.com/office/drawing/2014/main" id="{EA555786-6A5D-4526-82C8-9F5E63A8F3AF}"/>
                  </a:ext>
                </a:extLst>
              </p:cNvPr>
              <p:cNvSpPr/>
              <p:nvPr userDrawn="1"/>
            </p:nvSpPr>
            <p:spPr bwMode="gray">
              <a:xfrm>
                <a:off x="8861615" y="1914989"/>
                <a:ext cx="2822698" cy="2822698"/>
              </a:xfrm>
              <a:prstGeom prst="ellipse">
                <a:avLst/>
              </a:prstGeom>
              <a:solidFill>
                <a:schemeClr val="accent5"/>
              </a:solidFill>
              <a:ln w="101600">
                <a:solidFill>
                  <a:srgbClr val="0046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Freihandform: Form 22">
                <a:extLst>
                  <a:ext uri="{FF2B5EF4-FFF2-40B4-BE49-F238E27FC236}">
                    <a16:creationId xmlns:a16="http://schemas.microsoft.com/office/drawing/2014/main" id="{4717AD75-A89E-48F2-91F3-6A46355C39B2}"/>
                  </a:ext>
                </a:extLst>
              </p:cNvPr>
              <p:cNvSpPr/>
              <p:nvPr userDrawn="1"/>
            </p:nvSpPr>
            <p:spPr bwMode="gray">
              <a:xfrm>
                <a:off x="11695528" y="4460935"/>
                <a:ext cx="496472" cy="2146998"/>
              </a:xfrm>
              <a:custGeom>
                <a:avLst/>
                <a:gdLst>
                  <a:gd name="connsiteX0" fmla="*/ 496472 w 496472"/>
                  <a:gd name="connsiteY0" fmla="*/ 0 h 2146998"/>
                  <a:gd name="connsiteX1" fmla="*/ 496472 w 496472"/>
                  <a:gd name="connsiteY1" fmla="*/ 2146998 h 2146998"/>
                  <a:gd name="connsiteX2" fmla="*/ 413374 w 496472"/>
                  <a:gd name="connsiteY2" fmla="*/ 2071474 h 2146998"/>
                  <a:gd name="connsiteX3" fmla="*/ 0 w 496472"/>
                  <a:gd name="connsiteY3" fmla="*/ 1073499 h 2146998"/>
                  <a:gd name="connsiteX4" fmla="*/ 413374 w 496472"/>
                  <a:gd name="connsiteY4" fmla="*/ 75524 h 2146998"/>
                  <a:gd name="connsiteX5" fmla="*/ 496472 w 496472"/>
                  <a:gd name="connsiteY5" fmla="*/ 0 h 2146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6472" h="2146998">
                    <a:moveTo>
                      <a:pt x="496472" y="0"/>
                    </a:moveTo>
                    <a:lnTo>
                      <a:pt x="496472" y="2146998"/>
                    </a:lnTo>
                    <a:lnTo>
                      <a:pt x="413374" y="2071474"/>
                    </a:lnTo>
                    <a:cubicBezTo>
                      <a:pt x="157970" y="1816070"/>
                      <a:pt x="0" y="1463233"/>
                      <a:pt x="0" y="1073499"/>
                    </a:cubicBezTo>
                    <a:cubicBezTo>
                      <a:pt x="0" y="683766"/>
                      <a:pt x="157970" y="330928"/>
                      <a:pt x="413374" y="75524"/>
                    </a:cubicBezTo>
                    <a:lnTo>
                      <a:pt x="496472" y="0"/>
                    </a:lnTo>
                    <a:close/>
                  </a:path>
                </a:pathLst>
              </a:custGeom>
              <a:solidFill>
                <a:schemeClr val="accent5"/>
              </a:solidFill>
              <a:ln w="101600">
                <a:solidFill>
                  <a:srgbClr val="0046AA"/>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31" name="Freihandform: Form 30">
                <a:extLst>
                  <a:ext uri="{FF2B5EF4-FFF2-40B4-BE49-F238E27FC236}">
                    <a16:creationId xmlns:a16="http://schemas.microsoft.com/office/drawing/2014/main" id="{5EF59691-BD5D-4E78-902A-C9882FF76E42}"/>
                  </a:ext>
                </a:extLst>
              </p:cNvPr>
              <p:cNvSpPr/>
              <p:nvPr userDrawn="1"/>
            </p:nvSpPr>
            <p:spPr bwMode="gray">
              <a:xfrm>
                <a:off x="11095798" y="-59292"/>
                <a:ext cx="1172402" cy="1883314"/>
              </a:xfrm>
              <a:custGeom>
                <a:avLst/>
                <a:gdLst>
                  <a:gd name="connsiteX0" fmla="*/ 89143 w 1172402"/>
                  <a:gd name="connsiteY0" fmla="*/ 0 h 1883314"/>
                  <a:gd name="connsiteX1" fmla="*/ 1172402 w 1172402"/>
                  <a:gd name="connsiteY1" fmla="*/ 0 h 1883314"/>
                  <a:gd name="connsiteX2" fmla="*/ 1172402 w 1172402"/>
                  <a:gd name="connsiteY2" fmla="*/ 1883314 h 1883314"/>
                  <a:gd name="connsiteX3" fmla="*/ 1126913 w 1172402"/>
                  <a:gd name="connsiteY3" fmla="*/ 1876371 h 1883314"/>
                  <a:gd name="connsiteX4" fmla="*/ 0 w 1172402"/>
                  <a:gd name="connsiteY4" fmla="*/ 493696 h 1883314"/>
                  <a:gd name="connsiteX5" fmla="*/ 85640 w 1172402"/>
                  <a:gd name="connsiteY5" fmla="*/ 8427 h 1883314"/>
                  <a:gd name="connsiteX6" fmla="*/ 89143 w 1172402"/>
                  <a:gd name="connsiteY6" fmla="*/ 0 h 1883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2402" h="1883314">
                    <a:moveTo>
                      <a:pt x="89143" y="0"/>
                    </a:moveTo>
                    <a:lnTo>
                      <a:pt x="1172402" y="0"/>
                    </a:lnTo>
                    <a:lnTo>
                      <a:pt x="1172402" y="1883314"/>
                    </a:lnTo>
                    <a:lnTo>
                      <a:pt x="1126913" y="1876371"/>
                    </a:lnTo>
                    <a:cubicBezTo>
                      <a:pt x="483785" y="1744769"/>
                      <a:pt x="0" y="1175730"/>
                      <a:pt x="0" y="493696"/>
                    </a:cubicBezTo>
                    <a:cubicBezTo>
                      <a:pt x="0" y="323188"/>
                      <a:pt x="30237" y="159741"/>
                      <a:pt x="85640" y="8427"/>
                    </a:cubicBezTo>
                    <a:lnTo>
                      <a:pt x="89143" y="0"/>
                    </a:lnTo>
                    <a:close/>
                  </a:path>
                </a:pathLst>
              </a:custGeom>
              <a:solidFill>
                <a:schemeClr val="bg1"/>
              </a:solidFill>
              <a:ln w="101600">
                <a:solidFill>
                  <a:srgbClr val="0046AA"/>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de-DE"/>
              </a:p>
            </p:txBody>
          </p:sp>
        </p:grpSp>
      </p:grpSp>
      <p:sp>
        <p:nvSpPr>
          <p:cNvPr id="3" name="Untertitel 2">
            <a:extLst>
              <a:ext uri="{FF2B5EF4-FFF2-40B4-BE49-F238E27FC236}">
                <a16:creationId xmlns:a16="http://schemas.microsoft.com/office/drawing/2014/main" id="{BF78EAC2-4A2E-450B-A8F0-67A0D73151CE}"/>
              </a:ext>
            </a:extLst>
          </p:cNvPr>
          <p:cNvSpPr>
            <a:spLocks noGrp="1"/>
          </p:cNvSpPr>
          <p:nvPr>
            <p:ph type="subTitle" idx="1"/>
          </p:nvPr>
        </p:nvSpPr>
        <p:spPr bwMode="gray">
          <a:xfrm>
            <a:off x="3482566" y="4695352"/>
            <a:ext cx="5226868" cy="171778"/>
          </a:xfrm>
        </p:spPr>
        <p:txBody>
          <a:bodyPr wrap="square">
            <a:spAutoFit/>
          </a:bodyPr>
          <a:lstStyle>
            <a:lvl1pPr marL="0" indent="0" algn="ctr">
              <a:spcBef>
                <a:spcPts val="300"/>
              </a:spcBef>
              <a:buNone/>
              <a:defRPr sz="1100" b="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2" name="Titel 1">
            <a:extLst>
              <a:ext uri="{FF2B5EF4-FFF2-40B4-BE49-F238E27FC236}">
                <a16:creationId xmlns:a16="http://schemas.microsoft.com/office/drawing/2014/main" id="{AD7949EA-8A42-4C0A-A9DA-CF7D0A111C18}"/>
              </a:ext>
            </a:extLst>
          </p:cNvPr>
          <p:cNvSpPr>
            <a:spLocks noGrp="1"/>
          </p:cNvSpPr>
          <p:nvPr>
            <p:ph type="ctrTitle" hasCustomPrompt="1"/>
          </p:nvPr>
        </p:nvSpPr>
        <p:spPr bwMode="gray">
          <a:xfrm>
            <a:off x="3482566" y="3811067"/>
            <a:ext cx="5226868" cy="738664"/>
          </a:xfrm>
        </p:spPr>
        <p:txBody>
          <a:bodyPr vert="horz" anchor="ctr"/>
          <a:lstStyle>
            <a:lvl1pPr algn="ctr">
              <a:defRPr sz="2400" cap="all" baseline="0"/>
            </a:lvl1pPr>
          </a:lstStyle>
          <a:p>
            <a:r>
              <a:rPr lang="de-DE"/>
              <a:t>MASTERTITELFORMAT BEARBEITEN</a:t>
            </a:r>
          </a:p>
        </p:txBody>
      </p:sp>
    </p:spTree>
    <p:extLst>
      <p:ext uri="{BB962C8B-B14F-4D97-AF65-F5344CB8AC3E}">
        <p14:creationId xmlns:p14="http://schemas.microsoft.com/office/powerpoint/2010/main" val="4254942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Großer Kreis auf grauem Hintergrund">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F4B804C0-F760-460D-9F1E-EBA40A54B49A}"/>
              </a:ext>
            </a:extLst>
          </p:cNvPr>
          <p:cNvGraphicFramePr>
            <a:graphicFrameLocks noChangeAspect="1"/>
          </p:cNvGraphicFramePr>
          <p:nvPr userDrawn="1">
            <p:custDataLst>
              <p:tags r:id="rId1"/>
            </p:custDataLst>
            <p:extLst>
              <p:ext uri="{D42A27DB-BD31-4B8C-83A1-F6EECF244321}">
                <p14:modId xmlns:p14="http://schemas.microsoft.com/office/powerpoint/2010/main" val="40032363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7" name="Objekt 6" hidden="1">
                        <a:extLst>
                          <a:ext uri="{FF2B5EF4-FFF2-40B4-BE49-F238E27FC236}">
                            <a16:creationId xmlns:a16="http://schemas.microsoft.com/office/drawing/2014/main" id="{F4B804C0-F760-460D-9F1E-EBA40A54B49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Rechteck 8">
            <a:extLst>
              <a:ext uri="{FF2B5EF4-FFF2-40B4-BE49-F238E27FC236}">
                <a16:creationId xmlns:a16="http://schemas.microsoft.com/office/drawing/2014/main" id="{331C15FD-1098-4E90-9777-2C79DC8F95ED}"/>
              </a:ext>
            </a:extLst>
          </p:cNvPr>
          <p:cNvSpPr/>
          <p:nvPr userDrawn="1"/>
        </p:nvSpPr>
        <p:spPr bwMode="gray">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Bildplatzhalter 18">
            <a:extLst>
              <a:ext uri="{FF2B5EF4-FFF2-40B4-BE49-F238E27FC236}">
                <a16:creationId xmlns:a16="http://schemas.microsoft.com/office/drawing/2014/main" id="{51FC1C96-6CD5-4BCB-B02D-74A3CF6CE1A8}"/>
              </a:ext>
            </a:extLst>
          </p:cNvPr>
          <p:cNvSpPr>
            <a:spLocks noGrp="1"/>
          </p:cNvSpPr>
          <p:nvPr>
            <p:ph type="pic" sz="quarter" idx="15" hasCustomPrompt="1"/>
          </p:nvPr>
        </p:nvSpPr>
        <p:spPr bwMode="gray">
          <a:xfrm>
            <a:off x="-9072" y="-7257"/>
            <a:ext cx="10928902" cy="6872514"/>
          </a:xfrm>
          <a:custGeom>
            <a:avLst/>
            <a:gdLst>
              <a:gd name="connsiteX0" fmla="*/ 0 w 10928902"/>
              <a:gd name="connsiteY0" fmla="*/ 0 h 6858000"/>
              <a:gd name="connsiteX1" fmla="*/ 9413322 w 10928902"/>
              <a:gd name="connsiteY1" fmla="*/ 0 h 6858000"/>
              <a:gd name="connsiteX2" fmla="*/ 9426502 w 10928902"/>
              <a:gd name="connsiteY2" fmla="*/ 20551 h 6858000"/>
              <a:gd name="connsiteX3" fmla="*/ 10928902 w 10928902"/>
              <a:gd name="connsiteY3" fmla="*/ 5399572 h 6858000"/>
              <a:gd name="connsiteX4" fmla="*/ 10875326 w 10928902"/>
              <a:gd name="connsiteY4" fmla="*/ 6460198 h 6858000"/>
              <a:gd name="connsiteX5" fmla="*/ 10824756 w 10928902"/>
              <a:gd name="connsiteY5" fmla="*/ 6858000 h 6858000"/>
              <a:gd name="connsiteX6" fmla="*/ 0 w 1092890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28902" h="6858000">
                <a:moveTo>
                  <a:pt x="0" y="0"/>
                </a:moveTo>
                <a:lnTo>
                  <a:pt x="9413322" y="0"/>
                </a:lnTo>
                <a:lnTo>
                  <a:pt x="9426502" y="20551"/>
                </a:lnTo>
                <a:cubicBezTo>
                  <a:pt x="10379887" y="1588988"/>
                  <a:pt x="10928902" y="3430191"/>
                  <a:pt x="10928902" y="5399572"/>
                </a:cubicBezTo>
                <a:cubicBezTo>
                  <a:pt x="10928902" y="5757641"/>
                  <a:pt x="10910754" y="6111473"/>
                  <a:pt x="10875326" y="6460198"/>
                </a:cubicBezTo>
                <a:lnTo>
                  <a:pt x="10824756" y="6858000"/>
                </a:lnTo>
                <a:lnTo>
                  <a:pt x="0" y="6858000"/>
                </a:lnTo>
                <a:close/>
              </a:path>
            </a:pathLst>
          </a:custGeom>
          <a:ln w="9525">
            <a:noFill/>
          </a:ln>
        </p:spPr>
        <p:txBody>
          <a:bodyPr wrap="square">
            <a:noAutofit/>
          </a:bodyPr>
          <a:lstStyle>
            <a:lvl1pPr>
              <a:defRPr/>
            </a:lvl1pPr>
          </a:lstStyle>
          <a:p>
            <a:r>
              <a:rPr lang="de-DE"/>
              <a:t> </a:t>
            </a:r>
          </a:p>
        </p:txBody>
      </p:sp>
      <p:sp>
        <p:nvSpPr>
          <p:cNvPr id="4" name="Fußzeilenplatzhalter 3">
            <a:extLst>
              <a:ext uri="{FF2B5EF4-FFF2-40B4-BE49-F238E27FC236}">
                <a16:creationId xmlns:a16="http://schemas.microsoft.com/office/drawing/2014/main" id="{E7DF28CC-7FBD-4C85-AB7E-000A314D01BE}"/>
              </a:ext>
            </a:extLst>
          </p:cNvPr>
          <p:cNvSpPr>
            <a:spLocks noGrp="1"/>
          </p:cNvSpPr>
          <p:nvPr>
            <p:ph type="ftr" sz="quarter" idx="11"/>
          </p:nvPr>
        </p:nvSpPr>
        <p:spPr bwMode="gray"/>
        <p:txBody>
          <a:bodyPr/>
          <a:lstStyle/>
          <a:p>
            <a:r>
              <a:rPr lang="de-DE"/>
              <a:t>Präsentationskennung - über EINFÜGEN in KOPF- UND FUSSZEILE eintragen</a:t>
            </a:r>
          </a:p>
        </p:txBody>
      </p:sp>
      <p:sp>
        <p:nvSpPr>
          <p:cNvPr id="5" name="Foliennummernplatzhalter 4">
            <a:extLst>
              <a:ext uri="{FF2B5EF4-FFF2-40B4-BE49-F238E27FC236}">
                <a16:creationId xmlns:a16="http://schemas.microsoft.com/office/drawing/2014/main" id="{EFB532F7-5645-4BC6-8F22-37DA80E8C606}"/>
              </a:ext>
            </a:extLst>
          </p:cNvPr>
          <p:cNvSpPr>
            <a:spLocks noGrp="1"/>
          </p:cNvSpPr>
          <p:nvPr>
            <p:ph type="sldNum" sz="quarter" idx="12"/>
          </p:nvPr>
        </p:nvSpPr>
        <p:spPr bwMode="gray"/>
        <p:txBody>
          <a:bodyPr/>
          <a:lstStyle/>
          <a:p>
            <a:fld id="{386A76C2-6D9D-4233-BD11-1CE33C256E9C}" type="slidenum">
              <a:rPr lang="de-DE" smtClean="0"/>
              <a:t>‹Nr.›</a:t>
            </a:fld>
            <a:endParaRPr lang="de-DE"/>
          </a:p>
        </p:txBody>
      </p:sp>
      <p:sp>
        <p:nvSpPr>
          <p:cNvPr id="20" name="Titel 1">
            <a:extLst>
              <a:ext uri="{FF2B5EF4-FFF2-40B4-BE49-F238E27FC236}">
                <a16:creationId xmlns:a16="http://schemas.microsoft.com/office/drawing/2014/main" id="{AD9508AC-3DBD-45B6-B2E5-D2D764B87D3A}"/>
              </a:ext>
            </a:extLst>
          </p:cNvPr>
          <p:cNvSpPr>
            <a:spLocks noGrp="1"/>
          </p:cNvSpPr>
          <p:nvPr>
            <p:ph type="title"/>
          </p:nvPr>
        </p:nvSpPr>
        <p:spPr bwMode="gray">
          <a:xfrm>
            <a:off x="550864" y="3960160"/>
            <a:ext cx="6764336" cy="369332"/>
          </a:xfrm>
        </p:spPr>
        <p:txBody>
          <a:bodyPr vert="horz" anchor="ctr"/>
          <a:lstStyle>
            <a:lvl1pPr marL="0" indent="0">
              <a:defRPr sz="2400">
                <a:solidFill>
                  <a:schemeClr val="bg1"/>
                </a:solidFill>
              </a:defRPr>
            </a:lvl1pPr>
          </a:lstStyle>
          <a:p>
            <a:r>
              <a:rPr lang="de-DE"/>
              <a:t>Mastertitelformat bearbeiten</a:t>
            </a:r>
          </a:p>
        </p:txBody>
      </p:sp>
      <p:pic>
        <p:nvPicPr>
          <p:cNvPr id="2" name="Grafik 1">
            <a:extLst>
              <a:ext uri="{FF2B5EF4-FFF2-40B4-BE49-F238E27FC236}">
                <a16:creationId xmlns:a16="http://schemas.microsoft.com/office/drawing/2014/main" id="{DA0487B6-AB76-C5D1-2249-2A845D252C21}"/>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0583236" y="340892"/>
            <a:ext cx="1201698" cy="1042512"/>
          </a:xfrm>
          <a:prstGeom prst="rect">
            <a:avLst/>
          </a:prstGeom>
        </p:spPr>
      </p:pic>
    </p:spTree>
    <p:extLst>
      <p:ext uri="{BB962C8B-B14F-4D97-AF65-F5344CB8AC3E}">
        <p14:creationId xmlns:p14="http://schemas.microsoft.com/office/powerpoint/2010/main" val="16865727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mit gelbem Hintergrund">
    <p:bg>
      <p:bgPr>
        <a:solidFill>
          <a:schemeClr val="accent3"/>
        </a:solidFill>
        <a:effectLst/>
      </p:bgPr>
    </p:bg>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F4B804C0-F760-460D-9F1E-EBA40A54B49A}"/>
              </a:ext>
            </a:extLst>
          </p:cNvPr>
          <p:cNvGraphicFramePr>
            <a:graphicFrameLocks noChangeAspect="1"/>
          </p:cNvGraphicFramePr>
          <p:nvPr userDrawn="1">
            <p:custDataLst>
              <p:tags r:id="rId1"/>
            </p:custDataLst>
            <p:extLst>
              <p:ext uri="{D42A27DB-BD31-4B8C-83A1-F6EECF244321}">
                <p14:modId xmlns:p14="http://schemas.microsoft.com/office/powerpoint/2010/main" val="40032363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7" name="Objekt 6" hidden="1">
                        <a:extLst>
                          <a:ext uri="{FF2B5EF4-FFF2-40B4-BE49-F238E27FC236}">
                            <a16:creationId xmlns:a16="http://schemas.microsoft.com/office/drawing/2014/main" id="{F4B804C0-F760-460D-9F1E-EBA40A54B49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Fußzeilenplatzhalter 3">
            <a:extLst>
              <a:ext uri="{FF2B5EF4-FFF2-40B4-BE49-F238E27FC236}">
                <a16:creationId xmlns:a16="http://schemas.microsoft.com/office/drawing/2014/main" id="{E7DF28CC-7FBD-4C85-AB7E-000A314D01BE}"/>
              </a:ext>
            </a:extLst>
          </p:cNvPr>
          <p:cNvSpPr>
            <a:spLocks noGrp="1"/>
          </p:cNvSpPr>
          <p:nvPr>
            <p:ph type="ftr" sz="quarter" idx="11"/>
          </p:nvPr>
        </p:nvSpPr>
        <p:spPr bwMode="gray"/>
        <p:txBody>
          <a:bodyPr/>
          <a:lstStyle/>
          <a:p>
            <a:r>
              <a:rPr lang="de-DE"/>
              <a:t>Präsentationskennung - über EINFÜGEN in KOPF- UND FUSSZEILE eintragen</a:t>
            </a:r>
          </a:p>
        </p:txBody>
      </p:sp>
      <p:sp>
        <p:nvSpPr>
          <p:cNvPr id="5" name="Foliennummernplatzhalter 4">
            <a:extLst>
              <a:ext uri="{FF2B5EF4-FFF2-40B4-BE49-F238E27FC236}">
                <a16:creationId xmlns:a16="http://schemas.microsoft.com/office/drawing/2014/main" id="{EFB532F7-5645-4BC6-8F22-37DA80E8C606}"/>
              </a:ext>
            </a:extLst>
          </p:cNvPr>
          <p:cNvSpPr>
            <a:spLocks noGrp="1"/>
          </p:cNvSpPr>
          <p:nvPr>
            <p:ph type="sldNum" sz="quarter" idx="12"/>
          </p:nvPr>
        </p:nvSpPr>
        <p:spPr bwMode="gray"/>
        <p:txBody>
          <a:bodyPr/>
          <a:lstStyle/>
          <a:p>
            <a:fld id="{386A76C2-6D9D-4233-BD11-1CE33C256E9C}" type="slidenum">
              <a:rPr lang="de-DE" smtClean="0"/>
              <a:t>‹Nr.›</a:t>
            </a:fld>
            <a:endParaRPr lang="de-DE"/>
          </a:p>
        </p:txBody>
      </p:sp>
      <p:sp>
        <p:nvSpPr>
          <p:cNvPr id="20" name="Titel 1">
            <a:extLst>
              <a:ext uri="{FF2B5EF4-FFF2-40B4-BE49-F238E27FC236}">
                <a16:creationId xmlns:a16="http://schemas.microsoft.com/office/drawing/2014/main" id="{AD9508AC-3DBD-45B6-B2E5-D2D764B87D3A}"/>
              </a:ext>
            </a:extLst>
          </p:cNvPr>
          <p:cNvSpPr>
            <a:spLocks noGrp="1"/>
          </p:cNvSpPr>
          <p:nvPr>
            <p:ph type="title"/>
          </p:nvPr>
        </p:nvSpPr>
        <p:spPr bwMode="gray">
          <a:xfrm>
            <a:off x="550864" y="3960160"/>
            <a:ext cx="6764336" cy="369332"/>
          </a:xfrm>
        </p:spPr>
        <p:txBody>
          <a:bodyPr vert="horz" anchor="ctr"/>
          <a:lstStyle>
            <a:lvl1pPr marL="0" indent="0">
              <a:defRPr sz="2400">
                <a:solidFill>
                  <a:schemeClr val="tx1"/>
                </a:solidFill>
              </a:defRPr>
            </a:lvl1pPr>
          </a:lstStyle>
          <a:p>
            <a:r>
              <a:rPr lang="de-DE"/>
              <a:t>Mastertitelformat bearbeiten</a:t>
            </a:r>
          </a:p>
        </p:txBody>
      </p:sp>
    </p:spTree>
    <p:extLst>
      <p:ext uri="{BB962C8B-B14F-4D97-AF65-F5344CB8AC3E}">
        <p14:creationId xmlns:p14="http://schemas.microsoft.com/office/powerpoint/2010/main" val="50448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ext mit blauem Hintergrund">
    <p:bg>
      <p:bgPr>
        <a:solidFill>
          <a:schemeClr val="accent5"/>
        </a:solidFill>
        <a:effectLst/>
      </p:bgPr>
    </p:bg>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F4B804C0-F760-460D-9F1E-EBA40A54B49A}"/>
              </a:ext>
            </a:extLst>
          </p:cNvPr>
          <p:cNvGraphicFramePr>
            <a:graphicFrameLocks noChangeAspect="1"/>
          </p:cNvGraphicFramePr>
          <p:nvPr userDrawn="1">
            <p:custDataLst>
              <p:tags r:id="rId1"/>
            </p:custDataLst>
            <p:extLst>
              <p:ext uri="{D42A27DB-BD31-4B8C-83A1-F6EECF244321}">
                <p14:modId xmlns:p14="http://schemas.microsoft.com/office/powerpoint/2010/main" val="40032363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7" name="Objekt 6" hidden="1">
                        <a:extLst>
                          <a:ext uri="{FF2B5EF4-FFF2-40B4-BE49-F238E27FC236}">
                            <a16:creationId xmlns:a16="http://schemas.microsoft.com/office/drawing/2014/main" id="{F4B804C0-F760-460D-9F1E-EBA40A54B49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Fußzeilenplatzhalter 3">
            <a:extLst>
              <a:ext uri="{FF2B5EF4-FFF2-40B4-BE49-F238E27FC236}">
                <a16:creationId xmlns:a16="http://schemas.microsoft.com/office/drawing/2014/main" id="{E7DF28CC-7FBD-4C85-AB7E-000A314D01BE}"/>
              </a:ext>
            </a:extLst>
          </p:cNvPr>
          <p:cNvSpPr>
            <a:spLocks noGrp="1"/>
          </p:cNvSpPr>
          <p:nvPr>
            <p:ph type="ftr" sz="quarter" idx="11"/>
          </p:nvPr>
        </p:nvSpPr>
        <p:spPr bwMode="gray"/>
        <p:txBody>
          <a:bodyPr/>
          <a:lstStyle>
            <a:lvl1pPr>
              <a:defRPr>
                <a:solidFill>
                  <a:schemeClr val="bg1"/>
                </a:solidFill>
              </a:defRPr>
            </a:lvl1pPr>
          </a:lstStyle>
          <a:p>
            <a:r>
              <a:rPr lang="de-DE"/>
              <a:t>Präsentationskennung - über EINFÜGEN in KOPF- UND FUSSZEILE eintragen</a:t>
            </a:r>
          </a:p>
        </p:txBody>
      </p:sp>
      <p:sp>
        <p:nvSpPr>
          <p:cNvPr id="5" name="Foliennummernplatzhalter 4">
            <a:extLst>
              <a:ext uri="{FF2B5EF4-FFF2-40B4-BE49-F238E27FC236}">
                <a16:creationId xmlns:a16="http://schemas.microsoft.com/office/drawing/2014/main" id="{EFB532F7-5645-4BC6-8F22-37DA80E8C606}"/>
              </a:ext>
            </a:extLst>
          </p:cNvPr>
          <p:cNvSpPr>
            <a:spLocks noGrp="1"/>
          </p:cNvSpPr>
          <p:nvPr>
            <p:ph type="sldNum" sz="quarter" idx="12"/>
          </p:nvPr>
        </p:nvSpPr>
        <p:spPr bwMode="gray"/>
        <p:txBody>
          <a:bodyPr/>
          <a:lstStyle>
            <a:lvl1pPr>
              <a:defRPr>
                <a:solidFill>
                  <a:schemeClr val="bg1"/>
                </a:solidFill>
              </a:defRPr>
            </a:lvl1pPr>
          </a:lstStyle>
          <a:p>
            <a:fld id="{386A76C2-6D9D-4233-BD11-1CE33C256E9C}" type="slidenum">
              <a:rPr lang="de-DE" smtClean="0"/>
              <a:pPr/>
              <a:t>‹Nr.›</a:t>
            </a:fld>
            <a:endParaRPr lang="de-DE"/>
          </a:p>
        </p:txBody>
      </p:sp>
      <p:sp>
        <p:nvSpPr>
          <p:cNvPr id="20" name="Titel 1">
            <a:extLst>
              <a:ext uri="{FF2B5EF4-FFF2-40B4-BE49-F238E27FC236}">
                <a16:creationId xmlns:a16="http://schemas.microsoft.com/office/drawing/2014/main" id="{AD9508AC-3DBD-45B6-B2E5-D2D764B87D3A}"/>
              </a:ext>
            </a:extLst>
          </p:cNvPr>
          <p:cNvSpPr>
            <a:spLocks noGrp="1"/>
          </p:cNvSpPr>
          <p:nvPr>
            <p:ph type="title"/>
          </p:nvPr>
        </p:nvSpPr>
        <p:spPr bwMode="gray">
          <a:xfrm>
            <a:off x="550864" y="3960160"/>
            <a:ext cx="6764336" cy="369332"/>
          </a:xfrm>
        </p:spPr>
        <p:txBody>
          <a:bodyPr vert="horz" anchor="ctr"/>
          <a:lstStyle>
            <a:lvl1pPr marL="0" indent="0">
              <a:defRPr sz="2400">
                <a:solidFill>
                  <a:schemeClr val="bg1"/>
                </a:solidFill>
              </a:defRPr>
            </a:lvl1pPr>
          </a:lstStyle>
          <a:p>
            <a:r>
              <a:rPr lang="de-DE"/>
              <a:t>Mastertitelformat bearbeiten</a:t>
            </a:r>
          </a:p>
        </p:txBody>
      </p:sp>
      <p:pic>
        <p:nvPicPr>
          <p:cNvPr id="3" name="Grafik 2">
            <a:extLst>
              <a:ext uri="{FF2B5EF4-FFF2-40B4-BE49-F238E27FC236}">
                <a16:creationId xmlns:a16="http://schemas.microsoft.com/office/drawing/2014/main" id="{E65A19C1-AAB8-9A26-1DF3-935330E910DA}"/>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0583236" y="340892"/>
            <a:ext cx="1201698" cy="1042512"/>
          </a:xfrm>
          <a:prstGeom prst="rect">
            <a:avLst/>
          </a:prstGeom>
        </p:spPr>
      </p:pic>
    </p:spTree>
    <p:extLst>
      <p:ext uri="{BB962C8B-B14F-4D97-AF65-F5344CB8AC3E}">
        <p14:creationId xmlns:p14="http://schemas.microsoft.com/office/powerpoint/2010/main" val="10587509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ext mit dunkelgrauem Hintergrund">
    <p:bg>
      <p:bgPr>
        <a:solidFill>
          <a:schemeClr val="accent1"/>
        </a:solidFill>
        <a:effectLst/>
      </p:bgPr>
    </p:bg>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F4B804C0-F760-460D-9F1E-EBA40A54B49A}"/>
              </a:ext>
            </a:extLst>
          </p:cNvPr>
          <p:cNvGraphicFramePr>
            <a:graphicFrameLocks noChangeAspect="1"/>
          </p:cNvGraphicFramePr>
          <p:nvPr userDrawn="1">
            <p:custDataLst>
              <p:tags r:id="rId1"/>
            </p:custDataLst>
            <p:extLst>
              <p:ext uri="{D42A27DB-BD31-4B8C-83A1-F6EECF244321}">
                <p14:modId xmlns:p14="http://schemas.microsoft.com/office/powerpoint/2010/main" val="40032363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7" name="Objekt 6" hidden="1">
                        <a:extLst>
                          <a:ext uri="{FF2B5EF4-FFF2-40B4-BE49-F238E27FC236}">
                            <a16:creationId xmlns:a16="http://schemas.microsoft.com/office/drawing/2014/main" id="{F4B804C0-F760-460D-9F1E-EBA40A54B49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Fußzeilenplatzhalter 3">
            <a:extLst>
              <a:ext uri="{FF2B5EF4-FFF2-40B4-BE49-F238E27FC236}">
                <a16:creationId xmlns:a16="http://schemas.microsoft.com/office/drawing/2014/main" id="{E7DF28CC-7FBD-4C85-AB7E-000A314D01BE}"/>
              </a:ext>
            </a:extLst>
          </p:cNvPr>
          <p:cNvSpPr>
            <a:spLocks noGrp="1"/>
          </p:cNvSpPr>
          <p:nvPr>
            <p:ph type="ftr" sz="quarter" idx="11"/>
          </p:nvPr>
        </p:nvSpPr>
        <p:spPr bwMode="gray"/>
        <p:txBody>
          <a:bodyPr/>
          <a:lstStyle>
            <a:lvl1pPr>
              <a:defRPr>
                <a:solidFill>
                  <a:schemeClr val="bg1"/>
                </a:solidFill>
              </a:defRPr>
            </a:lvl1pPr>
          </a:lstStyle>
          <a:p>
            <a:r>
              <a:rPr lang="de-DE"/>
              <a:t>Präsentationskennung - über EINFÜGEN in KOPF- UND FUSSZEILE eintragen</a:t>
            </a:r>
          </a:p>
        </p:txBody>
      </p:sp>
      <p:sp>
        <p:nvSpPr>
          <p:cNvPr id="5" name="Foliennummernplatzhalter 4">
            <a:extLst>
              <a:ext uri="{FF2B5EF4-FFF2-40B4-BE49-F238E27FC236}">
                <a16:creationId xmlns:a16="http://schemas.microsoft.com/office/drawing/2014/main" id="{EFB532F7-5645-4BC6-8F22-37DA80E8C606}"/>
              </a:ext>
            </a:extLst>
          </p:cNvPr>
          <p:cNvSpPr>
            <a:spLocks noGrp="1"/>
          </p:cNvSpPr>
          <p:nvPr>
            <p:ph type="sldNum" sz="quarter" idx="12"/>
          </p:nvPr>
        </p:nvSpPr>
        <p:spPr bwMode="gray"/>
        <p:txBody>
          <a:bodyPr/>
          <a:lstStyle>
            <a:lvl1pPr>
              <a:defRPr>
                <a:solidFill>
                  <a:schemeClr val="bg1"/>
                </a:solidFill>
              </a:defRPr>
            </a:lvl1pPr>
          </a:lstStyle>
          <a:p>
            <a:fld id="{386A76C2-6D9D-4233-BD11-1CE33C256E9C}" type="slidenum">
              <a:rPr lang="de-DE" smtClean="0"/>
              <a:pPr/>
              <a:t>‹Nr.›</a:t>
            </a:fld>
            <a:endParaRPr lang="de-DE"/>
          </a:p>
        </p:txBody>
      </p:sp>
      <p:sp>
        <p:nvSpPr>
          <p:cNvPr id="20" name="Titel 1">
            <a:extLst>
              <a:ext uri="{FF2B5EF4-FFF2-40B4-BE49-F238E27FC236}">
                <a16:creationId xmlns:a16="http://schemas.microsoft.com/office/drawing/2014/main" id="{AD9508AC-3DBD-45B6-B2E5-D2D764B87D3A}"/>
              </a:ext>
            </a:extLst>
          </p:cNvPr>
          <p:cNvSpPr>
            <a:spLocks noGrp="1"/>
          </p:cNvSpPr>
          <p:nvPr>
            <p:ph type="title"/>
          </p:nvPr>
        </p:nvSpPr>
        <p:spPr bwMode="gray">
          <a:xfrm>
            <a:off x="550864" y="3960160"/>
            <a:ext cx="6764336" cy="369332"/>
          </a:xfrm>
        </p:spPr>
        <p:txBody>
          <a:bodyPr vert="horz" anchor="ctr"/>
          <a:lstStyle>
            <a:lvl1pPr marL="0" indent="0">
              <a:defRPr sz="2400">
                <a:solidFill>
                  <a:schemeClr val="bg1"/>
                </a:solidFill>
              </a:defRPr>
            </a:lvl1pPr>
          </a:lstStyle>
          <a:p>
            <a:r>
              <a:rPr lang="de-DE"/>
              <a:t>Mastertitelformat bearbeiten</a:t>
            </a:r>
          </a:p>
        </p:txBody>
      </p:sp>
      <p:pic>
        <p:nvPicPr>
          <p:cNvPr id="3" name="Grafik 2">
            <a:extLst>
              <a:ext uri="{FF2B5EF4-FFF2-40B4-BE49-F238E27FC236}">
                <a16:creationId xmlns:a16="http://schemas.microsoft.com/office/drawing/2014/main" id="{C974A458-63DA-54A1-1AAE-E3532A69CF33}"/>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0583236" y="340892"/>
            <a:ext cx="1201698" cy="1042512"/>
          </a:xfrm>
          <a:prstGeom prst="rect">
            <a:avLst/>
          </a:prstGeom>
        </p:spPr>
      </p:pic>
    </p:spTree>
    <p:extLst>
      <p:ext uri="{BB962C8B-B14F-4D97-AF65-F5344CB8AC3E}">
        <p14:creationId xmlns:p14="http://schemas.microsoft.com/office/powerpoint/2010/main" val="9046878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ogen mit Text">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AD29814A-B6CF-4A58-9362-4ADC0A14007E}"/>
              </a:ext>
            </a:extLst>
          </p:cNvPr>
          <p:cNvGraphicFramePr>
            <a:graphicFrameLocks noChangeAspect="1"/>
          </p:cNvGraphicFramePr>
          <p:nvPr userDrawn="1">
            <p:custDataLst>
              <p:tags r:id="rId1"/>
            </p:custDataLst>
            <p:extLst>
              <p:ext uri="{D42A27DB-BD31-4B8C-83A1-F6EECF244321}">
                <p14:modId xmlns:p14="http://schemas.microsoft.com/office/powerpoint/2010/main" val="15440033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8" name="Objekt 7" hidden="1">
                        <a:extLst>
                          <a:ext uri="{FF2B5EF4-FFF2-40B4-BE49-F238E27FC236}">
                            <a16:creationId xmlns:a16="http://schemas.microsoft.com/office/drawing/2014/main" id="{AD29814A-B6CF-4A58-9362-4ADC0A14007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Bildplatzhalter 12">
            <a:extLst>
              <a:ext uri="{FF2B5EF4-FFF2-40B4-BE49-F238E27FC236}">
                <a16:creationId xmlns:a16="http://schemas.microsoft.com/office/drawing/2014/main" id="{5619723D-F3A8-4B3C-B9D3-FCD0B8E842DF}"/>
              </a:ext>
            </a:extLst>
          </p:cNvPr>
          <p:cNvSpPr>
            <a:spLocks noGrp="1"/>
          </p:cNvSpPr>
          <p:nvPr>
            <p:ph type="pic" sz="quarter" idx="14"/>
          </p:nvPr>
        </p:nvSpPr>
        <p:spPr bwMode="gray">
          <a:xfrm>
            <a:off x="0" y="0"/>
            <a:ext cx="12192000" cy="6858000"/>
          </a:xfrm>
          <a:custGeom>
            <a:avLst/>
            <a:gdLst>
              <a:gd name="connsiteX0" fmla="*/ 0 w 12188825"/>
              <a:gd name="connsiteY0" fmla="*/ 0 h 6858000"/>
              <a:gd name="connsiteX1" fmla="*/ 7903752 w 12188825"/>
              <a:gd name="connsiteY1" fmla="*/ 0 h 6858000"/>
              <a:gd name="connsiteX2" fmla="*/ 8267708 w 12188825"/>
              <a:gd name="connsiteY2" fmla="*/ 240912 h 6858000"/>
              <a:gd name="connsiteX3" fmla="*/ 11901280 w 12188825"/>
              <a:gd name="connsiteY3" fmla="*/ 3028092 h 6858000"/>
              <a:gd name="connsiteX4" fmla="*/ 12188825 w 12188825"/>
              <a:gd name="connsiteY4" fmla="*/ 3276274 h 6858000"/>
              <a:gd name="connsiteX5" fmla="*/ 12188825 w 12188825"/>
              <a:gd name="connsiteY5" fmla="*/ 6303076 h 6858000"/>
              <a:gd name="connsiteX6" fmla="*/ 11910214 w 12188825"/>
              <a:gd name="connsiteY6" fmla="*/ 6208111 h 6858000"/>
              <a:gd name="connsiteX7" fmla="*/ 7385570 w 12188825"/>
              <a:gd name="connsiteY7" fmla="*/ 6327172 h 6858000"/>
              <a:gd name="connsiteX8" fmla="*/ 6720271 w 12188825"/>
              <a:gd name="connsiteY8" fmla="*/ 6777743 h 6858000"/>
              <a:gd name="connsiteX9" fmla="*/ 6630283 w 12188825"/>
              <a:gd name="connsiteY9" fmla="*/ 6858000 h 6858000"/>
              <a:gd name="connsiteX10" fmla="*/ 0 w 12188825"/>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88825" h="6858000">
                <a:moveTo>
                  <a:pt x="0" y="0"/>
                </a:moveTo>
                <a:lnTo>
                  <a:pt x="7903752" y="0"/>
                </a:lnTo>
                <a:lnTo>
                  <a:pt x="8267708" y="240912"/>
                </a:lnTo>
                <a:cubicBezTo>
                  <a:pt x="9457437" y="1045223"/>
                  <a:pt x="10679910" y="1987907"/>
                  <a:pt x="11901280" y="3028092"/>
                </a:cubicBezTo>
                <a:lnTo>
                  <a:pt x="12188825" y="3276274"/>
                </a:lnTo>
                <a:lnTo>
                  <a:pt x="12188825" y="6303076"/>
                </a:lnTo>
                <a:lnTo>
                  <a:pt x="11910214" y="6208111"/>
                </a:lnTo>
                <a:cubicBezTo>
                  <a:pt x="10072819" y="5619017"/>
                  <a:pt x="8558349" y="5660335"/>
                  <a:pt x="7385570" y="6327172"/>
                </a:cubicBezTo>
                <a:cubicBezTo>
                  <a:pt x="7147376" y="6460316"/>
                  <a:pt x="6925341" y="6610726"/>
                  <a:pt x="6720271" y="6777743"/>
                </a:cubicBezTo>
                <a:lnTo>
                  <a:pt x="6630283" y="6858000"/>
                </a:lnTo>
                <a:lnTo>
                  <a:pt x="0" y="6858000"/>
                </a:lnTo>
                <a:close/>
              </a:path>
            </a:pathLst>
          </a:custGeom>
        </p:spPr>
        <p:txBody>
          <a:bodyPr wrap="square">
            <a:noAutofit/>
          </a:bodyPr>
          <a:lstStyle/>
          <a:p>
            <a:r>
              <a:rPr lang="de-DE"/>
              <a:t>Bild durch Klicken auf Symbol hinzufügen</a:t>
            </a:r>
          </a:p>
        </p:txBody>
      </p:sp>
      <p:sp>
        <p:nvSpPr>
          <p:cNvPr id="2" name="Titel 1">
            <a:extLst>
              <a:ext uri="{FF2B5EF4-FFF2-40B4-BE49-F238E27FC236}">
                <a16:creationId xmlns:a16="http://schemas.microsoft.com/office/drawing/2014/main" id="{376E7A1C-68E9-4D53-94D4-EE899BE9FAC7}"/>
              </a:ext>
            </a:extLst>
          </p:cNvPr>
          <p:cNvSpPr>
            <a:spLocks noGrp="1"/>
          </p:cNvSpPr>
          <p:nvPr>
            <p:ph type="title"/>
          </p:nvPr>
        </p:nvSpPr>
        <p:spPr bwMode="gray"/>
        <p:txBody>
          <a:bodyPr vert="horz"/>
          <a:lstStyle>
            <a:lvl1pPr>
              <a:defRPr>
                <a:solidFill>
                  <a:schemeClr val="bg1"/>
                </a:solidFill>
              </a:defRPr>
            </a:lvl1pPr>
          </a:lstStyle>
          <a:p>
            <a:r>
              <a:rPr lang="de-DE"/>
              <a:t>Mastertitelformat bearbeiten</a:t>
            </a:r>
          </a:p>
        </p:txBody>
      </p:sp>
      <p:sp>
        <p:nvSpPr>
          <p:cNvPr id="3" name="Inhaltsplatzhalter 2">
            <a:extLst>
              <a:ext uri="{FF2B5EF4-FFF2-40B4-BE49-F238E27FC236}">
                <a16:creationId xmlns:a16="http://schemas.microsoft.com/office/drawing/2014/main" id="{2E741C19-6437-417B-A140-963A3CC5FC37}"/>
              </a:ext>
            </a:extLst>
          </p:cNvPr>
          <p:cNvSpPr>
            <a:spLocks noGrp="1"/>
          </p:cNvSpPr>
          <p:nvPr>
            <p:ph idx="1"/>
          </p:nvPr>
        </p:nvSpPr>
        <p:spPr bwMode="gray"/>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Fußzeilenplatzhalter 4">
            <a:extLst>
              <a:ext uri="{FF2B5EF4-FFF2-40B4-BE49-F238E27FC236}">
                <a16:creationId xmlns:a16="http://schemas.microsoft.com/office/drawing/2014/main" id="{B37ADFE5-F787-4815-93B1-7EB45DDD225F}"/>
              </a:ext>
            </a:extLst>
          </p:cNvPr>
          <p:cNvSpPr>
            <a:spLocks noGrp="1"/>
          </p:cNvSpPr>
          <p:nvPr>
            <p:ph type="ftr" sz="quarter" idx="11"/>
          </p:nvPr>
        </p:nvSpPr>
        <p:spPr bwMode="gray"/>
        <p:txBody>
          <a:bodyPr/>
          <a:lstStyle/>
          <a:p>
            <a:r>
              <a:rPr lang="de-DE"/>
              <a:t>Präsentationskennung - über EINFÜGEN in KOPF- UND FUSSZEILE eintragen</a:t>
            </a:r>
          </a:p>
        </p:txBody>
      </p:sp>
      <p:sp>
        <p:nvSpPr>
          <p:cNvPr id="6" name="Foliennummernplatzhalter 5">
            <a:extLst>
              <a:ext uri="{FF2B5EF4-FFF2-40B4-BE49-F238E27FC236}">
                <a16:creationId xmlns:a16="http://schemas.microsoft.com/office/drawing/2014/main" id="{46151DB3-998E-4CBD-8A3F-ACC985BDD862}"/>
              </a:ext>
            </a:extLst>
          </p:cNvPr>
          <p:cNvSpPr>
            <a:spLocks noGrp="1"/>
          </p:cNvSpPr>
          <p:nvPr>
            <p:ph type="sldNum" sz="quarter" idx="12"/>
          </p:nvPr>
        </p:nvSpPr>
        <p:spPr bwMode="gray"/>
        <p:txBody>
          <a:bodyPr/>
          <a:lstStyle/>
          <a:p>
            <a:fld id="{386A76C2-6D9D-4233-BD11-1CE33C256E9C}" type="slidenum">
              <a:rPr lang="de-DE" smtClean="0"/>
              <a:t>‹Nr.›</a:t>
            </a:fld>
            <a:endParaRPr lang="de-DE"/>
          </a:p>
        </p:txBody>
      </p:sp>
      <p:sp>
        <p:nvSpPr>
          <p:cNvPr id="7" name="Textplatzhalter 5">
            <a:extLst>
              <a:ext uri="{FF2B5EF4-FFF2-40B4-BE49-F238E27FC236}">
                <a16:creationId xmlns:a16="http://schemas.microsoft.com/office/drawing/2014/main" id="{3AC59490-AA00-4DBE-9F22-2ED52902CA28}"/>
              </a:ext>
            </a:extLst>
          </p:cNvPr>
          <p:cNvSpPr>
            <a:spLocks noGrp="1"/>
          </p:cNvSpPr>
          <p:nvPr>
            <p:ph type="body" sz="quarter" idx="13" hasCustomPrompt="1"/>
          </p:nvPr>
        </p:nvSpPr>
        <p:spPr bwMode="gray">
          <a:xfrm>
            <a:off x="550864" y="1208070"/>
            <a:ext cx="8640762" cy="187424"/>
          </a:xfrm>
        </p:spPr>
        <p:txBody>
          <a:bodyPr wrap="square">
            <a:spAutoFit/>
          </a:bodyPr>
          <a:lstStyle>
            <a:lvl1pPr>
              <a:spcBef>
                <a:spcPts val="0"/>
              </a:spcBef>
              <a:defRPr sz="1200">
                <a:solidFill>
                  <a:schemeClr val="bg1"/>
                </a:solidFill>
              </a:defRPr>
            </a:lvl1pPr>
            <a:lvl2pPr>
              <a:defRPr sz="1200"/>
            </a:lvl2pPr>
            <a:lvl3pPr>
              <a:defRPr sz="1200"/>
            </a:lvl3pPr>
            <a:lvl4pPr>
              <a:defRPr sz="1200"/>
            </a:lvl4pPr>
            <a:lvl5pPr>
              <a:defRPr sz="1200"/>
            </a:lvl5pPr>
          </a:lstStyle>
          <a:p>
            <a:pPr lvl="0"/>
            <a:r>
              <a:rPr lang="de-DE"/>
              <a:t>Untertitel</a:t>
            </a:r>
          </a:p>
        </p:txBody>
      </p:sp>
    </p:spTree>
    <p:extLst>
      <p:ext uri="{BB962C8B-B14F-4D97-AF65-F5344CB8AC3E}">
        <p14:creationId xmlns:p14="http://schemas.microsoft.com/office/powerpoint/2010/main" val="36535468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Kreis mit Text">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F4B804C0-F760-460D-9F1E-EBA40A54B49A}"/>
              </a:ext>
            </a:extLst>
          </p:cNvPr>
          <p:cNvGraphicFramePr>
            <a:graphicFrameLocks noChangeAspect="1"/>
          </p:cNvGraphicFramePr>
          <p:nvPr userDrawn="1">
            <p:custDataLst>
              <p:tags r:id="rId1"/>
            </p:custDataLst>
            <p:extLst>
              <p:ext uri="{D42A27DB-BD31-4B8C-83A1-F6EECF244321}">
                <p14:modId xmlns:p14="http://schemas.microsoft.com/office/powerpoint/2010/main" val="107262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7" name="Objekt 6" hidden="1">
                        <a:extLst>
                          <a:ext uri="{FF2B5EF4-FFF2-40B4-BE49-F238E27FC236}">
                            <a16:creationId xmlns:a16="http://schemas.microsoft.com/office/drawing/2014/main" id="{F4B804C0-F760-460D-9F1E-EBA40A54B49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Bildplatzhalter 8">
            <a:extLst>
              <a:ext uri="{FF2B5EF4-FFF2-40B4-BE49-F238E27FC236}">
                <a16:creationId xmlns:a16="http://schemas.microsoft.com/office/drawing/2014/main" id="{5AC09372-CC32-4EDB-8B6B-2DED778D3847}"/>
              </a:ext>
            </a:extLst>
          </p:cNvPr>
          <p:cNvSpPr>
            <a:spLocks noGrp="1"/>
          </p:cNvSpPr>
          <p:nvPr>
            <p:ph type="pic" sz="quarter" idx="14"/>
          </p:nvPr>
        </p:nvSpPr>
        <p:spPr bwMode="gray">
          <a:xfrm>
            <a:off x="6052458" y="1621551"/>
            <a:ext cx="7029450" cy="7031006"/>
          </a:xfrm>
          <a:prstGeom prst="ellipse">
            <a:avLst/>
          </a:prstGeom>
        </p:spPr>
        <p:txBody>
          <a:bodyPr/>
          <a:lstStyle/>
          <a:p>
            <a:r>
              <a:rPr lang="de-DE"/>
              <a:t>Bild durch Klicken auf Symbol hinzufügen</a:t>
            </a:r>
          </a:p>
        </p:txBody>
      </p:sp>
      <p:sp>
        <p:nvSpPr>
          <p:cNvPr id="2" name="Titel 1">
            <a:extLst>
              <a:ext uri="{FF2B5EF4-FFF2-40B4-BE49-F238E27FC236}">
                <a16:creationId xmlns:a16="http://schemas.microsoft.com/office/drawing/2014/main" id="{BF6989BA-F0C1-4F8C-9D8B-E6ACC222319B}"/>
              </a:ext>
            </a:extLst>
          </p:cNvPr>
          <p:cNvSpPr>
            <a:spLocks noGrp="1"/>
          </p:cNvSpPr>
          <p:nvPr>
            <p:ph type="title"/>
          </p:nvPr>
        </p:nvSpPr>
        <p:spPr bwMode="gray">
          <a:xfrm>
            <a:off x="550864" y="795442"/>
            <a:ext cx="8640761" cy="307777"/>
          </a:xfrm>
        </p:spPr>
        <p:txBody>
          <a:bodyPr vert="horz"/>
          <a:lstStyle>
            <a:lvl1pPr>
              <a:defRPr/>
            </a:lvl1pPr>
          </a:lstStyle>
          <a:p>
            <a:r>
              <a:rPr lang="de-DE"/>
              <a:t>Mastertitelformat bearbeiten</a:t>
            </a:r>
          </a:p>
        </p:txBody>
      </p:sp>
      <p:sp>
        <p:nvSpPr>
          <p:cNvPr id="4" name="Fußzeilenplatzhalter 3">
            <a:extLst>
              <a:ext uri="{FF2B5EF4-FFF2-40B4-BE49-F238E27FC236}">
                <a16:creationId xmlns:a16="http://schemas.microsoft.com/office/drawing/2014/main" id="{E7DF28CC-7FBD-4C85-AB7E-000A314D01BE}"/>
              </a:ext>
            </a:extLst>
          </p:cNvPr>
          <p:cNvSpPr>
            <a:spLocks noGrp="1"/>
          </p:cNvSpPr>
          <p:nvPr>
            <p:ph type="ftr" sz="quarter" idx="11"/>
          </p:nvPr>
        </p:nvSpPr>
        <p:spPr bwMode="gray"/>
        <p:txBody>
          <a:bodyPr/>
          <a:lstStyle/>
          <a:p>
            <a:r>
              <a:rPr lang="de-DE"/>
              <a:t>Präsentationskennung - über EINFÜGEN in KOPF- UND FUSSZEILE eintragen</a:t>
            </a:r>
          </a:p>
        </p:txBody>
      </p:sp>
      <p:sp>
        <p:nvSpPr>
          <p:cNvPr id="5" name="Foliennummernplatzhalter 4">
            <a:extLst>
              <a:ext uri="{FF2B5EF4-FFF2-40B4-BE49-F238E27FC236}">
                <a16:creationId xmlns:a16="http://schemas.microsoft.com/office/drawing/2014/main" id="{EFB532F7-5645-4BC6-8F22-37DA80E8C606}"/>
              </a:ext>
            </a:extLst>
          </p:cNvPr>
          <p:cNvSpPr>
            <a:spLocks noGrp="1"/>
          </p:cNvSpPr>
          <p:nvPr>
            <p:ph type="sldNum" sz="quarter" idx="12"/>
          </p:nvPr>
        </p:nvSpPr>
        <p:spPr bwMode="gray"/>
        <p:txBody>
          <a:bodyPr/>
          <a:lstStyle/>
          <a:p>
            <a:fld id="{386A76C2-6D9D-4233-BD11-1CE33C256E9C}" type="slidenum">
              <a:rPr lang="de-DE" smtClean="0"/>
              <a:t>‹Nr.›</a:t>
            </a:fld>
            <a:endParaRPr lang="de-DE"/>
          </a:p>
        </p:txBody>
      </p:sp>
      <p:sp>
        <p:nvSpPr>
          <p:cNvPr id="6" name="Textplatzhalter 5">
            <a:extLst>
              <a:ext uri="{FF2B5EF4-FFF2-40B4-BE49-F238E27FC236}">
                <a16:creationId xmlns:a16="http://schemas.microsoft.com/office/drawing/2014/main" id="{684B180D-27C1-4668-81BF-51A58CB770AB}"/>
              </a:ext>
            </a:extLst>
          </p:cNvPr>
          <p:cNvSpPr>
            <a:spLocks noGrp="1"/>
          </p:cNvSpPr>
          <p:nvPr>
            <p:ph type="body" sz="quarter" idx="13" hasCustomPrompt="1"/>
          </p:nvPr>
        </p:nvSpPr>
        <p:spPr bwMode="gray">
          <a:xfrm>
            <a:off x="550863" y="1208070"/>
            <a:ext cx="8640941" cy="187424"/>
          </a:xfrm>
        </p:spPr>
        <p:txBody>
          <a:bodyPr wrap="square">
            <a:spAutoFit/>
          </a:bodyPr>
          <a:lstStyle>
            <a:lvl1pPr>
              <a:spcBef>
                <a:spcPts val="0"/>
              </a:spcBef>
              <a:defRPr sz="1200"/>
            </a:lvl1pPr>
            <a:lvl2pPr>
              <a:defRPr sz="1200"/>
            </a:lvl2pPr>
            <a:lvl3pPr>
              <a:defRPr sz="1200"/>
            </a:lvl3pPr>
            <a:lvl4pPr>
              <a:defRPr sz="1200"/>
            </a:lvl4pPr>
            <a:lvl5pPr>
              <a:defRPr sz="1200"/>
            </a:lvl5pPr>
          </a:lstStyle>
          <a:p>
            <a:pPr lvl="0"/>
            <a:r>
              <a:rPr lang="de-DE"/>
              <a:t>Untertitel</a:t>
            </a:r>
          </a:p>
        </p:txBody>
      </p:sp>
      <p:sp>
        <p:nvSpPr>
          <p:cNvPr id="8" name="Inhaltsplatzhalter 2">
            <a:extLst>
              <a:ext uri="{FF2B5EF4-FFF2-40B4-BE49-F238E27FC236}">
                <a16:creationId xmlns:a16="http://schemas.microsoft.com/office/drawing/2014/main" id="{438B4DCC-D70B-4C12-8DE7-406267B4615B}"/>
              </a:ext>
            </a:extLst>
          </p:cNvPr>
          <p:cNvSpPr>
            <a:spLocks noGrp="1"/>
          </p:cNvSpPr>
          <p:nvPr>
            <p:ph idx="1"/>
          </p:nvPr>
        </p:nvSpPr>
        <p:spPr bwMode="gray">
          <a:xfrm>
            <a:off x="550865" y="1773237"/>
            <a:ext cx="5179980" cy="4433457"/>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4624790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Kachelseite">
    <p:bg>
      <p:bgPr>
        <a:solidFill>
          <a:schemeClr val="bg2"/>
        </a:solidFill>
        <a:effectLst/>
      </p:bgPr>
    </p:bg>
    <p:spTree>
      <p:nvGrpSpPr>
        <p:cNvPr id="1" name=""/>
        <p:cNvGrpSpPr/>
        <p:nvPr/>
      </p:nvGrpSpPr>
      <p:grpSpPr>
        <a:xfrm>
          <a:off x="0" y="0"/>
          <a:ext cx="0" cy="0"/>
          <a:chOff x="0" y="0"/>
          <a:chExt cx="0" cy="0"/>
        </a:xfrm>
      </p:grpSpPr>
      <p:sp>
        <p:nvSpPr>
          <p:cNvPr id="32" name="Bildplatzhalter 25">
            <a:extLst>
              <a:ext uri="{FF2B5EF4-FFF2-40B4-BE49-F238E27FC236}">
                <a16:creationId xmlns:a16="http://schemas.microsoft.com/office/drawing/2014/main" id="{94D6E307-F7CF-E9BD-FDB7-5E7BEF310482}"/>
              </a:ext>
            </a:extLst>
          </p:cNvPr>
          <p:cNvSpPr>
            <a:spLocks noGrp="1"/>
          </p:cNvSpPr>
          <p:nvPr>
            <p:ph type="pic" sz="quarter" idx="18"/>
          </p:nvPr>
        </p:nvSpPr>
        <p:spPr bwMode="gray">
          <a:xfrm>
            <a:off x="0" y="3429000"/>
            <a:ext cx="2206170" cy="3429000"/>
          </a:xfrm>
          <a:solidFill>
            <a:schemeClr val="accent3"/>
          </a:solidFill>
        </p:spPr>
        <p:txBody>
          <a:bodyPr/>
          <a:lstStyle>
            <a:lvl1pPr>
              <a:defRPr sz="1000"/>
            </a:lvl1pPr>
          </a:lstStyle>
          <a:p>
            <a:r>
              <a:rPr lang="de-DE"/>
              <a:t>Bild durch Klicken auf Symbol hinzufügen</a:t>
            </a:r>
          </a:p>
        </p:txBody>
      </p:sp>
      <p:sp>
        <p:nvSpPr>
          <p:cNvPr id="30" name="Bildplatzhalter 25">
            <a:extLst>
              <a:ext uri="{FF2B5EF4-FFF2-40B4-BE49-F238E27FC236}">
                <a16:creationId xmlns:a16="http://schemas.microsoft.com/office/drawing/2014/main" id="{8E1F3C76-FAE6-10A4-2CDD-411374E5B1E7}"/>
              </a:ext>
            </a:extLst>
          </p:cNvPr>
          <p:cNvSpPr>
            <a:spLocks noGrp="1"/>
          </p:cNvSpPr>
          <p:nvPr>
            <p:ph type="pic" sz="quarter" idx="16"/>
          </p:nvPr>
        </p:nvSpPr>
        <p:spPr bwMode="gray">
          <a:xfrm>
            <a:off x="6095998" y="3429000"/>
            <a:ext cx="3048000" cy="3429000"/>
          </a:xfrm>
          <a:solidFill>
            <a:schemeClr val="accent4"/>
          </a:solidFill>
        </p:spPr>
        <p:txBody>
          <a:bodyPr/>
          <a:lstStyle>
            <a:lvl1pPr>
              <a:defRPr sz="1000"/>
            </a:lvl1pPr>
          </a:lstStyle>
          <a:p>
            <a:r>
              <a:rPr lang="de-DE"/>
              <a:t>Bild durch Klicken auf Symbol hinzufügen</a:t>
            </a:r>
          </a:p>
        </p:txBody>
      </p:sp>
      <p:sp>
        <p:nvSpPr>
          <p:cNvPr id="29" name="Bildplatzhalter 25">
            <a:extLst>
              <a:ext uri="{FF2B5EF4-FFF2-40B4-BE49-F238E27FC236}">
                <a16:creationId xmlns:a16="http://schemas.microsoft.com/office/drawing/2014/main" id="{807F9603-1303-3CFC-2A50-26C4B7FC05C2}"/>
              </a:ext>
            </a:extLst>
          </p:cNvPr>
          <p:cNvSpPr>
            <a:spLocks noGrp="1"/>
          </p:cNvSpPr>
          <p:nvPr>
            <p:ph type="pic" sz="quarter" idx="15"/>
          </p:nvPr>
        </p:nvSpPr>
        <p:spPr bwMode="gray">
          <a:xfrm>
            <a:off x="2206171" y="3429000"/>
            <a:ext cx="3889826" cy="3429000"/>
          </a:xfrm>
          <a:solidFill>
            <a:schemeClr val="tx2"/>
          </a:solidFill>
        </p:spPr>
        <p:txBody>
          <a:bodyPr/>
          <a:lstStyle>
            <a:lvl1pPr>
              <a:defRPr sz="1000"/>
            </a:lvl1pPr>
          </a:lstStyle>
          <a:p>
            <a:r>
              <a:rPr lang="de-DE"/>
              <a:t>Bild durch Klicken auf Symbol hinzufügen</a:t>
            </a:r>
          </a:p>
        </p:txBody>
      </p:sp>
      <p:sp>
        <p:nvSpPr>
          <p:cNvPr id="26" name="Bildplatzhalter 25">
            <a:extLst>
              <a:ext uri="{FF2B5EF4-FFF2-40B4-BE49-F238E27FC236}">
                <a16:creationId xmlns:a16="http://schemas.microsoft.com/office/drawing/2014/main" id="{CA5965BD-EABE-5FF0-4DAD-0BE0C8BFC709}"/>
              </a:ext>
            </a:extLst>
          </p:cNvPr>
          <p:cNvSpPr>
            <a:spLocks noGrp="1"/>
          </p:cNvSpPr>
          <p:nvPr>
            <p:ph type="pic" sz="quarter" idx="13"/>
          </p:nvPr>
        </p:nvSpPr>
        <p:spPr bwMode="gray">
          <a:xfrm>
            <a:off x="0" y="0"/>
            <a:ext cx="6096000" cy="3429000"/>
          </a:xfrm>
          <a:solidFill>
            <a:schemeClr val="accent1"/>
          </a:solidFill>
        </p:spPr>
        <p:txBody>
          <a:bodyPr/>
          <a:lstStyle>
            <a:lvl1pPr>
              <a:defRPr sz="1000"/>
            </a:lvl1pPr>
          </a:lstStyle>
          <a:p>
            <a:r>
              <a:rPr lang="de-DE"/>
              <a:t>Bild durch Klicken auf Symbol hinzufügen</a:t>
            </a:r>
          </a:p>
        </p:txBody>
      </p:sp>
      <p:sp>
        <p:nvSpPr>
          <p:cNvPr id="27" name="Bildplatzhalter 25">
            <a:extLst>
              <a:ext uri="{FF2B5EF4-FFF2-40B4-BE49-F238E27FC236}">
                <a16:creationId xmlns:a16="http://schemas.microsoft.com/office/drawing/2014/main" id="{7600F206-FA34-AA00-BB45-D461888CED9B}"/>
              </a:ext>
            </a:extLst>
          </p:cNvPr>
          <p:cNvSpPr>
            <a:spLocks noGrp="1"/>
          </p:cNvSpPr>
          <p:nvPr>
            <p:ph type="pic" sz="quarter" idx="14"/>
          </p:nvPr>
        </p:nvSpPr>
        <p:spPr bwMode="gray">
          <a:xfrm>
            <a:off x="6095998" y="0"/>
            <a:ext cx="3889830" cy="3429000"/>
          </a:xfrm>
          <a:solidFill>
            <a:schemeClr val="accent2"/>
          </a:solidFill>
        </p:spPr>
        <p:txBody>
          <a:bodyPr/>
          <a:lstStyle>
            <a:lvl1pPr>
              <a:defRPr sz="1000"/>
            </a:lvl1pPr>
          </a:lstStyle>
          <a:p>
            <a:r>
              <a:rPr lang="de-DE"/>
              <a:t>Bild durch Klicken auf Symbol hinzufügen</a:t>
            </a:r>
          </a:p>
        </p:txBody>
      </p:sp>
      <p:graphicFrame>
        <p:nvGraphicFramePr>
          <p:cNvPr id="7" name="Objekt 6" hidden="1">
            <a:extLst>
              <a:ext uri="{FF2B5EF4-FFF2-40B4-BE49-F238E27FC236}">
                <a16:creationId xmlns:a16="http://schemas.microsoft.com/office/drawing/2014/main" id="{F4B804C0-F760-460D-9F1E-EBA40A54B49A}"/>
              </a:ext>
            </a:extLst>
          </p:cNvPr>
          <p:cNvGraphicFramePr>
            <a:graphicFrameLocks noChangeAspect="1"/>
          </p:cNvGraphicFramePr>
          <p:nvPr userDrawn="1">
            <p:custDataLst>
              <p:tags r:id="rId1"/>
            </p:custDataLst>
            <p:extLst>
              <p:ext uri="{D42A27DB-BD31-4B8C-83A1-F6EECF244321}">
                <p14:modId xmlns:p14="http://schemas.microsoft.com/office/powerpoint/2010/main" val="107262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7" name="Objekt 6" hidden="1">
                        <a:extLst>
                          <a:ext uri="{FF2B5EF4-FFF2-40B4-BE49-F238E27FC236}">
                            <a16:creationId xmlns:a16="http://schemas.microsoft.com/office/drawing/2014/main" id="{F4B804C0-F760-460D-9F1E-EBA40A54B49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BF6989BA-F0C1-4F8C-9D8B-E6ACC222319B}"/>
              </a:ext>
            </a:extLst>
          </p:cNvPr>
          <p:cNvSpPr>
            <a:spLocks noGrp="1"/>
          </p:cNvSpPr>
          <p:nvPr userDrawn="1">
            <p:ph type="title"/>
          </p:nvPr>
        </p:nvSpPr>
        <p:spPr bwMode="gray">
          <a:xfrm>
            <a:off x="550864" y="795442"/>
            <a:ext cx="5212627" cy="307777"/>
          </a:xfrm>
        </p:spPr>
        <p:txBody>
          <a:bodyPr vert="horz"/>
          <a:lstStyle>
            <a:lvl1pPr>
              <a:defRPr>
                <a:solidFill>
                  <a:schemeClr val="bg1"/>
                </a:solidFill>
              </a:defRPr>
            </a:lvl1pPr>
          </a:lstStyle>
          <a:p>
            <a:r>
              <a:rPr lang="de-DE"/>
              <a:t>Mastertitelformat bearbeiten</a:t>
            </a:r>
          </a:p>
        </p:txBody>
      </p:sp>
      <p:sp>
        <p:nvSpPr>
          <p:cNvPr id="31" name="Bildplatzhalter 25">
            <a:extLst>
              <a:ext uri="{FF2B5EF4-FFF2-40B4-BE49-F238E27FC236}">
                <a16:creationId xmlns:a16="http://schemas.microsoft.com/office/drawing/2014/main" id="{944AFEDF-6F23-7ADC-A0D6-5715CE6D8B91}"/>
              </a:ext>
            </a:extLst>
          </p:cNvPr>
          <p:cNvSpPr>
            <a:spLocks noGrp="1"/>
          </p:cNvSpPr>
          <p:nvPr>
            <p:ph type="pic" sz="quarter" idx="17"/>
          </p:nvPr>
        </p:nvSpPr>
        <p:spPr bwMode="gray">
          <a:xfrm>
            <a:off x="9143999" y="3429000"/>
            <a:ext cx="3048002" cy="3429000"/>
          </a:xfrm>
          <a:solidFill>
            <a:schemeClr val="accent5"/>
          </a:solidFill>
        </p:spPr>
        <p:txBody>
          <a:bodyPr/>
          <a:lstStyle>
            <a:lvl1pPr>
              <a:defRPr sz="1000"/>
            </a:lvl1pPr>
          </a:lstStyle>
          <a:p>
            <a:r>
              <a:rPr lang="de-DE"/>
              <a:t>Bild durch Klicken auf Symbol hinzufügen</a:t>
            </a:r>
          </a:p>
        </p:txBody>
      </p:sp>
      <p:sp>
        <p:nvSpPr>
          <p:cNvPr id="4" name="Fußzeilenplatzhalter 3">
            <a:extLst>
              <a:ext uri="{FF2B5EF4-FFF2-40B4-BE49-F238E27FC236}">
                <a16:creationId xmlns:a16="http://schemas.microsoft.com/office/drawing/2014/main" id="{E7DF28CC-7FBD-4C85-AB7E-000A314D01BE}"/>
              </a:ext>
            </a:extLst>
          </p:cNvPr>
          <p:cNvSpPr>
            <a:spLocks noGrp="1"/>
          </p:cNvSpPr>
          <p:nvPr userDrawn="1">
            <p:ph type="ftr" sz="quarter" idx="11"/>
          </p:nvPr>
        </p:nvSpPr>
        <p:spPr bwMode="gray"/>
        <p:txBody>
          <a:bodyPr/>
          <a:lstStyle>
            <a:lvl1pPr>
              <a:defRPr>
                <a:solidFill>
                  <a:schemeClr val="tx1"/>
                </a:solidFill>
              </a:defRPr>
            </a:lvl1pPr>
          </a:lstStyle>
          <a:p>
            <a:r>
              <a:rPr lang="de-DE"/>
              <a:t>Präsentationskennung - über EINFÜGEN in KOPF- UND FUSSZEILE eintragen</a:t>
            </a:r>
          </a:p>
        </p:txBody>
      </p:sp>
      <p:sp>
        <p:nvSpPr>
          <p:cNvPr id="5" name="Foliennummernplatzhalter 4">
            <a:extLst>
              <a:ext uri="{FF2B5EF4-FFF2-40B4-BE49-F238E27FC236}">
                <a16:creationId xmlns:a16="http://schemas.microsoft.com/office/drawing/2014/main" id="{EFB532F7-5645-4BC6-8F22-37DA80E8C606}"/>
              </a:ext>
            </a:extLst>
          </p:cNvPr>
          <p:cNvSpPr>
            <a:spLocks noGrp="1"/>
          </p:cNvSpPr>
          <p:nvPr userDrawn="1">
            <p:ph type="sldNum" sz="quarter" idx="12"/>
          </p:nvPr>
        </p:nvSpPr>
        <p:spPr bwMode="gray"/>
        <p:txBody>
          <a:bodyPr/>
          <a:lstStyle>
            <a:lvl1pPr>
              <a:defRPr>
                <a:solidFill>
                  <a:schemeClr val="tx1"/>
                </a:solidFill>
              </a:defRPr>
            </a:lvl1pPr>
          </a:lstStyle>
          <a:p>
            <a:fld id="{386A76C2-6D9D-4233-BD11-1CE33C256E9C}" type="slidenum">
              <a:rPr lang="de-DE" smtClean="0"/>
              <a:pPr/>
              <a:t>‹Nr.›</a:t>
            </a:fld>
            <a:endParaRPr lang="de-DE"/>
          </a:p>
        </p:txBody>
      </p:sp>
      <p:sp>
        <p:nvSpPr>
          <p:cNvPr id="34" name="Textplatzhalter 33">
            <a:extLst>
              <a:ext uri="{FF2B5EF4-FFF2-40B4-BE49-F238E27FC236}">
                <a16:creationId xmlns:a16="http://schemas.microsoft.com/office/drawing/2014/main" id="{AD71AD54-827D-BB0F-0D5D-52F68CDC4FE2}"/>
              </a:ext>
            </a:extLst>
          </p:cNvPr>
          <p:cNvSpPr>
            <a:spLocks noGrp="1"/>
          </p:cNvSpPr>
          <p:nvPr>
            <p:ph type="body" sz="quarter" idx="19"/>
          </p:nvPr>
        </p:nvSpPr>
        <p:spPr bwMode="gray">
          <a:xfrm>
            <a:off x="2420236" y="3666728"/>
            <a:ext cx="3459740" cy="249812"/>
          </a:xfrm>
        </p:spPr>
        <p:txBody>
          <a:bodyPr>
            <a:spAutoFit/>
          </a:bodyPr>
          <a:lstStyle>
            <a:lvl1pPr>
              <a:defRPr>
                <a:solidFill>
                  <a:schemeClr val="bg1"/>
                </a:solidFill>
              </a:defRPr>
            </a:lvl1pPr>
          </a:lstStyle>
          <a:p>
            <a:pPr lvl="0"/>
            <a:r>
              <a:rPr lang="de-DE"/>
              <a:t>Mastertextformat bearbeiten</a:t>
            </a:r>
          </a:p>
        </p:txBody>
      </p:sp>
      <p:sp>
        <p:nvSpPr>
          <p:cNvPr id="35" name="Textplatzhalter 33">
            <a:extLst>
              <a:ext uri="{FF2B5EF4-FFF2-40B4-BE49-F238E27FC236}">
                <a16:creationId xmlns:a16="http://schemas.microsoft.com/office/drawing/2014/main" id="{5B75CB57-49F1-31A1-D30E-64EDBC2A5677}"/>
              </a:ext>
            </a:extLst>
          </p:cNvPr>
          <p:cNvSpPr>
            <a:spLocks noGrp="1"/>
          </p:cNvSpPr>
          <p:nvPr>
            <p:ph type="body" sz="quarter" idx="20"/>
          </p:nvPr>
        </p:nvSpPr>
        <p:spPr bwMode="gray">
          <a:xfrm>
            <a:off x="6310062" y="3666728"/>
            <a:ext cx="2594249" cy="249812"/>
          </a:xfrm>
        </p:spPr>
        <p:txBody>
          <a:bodyPr>
            <a:spAutoFit/>
          </a:bodyPr>
          <a:lstStyle>
            <a:lvl1pPr>
              <a:defRPr>
                <a:solidFill>
                  <a:schemeClr val="tx1"/>
                </a:solidFill>
              </a:defRPr>
            </a:lvl1pPr>
          </a:lstStyle>
          <a:p>
            <a:pPr lvl="0"/>
            <a:r>
              <a:rPr lang="de-DE"/>
              <a:t>Mastertextformat bearbeiten</a:t>
            </a:r>
          </a:p>
        </p:txBody>
      </p:sp>
      <p:sp>
        <p:nvSpPr>
          <p:cNvPr id="36" name="Textplatzhalter 33">
            <a:extLst>
              <a:ext uri="{FF2B5EF4-FFF2-40B4-BE49-F238E27FC236}">
                <a16:creationId xmlns:a16="http://schemas.microsoft.com/office/drawing/2014/main" id="{11D42653-6B1B-42FC-D2F9-C55CD014A4AA}"/>
              </a:ext>
            </a:extLst>
          </p:cNvPr>
          <p:cNvSpPr>
            <a:spLocks noGrp="1"/>
          </p:cNvSpPr>
          <p:nvPr>
            <p:ph type="body" sz="quarter" idx="21"/>
          </p:nvPr>
        </p:nvSpPr>
        <p:spPr bwMode="gray">
          <a:xfrm>
            <a:off x="9358064" y="3666728"/>
            <a:ext cx="2595042" cy="249812"/>
          </a:xfrm>
        </p:spPr>
        <p:txBody>
          <a:bodyPr>
            <a:spAutoFit/>
          </a:bodyPr>
          <a:lstStyle>
            <a:lvl1pPr>
              <a:defRPr>
                <a:solidFill>
                  <a:schemeClr val="bg1"/>
                </a:solidFill>
              </a:defRPr>
            </a:lvl1pPr>
          </a:lstStyle>
          <a:p>
            <a:pPr lvl="0"/>
            <a:r>
              <a:rPr lang="de-DE"/>
              <a:t>Mastertextformat bearbeiten</a:t>
            </a:r>
          </a:p>
        </p:txBody>
      </p:sp>
      <p:sp>
        <p:nvSpPr>
          <p:cNvPr id="37" name="Textplatzhalter 33">
            <a:extLst>
              <a:ext uri="{FF2B5EF4-FFF2-40B4-BE49-F238E27FC236}">
                <a16:creationId xmlns:a16="http://schemas.microsoft.com/office/drawing/2014/main" id="{13A9FE36-32AE-6A0E-289F-15886D4D25F6}"/>
              </a:ext>
            </a:extLst>
          </p:cNvPr>
          <p:cNvSpPr>
            <a:spLocks noGrp="1"/>
          </p:cNvSpPr>
          <p:nvPr>
            <p:ph type="body" sz="quarter" idx="22"/>
          </p:nvPr>
        </p:nvSpPr>
        <p:spPr bwMode="gray">
          <a:xfrm>
            <a:off x="6310062" y="2869452"/>
            <a:ext cx="3458345" cy="249812"/>
          </a:xfrm>
        </p:spPr>
        <p:txBody>
          <a:bodyPr anchor="b">
            <a:spAutoFit/>
          </a:bodyPr>
          <a:lstStyle>
            <a:lvl1pPr>
              <a:defRPr>
                <a:solidFill>
                  <a:schemeClr val="bg1"/>
                </a:solidFill>
              </a:defRPr>
            </a:lvl1pPr>
          </a:lstStyle>
          <a:p>
            <a:pPr lvl="0"/>
            <a:r>
              <a:rPr lang="de-DE"/>
              <a:t>Mastertextformat bearbeiten</a:t>
            </a:r>
          </a:p>
        </p:txBody>
      </p:sp>
      <p:sp>
        <p:nvSpPr>
          <p:cNvPr id="38" name="Textplatzhalter 5">
            <a:extLst>
              <a:ext uri="{FF2B5EF4-FFF2-40B4-BE49-F238E27FC236}">
                <a16:creationId xmlns:a16="http://schemas.microsoft.com/office/drawing/2014/main" id="{26DA50E4-9D77-C0D5-6E36-1B134122AD0E}"/>
              </a:ext>
            </a:extLst>
          </p:cNvPr>
          <p:cNvSpPr>
            <a:spLocks noGrp="1"/>
          </p:cNvSpPr>
          <p:nvPr>
            <p:ph type="body" sz="quarter" idx="23" hasCustomPrompt="1"/>
          </p:nvPr>
        </p:nvSpPr>
        <p:spPr bwMode="gray">
          <a:xfrm>
            <a:off x="550863" y="1208070"/>
            <a:ext cx="5212627" cy="249812"/>
          </a:xfrm>
        </p:spPr>
        <p:txBody>
          <a:bodyPr wrap="square">
            <a:spAutoFit/>
          </a:bodyPr>
          <a:lstStyle>
            <a:lvl1pPr>
              <a:spcBef>
                <a:spcPts val="0"/>
              </a:spcBef>
              <a:defRPr sz="1600">
                <a:solidFill>
                  <a:schemeClr val="bg1"/>
                </a:solidFill>
              </a:defRPr>
            </a:lvl1pPr>
            <a:lvl2pPr>
              <a:defRPr sz="1200"/>
            </a:lvl2pPr>
            <a:lvl3pPr>
              <a:defRPr sz="1200"/>
            </a:lvl3pPr>
            <a:lvl4pPr>
              <a:defRPr sz="1200"/>
            </a:lvl4pPr>
            <a:lvl5pPr>
              <a:defRPr sz="1200"/>
            </a:lvl5pPr>
          </a:lstStyle>
          <a:p>
            <a:pPr lvl="0"/>
            <a:r>
              <a:rPr lang="de-DE"/>
              <a:t>Untertitel</a:t>
            </a:r>
          </a:p>
        </p:txBody>
      </p:sp>
    </p:spTree>
    <p:extLst>
      <p:ext uri="{BB962C8B-B14F-4D97-AF65-F5344CB8AC3E}">
        <p14:creationId xmlns:p14="http://schemas.microsoft.com/office/powerpoint/2010/main" val="759812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 und Schlussfolie 2">
    <p:spTree>
      <p:nvGrpSpPr>
        <p:cNvPr id="1" name=""/>
        <p:cNvGrpSpPr/>
        <p:nvPr/>
      </p:nvGrpSpPr>
      <p:grpSpPr>
        <a:xfrm>
          <a:off x="0" y="0"/>
          <a:ext cx="0" cy="0"/>
          <a:chOff x="0" y="0"/>
          <a:chExt cx="0" cy="0"/>
        </a:xfrm>
      </p:grpSpPr>
      <p:grpSp>
        <p:nvGrpSpPr>
          <p:cNvPr id="4" name="Gruppieren 3">
            <a:extLst>
              <a:ext uri="{FF2B5EF4-FFF2-40B4-BE49-F238E27FC236}">
                <a16:creationId xmlns:a16="http://schemas.microsoft.com/office/drawing/2014/main" id="{FE771873-E952-7D69-56EC-E7134DAC59A1}"/>
              </a:ext>
            </a:extLst>
          </p:cNvPr>
          <p:cNvGrpSpPr/>
          <p:nvPr userDrawn="1"/>
        </p:nvGrpSpPr>
        <p:grpSpPr>
          <a:xfrm>
            <a:off x="7984109" y="5644757"/>
            <a:ext cx="3179780" cy="248496"/>
            <a:chOff x="7770501" y="939099"/>
            <a:chExt cx="2390426" cy="186809"/>
          </a:xfrm>
        </p:grpSpPr>
        <p:sp>
          <p:nvSpPr>
            <p:cNvPr id="5" name="Freihandform: Form 4">
              <a:extLst>
                <a:ext uri="{FF2B5EF4-FFF2-40B4-BE49-F238E27FC236}">
                  <a16:creationId xmlns:a16="http://schemas.microsoft.com/office/drawing/2014/main" id="{520BBAAB-6973-E2B6-590A-8A18315C6F32}"/>
                </a:ext>
              </a:extLst>
            </p:cNvPr>
            <p:cNvSpPr/>
            <p:nvPr/>
          </p:nvSpPr>
          <p:spPr>
            <a:xfrm>
              <a:off x="9359186" y="993529"/>
              <a:ext cx="69657" cy="113896"/>
            </a:xfrm>
            <a:custGeom>
              <a:avLst/>
              <a:gdLst>
                <a:gd name="connsiteX0" fmla="*/ 15537 w 69657"/>
                <a:gd name="connsiteY0" fmla="*/ 68349 h 113896"/>
                <a:gd name="connsiteX1" fmla="*/ 18177 w 69657"/>
                <a:gd name="connsiteY1" fmla="*/ 30723 h 113896"/>
                <a:gd name="connsiteX2" fmla="*/ 60094 w 69657"/>
                <a:gd name="connsiteY2" fmla="*/ 68019 h 113896"/>
                <a:gd name="connsiteX3" fmla="*/ 69335 w 69657"/>
                <a:gd name="connsiteY3" fmla="*/ 113897 h 113896"/>
                <a:gd name="connsiteX4" fmla="*/ 60424 w 69657"/>
                <a:gd name="connsiteY4" fmla="*/ 52177 h 113896"/>
                <a:gd name="connsiteX5" fmla="*/ 3325 w 69657"/>
                <a:gd name="connsiteY5" fmla="*/ 2009 h 113896"/>
                <a:gd name="connsiteX6" fmla="*/ 15537 w 69657"/>
                <a:gd name="connsiteY6" fmla="*/ 68349 h 113896"/>
                <a:gd name="connsiteX7" fmla="*/ 15537 w 69657"/>
                <a:gd name="connsiteY7" fmla="*/ 68349 h 113896"/>
                <a:gd name="connsiteX8" fmla="*/ 15537 w 69657"/>
                <a:gd name="connsiteY8" fmla="*/ 68349 h 113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657" h="113896">
                  <a:moveTo>
                    <a:pt x="15537" y="68349"/>
                  </a:moveTo>
                  <a:cubicBezTo>
                    <a:pt x="10256" y="48546"/>
                    <a:pt x="11246" y="36004"/>
                    <a:pt x="18177" y="30723"/>
                  </a:cubicBezTo>
                  <a:cubicBezTo>
                    <a:pt x="28739" y="22802"/>
                    <a:pt x="47222" y="33034"/>
                    <a:pt x="60094" y="68019"/>
                  </a:cubicBezTo>
                  <a:cubicBezTo>
                    <a:pt x="64715" y="80561"/>
                    <a:pt x="68015" y="99374"/>
                    <a:pt x="69335" y="113897"/>
                  </a:cubicBezTo>
                  <a:cubicBezTo>
                    <a:pt x="70986" y="92443"/>
                    <a:pt x="66035" y="67029"/>
                    <a:pt x="60424" y="52177"/>
                  </a:cubicBezTo>
                  <a:cubicBezTo>
                    <a:pt x="45902" y="14551"/>
                    <a:pt x="10256" y="-6903"/>
                    <a:pt x="3325" y="2009"/>
                  </a:cubicBezTo>
                  <a:cubicBezTo>
                    <a:pt x="-4926" y="12901"/>
                    <a:pt x="3325" y="43925"/>
                    <a:pt x="15537" y="68349"/>
                  </a:cubicBezTo>
                  <a:lnTo>
                    <a:pt x="15537" y="68349"/>
                  </a:lnTo>
                  <a:lnTo>
                    <a:pt x="15537" y="68349"/>
                  </a:lnTo>
                  <a:close/>
                </a:path>
              </a:pathLst>
            </a:custGeom>
            <a:solidFill>
              <a:srgbClr val="929395"/>
            </a:solidFill>
            <a:ln w="3298" cap="flat">
              <a:noFill/>
              <a:prstDash val="solid"/>
              <a:miter/>
            </a:ln>
          </p:spPr>
          <p:txBody>
            <a:bodyPr rtlCol="0" anchor="ctr"/>
            <a:lstStyle/>
            <a:p>
              <a:endParaRPr lang="de-DE"/>
            </a:p>
          </p:txBody>
        </p:sp>
        <p:sp>
          <p:nvSpPr>
            <p:cNvPr id="6" name="Freihandform: Form 5">
              <a:extLst>
                <a:ext uri="{FF2B5EF4-FFF2-40B4-BE49-F238E27FC236}">
                  <a16:creationId xmlns:a16="http://schemas.microsoft.com/office/drawing/2014/main" id="{6BC1F5A0-0ADB-90AA-E968-02C0018E45EA}"/>
                </a:ext>
              </a:extLst>
            </p:cNvPr>
            <p:cNvSpPr/>
            <p:nvPr/>
          </p:nvSpPr>
          <p:spPr>
            <a:xfrm>
              <a:off x="9368782" y="956921"/>
              <a:ext cx="130105" cy="47723"/>
            </a:xfrm>
            <a:custGeom>
              <a:avLst/>
              <a:gdLst>
                <a:gd name="connsiteX0" fmla="*/ 66340 w 130105"/>
                <a:gd name="connsiteY0" fmla="*/ 0 h 47723"/>
                <a:gd name="connsiteX1" fmla="*/ 97365 w 130105"/>
                <a:gd name="connsiteY1" fmla="*/ 20793 h 47723"/>
                <a:gd name="connsiteX2" fmla="*/ 44227 w 130105"/>
                <a:gd name="connsiteY2" fmla="*/ 38286 h 47723"/>
                <a:gd name="connsiteX3" fmla="*/ 0 w 130105"/>
                <a:gd name="connsiteY3" fmla="*/ 23434 h 47723"/>
                <a:gd name="connsiteX4" fmla="*/ 57759 w 130105"/>
                <a:gd name="connsiteY4" fmla="*/ 46537 h 47723"/>
                <a:gd name="connsiteX5" fmla="*/ 129711 w 130105"/>
                <a:gd name="connsiteY5" fmla="*/ 22114 h 47723"/>
                <a:gd name="connsiteX6" fmla="*/ 66340 w 130105"/>
                <a:gd name="connsiteY6" fmla="*/ 0 h 47723"/>
                <a:gd name="connsiteX7" fmla="*/ 66340 w 130105"/>
                <a:gd name="connsiteY7" fmla="*/ 0 h 47723"/>
                <a:gd name="connsiteX8" fmla="*/ 66340 w 130105"/>
                <a:gd name="connsiteY8" fmla="*/ 0 h 47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105" h="47723">
                  <a:moveTo>
                    <a:pt x="66340" y="0"/>
                  </a:moveTo>
                  <a:cubicBezTo>
                    <a:pt x="86144" y="5281"/>
                    <a:pt x="96705" y="12542"/>
                    <a:pt x="97365" y="20793"/>
                  </a:cubicBezTo>
                  <a:cubicBezTo>
                    <a:pt x="99016" y="33995"/>
                    <a:pt x="80863" y="44887"/>
                    <a:pt x="44227" y="38286"/>
                  </a:cubicBezTo>
                  <a:cubicBezTo>
                    <a:pt x="31025" y="35976"/>
                    <a:pt x="12872" y="29705"/>
                    <a:pt x="0" y="23434"/>
                  </a:cubicBezTo>
                  <a:cubicBezTo>
                    <a:pt x="17493" y="35316"/>
                    <a:pt x="42247" y="44227"/>
                    <a:pt x="57759" y="46537"/>
                  </a:cubicBezTo>
                  <a:cubicBezTo>
                    <a:pt x="97695" y="52808"/>
                    <a:pt x="134331" y="32675"/>
                    <a:pt x="129711" y="22114"/>
                  </a:cubicBezTo>
                  <a:cubicBezTo>
                    <a:pt x="124430" y="10232"/>
                    <a:pt x="93735" y="1980"/>
                    <a:pt x="66340" y="0"/>
                  </a:cubicBezTo>
                  <a:lnTo>
                    <a:pt x="66340" y="0"/>
                  </a:lnTo>
                  <a:lnTo>
                    <a:pt x="66340" y="0"/>
                  </a:lnTo>
                  <a:close/>
                </a:path>
              </a:pathLst>
            </a:custGeom>
            <a:solidFill>
              <a:srgbClr val="F49A00"/>
            </a:solidFill>
            <a:ln w="3298" cap="flat">
              <a:noFill/>
              <a:prstDash val="solid"/>
              <a:miter/>
            </a:ln>
          </p:spPr>
          <p:txBody>
            <a:bodyPr rtlCol="0" anchor="ctr"/>
            <a:lstStyle/>
            <a:p>
              <a:endParaRPr lang="de-DE"/>
            </a:p>
          </p:txBody>
        </p:sp>
        <p:grpSp>
          <p:nvGrpSpPr>
            <p:cNvPr id="8" name="Grafik 4">
              <a:extLst>
                <a:ext uri="{FF2B5EF4-FFF2-40B4-BE49-F238E27FC236}">
                  <a16:creationId xmlns:a16="http://schemas.microsoft.com/office/drawing/2014/main" id="{8B74B4C8-D6EA-4D53-9D6B-E3F0873BE250}"/>
                </a:ext>
              </a:extLst>
            </p:cNvPr>
            <p:cNvGrpSpPr/>
            <p:nvPr/>
          </p:nvGrpSpPr>
          <p:grpSpPr>
            <a:xfrm>
              <a:off x="9540079" y="973754"/>
              <a:ext cx="620848" cy="117498"/>
              <a:chOff x="9540079" y="973754"/>
              <a:chExt cx="620848" cy="117498"/>
            </a:xfrm>
            <a:solidFill>
              <a:srgbClr val="929395"/>
            </a:solidFill>
          </p:grpSpPr>
          <p:sp>
            <p:nvSpPr>
              <p:cNvPr id="47" name="Freihandform: Form 46">
                <a:extLst>
                  <a:ext uri="{FF2B5EF4-FFF2-40B4-BE49-F238E27FC236}">
                    <a16:creationId xmlns:a16="http://schemas.microsoft.com/office/drawing/2014/main" id="{43A43BF1-6837-2BEA-7906-CEC7C6ECE510}"/>
                  </a:ext>
                </a:extLst>
              </p:cNvPr>
              <p:cNvSpPr/>
              <p:nvPr/>
            </p:nvSpPr>
            <p:spPr>
              <a:xfrm>
                <a:off x="9542390" y="974744"/>
                <a:ext cx="27394" cy="41916"/>
              </a:xfrm>
              <a:custGeom>
                <a:avLst/>
                <a:gdLst>
                  <a:gd name="connsiteX0" fmla="*/ 0 w 27394"/>
                  <a:gd name="connsiteY0" fmla="*/ 41917 h 41916"/>
                  <a:gd name="connsiteX1" fmla="*/ 0 w 27394"/>
                  <a:gd name="connsiteY1" fmla="*/ 0 h 41916"/>
                  <a:gd name="connsiteX2" fmla="*/ 6271 w 27394"/>
                  <a:gd name="connsiteY2" fmla="*/ 0 h 41916"/>
                  <a:gd name="connsiteX3" fmla="*/ 6271 w 27394"/>
                  <a:gd name="connsiteY3" fmla="*/ 35976 h 41916"/>
                  <a:gd name="connsiteX4" fmla="*/ 27394 w 27394"/>
                  <a:gd name="connsiteY4" fmla="*/ 35976 h 41916"/>
                  <a:gd name="connsiteX5" fmla="*/ 27394 w 27394"/>
                  <a:gd name="connsiteY5" fmla="*/ 41917 h 41916"/>
                  <a:gd name="connsiteX6" fmla="*/ 0 w 27394"/>
                  <a:gd name="connsiteY6" fmla="*/ 41917 h 41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394" h="41916">
                    <a:moveTo>
                      <a:pt x="0" y="41917"/>
                    </a:moveTo>
                    <a:lnTo>
                      <a:pt x="0" y="0"/>
                    </a:lnTo>
                    <a:lnTo>
                      <a:pt x="6271" y="0"/>
                    </a:lnTo>
                    <a:lnTo>
                      <a:pt x="6271" y="35976"/>
                    </a:lnTo>
                    <a:lnTo>
                      <a:pt x="27394" y="35976"/>
                    </a:lnTo>
                    <a:lnTo>
                      <a:pt x="27394" y="41917"/>
                    </a:lnTo>
                    <a:lnTo>
                      <a:pt x="0" y="41917"/>
                    </a:lnTo>
                    <a:close/>
                  </a:path>
                </a:pathLst>
              </a:custGeom>
              <a:solidFill>
                <a:srgbClr val="929395"/>
              </a:solidFill>
              <a:ln w="3298" cap="flat">
                <a:noFill/>
                <a:prstDash val="solid"/>
                <a:miter/>
              </a:ln>
            </p:spPr>
            <p:txBody>
              <a:bodyPr rtlCol="0" anchor="ctr"/>
              <a:lstStyle/>
              <a:p>
                <a:endParaRPr lang="de-DE"/>
              </a:p>
            </p:txBody>
          </p:sp>
          <p:sp>
            <p:nvSpPr>
              <p:cNvPr id="48" name="Freihandform: Form 47">
                <a:extLst>
                  <a:ext uri="{FF2B5EF4-FFF2-40B4-BE49-F238E27FC236}">
                    <a16:creationId xmlns:a16="http://schemas.microsoft.com/office/drawing/2014/main" id="{6AA7A4AE-8056-7AA4-A17F-E2C8979080C7}"/>
                  </a:ext>
                </a:extLst>
              </p:cNvPr>
              <p:cNvSpPr/>
              <p:nvPr/>
            </p:nvSpPr>
            <p:spPr>
              <a:xfrm>
                <a:off x="9580016" y="973754"/>
                <a:ext cx="35975" cy="43566"/>
              </a:xfrm>
              <a:custGeom>
                <a:avLst/>
                <a:gdLst>
                  <a:gd name="connsiteX0" fmla="*/ 17823 w 35975"/>
                  <a:gd name="connsiteY0" fmla="*/ 6601 h 43566"/>
                  <a:gd name="connsiteX1" fmla="*/ 6601 w 35975"/>
                  <a:gd name="connsiteY1" fmla="*/ 22114 h 43566"/>
                  <a:gd name="connsiteX2" fmla="*/ 18153 w 35975"/>
                  <a:gd name="connsiteY2" fmla="*/ 37626 h 43566"/>
                  <a:gd name="connsiteX3" fmla="*/ 29705 w 35975"/>
                  <a:gd name="connsiteY3" fmla="*/ 22114 h 43566"/>
                  <a:gd name="connsiteX4" fmla="*/ 17823 w 35975"/>
                  <a:gd name="connsiteY4" fmla="*/ 6601 h 43566"/>
                  <a:gd name="connsiteX5" fmla="*/ 17823 w 35975"/>
                  <a:gd name="connsiteY5" fmla="*/ 6601 h 43566"/>
                  <a:gd name="connsiteX6" fmla="*/ 17823 w 35975"/>
                  <a:gd name="connsiteY6" fmla="*/ 43567 h 43566"/>
                  <a:gd name="connsiteX7" fmla="*/ 0 w 35975"/>
                  <a:gd name="connsiteY7" fmla="*/ 21783 h 43566"/>
                  <a:gd name="connsiteX8" fmla="*/ 18153 w 35975"/>
                  <a:gd name="connsiteY8" fmla="*/ 0 h 43566"/>
                  <a:gd name="connsiteX9" fmla="*/ 35976 w 35975"/>
                  <a:gd name="connsiteY9" fmla="*/ 21783 h 43566"/>
                  <a:gd name="connsiteX10" fmla="*/ 17823 w 35975"/>
                  <a:gd name="connsiteY10" fmla="*/ 43567 h 43566"/>
                  <a:gd name="connsiteX11" fmla="*/ 17823 w 35975"/>
                  <a:gd name="connsiteY11" fmla="*/ 43567 h 43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975" h="43566">
                    <a:moveTo>
                      <a:pt x="17823" y="6601"/>
                    </a:moveTo>
                    <a:cubicBezTo>
                      <a:pt x="11222" y="6601"/>
                      <a:pt x="6601" y="12542"/>
                      <a:pt x="6601" y="22114"/>
                    </a:cubicBezTo>
                    <a:cubicBezTo>
                      <a:pt x="6601" y="31685"/>
                      <a:pt x="11552" y="37626"/>
                      <a:pt x="18153" y="37626"/>
                    </a:cubicBezTo>
                    <a:cubicBezTo>
                      <a:pt x="24754" y="37626"/>
                      <a:pt x="29705" y="31685"/>
                      <a:pt x="29705" y="22114"/>
                    </a:cubicBezTo>
                    <a:cubicBezTo>
                      <a:pt x="29375" y="12542"/>
                      <a:pt x="24424" y="6601"/>
                      <a:pt x="17823" y="6601"/>
                    </a:cubicBezTo>
                    <a:lnTo>
                      <a:pt x="17823" y="6601"/>
                    </a:lnTo>
                    <a:close/>
                    <a:moveTo>
                      <a:pt x="17823" y="43567"/>
                    </a:moveTo>
                    <a:cubicBezTo>
                      <a:pt x="7261" y="43567"/>
                      <a:pt x="0" y="34986"/>
                      <a:pt x="0" y="21783"/>
                    </a:cubicBezTo>
                    <a:cubicBezTo>
                      <a:pt x="0" y="8581"/>
                      <a:pt x="7261" y="0"/>
                      <a:pt x="18153" y="0"/>
                    </a:cubicBezTo>
                    <a:cubicBezTo>
                      <a:pt x="28714" y="0"/>
                      <a:pt x="35976" y="8581"/>
                      <a:pt x="35976" y="21783"/>
                    </a:cubicBezTo>
                    <a:cubicBezTo>
                      <a:pt x="35976" y="34986"/>
                      <a:pt x="28384" y="43567"/>
                      <a:pt x="17823" y="43567"/>
                    </a:cubicBezTo>
                    <a:lnTo>
                      <a:pt x="17823" y="43567"/>
                    </a:lnTo>
                    <a:close/>
                  </a:path>
                </a:pathLst>
              </a:custGeom>
              <a:solidFill>
                <a:srgbClr val="929395"/>
              </a:solidFill>
              <a:ln w="3298" cap="flat">
                <a:noFill/>
                <a:prstDash val="solid"/>
                <a:miter/>
              </a:ln>
            </p:spPr>
            <p:txBody>
              <a:bodyPr rtlCol="0" anchor="ctr"/>
              <a:lstStyle/>
              <a:p>
                <a:endParaRPr lang="de-DE"/>
              </a:p>
            </p:txBody>
          </p:sp>
          <p:sp>
            <p:nvSpPr>
              <p:cNvPr id="49" name="Freihandform: Form 48">
                <a:extLst>
                  <a:ext uri="{FF2B5EF4-FFF2-40B4-BE49-F238E27FC236}">
                    <a16:creationId xmlns:a16="http://schemas.microsoft.com/office/drawing/2014/main" id="{5DA7922B-8C17-C1B6-48EC-B12FD16582F7}"/>
                  </a:ext>
                </a:extLst>
              </p:cNvPr>
              <p:cNvSpPr/>
              <p:nvPr/>
            </p:nvSpPr>
            <p:spPr>
              <a:xfrm>
                <a:off x="9623913" y="974744"/>
                <a:ext cx="36305" cy="42246"/>
              </a:xfrm>
              <a:custGeom>
                <a:avLst/>
                <a:gdLst>
                  <a:gd name="connsiteX0" fmla="*/ 21453 w 36305"/>
                  <a:gd name="connsiteY0" fmla="*/ 25414 h 42246"/>
                  <a:gd name="connsiteX1" fmla="*/ 21453 w 36305"/>
                  <a:gd name="connsiteY1" fmla="*/ 42247 h 42246"/>
                  <a:gd name="connsiteX2" fmla="*/ 15182 w 36305"/>
                  <a:gd name="connsiteY2" fmla="*/ 42247 h 42246"/>
                  <a:gd name="connsiteX3" fmla="*/ 15182 w 36305"/>
                  <a:gd name="connsiteY3" fmla="*/ 25414 h 42246"/>
                  <a:gd name="connsiteX4" fmla="*/ 0 w 36305"/>
                  <a:gd name="connsiteY4" fmla="*/ 0 h 42246"/>
                  <a:gd name="connsiteX5" fmla="*/ 7261 w 36305"/>
                  <a:gd name="connsiteY5" fmla="*/ 0 h 42246"/>
                  <a:gd name="connsiteX6" fmla="*/ 13862 w 36305"/>
                  <a:gd name="connsiteY6" fmla="*/ 11552 h 42246"/>
                  <a:gd name="connsiteX7" fmla="*/ 18153 w 36305"/>
                  <a:gd name="connsiteY7" fmla="*/ 19803 h 42246"/>
                  <a:gd name="connsiteX8" fmla="*/ 22443 w 36305"/>
                  <a:gd name="connsiteY8" fmla="*/ 11552 h 42246"/>
                  <a:gd name="connsiteX9" fmla="*/ 29044 w 36305"/>
                  <a:gd name="connsiteY9" fmla="*/ 0 h 42246"/>
                  <a:gd name="connsiteX10" fmla="*/ 36306 w 36305"/>
                  <a:gd name="connsiteY10" fmla="*/ 0 h 42246"/>
                  <a:gd name="connsiteX11" fmla="*/ 21453 w 36305"/>
                  <a:gd name="connsiteY11" fmla="*/ 25414 h 42246"/>
                  <a:gd name="connsiteX12" fmla="*/ 21453 w 36305"/>
                  <a:gd name="connsiteY12" fmla="*/ 25414 h 4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305" h="42246">
                    <a:moveTo>
                      <a:pt x="21453" y="25414"/>
                    </a:moveTo>
                    <a:lnTo>
                      <a:pt x="21453" y="42247"/>
                    </a:lnTo>
                    <a:lnTo>
                      <a:pt x="15182" y="42247"/>
                    </a:lnTo>
                    <a:lnTo>
                      <a:pt x="15182" y="25414"/>
                    </a:lnTo>
                    <a:lnTo>
                      <a:pt x="0" y="0"/>
                    </a:lnTo>
                    <a:lnTo>
                      <a:pt x="7261" y="0"/>
                    </a:lnTo>
                    <a:lnTo>
                      <a:pt x="13862" y="11552"/>
                    </a:lnTo>
                    <a:cubicBezTo>
                      <a:pt x="15182" y="14192"/>
                      <a:pt x="17493" y="18483"/>
                      <a:pt x="18153" y="19803"/>
                    </a:cubicBezTo>
                    <a:cubicBezTo>
                      <a:pt x="18813" y="18153"/>
                      <a:pt x="21123" y="14192"/>
                      <a:pt x="22443" y="11552"/>
                    </a:cubicBezTo>
                    <a:lnTo>
                      <a:pt x="29044" y="0"/>
                    </a:lnTo>
                    <a:lnTo>
                      <a:pt x="36306" y="0"/>
                    </a:lnTo>
                    <a:lnTo>
                      <a:pt x="21453" y="25414"/>
                    </a:lnTo>
                    <a:lnTo>
                      <a:pt x="21453" y="25414"/>
                    </a:lnTo>
                    <a:close/>
                  </a:path>
                </a:pathLst>
              </a:custGeom>
              <a:solidFill>
                <a:srgbClr val="929395"/>
              </a:solidFill>
              <a:ln w="3298" cap="flat">
                <a:noFill/>
                <a:prstDash val="solid"/>
                <a:miter/>
              </a:ln>
            </p:spPr>
            <p:txBody>
              <a:bodyPr rtlCol="0" anchor="ctr"/>
              <a:lstStyle/>
              <a:p>
                <a:endParaRPr lang="de-DE"/>
              </a:p>
            </p:txBody>
          </p:sp>
          <p:sp>
            <p:nvSpPr>
              <p:cNvPr id="50" name="Freihandform: Form 49">
                <a:extLst>
                  <a:ext uri="{FF2B5EF4-FFF2-40B4-BE49-F238E27FC236}">
                    <a16:creationId xmlns:a16="http://schemas.microsoft.com/office/drawing/2014/main" id="{4A0E48B2-B413-BEBB-98D2-31D99D5A5636}"/>
                  </a:ext>
                </a:extLst>
              </p:cNvPr>
              <p:cNvSpPr/>
              <p:nvPr/>
            </p:nvSpPr>
            <p:spPr>
              <a:xfrm>
                <a:off x="9664839" y="974414"/>
                <a:ext cx="37296" cy="42246"/>
              </a:xfrm>
              <a:custGeom>
                <a:avLst/>
                <a:gdLst>
                  <a:gd name="connsiteX0" fmla="*/ 21784 w 37296"/>
                  <a:gd name="connsiteY0" fmla="*/ 17163 h 42246"/>
                  <a:gd name="connsiteX1" fmla="*/ 18483 w 37296"/>
                  <a:gd name="connsiteY1" fmla="*/ 7591 h 42246"/>
                  <a:gd name="connsiteX2" fmla="*/ 15513 w 37296"/>
                  <a:gd name="connsiteY2" fmla="*/ 17493 h 42246"/>
                  <a:gd name="connsiteX3" fmla="*/ 12212 w 37296"/>
                  <a:gd name="connsiteY3" fmla="*/ 27064 h 42246"/>
                  <a:gd name="connsiteX4" fmla="*/ 25084 w 37296"/>
                  <a:gd name="connsiteY4" fmla="*/ 27064 h 42246"/>
                  <a:gd name="connsiteX5" fmla="*/ 21784 w 37296"/>
                  <a:gd name="connsiteY5" fmla="*/ 17163 h 42246"/>
                  <a:gd name="connsiteX6" fmla="*/ 21784 w 37296"/>
                  <a:gd name="connsiteY6" fmla="*/ 17163 h 42246"/>
                  <a:gd name="connsiteX7" fmla="*/ 30695 w 37296"/>
                  <a:gd name="connsiteY7" fmla="*/ 42247 h 42246"/>
                  <a:gd name="connsiteX8" fmla="*/ 27065 w 37296"/>
                  <a:gd name="connsiteY8" fmla="*/ 32345 h 42246"/>
                  <a:gd name="connsiteX9" fmla="*/ 10232 w 37296"/>
                  <a:gd name="connsiteY9" fmla="*/ 32345 h 42246"/>
                  <a:gd name="connsiteX10" fmla="*/ 6601 w 37296"/>
                  <a:gd name="connsiteY10" fmla="*/ 42247 h 42246"/>
                  <a:gd name="connsiteX11" fmla="*/ 0 w 37296"/>
                  <a:gd name="connsiteY11" fmla="*/ 42247 h 42246"/>
                  <a:gd name="connsiteX12" fmla="*/ 15183 w 37296"/>
                  <a:gd name="connsiteY12" fmla="*/ 0 h 42246"/>
                  <a:gd name="connsiteX13" fmla="*/ 21784 w 37296"/>
                  <a:gd name="connsiteY13" fmla="*/ 0 h 42246"/>
                  <a:gd name="connsiteX14" fmla="*/ 37296 w 37296"/>
                  <a:gd name="connsiteY14" fmla="*/ 42247 h 42246"/>
                  <a:gd name="connsiteX15" fmla="*/ 30695 w 37296"/>
                  <a:gd name="connsiteY15" fmla="*/ 42247 h 42246"/>
                  <a:gd name="connsiteX16" fmla="*/ 30695 w 37296"/>
                  <a:gd name="connsiteY16" fmla="*/ 42247 h 4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296" h="42246">
                    <a:moveTo>
                      <a:pt x="21784" y="17163"/>
                    </a:moveTo>
                    <a:cubicBezTo>
                      <a:pt x="20793" y="14192"/>
                      <a:pt x="19143" y="9241"/>
                      <a:pt x="18483" y="7591"/>
                    </a:cubicBezTo>
                    <a:cubicBezTo>
                      <a:pt x="18153" y="9241"/>
                      <a:pt x="16503" y="14192"/>
                      <a:pt x="15513" y="17493"/>
                    </a:cubicBezTo>
                    <a:lnTo>
                      <a:pt x="12212" y="27064"/>
                    </a:lnTo>
                    <a:lnTo>
                      <a:pt x="25084" y="27064"/>
                    </a:lnTo>
                    <a:lnTo>
                      <a:pt x="21784" y="17163"/>
                    </a:lnTo>
                    <a:lnTo>
                      <a:pt x="21784" y="17163"/>
                    </a:lnTo>
                    <a:close/>
                    <a:moveTo>
                      <a:pt x="30695" y="42247"/>
                    </a:moveTo>
                    <a:lnTo>
                      <a:pt x="27065" y="32345"/>
                    </a:lnTo>
                    <a:lnTo>
                      <a:pt x="10232" y="32345"/>
                    </a:lnTo>
                    <a:lnTo>
                      <a:pt x="6601" y="42247"/>
                    </a:lnTo>
                    <a:lnTo>
                      <a:pt x="0" y="42247"/>
                    </a:lnTo>
                    <a:lnTo>
                      <a:pt x="15183" y="0"/>
                    </a:lnTo>
                    <a:lnTo>
                      <a:pt x="21784" y="0"/>
                    </a:lnTo>
                    <a:lnTo>
                      <a:pt x="37296" y="42247"/>
                    </a:lnTo>
                    <a:lnTo>
                      <a:pt x="30695" y="42247"/>
                    </a:lnTo>
                    <a:lnTo>
                      <a:pt x="30695" y="42247"/>
                    </a:lnTo>
                    <a:close/>
                  </a:path>
                </a:pathLst>
              </a:custGeom>
              <a:solidFill>
                <a:srgbClr val="929395"/>
              </a:solidFill>
              <a:ln w="3298" cap="flat">
                <a:noFill/>
                <a:prstDash val="solid"/>
                <a:miter/>
              </a:ln>
            </p:spPr>
            <p:txBody>
              <a:bodyPr rtlCol="0" anchor="ctr"/>
              <a:lstStyle/>
              <a:p>
                <a:endParaRPr lang="de-DE"/>
              </a:p>
            </p:txBody>
          </p:sp>
          <p:sp>
            <p:nvSpPr>
              <p:cNvPr id="51" name="Freihandform: Form 50">
                <a:extLst>
                  <a:ext uri="{FF2B5EF4-FFF2-40B4-BE49-F238E27FC236}">
                    <a16:creationId xmlns:a16="http://schemas.microsoft.com/office/drawing/2014/main" id="{D80F44E1-68BF-FA2E-245E-489BCC8DFCCA}"/>
                  </a:ext>
                </a:extLst>
              </p:cNvPr>
              <p:cNvSpPr/>
              <p:nvPr/>
            </p:nvSpPr>
            <p:spPr>
              <a:xfrm>
                <a:off x="9715337" y="974744"/>
                <a:ext cx="27394" cy="41916"/>
              </a:xfrm>
              <a:custGeom>
                <a:avLst/>
                <a:gdLst>
                  <a:gd name="connsiteX0" fmla="*/ 0 w 27394"/>
                  <a:gd name="connsiteY0" fmla="*/ 41917 h 41916"/>
                  <a:gd name="connsiteX1" fmla="*/ 0 w 27394"/>
                  <a:gd name="connsiteY1" fmla="*/ 0 h 41916"/>
                  <a:gd name="connsiteX2" fmla="*/ 6271 w 27394"/>
                  <a:gd name="connsiteY2" fmla="*/ 0 h 41916"/>
                  <a:gd name="connsiteX3" fmla="*/ 6271 w 27394"/>
                  <a:gd name="connsiteY3" fmla="*/ 35976 h 41916"/>
                  <a:gd name="connsiteX4" fmla="*/ 27394 w 27394"/>
                  <a:gd name="connsiteY4" fmla="*/ 35976 h 41916"/>
                  <a:gd name="connsiteX5" fmla="*/ 27394 w 27394"/>
                  <a:gd name="connsiteY5" fmla="*/ 41917 h 41916"/>
                  <a:gd name="connsiteX6" fmla="*/ 0 w 27394"/>
                  <a:gd name="connsiteY6" fmla="*/ 41917 h 41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394" h="41916">
                    <a:moveTo>
                      <a:pt x="0" y="41917"/>
                    </a:moveTo>
                    <a:lnTo>
                      <a:pt x="0" y="0"/>
                    </a:lnTo>
                    <a:lnTo>
                      <a:pt x="6271" y="0"/>
                    </a:lnTo>
                    <a:lnTo>
                      <a:pt x="6271" y="35976"/>
                    </a:lnTo>
                    <a:lnTo>
                      <a:pt x="27394" y="35976"/>
                    </a:lnTo>
                    <a:lnTo>
                      <a:pt x="27394" y="41917"/>
                    </a:lnTo>
                    <a:lnTo>
                      <a:pt x="0" y="41917"/>
                    </a:lnTo>
                    <a:close/>
                  </a:path>
                </a:pathLst>
              </a:custGeom>
              <a:solidFill>
                <a:srgbClr val="929395"/>
              </a:solidFill>
              <a:ln w="3298" cap="flat">
                <a:noFill/>
                <a:prstDash val="solid"/>
                <a:miter/>
              </a:ln>
            </p:spPr>
            <p:txBody>
              <a:bodyPr rtlCol="0" anchor="ctr"/>
              <a:lstStyle/>
              <a:p>
                <a:endParaRPr lang="de-DE"/>
              </a:p>
            </p:txBody>
          </p:sp>
          <p:sp>
            <p:nvSpPr>
              <p:cNvPr id="52" name="Freihandform: Form 51">
                <a:extLst>
                  <a:ext uri="{FF2B5EF4-FFF2-40B4-BE49-F238E27FC236}">
                    <a16:creationId xmlns:a16="http://schemas.microsoft.com/office/drawing/2014/main" id="{A358E431-BE4E-08E8-CC81-B46549DB5AE0}"/>
                  </a:ext>
                </a:extLst>
              </p:cNvPr>
              <p:cNvSpPr/>
              <p:nvPr/>
            </p:nvSpPr>
            <p:spPr>
              <a:xfrm>
                <a:off x="9748012" y="974744"/>
                <a:ext cx="31024" cy="41916"/>
              </a:xfrm>
              <a:custGeom>
                <a:avLst/>
                <a:gdLst>
                  <a:gd name="connsiteX0" fmla="*/ 18483 w 31024"/>
                  <a:gd name="connsiteY0" fmla="*/ 5941 h 41916"/>
                  <a:gd name="connsiteX1" fmla="*/ 18483 w 31024"/>
                  <a:gd name="connsiteY1" fmla="*/ 41917 h 41916"/>
                  <a:gd name="connsiteX2" fmla="*/ 12212 w 31024"/>
                  <a:gd name="connsiteY2" fmla="*/ 41917 h 41916"/>
                  <a:gd name="connsiteX3" fmla="*/ 12212 w 31024"/>
                  <a:gd name="connsiteY3" fmla="*/ 5941 h 41916"/>
                  <a:gd name="connsiteX4" fmla="*/ 0 w 31024"/>
                  <a:gd name="connsiteY4" fmla="*/ 5941 h 41916"/>
                  <a:gd name="connsiteX5" fmla="*/ 0 w 31024"/>
                  <a:gd name="connsiteY5" fmla="*/ 0 h 41916"/>
                  <a:gd name="connsiteX6" fmla="*/ 31025 w 31024"/>
                  <a:gd name="connsiteY6" fmla="*/ 0 h 41916"/>
                  <a:gd name="connsiteX7" fmla="*/ 31025 w 31024"/>
                  <a:gd name="connsiteY7" fmla="*/ 5941 h 41916"/>
                  <a:gd name="connsiteX8" fmla="*/ 18483 w 31024"/>
                  <a:gd name="connsiteY8" fmla="*/ 5941 h 41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024" h="41916">
                    <a:moveTo>
                      <a:pt x="18483" y="5941"/>
                    </a:moveTo>
                    <a:lnTo>
                      <a:pt x="18483" y="41917"/>
                    </a:lnTo>
                    <a:lnTo>
                      <a:pt x="12212" y="41917"/>
                    </a:lnTo>
                    <a:lnTo>
                      <a:pt x="12212" y="5941"/>
                    </a:lnTo>
                    <a:lnTo>
                      <a:pt x="0" y="5941"/>
                    </a:lnTo>
                    <a:lnTo>
                      <a:pt x="0" y="0"/>
                    </a:lnTo>
                    <a:lnTo>
                      <a:pt x="31025" y="0"/>
                    </a:lnTo>
                    <a:lnTo>
                      <a:pt x="31025" y="5941"/>
                    </a:lnTo>
                    <a:lnTo>
                      <a:pt x="18483" y="5941"/>
                    </a:lnTo>
                    <a:close/>
                  </a:path>
                </a:pathLst>
              </a:custGeom>
              <a:solidFill>
                <a:srgbClr val="929395"/>
              </a:solidFill>
              <a:ln w="3298" cap="flat">
                <a:noFill/>
                <a:prstDash val="solid"/>
                <a:miter/>
              </a:ln>
            </p:spPr>
            <p:txBody>
              <a:bodyPr rtlCol="0" anchor="ctr"/>
              <a:lstStyle/>
              <a:p>
                <a:endParaRPr lang="de-DE"/>
              </a:p>
            </p:txBody>
          </p:sp>
          <p:sp>
            <p:nvSpPr>
              <p:cNvPr id="53" name="Freihandform: Form 52">
                <a:extLst>
                  <a:ext uri="{FF2B5EF4-FFF2-40B4-BE49-F238E27FC236}">
                    <a16:creationId xmlns:a16="http://schemas.microsoft.com/office/drawing/2014/main" id="{4D0365A3-B894-4E2F-584B-D14D0F5606AC}"/>
                  </a:ext>
                </a:extLst>
              </p:cNvPr>
              <p:cNvSpPr/>
              <p:nvPr/>
            </p:nvSpPr>
            <p:spPr>
              <a:xfrm>
                <a:off x="9790259" y="974744"/>
                <a:ext cx="36305" cy="42246"/>
              </a:xfrm>
              <a:custGeom>
                <a:avLst/>
                <a:gdLst>
                  <a:gd name="connsiteX0" fmla="*/ 21453 w 36305"/>
                  <a:gd name="connsiteY0" fmla="*/ 25414 h 42246"/>
                  <a:gd name="connsiteX1" fmla="*/ 21453 w 36305"/>
                  <a:gd name="connsiteY1" fmla="*/ 42247 h 42246"/>
                  <a:gd name="connsiteX2" fmla="*/ 15183 w 36305"/>
                  <a:gd name="connsiteY2" fmla="*/ 42247 h 42246"/>
                  <a:gd name="connsiteX3" fmla="*/ 15183 w 36305"/>
                  <a:gd name="connsiteY3" fmla="*/ 25414 h 42246"/>
                  <a:gd name="connsiteX4" fmla="*/ 0 w 36305"/>
                  <a:gd name="connsiteY4" fmla="*/ 0 h 42246"/>
                  <a:gd name="connsiteX5" fmla="*/ 7261 w 36305"/>
                  <a:gd name="connsiteY5" fmla="*/ 0 h 42246"/>
                  <a:gd name="connsiteX6" fmla="*/ 13862 w 36305"/>
                  <a:gd name="connsiteY6" fmla="*/ 11552 h 42246"/>
                  <a:gd name="connsiteX7" fmla="*/ 18153 w 36305"/>
                  <a:gd name="connsiteY7" fmla="*/ 19803 h 42246"/>
                  <a:gd name="connsiteX8" fmla="*/ 22444 w 36305"/>
                  <a:gd name="connsiteY8" fmla="*/ 11552 h 42246"/>
                  <a:gd name="connsiteX9" fmla="*/ 29045 w 36305"/>
                  <a:gd name="connsiteY9" fmla="*/ 0 h 42246"/>
                  <a:gd name="connsiteX10" fmla="*/ 36306 w 36305"/>
                  <a:gd name="connsiteY10" fmla="*/ 0 h 42246"/>
                  <a:gd name="connsiteX11" fmla="*/ 21453 w 36305"/>
                  <a:gd name="connsiteY11" fmla="*/ 25414 h 42246"/>
                  <a:gd name="connsiteX12" fmla="*/ 21453 w 36305"/>
                  <a:gd name="connsiteY12" fmla="*/ 25414 h 4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305" h="42246">
                    <a:moveTo>
                      <a:pt x="21453" y="25414"/>
                    </a:moveTo>
                    <a:lnTo>
                      <a:pt x="21453" y="42247"/>
                    </a:lnTo>
                    <a:lnTo>
                      <a:pt x="15183" y="42247"/>
                    </a:lnTo>
                    <a:lnTo>
                      <a:pt x="15183" y="25414"/>
                    </a:lnTo>
                    <a:lnTo>
                      <a:pt x="0" y="0"/>
                    </a:lnTo>
                    <a:lnTo>
                      <a:pt x="7261" y="0"/>
                    </a:lnTo>
                    <a:lnTo>
                      <a:pt x="13862" y="11552"/>
                    </a:lnTo>
                    <a:cubicBezTo>
                      <a:pt x="15183" y="14192"/>
                      <a:pt x="17493" y="18483"/>
                      <a:pt x="18153" y="19803"/>
                    </a:cubicBezTo>
                    <a:cubicBezTo>
                      <a:pt x="18813" y="18153"/>
                      <a:pt x="21123" y="14192"/>
                      <a:pt x="22444" y="11552"/>
                    </a:cubicBezTo>
                    <a:lnTo>
                      <a:pt x="29045" y="0"/>
                    </a:lnTo>
                    <a:lnTo>
                      <a:pt x="36306" y="0"/>
                    </a:lnTo>
                    <a:lnTo>
                      <a:pt x="21453" y="25414"/>
                    </a:lnTo>
                    <a:lnTo>
                      <a:pt x="21453" y="25414"/>
                    </a:lnTo>
                    <a:close/>
                  </a:path>
                </a:pathLst>
              </a:custGeom>
              <a:solidFill>
                <a:srgbClr val="929395"/>
              </a:solidFill>
              <a:ln w="3298" cap="flat">
                <a:noFill/>
                <a:prstDash val="solid"/>
                <a:miter/>
              </a:ln>
            </p:spPr>
            <p:txBody>
              <a:bodyPr rtlCol="0" anchor="ctr"/>
              <a:lstStyle/>
              <a:p>
                <a:endParaRPr lang="de-DE"/>
              </a:p>
            </p:txBody>
          </p:sp>
          <p:sp>
            <p:nvSpPr>
              <p:cNvPr id="54" name="Freihandform: Form 53">
                <a:extLst>
                  <a:ext uri="{FF2B5EF4-FFF2-40B4-BE49-F238E27FC236}">
                    <a16:creationId xmlns:a16="http://schemas.microsoft.com/office/drawing/2014/main" id="{D18CB566-2F43-86A5-5CD6-3D2D5F3B6406}"/>
                  </a:ext>
                </a:extLst>
              </p:cNvPr>
              <p:cNvSpPr/>
              <p:nvPr/>
            </p:nvSpPr>
            <p:spPr>
              <a:xfrm>
                <a:off x="9863201" y="974744"/>
                <a:ext cx="31024" cy="42246"/>
              </a:xfrm>
              <a:custGeom>
                <a:avLst/>
                <a:gdLst>
                  <a:gd name="connsiteX0" fmla="*/ 17493 w 31024"/>
                  <a:gd name="connsiteY0" fmla="*/ 5941 h 42246"/>
                  <a:gd name="connsiteX1" fmla="*/ 6271 w 31024"/>
                  <a:gd name="connsiteY1" fmla="*/ 5941 h 42246"/>
                  <a:gd name="connsiteX2" fmla="*/ 6271 w 31024"/>
                  <a:gd name="connsiteY2" fmla="*/ 20463 h 42246"/>
                  <a:gd name="connsiteX3" fmla="*/ 17493 w 31024"/>
                  <a:gd name="connsiteY3" fmla="*/ 20463 h 42246"/>
                  <a:gd name="connsiteX4" fmla="*/ 24754 w 31024"/>
                  <a:gd name="connsiteY4" fmla="*/ 13202 h 42246"/>
                  <a:gd name="connsiteX5" fmla="*/ 17493 w 31024"/>
                  <a:gd name="connsiteY5" fmla="*/ 5941 h 42246"/>
                  <a:gd name="connsiteX6" fmla="*/ 17493 w 31024"/>
                  <a:gd name="connsiteY6" fmla="*/ 5941 h 42246"/>
                  <a:gd name="connsiteX7" fmla="*/ 17163 w 31024"/>
                  <a:gd name="connsiteY7" fmla="*/ 26404 h 42246"/>
                  <a:gd name="connsiteX8" fmla="*/ 6271 w 31024"/>
                  <a:gd name="connsiteY8" fmla="*/ 26404 h 42246"/>
                  <a:gd name="connsiteX9" fmla="*/ 6271 w 31024"/>
                  <a:gd name="connsiteY9" fmla="*/ 42247 h 42246"/>
                  <a:gd name="connsiteX10" fmla="*/ 0 w 31024"/>
                  <a:gd name="connsiteY10" fmla="*/ 42247 h 42246"/>
                  <a:gd name="connsiteX11" fmla="*/ 0 w 31024"/>
                  <a:gd name="connsiteY11" fmla="*/ 0 h 42246"/>
                  <a:gd name="connsiteX12" fmla="*/ 17493 w 31024"/>
                  <a:gd name="connsiteY12" fmla="*/ 0 h 42246"/>
                  <a:gd name="connsiteX13" fmla="*/ 31025 w 31024"/>
                  <a:gd name="connsiteY13" fmla="*/ 13202 h 42246"/>
                  <a:gd name="connsiteX14" fmla="*/ 17163 w 31024"/>
                  <a:gd name="connsiteY14" fmla="*/ 26404 h 42246"/>
                  <a:gd name="connsiteX15" fmla="*/ 17163 w 31024"/>
                  <a:gd name="connsiteY15" fmla="*/ 26404 h 4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024" h="42246">
                    <a:moveTo>
                      <a:pt x="17493" y="5941"/>
                    </a:moveTo>
                    <a:lnTo>
                      <a:pt x="6271" y="5941"/>
                    </a:lnTo>
                    <a:lnTo>
                      <a:pt x="6271" y="20463"/>
                    </a:lnTo>
                    <a:lnTo>
                      <a:pt x="17493" y="20463"/>
                    </a:lnTo>
                    <a:cubicBezTo>
                      <a:pt x="22443" y="20463"/>
                      <a:pt x="24754" y="17823"/>
                      <a:pt x="24754" y="13202"/>
                    </a:cubicBezTo>
                    <a:cubicBezTo>
                      <a:pt x="24754" y="8581"/>
                      <a:pt x="21783" y="5941"/>
                      <a:pt x="17493" y="5941"/>
                    </a:cubicBezTo>
                    <a:lnTo>
                      <a:pt x="17493" y="5941"/>
                    </a:lnTo>
                    <a:close/>
                    <a:moveTo>
                      <a:pt x="17163" y="26404"/>
                    </a:moveTo>
                    <a:lnTo>
                      <a:pt x="6271" y="26404"/>
                    </a:lnTo>
                    <a:lnTo>
                      <a:pt x="6271" y="42247"/>
                    </a:lnTo>
                    <a:lnTo>
                      <a:pt x="0" y="42247"/>
                    </a:lnTo>
                    <a:lnTo>
                      <a:pt x="0" y="0"/>
                    </a:lnTo>
                    <a:lnTo>
                      <a:pt x="17493" y="0"/>
                    </a:lnTo>
                    <a:cubicBezTo>
                      <a:pt x="25414" y="0"/>
                      <a:pt x="31025" y="4291"/>
                      <a:pt x="31025" y="13202"/>
                    </a:cubicBezTo>
                    <a:cubicBezTo>
                      <a:pt x="31025" y="21783"/>
                      <a:pt x="25414" y="26404"/>
                      <a:pt x="17163" y="26404"/>
                    </a:cubicBezTo>
                    <a:lnTo>
                      <a:pt x="17163" y="26404"/>
                    </a:lnTo>
                    <a:close/>
                  </a:path>
                </a:pathLst>
              </a:custGeom>
              <a:solidFill>
                <a:srgbClr val="929395"/>
              </a:solidFill>
              <a:ln w="3298" cap="flat">
                <a:noFill/>
                <a:prstDash val="solid"/>
                <a:miter/>
              </a:ln>
            </p:spPr>
            <p:txBody>
              <a:bodyPr rtlCol="0" anchor="ctr"/>
              <a:lstStyle/>
              <a:p>
                <a:endParaRPr lang="de-DE"/>
              </a:p>
            </p:txBody>
          </p:sp>
          <p:sp>
            <p:nvSpPr>
              <p:cNvPr id="55" name="Freihandform: Form 54">
                <a:extLst>
                  <a:ext uri="{FF2B5EF4-FFF2-40B4-BE49-F238E27FC236}">
                    <a16:creationId xmlns:a16="http://schemas.microsoft.com/office/drawing/2014/main" id="{429DADBD-21AB-4006-1B39-5A7F19A47703}"/>
                  </a:ext>
                </a:extLst>
              </p:cNvPr>
              <p:cNvSpPr/>
              <p:nvPr/>
            </p:nvSpPr>
            <p:spPr>
              <a:xfrm>
                <a:off x="9901157" y="974414"/>
                <a:ext cx="37295" cy="42246"/>
              </a:xfrm>
              <a:custGeom>
                <a:avLst/>
                <a:gdLst>
                  <a:gd name="connsiteX0" fmla="*/ 21783 w 37295"/>
                  <a:gd name="connsiteY0" fmla="*/ 17163 h 42246"/>
                  <a:gd name="connsiteX1" fmla="*/ 18483 w 37295"/>
                  <a:gd name="connsiteY1" fmla="*/ 7591 h 42246"/>
                  <a:gd name="connsiteX2" fmla="*/ 15512 w 37295"/>
                  <a:gd name="connsiteY2" fmla="*/ 17493 h 42246"/>
                  <a:gd name="connsiteX3" fmla="*/ 12212 w 37295"/>
                  <a:gd name="connsiteY3" fmla="*/ 27064 h 42246"/>
                  <a:gd name="connsiteX4" fmla="*/ 25084 w 37295"/>
                  <a:gd name="connsiteY4" fmla="*/ 27064 h 42246"/>
                  <a:gd name="connsiteX5" fmla="*/ 21783 w 37295"/>
                  <a:gd name="connsiteY5" fmla="*/ 17163 h 42246"/>
                  <a:gd name="connsiteX6" fmla="*/ 21783 w 37295"/>
                  <a:gd name="connsiteY6" fmla="*/ 17163 h 42246"/>
                  <a:gd name="connsiteX7" fmla="*/ 30695 w 37295"/>
                  <a:gd name="connsiteY7" fmla="*/ 42247 h 42246"/>
                  <a:gd name="connsiteX8" fmla="*/ 27064 w 37295"/>
                  <a:gd name="connsiteY8" fmla="*/ 32345 h 42246"/>
                  <a:gd name="connsiteX9" fmla="*/ 10232 w 37295"/>
                  <a:gd name="connsiteY9" fmla="*/ 32345 h 42246"/>
                  <a:gd name="connsiteX10" fmla="*/ 6601 w 37295"/>
                  <a:gd name="connsiteY10" fmla="*/ 42247 h 42246"/>
                  <a:gd name="connsiteX11" fmla="*/ 0 w 37295"/>
                  <a:gd name="connsiteY11" fmla="*/ 42247 h 42246"/>
                  <a:gd name="connsiteX12" fmla="*/ 15182 w 37295"/>
                  <a:gd name="connsiteY12" fmla="*/ 0 h 42246"/>
                  <a:gd name="connsiteX13" fmla="*/ 21783 w 37295"/>
                  <a:gd name="connsiteY13" fmla="*/ 0 h 42246"/>
                  <a:gd name="connsiteX14" fmla="*/ 37296 w 37295"/>
                  <a:gd name="connsiteY14" fmla="*/ 42247 h 42246"/>
                  <a:gd name="connsiteX15" fmla="*/ 30695 w 37295"/>
                  <a:gd name="connsiteY15" fmla="*/ 42247 h 42246"/>
                  <a:gd name="connsiteX16" fmla="*/ 30695 w 37295"/>
                  <a:gd name="connsiteY16" fmla="*/ 42247 h 4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295" h="42246">
                    <a:moveTo>
                      <a:pt x="21783" y="17163"/>
                    </a:moveTo>
                    <a:cubicBezTo>
                      <a:pt x="20793" y="14192"/>
                      <a:pt x="19143" y="9241"/>
                      <a:pt x="18483" y="7591"/>
                    </a:cubicBezTo>
                    <a:cubicBezTo>
                      <a:pt x="18153" y="9241"/>
                      <a:pt x="16503" y="14192"/>
                      <a:pt x="15512" y="17493"/>
                    </a:cubicBezTo>
                    <a:lnTo>
                      <a:pt x="12212" y="27064"/>
                    </a:lnTo>
                    <a:lnTo>
                      <a:pt x="25084" y="27064"/>
                    </a:lnTo>
                    <a:lnTo>
                      <a:pt x="21783" y="17163"/>
                    </a:lnTo>
                    <a:lnTo>
                      <a:pt x="21783" y="17163"/>
                    </a:lnTo>
                    <a:close/>
                    <a:moveTo>
                      <a:pt x="30695" y="42247"/>
                    </a:moveTo>
                    <a:lnTo>
                      <a:pt x="27064" y="32345"/>
                    </a:lnTo>
                    <a:lnTo>
                      <a:pt x="10232" y="32345"/>
                    </a:lnTo>
                    <a:lnTo>
                      <a:pt x="6601" y="42247"/>
                    </a:lnTo>
                    <a:lnTo>
                      <a:pt x="0" y="42247"/>
                    </a:lnTo>
                    <a:lnTo>
                      <a:pt x="15182" y="0"/>
                    </a:lnTo>
                    <a:lnTo>
                      <a:pt x="21783" y="0"/>
                    </a:lnTo>
                    <a:lnTo>
                      <a:pt x="37296" y="42247"/>
                    </a:lnTo>
                    <a:lnTo>
                      <a:pt x="30695" y="42247"/>
                    </a:lnTo>
                    <a:lnTo>
                      <a:pt x="30695" y="42247"/>
                    </a:lnTo>
                    <a:close/>
                  </a:path>
                </a:pathLst>
              </a:custGeom>
              <a:solidFill>
                <a:srgbClr val="929395"/>
              </a:solidFill>
              <a:ln w="3298" cap="flat">
                <a:noFill/>
                <a:prstDash val="solid"/>
                <a:miter/>
              </a:ln>
            </p:spPr>
            <p:txBody>
              <a:bodyPr rtlCol="0" anchor="ctr"/>
              <a:lstStyle/>
              <a:p>
                <a:endParaRPr lang="de-DE"/>
              </a:p>
            </p:txBody>
          </p:sp>
          <p:sp>
            <p:nvSpPr>
              <p:cNvPr id="56" name="Freihandform: Form 55">
                <a:extLst>
                  <a:ext uri="{FF2B5EF4-FFF2-40B4-BE49-F238E27FC236}">
                    <a16:creationId xmlns:a16="http://schemas.microsoft.com/office/drawing/2014/main" id="{8DD6F830-75C0-4D16-E43C-50A99631842E}"/>
                  </a:ext>
                </a:extLst>
              </p:cNvPr>
              <p:cNvSpPr/>
              <p:nvPr/>
            </p:nvSpPr>
            <p:spPr>
              <a:xfrm>
                <a:off x="9951654" y="974744"/>
                <a:ext cx="32015" cy="41916"/>
              </a:xfrm>
              <a:custGeom>
                <a:avLst/>
                <a:gdLst>
                  <a:gd name="connsiteX0" fmla="*/ 18483 w 32015"/>
                  <a:gd name="connsiteY0" fmla="*/ 5941 h 41916"/>
                  <a:gd name="connsiteX1" fmla="*/ 6271 w 32015"/>
                  <a:gd name="connsiteY1" fmla="*/ 5941 h 41916"/>
                  <a:gd name="connsiteX2" fmla="*/ 6271 w 32015"/>
                  <a:gd name="connsiteY2" fmla="*/ 19473 h 41916"/>
                  <a:gd name="connsiteX3" fmla="*/ 18483 w 32015"/>
                  <a:gd name="connsiteY3" fmla="*/ 19473 h 41916"/>
                  <a:gd name="connsiteX4" fmla="*/ 25744 w 32015"/>
                  <a:gd name="connsiteY4" fmla="*/ 12872 h 41916"/>
                  <a:gd name="connsiteX5" fmla="*/ 18483 w 32015"/>
                  <a:gd name="connsiteY5" fmla="*/ 5941 h 41916"/>
                  <a:gd name="connsiteX6" fmla="*/ 18483 w 32015"/>
                  <a:gd name="connsiteY6" fmla="*/ 5941 h 41916"/>
                  <a:gd name="connsiteX7" fmla="*/ 22774 w 32015"/>
                  <a:gd name="connsiteY7" fmla="*/ 24754 h 41916"/>
                  <a:gd name="connsiteX8" fmla="*/ 31355 w 32015"/>
                  <a:gd name="connsiteY8" fmla="*/ 41917 h 41916"/>
                  <a:gd name="connsiteX9" fmla="*/ 24094 w 32015"/>
                  <a:gd name="connsiteY9" fmla="*/ 41917 h 41916"/>
                  <a:gd name="connsiteX10" fmla="*/ 15843 w 32015"/>
                  <a:gd name="connsiteY10" fmla="*/ 25084 h 41916"/>
                  <a:gd name="connsiteX11" fmla="*/ 6271 w 32015"/>
                  <a:gd name="connsiteY11" fmla="*/ 25084 h 41916"/>
                  <a:gd name="connsiteX12" fmla="*/ 6271 w 32015"/>
                  <a:gd name="connsiteY12" fmla="*/ 41917 h 41916"/>
                  <a:gd name="connsiteX13" fmla="*/ 0 w 32015"/>
                  <a:gd name="connsiteY13" fmla="*/ 41917 h 41916"/>
                  <a:gd name="connsiteX14" fmla="*/ 0 w 32015"/>
                  <a:gd name="connsiteY14" fmla="*/ 0 h 41916"/>
                  <a:gd name="connsiteX15" fmla="*/ 18483 w 32015"/>
                  <a:gd name="connsiteY15" fmla="*/ 0 h 41916"/>
                  <a:gd name="connsiteX16" fmla="*/ 32015 w 32015"/>
                  <a:gd name="connsiteY16" fmla="*/ 12542 h 41916"/>
                  <a:gd name="connsiteX17" fmla="*/ 22774 w 32015"/>
                  <a:gd name="connsiteY17" fmla="*/ 24754 h 41916"/>
                  <a:gd name="connsiteX18" fmla="*/ 22774 w 32015"/>
                  <a:gd name="connsiteY18" fmla="*/ 24754 h 41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2015" h="41916">
                    <a:moveTo>
                      <a:pt x="18483" y="5941"/>
                    </a:moveTo>
                    <a:lnTo>
                      <a:pt x="6271" y="5941"/>
                    </a:lnTo>
                    <a:lnTo>
                      <a:pt x="6271" y="19473"/>
                    </a:lnTo>
                    <a:lnTo>
                      <a:pt x="18483" y="19473"/>
                    </a:lnTo>
                    <a:cubicBezTo>
                      <a:pt x="22774" y="19473"/>
                      <a:pt x="25744" y="17163"/>
                      <a:pt x="25744" y="12872"/>
                    </a:cubicBezTo>
                    <a:cubicBezTo>
                      <a:pt x="25414" y="8251"/>
                      <a:pt x="22774" y="5941"/>
                      <a:pt x="18483" y="5941"/>
                    </a:cubicBezTo>
                    <a:lnTo>
                      <a:pt x="18483" y="5941"/>
                    </a:lnTo>
                    <a:close/>
                    <a:moveTo>
                      <a:pt x="22774" y="24754"/>
                    </a:moveTo>
                    <a:lnTo>
                      <a:pt x="31355" y="41917"/>
                    </a:lnTo>
                    <a:lnTo>
                      <a:pt x="24094" y="41917"/>
                    </a:lnTo>
                    <a:lnTo>
                      <a:pt x="15843" y="25084"/>
                    </a:lnTo>
                    <a:lnTo>
                      <a:pt x="6271" y="25084"/>
                    </a:lnTo>
                    <a:lnTo>
                      <a:pt x="6271" y="41917"/>
                    </a:lnTo>
                    <a:lnTo>
                      <a:pt x="0" y="41917"/>
                    </a:lnTo>
                    <a:lnTo>
                      <a:pt x="0" y="0"/>
                    </a:lnTo>
                    <a:lnTo>
                      <a:pt x="18483" y="0"/>
                    </a:lnTo>
                    <a:cubicBezTo>
                      <a:pt x="25744" y="0"/>
                      <a:pt x="32015" y="3961"/>
                      <a:pt x="32015" y="12542"/>
                    </a:cubicBezTo>
                    <a:cubicBezTo>
                      <a:pt x="32015" y="19143"/>
                      <a:pt x="28384" y="23434"/>
                      <a:pt x="22774" y="24754"/>
                    </a:cubicBezTo>
                    <a:lnTo>
                      <a:pt x="22774" y="24754"/>
                    </a:lnTo>
                    <a:close/>
                  </a:path>
                </a:pathLst>
              </a:custGeom>
              <a:solidFill>
                <a:srgbClr val="929395"/>
              </a:solidFill>
              <a:ln w="3298" cap="flat">
                <a:noFill/>
                <a:prstDash val="solid"/>
                <a:miter/>
              </a:ln>
            </p:spPr>
            <p:txBody>
              <a:bodyPr rtlCol="0" anchor="ctr"/>
              <a:lstStyle/>
              <a:p>
                <a:endParaRPr lang="de-DE"/>
              </a:p>
            </p:txBody>
          </p:sp>
          <p:sp>
            <p:nvSpPr>
              <p:cNvPr id="57" name="Freihandform: Form 56">
                <a:extLst>
                  <a:ext uri="{FF2B5EF4-FFF2-40B4-BE49-F238E27FC236}">
                    <a16:creationId xmlns:a16="http://schemas.microsoft.com/office/drawing/2014/main" id="{D118F3B9-3603-E76E-18ED-A1DD468A9232}"/>
                  </a:ext>
                </a:extLst>
              </p:cNvPr>
              <p:cNvSpPr/>
              <p:nvPr/>
            </p:nvSpPr>
            <p:spPr>
              <a:xfrm>
                <a:off x="9995551" y="974744"/>
                <a:ext cx="30694" cy="41916"/>
              </a:xfrm>
              <a:custGeom>
                <a:avLst/>
                <a:gdLst>
                  <a:gd name="connsiteX0" fmla="*/ 18483 w 30694"/>
                  <a:gd name="connsiteY0" fmla="*/ 5941 h 41916"/>
                  <a:gd name="connsiteX1" fmla="*/ 18483 w 30694"/>
                  <a:gd name="connsiteY1" fmla="*/ 41917 h 41916"/>
                  <a:gd name="connsiteX2" fmla="*/ 12212 w 30694"/>
                  <a:gd name="connsiteY2" fmla="*/ 41917 h 41916"/>
                  <a:gd name="connsiteX3" fmla="*/ 12212 w 30694"/>
                  <a:gd name="connsiteY3" fmla="*/ 5941 h 41916"/>
                  <a:gd name="connsiteX4" fmla="*/ 0 w 30694"/>
                  <a:gd name="connsiteY4" fmla="*/ 5941 h 41916"/>
                  <a:gd name="connsiteX5" fmla="*/ 0 w 30694"/>
                  <a:gd name="connsiteY5" fmla="*/ 0 h 41916"/>
                  <a:gd name="connsiteX6" fmla="*/ 30695 w 30694"/>
                  <a:gd name="connsiteY6" fmla="*/ 0 h 41916"/>
                  <a:gd name="connsiteX7" fmla="*/ 30695 w 30694"/>
                  <a:gd name="connsiteY7" fmla="*/ 5941 h 41916"/>
                  <a:gd name="connsiteX8" fmla="*/ 18483 w 30694"/>
                  <a:gd name="connsiteY8" fmla="*/ 5941 h 41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694" h="41916">
                    <a:moveTo>
                      <a:pt x="18483" y="5941"/>
                    </a:moveTo>
                    <a:lnTo>
                      <a:pt x="18483" y="41917"/>
                    </a:lnTo>
                    <a:lnTo>
                      <a:pt x="12212" y="41917"/>
                    </a:lnTo>
                    <a:lnTo>
                      <a:pt x="12212" y="5941"/>
                    </a:lnTo>
                    <a:lnTo>
                      <a:pt x="0" y="5941"/>
                    </a:lnTo>
                    <a:lnTo>
                      <a:pt x="0" y="0"/>
                    </a:lnTo>
                    <a:lnTo>
                      <a:pt x="30695" y="0"/>
                    </a:lnTo>
                    <a:lnTo>
                      <a:pt x="30695" y="5941"/>
                    </a:lnTo>
                    <a:lnTo>
                      <a:pt x="18483" y="5941"/>
                    </a:lnTo>
                    <a:close/>
                  </a:path>
                </a:pathLst>
              </a:custGeom>
              <a:solidFill>
                <a:srgbClr val="929395"/>
              </a:solidFill>
              <a:ln w="3298" cap="flat">
                <a:noFill/>
                <a:prstDash val="solid"/>
                <a:miter/>
              </a:ln>
            </p:spPr>
            <p:txBody>
              <a:bodyPr rtlCol="0" anchor="ctr"/>
              <a:lstStyle/>
              <a:p>
                <a:endParaRPr lang="de-DE"/>
              </a:p>
            </p:txBody>
          </p:sp>
          <p:sp>
            <p:nvSpPr>
              <p:cNvPr id="58" name="Freihandform: Form 57">
                <a:extLst>
                  <a:ext uri="{FF2B5EF4-FFF2-40B4-BE49-F238E27FC236}">
                    <a16:creationId xmlns:a16="http://schemas.microsoft.com/office/drawing/2014/main" id="{C38C10A9-C5F5-43FF-55E0-B9C09BEE6F91}"/>
                  </a:ext>
                </a:extLst>
              </p:cNvPr>
              <p:cNvSpPr/>
              <p:nvPr/>
            </p:nvSpPr>
            <p:spPr>
              <a:xfrm>
                <a:off x="10039118" y="974744"/>
                <a:ext cx="32675" cy="42246"/>
              </a:xfrm>
              <a:custGeom>
                <a:avLst/>
                <a:gdLst>
                  <a:gd name="connsiteX0" fmla="*/ 26074 w 32675"/>
                  <a:gd name="connsiteY0" fmla="*/ 41917 h 42246"/>
                  <a:gd name="connsiteX1" fmla="*/ 9242 w 32675"/>
                  <a:gd name="connsiteY1" fmla="*/ 15512 h 42246"/>
                  <a:gd name="connsiteX2" fmla="*/ 6271 w 32675"/>
                  <a:gd name="connsiteY2" fmla="*/ 10232 h 42246"/>
                  <a:gd name="connsiteX3" fmla="*/ 6271 w 32675"/>
                  <a:gd name="connsiteY3" fmla="*/ 20133 h 42246"/>
                  <a:gd name="connsiteX4" fmla="*/ 6271 w 32675"/>
                  <a:gd name="connsiteY4" fmla="*/ 41917 h 42246"/>
                  <a:gd name="connsiteX5" fmla="*/ 0 w 32675"/>
                  <a:gd name="connsiteY5" fmla="*/ 41917 h 42246"/>
                  <a:gd name="connsiteX6" fmla="*/ 0 w 32675"/>
                  <a:gd name="connsiteY6" fmla="*/ 0 h 42246"/>
                  <a:gd name="connsiteX7" fmla="*/ 6601 w 32675"/>
                  <a:gd name="connsiteY7" fmla="*/ 0 h 42246"/>
                  <a:gd name="connsiteX8" fmla="*/ 22774 w 32675"/>
                  <a:gd name="connsiteY8" fmla="*/ 25744 h 42246"/>
                  <a:gd name="connsiteX9" fmla="*/ 26404 w 32675"/>
                  <a:gd name="connsiteY9" fmla="*/ 31685 h 42246"/>
                  <a:gd name="connsiteX10" fmla="*/ 26404 w 32675"/>
                  <a:gd name="connsiteY10" fmla="*/ 21783 h 42246"/>
                  <a:gd name="connsiteX11" fmla="*/ 26404 w 32675"/>
                  <a:gd name="connsiteY11" fmla="*/ 0 h 42246"/>
                  <a:gd name="connsiteX12" fmla="*/ 32675 w 32675"/>
                  <a:gd name="connsiteY12" fmla="*/ 0 h 42246"/>
                  <a:gd name="connsiteX13" fmla="*/ 32675 w 32675"/>
                  <a:gd name="connsiteY13" fmla="*/ 42247 h 42246"/>
                  <a:gd name="connsiteX14" fmla="*/ 26074 w 32675"/>
                  <a:gd name="connsiteY14" fmla="*/ 42247 h 42246"/>
                  <a:gd name="connsiteX15" fmla="*/ 26074 w 32675"/>
                  <a:gd name="connsiteY15" fmla="*/ 41917 h 4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675" h="42246">
                    <a:moveTo>
                      <a:pt x="26074" y="41917"/>
                    </a:moveTo>
                    <a:lnTo>
                      <a:pt x="9242" y="15512"/>
                    </a:lnTo>
                    <a:cubicBezTo>
                      <a:pt x="8251" y="13862"/>
                      <a:pt x="6931" y="11552"/>
                      <a:pt x="6271" y="10232"/>
                    </a:cubicBezTo>
                    <a:cubicBezTo>
                      <a:pt x="6271" y="11882"/>
                      <a:pt x="6271" y="17493"/>
                      <a:pt x="6271" y="20133"/>
                    </a:cubicBezTo>
                    <a:lnTo>
                      <a:pt x="6271" y="41917"/>
                    </a:lnTo>
                    <a:lnTo>
                      <a:pt x="0" y="41917"/>
                    </a:lnTo>
                    <a:lnTo>
                      <a:pt x="0" y="0"/>
                    </a:lnTo>
                    <a:lnTo>
                      <a:pt x="6601" y="0"/>
                    </a:lnTo>
                    <a:lnTo>
                      <a:pt x="22774" y="25744"/>
                    </a:lnTo>
                    <a:cubicBezTo>
                      <a:pt x="23764" y="27394"/>
                      <a:pt x="25744" y="30695"/>
                      <a:pt x="26404" y="31685"/>
                    </a:cubicBezTo>
                    <a:cubicBezTo>
                      <a:pt x="26404" y="30035"/>
                      <a:pt x="26404" y="24094"/>
                      <a:pt x="26404" y="21783"/>
                    </a:cubicBezTo>
                    <a:lnTo>
                      <a:pt x="26404" y="0"/>
                    </a:lnTo>
                    <a:lnTo>
                      <a:pt x="32675" y="0"/>
                    </a:lnTo>
                    <a:lnTo>
                      <a:pt x="32675" y="42247"/>
                    </a:lnTo>
                    <a:lnTo>
                      <a:pt x="26074" y="42247"/>
                    </a:lnTo>
                    <a:lnTo>
                      <a:pt x="26074" y="41917"/>
                    </a:lnTo>
                    <a:close/>
                  </a:path>
                </a:pathLst>
              </a:custGeom>
              <a:solidFill>
                <a:srgbClr val="929395"/>
              </a:solidFill>
              <a:ln w="3298" cap="flat">
                <a:noFill/>
                <a:prstDash val="solid"/>
                <a:miter/>
              </a:ln>
            </p:spPr>
            <p:txBody>
              <a:bodyPr rtlCol="0" anchor="ctr"/>
              <a:lstStyle/>
              <a:p>
                <a:endParaRPr lang="de-DE"/>
              </a:p>
            </p:txBody>
          </p:sp>
          <p:sp>
            <p:nvSpPr>
              <p:cNvPr id="59" name="Freihandform: Form 58">
                <a:extLst>
                  <a:ext uri="{FF2B5EF4-FFF2-40B4-BE49-F238E27FC236}">
                    <a16:creationId xmlns:a16="http://schemas.microsoft.com/office/drawing/2014/main" id="{B0ED3156-79DD-20A2-8499-C4F5B82818D5}"/>
                  </a:ext>
                </a:extLst>
              </p:cNvPr>
              <p:cNvSpPr/>
              <p:nvPr/>
            </p:nvSpPr>
            <p:spPr>
              <a:xfrm>
                <a:off x="10087636" y="974744"/>
                <a:ext cx="28054" cy="41916"/>
              </a:xfrm>
              <a:custGeom>
                <a:avLst/>
                <a:gdLst>
                  <a:gd name="connsiteX0" fmla="*/ 0 w 28054"/>
                  <a:gd name="connsiteY0" fmla="*/ 41917 h 41916"/>
                  <a:gd name="connsiteX1" fmla="*/ 0 w 28054"/>
                  <a:gd name="connsiteY1" fmla="*/ 0 h 41916"/>
                  <a:gd name="connsiteX2" fmla="*/ 27064 w 28054"/>
                  <a:gd name="connsiteY2" fmla="*/ 0 h 41916"/>
                  <a:gd name="connsiteX3" fmla="*/ 27064 w 28054"/>
                  <a:gd name="connsiteY3" fmla="*/ 5941 h 41916"/>
                  <a:gd name="connsiteX4" fmla="*/ 6271 w 28054"/>
                  <a:gd name="connsiteY4" fmla="*/ 5941 h 41916"/>
                  <a:gd name="connsiteX5" fmla="*/ 6271 w 28054"/>
                  <a:gd name="connsiteY5" fmla="*/ 16503 h 41916"/>
                  <a:gd name="connsiteX6" fmla="*/ 18483 w 28054"/>
                  <a:gd name="connsiteY6" fmla="*/ 16503 h 41916"/>
                  <a:gd name="connsiteX7" fmla="*/ 18483 w 28054"/>
                  <a:gd name="connsiteY7" fmla="*/ 22444 h 41916"/>
                  <a:gd name="connsiteX8" fmla="*/ 6271 w 28054"/>
                  <a:gd name="connsiteY8" fmla="*/ 22444 h 41916"/>
                  <a:gd name="connsiteX9" fmla="*/ 6271 w 28054"/>
                  <a:gd name="connsiteY9" fmla="*/ 35976 h 41916"/>
                  <a:gd name="connsiteX10" fmla="*/ 28054 w 28054"/>
                  <a:gd name="connsiteY10" fmla="*/ 35976 h 41916"/>
                  <a:gd name="connsiteX11" fmla="*/ 28054 w 28054"/>
                  <a:gd name="connsiteY11" fmla="*/ 41917 h 41916"/>
                  <a:gd name="connsiteX12" fmla="*/ 0 w 28054"/>
                  <a:gd name="connsiteY12" fmla="*/ 41917 h 41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054" h="41916">
                    <a:moveTo>
                      <a:pt x="0" y="41917"/>
                    </a:moveTo>
                    <a:lnTo>
                      <a:pt x="0" y="0"/>
                    </a:lnTo>
                    <a:lnTo>
                      <a:pt x="27064" y="0"/>
                    </a:lnTo>
                    <a:lnTo>
                      <a:pt x="27064" y="5941"/>
                    </a:lnTo>
                    <a:lnTo>
                      <a:pt x="6271" y="5941"/>
                    </a:lnTo>
                    <a:lnTo>
                      <a:pt x="6271" y="16503"/>
                    </a:lnTo>
                    <a:lnTo>
                      <a:pt x="18483" y="16503"/>
                    </a:lnTo>
                    <a:lnTo>
                      <a:pt x="18483" y="22444"/>
                    </a:lnTo>
                    <a:lnTo>
                      <a:pt x="6271" y="22444"/>
                    </a:lnTo>
                    <a:lnTo>
                      <a:pt x="6271" y="35976"/>
                    </a:lnTo>
                    <a:lnTo>
                      <a:pt x="28054" y="35976"/>
                    </a:lnTo>
                    <a:lnTo>
                      <a:pt x="28054" y="41917"/>
                    </a:lnTo>
                    <a:lnTo>
                      <a:pt x="0" y="41917"/>
                    </a:lnTo>
                    <a:close/>
                  </a:path>
                </a:pathLst>
              </a:custGeom>
              <a:solidFill>
                <a:srgbClr val="929395"/>
              </a:solidFill>
              <a:ln w="3298" cap="flat">
                <a:noFill/>
                <a:prstDash val="solid"/>
                <a:miter/>
              </a:ln>
            </p:spPr>
            <p:txBody>
              <a:bodyPr rtlCol="0" anchor="ctr"/>
              <a:lstStyle/>
              <a:p>
                <a:endParaRPr lang="de-DE"/>
              </a:p>
            </p:txBody>
          </p:sp>
          <p:sp>
            <p:nvSpPr>
              <p:cNvPr id="60" name="Freihandform: Form 59">
                <a:extLst>
                  <a:ext uri="{FF2B5EF4-FFF2-40B4-BE49-F238E27FC236}">
                    <a16:creationId xmlns:a16="http://schemas.microsoft.com/office/drawing/2014/main" id="{F8E1DCB1-776A-7957-0FF2-FD54E3C9108A}"/>
                  </a:ext>
                </a:extLst>
              </p:cNvPr>
              <p:cNvSpPr/>
              <p:nvPr/>
            </p:nvSpPr>
            <p:spPr>
              <a:xfrm>
                <a:off x="10128893" y="974744"/>
                <a:ext cx="32035" cy="41916"/>
              </a:xfrm>
              <a:custGeom>
                <a:avLst/>
                <a:gdLst>
                  <a:gd name="connsiteX0" fmla="*/ 18813 w 32035"/>
                  <a:gd name="connsiteY0" fmla="*/ 5941 h 41916"/>
                  <a:gd name="connsiteX1" fmla="*/ 6601 w 32035"/>
                  <a:gd name="connsiteY1" fmla="*/ 5941 h 41916"/>
                  <a:gd name="connsiteX2" fmla="*/ 6601 w 32035"/>
                  <a:gd name="connsiteY2" fmla="*/ 19473 h 41916"/>
                  <a:gd name="connsiteX3" fmla="*/ 18813 w 32035"/>
                  <a:gd name="connsiteY3" fmla="*/ 19473 h 41916"/>
                  <a:gd name="connsiteX4" fmla="*/ 26074 w 32035"/>
                  <a:gd name="connsiteY4" fmla="*/ 12872 h 41916"/>
                  <a:gd name="connsiteX5" fmla="*/ 18813 w 32035"/>
                  <a:gd name="connsiteY5" fmla="*/ 5941 h 41916"/>
                  <a:gd name="connsiteX6" fmla="*/ 18813 w 32035"/>
                  <a:gd name="connsiteY6" fmla="*/ 5941 h 41916"/>
                  <a:gd name="connsiteX7" fmla="*/ 22773 w 32035"/>
                  <a:gd name="connsiteY7" fmla="*/ 24754 h 41916"/>
                  <a:gd name="connsiteX8" fmla="*/ 31355 w 32035"/>
                  <a:gd name="connsiteY8" fmla="*/ 41917 h 41916"/>
                  <a:gd name="connsiteX9" fmla="*/ 24094 w 32035"/>
                  <a:gd name="connsiteY9" fmla="*/ 41917 h 41916"/>
                  <a:gd name="connsiteX10" fmla="*/ 15842 w 32035"/>
                  <a:gd name="connsiteY10" fmla="*/ 25084 h 41916"/>
                  <a:gd name="connsiteX11" fmla="*/ 6271 w 32035"/>
                  <a:gd name="connsiteY11" fmla="*/ 25084 h 41916"/>
                  <a:gd name="connsiteX12" fmla="*/ 6271 w 32035"/>
                  <a:gd name="connsiteY12" fmla="*/ 41917 h 41916"/>
                  <a:gd name="connsiteX13" fmla="*/ 0 w 32035"/>
                  <a:gd name="connsiteY13" fmla="*/ 41917 h 41916"/>
                  <a:gd name="connsiteX14" fmla="*/ 0 w 32035"/>
                  <a:gd name="connsiteY14" fmla="*/ 0 h 41916"/>
                  <a:gd name="connsiteX15" fmla="*/ 18483 w 32035"/>
                  <a:gd name="connsiteY15" fmla="*/ 0 h 41916"/>
                  <a:gd name="connsiteX16" fmla="*/ 32015 w 32035"/>
                  <a:gd name="connsiteY16" fmla="*/ 12542 h 41916"/>
                  <a:gd name="connsiteX17" fmla="*/ 22773 w 32035"/>
                  <a:gd name="connsiteY17" fmla="*/ 24754 h 41916"/>
                  <a:gd name="connsiteX18" fmla="*/ 22773 w 32035"/>
                  <a:gd name="connsiteY18" fmla="*/ 24754 h 41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2035" h="41916">
                    <a:moveTo>
                      <a:pt x="18813" y="5941"/>
                    </a:moveTo>
                    <a:lnTo>
                      <a:pt x="6601" y="5941"/>
                    </a:lnTo>
                    <a:lnTo>
                      <a:pt x="6601" y="19473"/>
                    </a:lnTo>
                    <a:lnTo>
                      <a:pt x="18813" y="19473"/>
                    </a:lnTo>
                    <a:cubicBezTo>
                      <a:pt x="23104" y="19473"/>
                      <a:pt x="26074" y="17163"/>
                      <a:pt x="26074" y="12872"/>
                    </a:cubicBezTo>
                    <a:cubicBezTo>
                      <a:pt x="25744" y="8251"/>
                      <a:pt x="22773" y="5941"/>
                      <a:pt x="18813" y="5941"/>
                    </a:cubicBezTo>
                    <a:lnTo>
                      <a:pt x="18813" y="5941"/>
                    </a:lnTo>
                    <a:close/>
                    <a:moveTo>
                      <a:pt x="22773" y="24754"/>
                    </a:moveTo>
                    <a:lnTo>
                      <a:pt x="31355" y="41917"/>
                    </a:lnTo>
                    <a:lnTo>
                      <a:pt x="24094" y="41917"/>
                    </a:lnTo>
                    <a:lnTo>
                      <a:pt x="15842" y="25084"/>
                    </a:lnTo>
                    <a:lnTo>
                      <a:pt x="6271" y="25084"/>
                    </a:lnTo>
                    <a:lnTo>
                      <a:pt x="6271" y="41917"/>
                    </a:lnTo>
                    <a:lnTo>
                      <a:pt x="0" y="41917"/>
                    </a:lnTo>
                    <a:lnTo>
                      <a:pt x="0" y="0"/>
                    </a:lnTo>
                    <a:lnTo>
                      <a:pt x="18483" y="0"/>
                    </a:lnTo>
                    <a:cubicBezTo>
                      <a:pt x="25744" y="0"/>
                      <a:pt x="32015" y="3961"/>
                      <a:pt x="32015" y="12542"/>
                    </a:cubicBezTo>
                    <a:cubicBezTo>
                      <a:pt x="32345" y="19143"/>
                      <a:pt x="28714" y="23434"/>
                      <a:pt x="22773" y="24754"/>
                    </a:cubicBezTo>
                    <a:lnTo>
                      <a:pt x="22773" y="24754"/>
                    </a:lnTo>
                    <a:close/>
                  </a:path>
                </a:pathLst>
              </a:custGeom>
              <a:solidFill>
                <a:srgbClr val="929395"/>
              </a:solidFill>
              <a:ln w="3298" cap="flat">
                <a:noFill/>
                <a:prstDash val="solid"/>
                <a:miter/>
              </a:ln>
            </p:spPr>
            <p:txBody>
              <a:bodyPr rtlCol="0" anchor="ctr"/>
              <a:lstStyle/>
              <a:p>
                <a:endParaRPr lang="de-DE"/>
              </a:p>
            </p:txBody>
          </p:sp>
          <p:sp>
            <p:nvSpPr>
              <p:cNvPr id="61" name="Freihandform: Form 60">
                <a:extLst>
                  <a:ext uri="{FF2B5EF4-FFF2-40B4-BE49-F238E27FC236}">
                    <a16:creationId xmlns:a16="http://schemas.microsoft.com/office/drawing/2014/main" id="{B0E12793-CB40-4D42-F6FE-E8E132A2D5E0}"/>
                  </a:ext>
                </a:extLst>
              </p:cNvPr>
              <p:cNvSpPr/>
              <p:nvPr/>
            </p:nvSpPr>
            <p:spPr>
              <a:xfrm>
                <a:off x="9540079" y="1047356"/>
                <a:ext cx="30364" cy="43896"/>
              </a:xfrm>
              <a:custGeom>
                <a:avLst/>
                <a:gdLst>
                  <a:gd name="connsiteX0" fmla="*/ 14852 w 30364"/>
                  <a:gd name="connsiteY0" fmla="*/ 43897 h 43896"/>
                  <a:gd name="connsiteX1" fmla="*/ 0 w 30364"/>
                  <a:gd name="connsiteY1" fmla="*/ 36966 h 43896"/>
                  <a:gd name="connsiteX2" fmla="*/ 4621 w 30364"/>
                  <a:gd name="connsiteY2" fmla="*/ 32675 h 43896"/>
                  <a:gd name="connsiteX3" fmla="*/ 15512 w 30364"/>
                  <a:gd name="connsiteY3" fmla="*/ 37626 h 43896"/>
                  <a:gd name="connsiteX4" fmla="*/ 24094 w 30364"/>
                  <a:gd name="connsiteY4" fmla="*/ 31355 h 43896"/>
                  <a:gd name="connsiteX5" fmla="*/ 14522 w 30364"/>
                  <a:gd name="connsiteY5" fmla="*/ 24424 h 43896"/>
                  <a:gd name="connsiteX6" fmla="*/ 1320 w 30364"/>
                  <a:gd name="connsiteY6" fmla="*/ 11882 h 43896"/>
                  <a:gd name="connsiteX7" fmla="*/ 15182 w 30364"/>
                  <a:gd name="connsiteY7" fmla="*/ 0 h 43896"/>
                  <a:gd name="connsiteX8" fmla="*/ 29044 w 30364"/>
                  <a:gd name="connsiteY8" fmla="*/ 5611 h 43896"/>
                  <a:gd name="connsiteX9" fmla="*/ 24424 w 30364"/>
                  <a:gd name="connsiteY9" fmla="*/ 10232 h 43896"/>
                  <a:gd name="connsiteX10" fmla="*/ 14522 w 30364"/>
                  <a:gd name="connsiteY10" fmla="*/ 6271 h 43896"/>
                  <a:gd name="connsiteX11" fmla="*/ 7591 w 30364"/>
                  <a:gd name="connsiteY11" fmla="*/ 11552 h 43896"/>
                  <a:gd name="connsiteX12" fmla="*/ 16833 w 30364"/>
                  <a:gd name="connsiteY12" fmla="*/ 18153 h 43896"/>
                  <a:gd name="connsiteX13" fmla="*/ 30365 w 30364"/>
                  <a:gd name="connsiteY13" fmla="*/ 30695 h 43896"/>
                  <a:gd name="connsiteX14" fmla="*/ 14852 w 30364"/>
                  <a:gd name="connsiteY14" fmla="*/ 43897 h 43896"/>
                  <a:gd name="connsiteX15" fmla="*/ 14852 w 30364"/>
                  <a:gd name="connsiteY15" fmla="*/ 43897 h 43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364" h="43896">
                    <a:moveTo>
                      <a:pt x="14852" y="43897"/>
                    </a:moveTo>
                    <a:cubicBezTo>
                      <a:pt x="8581" y="43897"/>
                      <a:pt x="3301" y="41257"/>
                      <a:pt x="0" y="36966"/>
                    </a:cubicBezTo>
                    <a:lnTo>
                      <a:pt x="4621" y="32675"/>
                    </a:lnTo>
                    <a:cubicBezTo>
                      <a:pt x="7591" y="35646"/>
                      <a:pt x="11552" y="37626"/>
                      <a:pt x="15512" y="37626"/>
                    </a:cubicBezTo>
                    <a:cubicBezTo>
                      <a:pt x="21453" y="37626"/>
                      <a:pt x="24094" y="35646"/>
                      <a:pt x="24094" y="31355"/>
                    </a:cubicBezTo>
                    <a:cubicBezTo>
                      <a:pt x="24094" y="28054"/>
                      <a:pt x="21783" y="26404"/>
                      <a:pt x="14522" y="24424"/>
                    </a:cubicBezTo>
                    <a:cubicBezTo>
                      <a:pt x="5611" y="21783"/>
                      <a:pt x="1320" y="19473"/>
                      <a:pt x="1320" y="11882"/>
                    </a:cubicBezTo>
                    <a:cubicBezTo>
                      <a:pt x="1320" y="4621"/>
                      <a:pt x="7591" y="0"/>
                      <a:pt x="15182" y="0"/>
                    </a:cubicBezTo>
                    <a:cubicBezTo>
                      <a:pt x="20793" y="0"/>
                      <a:pt x="25084" y="1980"/>
                      <a:pt x="29044" y="5611"/>
                    </a:cubicBezTo>
                    <a:lnTo>
                      <a:pt x="24424" y="10232"/>
                    </a:lnTo>
                    <a:cubicBezTo>
                      <a:pt x="21783" y="7591"/>
                      <a:pt x="18813" y="6271"/>
                      <a:pt x="14522" y="6271"/>
                    </a:cubicBezTo>
                    <a:cubicBezTo>
                      <a:pt x="9572" y="6271"/>
                      <a:pt x="7591" y="8581"/>
                      <a:pt x="7591" y="11552"/>
                    </a:cubicBezTo>
                    <a:cubicBezTo>
                      <a:pt x="7591" y="14522"/>
                      <a:pt x="9572" y="15843"/>
                      <a:pt x="16833" y="18153"/>
                    </a:cubicBezTo>
                    <a:cubicBezTo>
                      <a:pt x="25084" y="20793"/>
                      <a:pt x="30365" y="23434"/>
                      <a:pt x="30365" y="30695"/>
                    </a:cubicBezTo>
                    <a:cubicBezTo>
                      <a:pt x="30365" y="38616"/>
                      <a:pt x="25744" y="43897"/>
                      <a:pt x="14852" y="43897"/>
                    </a:cubicBezTo>
                    <a:lnTo>
                      <a:pt x="14852" y="43897"/>
                    </a:lnTo>
                    <a:close/>
                  </a:path>
                </a:pathLst>
              </a:custGeom>
              <a:solidFill>
                <a:srgbClr val="929395"/>
              </a:solidFill>
              <a:ln w="3298" cap="flat">
                <a:noFill/>
                <a:prstDash val="solid"/>
                <a:miter/>
              </a:ln>
            </p:spPr>
            <p:txBody>
              <a:bodyPr rtlCol="0" anchor="ctr"/>
              <a:lstStyle/>
              <a:p>
                <a:endParaRPr lang="de-DE"/>
              </a:p>
            </p:txBody>
          </p:sp>
          <p:sp>
            <p:nvSpPr>
              <p:cNvPr id="62" name="Freihandform: Form 61">
                <a:extLst>
                  <a:ext uri="{FF2B5EF4-FFF2-40B4-BE49-F238E27FC236}">
                    <a16:creationId xmlns:a16="http://schemas.microsoft.com/office/drawing/2014/main" id="{3CCF34CA-140A-BCE7-8C94-1DF9B06D98D4}"/>
                  </a:ext>
                </a:extLst>
              </p:cNvPr>
              <p:cNvSpPr/>
              <p:nvPr/>
            </p:nvSpPr>
            <p:spPr>
              <a:xfrm>
                <a:off x="9582986" y="1047686"/>
                <a:ext cx="35975" cy="43566"/>
              </a:xfrm>
              <a:custGeom>
                <a:avLst/>
                <a:gdLst>
                  <a:gd name="connsiteX0" fmla="*/ 17493 w 35975"/>
                  <a:gd name="connsiteY0" fmla="*/ 6271 h 43566"/>
                  <a:gd name="connsiteX1" fmla="*/ 6271 w 35975"/>
                  <a:gd name="connsiteY1" fmla="*/ 21783 h 43566"/>
                  <a:gd name="connsiteX2" fmla="*/ 17823 w 35975"/>
                  <a:gd name="connsiteY2" fmla="*/ 37296 h 43566"/>
                  <a:gd name="connsiteX3" fmla="*/ 29375 w 35975"/>
                  <a:gd name="connsiteY3" fmla="*/ 21783 h 43566"/>
                  <a:gd name="connsiteX4" fmla="*/ 17493 w 35975"/>
                  <a:gd name="connsiteY4" fmla="*/ 6271 h 43566"/>
                  <a:gd name="connsiteX5" fmla="*/ 17493 w 35975"/>
                  <a:gd name="connsiteY5" fmla="*/ 6271 h 43566"/>
                  <a:gd name="connsiteX6" fmla="*/ 17823 w 35975"/>
                  <a:gd name="connsiteY6" fmla="*/ 43567 h 43566"/>
                  <a:gd name="connsiteX7" fmla="*/ 0 w 35975"/>
                  <a:gd name="connsiteY7" fmla="*/ 21783 h 43566"/>
                  <a:gd name="connsiteX8" fmla="*/ 18153 w 35975"/>
                  <a:gd name="connsiteY8" fmla="*/ 0 h 43566"/>
                  <a:gd name="connsiteX9" fmla="*/ 35976 w 35975"/>
                  <a:gd name="connsiteY9" fmla="*/ 21783 h 43566"/>
                  <a:gd name="connsiteX10" fmla="*/ 17823 w 35975"/>
                  <a:gd name="connsiteY10" fmla="*/ 43567 h 43566"/>
                  <a:gd name="connsiteX11" fmla="*/ 17823 w 35975"/>
                  <a:gd name="connsiteY11" fmla="*/ 43567 h 43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975" h="43566">
                    <a:moveTo>
                      <a:pt x="17493" y="6271"/>
                    </a:moveTo>
                    <a:cubicBezTo>
                      <a:pt x="10891" y="6271"/>
                      <a:pt x="6271" y="12212"/>
                      <a:pt x="6271" y="21783"/>
                    </a:cubicBezTo>
                    <a:cubicBezTo>
                      <a:pt x="6271" y="31355"/>
                      <a:pt x="11222" y="37296"/>
                      <a:pt x="17823" y="37296"/>
                    </a:cubicBezTo>
                    <a:cubicBezTo>
                      <a:pt x="24424" y="37296"/>
                      <a:pt x="29375" y="31355"/>
                      <a:pt x="29375" y="21783"/>
                    </a:cubicBezTo>
                    <a:cubicBezTo>
                      <a:pt x="29375" y="12212"/>
                      <a:pt x="24424" y="6271"/>
                      <a:pt x="17493" y="6271"/>
                    </a:cubicBezTo>
                    <a:lnTo>
                      <a:pt x="17493" y="6271"/>
                    </a:lnTo>
                    <a:close/>
                    <a:moveTo>
                      <a:pt x="17823" y="43567"/>
                    </a:moveTo>
                    <a:cubicBezTo>
                      <a:pt x="7261" y="43567"/>
                      <a:pt x="0" y="34986"/>
                      <a:pt x="0" y="21783"/>
                    </a:cubicBezTo>
                    <a:cubicBezTo>
                      <a:pt x="0" y="8581"/>
                      <a:pt x="7261" y="0"/>
                      <a:pt x="18153" y="0"/>
                    </a:cubicBezTo>
                    <a:cubicBezTo>
                      <a:pt x="28714" y="0"/>
                      <a:pt x="35976" y="8581"/>
                      <a:pt x="35976" y="21783"/>
                    </a:cubicBezTo>
                    <a:cubicBezTo>
                      <a:pt x="35645" y="34986"/>
                      <a:pt x="28384" y="43567"/>
                      <a:pt x="17823" y="43567"/>
                    </a:cubicBezTo>
                    <a:lnTo>
                      <a:pt x="17823" y="43567"/>
                    </a:lnTo>
                    <a:close/>
                  </a:path>
                </a:pathLst>
              </a:custGeom>
              <a:solidFill>
                <a:srgbClr val="929395"/>
              </a:solidFill>
              <a:ln w="3298" cap="flat">
                <a:noFill/>
                <a:prstDash val="solid"/>
                <a:miter/>
              </a:ln>
            </p:spPr>
            <p:txBody>
              <a:bodyPr rtlCol="0" anchor="ctr"/>
              <a:lstStyle/>
              <a:p>
                <a:endParaRPr lang="de-DE"/>
              </a:p>
            </p:txBody>
          </p:sp>
          <p:sp>
            <p:nvSpPr>
              <p:cNvPr id="63" name="Freihandform: Form 62">
                <a:extLst>
                  <a:ext uri="{FF2B5EF4-FFF2-40B4-BE49-F238E27FC236}">
                    <a16:creationId xmlns:a16="http://schemas.microsoft.com/office/drawing/2014/main" id="{92FD6D70-EA79-E74B-C5DC-F60290148666}"/>
                  </a:ext>
                </a:extLst>
              </p:cNvPr>
              <p:cNvSpPr/>
              <p:nvPr/>
            </p:nvSpPr>
            <p:spPr>
              <a:xfrm>
                <a:off x="9633154" y="1048346"/>
                <a:ext cx="27394" cy="42246"/>
              </a:xfrm>
              <a:custGeom>
                <a:avLst/>
                <a:gdLst>
                  <a:gd name="connsiteX0" fmla="*/ 0 w 27394"/>
                  <a:gd name="connsiteY0" fmla="*/ 42247 h 42246"/>
                  <a:gd name="connsiteX1" fmla="*/ 0 w 27394"/>
                  <a:gd name="connsiteY1" fmla="*/ 0 h 42246"/>
                  <a:gd name="connsiteX2" fmla="*/ 6271 w 27394"/>
                  <a:gd name="connsiteY2" fmla="*/ 0 h 42246"/>
                  <a:gd name="connsiteX3" fmla="*/ 6271 w 27394"/>
                  <a:gd name="connsiteY3" fmla="*/ 35976 h 42246"/>
                  <a:gd name="connsiteX4" fmla="*/ 27394 w 27394"/>
                  <a:gd name="connsiteY4" fmla="*/ 35976 h 42246"/>
                  <a:gd name="connsiteX5" fmla="*/ 27394 w 27394"/>
                  <a:gd name="connsiteY5" fmla="*/ 42247 h 42246"/>
                  <a:gd name="connsiteX6" fmla="*/ 0 w 27394"/>
                  <a:gd name="connsiteY6" fmla="*/ 42247 h 4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394" h="42246">
                    <a:moveTo>
                      <a:pt x="0" y="42247"/>
                    </a:moveTo>
                    <a:lnTo>
                      <a:pt x="0" y="0"/>
                    </a:lnTo>
                    <a:lnTo>
                      <a:pt x="6271" y="0"/>
                    </a:lnTo>
                    <a:lnTo>
                      <a:pt x="6271" y="35976"/>
                    </a:lnTo>
                    <a:lnTo>
                      <a:pt x="27394" y="35976"/>
                    </a:lnTo>
                    <a:lnTo>
                      <a:pt x="27394" y="42247"/>
                    </a:lnTo>
                    <a:lnTo>
                      <a:pt x="0" y="42247"/>
                    </a:lnTo>
                    <a:close/>
                  </a:path>
                </a:pathLst>
              </a:custGeom>
              <a:solidFill>
                <a:srgbClr val="929395"/>
              </a:solidFill>
              <a:ln w="3298" cap="flat">
                <a:noFill/>
                <a:prstDash val="solid"/>
                <a:miter/>
              </a:ln>
            </p:spPr>
            <p:txBody>
              <a:bodyPr rtlCol="0" anchor="ctr"/>
              <a:lstStyle/>
              <a:p>
                <a:endParaRPr lang="de-DE"/>
              </a:p>
            </p:txBody>
          </p:sp>
          <p:sp>
            <p:nvSpPr>
              <p:cNvPr id="64" name="Freihandform: Form 63">
                <a:extLst>
                  <a:ext uri="{FF2B5EF4-FFF2-40B4-BE49-F238E27FC236}">
                    <a16:creationId xmlns:a16="http://schemas.microsoft.com/office/drawing/2014/main" id="{C7354595-19CA-C178-2C02-8C07CCC4B461}"/>
                  </a:ext>
                </a:extLst>
              </p:cNvPr>
              <p:cNvSpPr/>
              <p:nvPr/>
            </p:nvSpPr>
            <p:spPr>
              <a:xfrm>
                <a:off x="9672430" y="1048346"/>
                <a:ext cx="32014" cy="42906"/>
              </a:xfrm>
              <a:custGeom>
                <a:avLst/>
                <a:gdLst>
                  <a:gd name="connsiteX0" fmla="*/ 15843 w 32014"/>
                  <a:gd name="connsiteY0" fmla="*/ 42907 h 42906"/>
                  <a:gd name="connsiteX1" fmla="*/ 0 w 32014"/>
                  <a:gd name="connsiteY1" fmla="*/ 24424 h 42906"/>
                  <a:gd name="connsiteX2" fmla="*/ 0 w 32014"/>
                  <a:gd name="connsiteY2" fmla="*/ 0 h 42906"/>
                  <a:gd name="connsiteX3" fmla="*/ 6271 w 32014"/>
                  <a:gd name="connsiteY3" fmla="*/ 0 h 42906"/>
                  <a:gd name="connsiteX4" fmla="*/ 6271 w 32014"/>
                  <a:gd name="connsiteY4" fmla="*/ 24424 h 42906"/>
                  <a:gd name="connsiteX5" fmla="*/ 15843 w 32014"/>
                  <a:gd name="connsiteY5" fmla="*/ 36636 h 42906"/>
                  <a:gd name="connsiteX6" fmla="*/ 25744 w 32014"/>
                  <a:gd name="connsiteY6" fmla="*/ 24754 h 42906"/>
                  <a:gd name="connsiteX7" fmla="*/ 25744 w 32014"/>
                  <a:gd name="connsiteY7" fmla="*/ 0 h 42906"/>
                  <a:gd name="connsiteX8" fmla="*/ 32015 w 32014"/>
                  <a:gd name="connsiteY8" fmla="*/ 0 h 42906"/>
                  <a:gd name="connsiteX9" fmla="*/ 32015 w 32014"/>
                  <a:gd name="connsiteY9" fmla="*/ 24424 h 42906"/>
                  <a:gd name="connsiteX10" fmla="*/ 15843 w 32014"/>
                  <a:gd name="connsiteY10" fmla="*/ 42907 h 42906"/>
                  <a:gd name="connsiteX11" fmla="*/ 15843 w 32014"/>
                  <a:gd name="connsiteY11" fmla="*/ 42907 h 42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14" h="42906">
                    <a:moveTo>
                      <a:pt x="15843" y="42907"/>
                    </a:moveTo>
                    <a:cubicBezTo>
                      <a:pt x="5281" y="42907"/>
                      <a:pt x="0" y="36306"/>
                      <a:pt x="0" y="24424"/>
                    </a:cubicBezTo>
                    <a:lnTo>
                      <a:pt x="0" y="0"/>
                    </a:lnTo>
                    <a:lnTo>
                      <a:pt x="6271" y="0"/>
                    </a:lnTo>
                    <a:lnTo>
                      <a:pt x="6271" y="24424"/>
                    </a:lnTo>
                    <a:cubicBezTo>
                      <a:pt x="6271" y="32345"/>
                      <a:pt x="9572" y="36636"/>
                      <a:pt x="15843" y="36636"/>
                    </a:cubicBezTo>
                    <a:cubicBezTo>
                      <a:pt x="22444" y="36636"/>
                      <a:pt x="25744" y="32675"/>
                      <a:pt x="25744" y="24754"/>
                    </a:cubicBezTo>
                    <a:lnTo>
                      <a:pt x="25744" y="0"/>
                    </a:lnTo>
                    <a:lnTo>
                      <a:pt x="32015" y="0"/>
                    </a:lnTo>
                    <a:lnTo>
                      <a:pt x="32015" y="24424"/>
                    </a:lnTo>
                    <a:cubicBezTo>
                      <a:pt x="32015" y="36636"/>
                      <a:pt x="26074" y="42907"/>
                      <a:pt x="15843" y="42907"/>
                    </a:cubicBezTo>
                    <a:lnTo>
                      <a:pt x="15843" y="42907"/>
                    </a:lnTo>
                    <a:close/>
                  </a:path>
                </a:pathLst>
              </a:custGeom>
              <a:solidFill>
                <a:srgbClr val="929395"/>
              </a:solidFill>
              <a:ln w="3298" cap="flat">
                <a:noFill/>
                <a:prstDash val="solid"/>
                <a:miter/>
              </a:ln>
            </p:spPr>
            <p:txBody>
              <a:bodyPr rtlCol="0" anchor="ctr"/>
              <a:lstStyle/>
              <a:p>
                <a:endParaRPr lang="de-DE"/>
              </a:p>
            </p:txBody>
          </p:sp>
          <p:sp>
            <p:nvSpPr>
              <p:cNvPr id="65" name="Freihandform: Form 64">
                <a:extLst>
                  <a:ext uri="{FF2B5EF4-FFF2-40B4-BE49-F238E27FC236}">
                    <a16:creationId xmlns:a16="http://schemas.microsoft.com/office/drawing/2014/main" id="{A910738D-DA72-2B5D-F1F9-873650A3EE2E}"/>
                  </a:ext>
                </a:extLst>
              </p:cNvPr>
              <p:cNvSpPr/>
              <p:nvPr/>
            </p:nvSpPr>
            <p:spPr>
              <a:xfrm>
                <a:off x="9717317" y="1048346"/>
                <a:ext cx="30695" cy="42246"/>
              </a:xfrm>
              <a:custGeom>
                <a:avLst/>
                <a:gdLst>
                  <a:gd name="connsiteX0" fmla="*/ 18483 w 30695"/>
                  <a:gd name="connsiteY0" fmla="*/ 6271 h 42246"/>
                  <a:gd name="connsiteX1" fmla="*/ 18483 w 30695"/>
                  <a:gd name="connsiteY1" fmla="*/ 42247 h 42246"/>
                  <a:gd name="connsiteX2" fmla="*/ 12212 w 30695"/>
                  <a:gd name="connsiteY2" fmla="*/ 42247 h 42246"/>
                  <a:gd name="connsiteX3" fmla="*/ 12212 w 30695"/>
                  <a:gd name="connsiteY3" fmla="*/ 6271 h 42246"/>
                  <a:gd name="connsiteX4" fmla="*/ 0 w 30695"/>
                  <a:gd name="connsiteY4" fmla="*/ 6271 h 42246"/>
                  <a:gd name="connsiteX5" fmla="*/ 0 w 30695"/>
                  <a:gd name="connsiteY5" fmla="*/ 0 h 42246"/>
                  <a:gd name="connsiteX6" fmla="*/ 30695 w 30695"/>
                  <a:gd name="connsiteY6" fmla="*/ 0 h 42246"/>
                  <a:gd name="connsiteX7" fmla="*/ 30695 w 30695"/>
                  <a:gd name="connsiteY7" fmla="*/ 6271 h 42246"/>
                  <a:gd name="connsiteX8" fmla="*/ 18483 w 30695"/>
                  <a:gd name="connsiteY8" fmla="*/ 6271 h 4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695" h="42246">
                    <a:moveTo>
                      <a:pt x="18483" y="6271"/>
                    </a:moveTo>
                    <a:lnTo>
                      <a:pt x="18483" y="42247"/>
                    </a:lnTo>
                    <a:lnTo>
                      <a:pt x="12212" y="42247"/>
                    </a:lnTo>
                    <a:lnTo>
                      <a:pt x="12212" y="6271"/>
                    </a:lnTo>
                    <a:lnTo>
                      <a:pt x="0" y="6271"/>
                    </a:lnTo>
                    <a:lnTo>
                      <a:pt x="0" y="0"/>
                    </a:lnTo>
                    <a:lnTo>
                      <a:pt x="30695" y="0"/>
                    </a:lnTo>
                    <a:lnTo>
                      <a:pt x="30695" y="6271"/>
                    </a:lnTo>
                    <a:lnTo>
                      <a:pt x="18483" y="6271"/>
                    </a:lnTo>
                    <a:close/>
                  </a:path>
                </a:pathLst>
              </a:custGeom>
              <a:solidFill>
                <a:srgbClr val="929395"/>
              </a:solidFill>
              <a:ln w="3298" cap="flat">
                <a:noFill/>
                <a:prstDash val="solid"/>
                <a:miter/>
              </a:ln>
            </p:spPr>
            <p:txBody>
              <a:bodyPr rtlCol="0" anchor="ctr"/>
              <a:lstStyle/>
              <a:p>
                <a:endParaRPr lang="de-DE"/>
              </a:p>
            </p:txBody>
          </p:sp>
          <p:sp>
            <p:nvSpPr>
              <p:cNvPr id="66" name="Freihandform: Form 65">
                <a:extLst>
                  <a:ext uri="{FF2B5EF4-FFF2-40B4-BE49-F238E27FC236}">
                    <a16:creationId xmlns:a16="http://schemas.microsoft.com/office/drawing/2014/main" id="{2DC42438-121D-FC6D-5F11-FFAC68198CDB}"/>
                  </a:ext>
                </a:extLst>
              </p:cNvPr>
              <p:cNvSpPr/>
              <p:nvPr/>
            </p:nvSpPr>
            <p:spPr>
              <a:xfrm>
                <a:off x="9761214" y="1048346"/>
                <a:ext cx="6271" cy="42246"/>
              </a:xfrm>
              <a:custGeom>
                <a:avLst/>
                <a:gdLst>
                  <a:gd name="connsiteX0" fmla="*/ 0 w 6271"/>
                  <a:gd name="connsiteY0" fmla="*/ 42247 h 42246"/>
                  <a:gd name="connsiteX1" fmla="*/ 0 w 6271"/>
                  <a:gd name="connsiteY1" fmla="*/ 0 h 42246"/>
                  <a:gd name="connsiteX2" fmla="*/ 6271 w 6271"/>
                  <a:gd name="connsiteY2" fmla="*/ 0 h 42246"/>
                  <a:gd name="connsiteX3" fmla="*/ 6271 w 6271"/>
                  <a:gd name="connsiteY3" fmla="*/ 42247 h 42246"/>
                  <a:gd name="connsiteX4" fmla="*/ 0 w 6271"/>
                  <a:gd name="connsiteY4" fmla="*/ 42247 h 42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71" h="42246">
                    <a:moveTo>
                      <a:pt x="0" y="42247"/>
                    </a:moveTo>
                    <a:lnTo>
                      <a:pt x="0" y="0"/>
                    </a:lnTo>
                    <a:lnTo>
                      <a:pt x="6271" y="0"/>
                    </a:lnTo>
                    <a:lnTo>
                      <a:pt x="6271" y="42247"/>
                    </a:lnTo>
                    <a:lnTo>
                      <a:pt x="0" y="42247"/>
                    </a:lnTo>
                    <a:close/>
                  </a:path>
                </a:pathLst>
              </a:custGeom>
              <a:solidFill>
                <a:srgbClr val="929395"/>
              </a:solidFill>
              <a:ln w="3298" cap="flat">
                <a:noFill/>
                <a:prstDash val="solid"/>
                <a:miter/>
              </a:ln>
            </p:spPr>
            <p:txBody>
              <a:bodyPr rtlCol="0" anchor="ctr"/>
              <a:lstStyle/>
              <a:p>
                <a:endParaRPr lang="de-DE"/>
              </a:p>
            </p:txBody>
          </p:sp>
          <p:sp>
            <p:nvSpPr>
              <p:cNvPr id="67" name="Freihandform: Form 66">
                <a:extLst>
                  <a:ext uri="{FF2B5EF4-FFF2-40B4-BE49-F238E27FC236}">
                    <a16:creationId xmlns:a16="http://schemas.microsoft.com/office/drawing/2014/main" id="{447C45CC-8EEF-13E0-DFD7-701B0C357BF0}"/>
                  </a:ext>
                </a:extLst>
              </p:cNvPr>
              <p:cNvSpPr/>
              <p:nvPr/>
            </p:nvSpPr>
            <p:spPr>
              <a:xfrm>
                <a:off x="9782007" y="1047686"/>
                <a:ext cx="35975" cy="43566"/>
              </a:xfrm>
              <a:custGeom>
                <a:avLst/>
                <a:gdLst>
                  <a:gd name="connsiteX0" fmla="*/ 17823 w 35975"/>
                  <a:gd name="connsiteY0" fmla="*/ 6271 h 43566"/>
                  <a:gd name="connsiteX1" fmla="*/ 6601 w 35975"/>
                  <a:gd name="connsiteY1" fmla="*/ 21783 h 43566"/>
                  <a:gd name="connsiteX2" fmla="*/ 18153 w 35975"/>
                  <a:gd name="connsiteY2" fmla="*/ 37296 h 43566"/>
                  <a:gd name="connsiteX3" fmla="*/ 29705 w 35975"/>
                  <a:gd name="connsiteY3" fmla="*/ 21783 h 43566"/>
                  <a:gd name="connsiteX4" fmla="*/ 17823 w 35975"/>
                  <a:gd name="connsiteY4" fmla="*/ 6271 h 43566"/>
                  <a:gd name="connsiteX5" fmla="*/ 17823 w 35975"/>
                  <a:gd name="connsiteY5" fmla="*/ 6271 h 43566"/>
                  <a:gd name="connsiteX6" fmla="*/ 17823 w 35975"/>
                  <a:gd name="connsiteY6" fmla="*/ 43567 h 43566"/>
                  <a:gd name="connsiteX7" fmla="*/ 0 w 35975"/>
                  <a:gd name="connsiteY7" fmla="*/ 21783 h 43566"/>
                  <a:gd name="connsiteX8" fmla="*/ 18153 w 35975"/>
                  <a:gd name="connsiteY8" fmla="*/ 0 h 43566"/>
                  <a:gd name="connsiteX9" fmla="*/ 35976 w 35975"/>
                  <a:gd name="connsiteY9" fmla="*/ 21783 h 43566"/>
                  <a:gd name="connsiteX10" fmla="*/ 17823 w 35975"/>
                  <a:gd name="connsiteY10" fmla="*/ 43567 h 43566"/>
                  <a:gd name="connsiteX11" fmla="*/ 17823 w 35975"/>
                  <a:gd name="connsiteY11" fmla="*/ 43567 h 43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975" h="43566">
                    <a:moveTo>
                      <a:pt x="17823" y="6271"/>
                    </a:moveTo>
                    <a:cubicBezTo>
                      <a:pt x="11222" y="6271"/>
                      <a:pt x="6601" y="12212"/>
                      <a:pt x="6601" y="21783"/>
                    </a:cubicBezTo>
                    <a:cubicBezTo>
                      <a:pt x="6601" y="31355"/>
                      <a:pt x="11552" y="37296"/>
                      <a:pt x="18153" y="37296"/>
                    </a:cubicBezTo>
                    <a:cubicBezTo>
                      <a:pt x="24754" y="37296"/>
                      <a:pt x="29705" y="31355"/>
                      <a:pt x="29705" y="21783"/>
                    </a:cubicBezTo>
                    <a:cubicBezTo>
                      <a:pt x="29705" y="12212"/>
                      <a:pt x="24754" y="6271"/>
                      <a:pt x="17823" y="6271"/>
                    </a:cubicBezTo>
                    <a:lnTo>
                      <a:pt x="17823" y="6271"/>
                    </a:lnTo>
                    <a:close/>
                    <a:moveTo>
                      <a:pt x="17823" y="43567"/>
                    </a:moveTo>
                    <a:cubicBezTo>
                      <a:pt x="7261" y="43567"/>
                      <a:pt x="0" y="34986"/>
                      <a:pt x="0" y="21783"/>
                    </a:cubicBezTo>
                    <a:cubicBezTo>
                      <a:pt x="0" y="8581"/>
                      <a:pt x="7261" y="0"/>
                      <a:pt x="18153" y="0"/>
                    </a:cubicBezTo>
                    <a:cubicBezTo>
                      <a:pt x="28715" y="0"/>
                      <a:pt x="35976" y="8581"/>
                      <a:pt x="35976" y="21783"/>
                    </a:cubicBezTo>
                    <a:cubicBezTo>
                      <a:pt x="35976" y="34986"/>
                      <a:pt x="28715" y="43567"/>
                      <a:pt x="17823" y="43567"/>
                    </a:cubicBezTo>
                    <a:lnTo>
                      <a:pt x="17823" y="43567"/>
                    </a:lnTo>
                    <a:close/>
                  </a:path>
                </a:pathLst>
              </a:custGeom>
              <a:solidFill>
                <a:srgbClr val="929395"/>
              </a:solidFill>
              <a:ln w="3298" cap="flat">
                <a:noFill/>
                <a:prstDash val="solid"/>
                <a:miter/>
              </a:ln>
            </p:spPr>
            <p:txBody>
              <a:bodyPr rtlCol="0" anchor="ctr"/>
              <a:lstStyle/>
              <a:p>
                <a:endParaRPr lang="de-DE"/>
              </a:p>
            </p:txBody>
          </p:sp>
          <p:sp>
            <p:nvSpPr>
              <p:cNvPr id="68" name="Freihandform: Form 67">
                <a:extLst>
                  <a:ext uri="{FF2B5EF4-FFF2-40B4-BE49-F238E27FC236}">
                    <a16:creationId xmlns:a16="http://schemas.microsoft.com/office/drawing/2014/main" id="{D9FC90F9-5F6B-1849-6D01-6BF0EDD8A95B}"/>
                  </a:ext>
                </a:extLst>
              </p:cNvPr>
              <p:cNvSpPr/>
              <p:nvPr/>
            </p:nvSpPr>
            <p:spPr>
              <a:xfrm>
                <a:off x="9832506" y="1048346"/>
                <a:ext cx="32675" cy="42246"/>
              </a:xfrm>
              <a:custGeom>
                <a:avLst/>
                <a:gdLst>
                  <a:gd name="connsiteX0" fmla="*/ 26074 w 32675"/>
                  <a:gd name="connsiteY0" fmla="*/ 42247 h 42246"/>
                  <a:gd name="connsiteX1" fmla="*/ 9242 w 32675"/>
                  <a:gd name="connsiteY1" fmla="*/ 15842 h 42246"/>
                  <a:gd name="connsiteX2" fmla="*/ 6271 w 32675"/>
                  <a:gd name="connsiteY2" fmla="*/ 10562 h 42246"/>
                  <a:gd name="connsiteX3" fmla="*/ 6271 w 32675"/>
                  <a:gd name="connsiteY3" fmla="*/ 20463 h 42246"/>
                  <a:gd name="connsiteX4" fmla="*/ 6271 w 32675"/>
                  <a:gd name="connsiteY4" fmla="*/ 42247 h 42246"/>
                  <a:gd name="connsiteX5" fmla="*/ 0 w 32675"/>
                  <a:gd name="connsiteY5" fmla="*/ 42247 h 42246"/>
                  <a:gd name="connsiteX6" fmla="*/ 0 w 32675"/>
                  <a:gd name="connsiteY6" fmla="*/ 0 h 42246"/>
                  <a:gd name="connsiteX7" fmla="*/ 6601 w 32675"/>
                  <a:gd name="connsiteY7" fmla="*/ 0 h 42246"/>
                  <a:gd name="connsiteX8" fmla="*/ 22774 w 32675"/>
                  <a:gd name="connsiteY8" fmla="*/ 25744 h 42246"/>
                  <a:gd name="connsiteX9" fmla="*/ 26404 w 32675"/>
                  <a:gd name="connsiteY9" fmla="*/ 31685 h 42246"/>
                  <a:gd name="connsiteX10" fmla="*/ 26404 w 32675"/>
                  <a:gd name="connsiteY10" fmla="*/ 21783 h 42246"/>
                  <a:gd name="connsiteX11" fmla="*/ 26404 w 32675"/>
                  <a:gd name="connsiteY11" fmla="*/ 0 h 42246"/>
                  <a:gd name="connsiteX12" fmla="*/ 32675 w 32675"/>
                  <a:gd name="connsiteY12" fmla="*/ 0 h 42246"/>
                  <a:gd name="connsiteX13" fmla="*/ 32675 w 32675"/>
                  <a:gd name="connsiteY13" fmla="*/ 42247 h 42246"/>
                  <a:gd name="connsiteX14" fmla="*/ 26074 w 32675"/>
                  <a:gd name="connsiteY14" fmla="*/ 42247 h 42246"/>
                  <a:gd name="connsiteX15" fmla="*/ 26074 w 32675"/>
                  <a:gd name="connsiteY15" fmla="*/ 42247 h 4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675" h="42246">
                    <a:moveTo>
                      <a:pt x="26074" y="42247"/>
                    </a:moveTo>
                    <a:lnTo>
                      <a:pt x="9242" y="15842"/>
                    </a:lnTo>
                    <a:cubicBezTo>
                      <a:pt x="8251" y="14192"/>
                      <a:pt x="6931" y="11882"/>
                      <a:pt x="6271" y="10562"/>
                    </a:cubicBezTo>
                    <a:cubicBezTo>
                      <a:pt x="6271" y="12212"/>
                      <a:pt x="6271" y="17823"/>
                      <a:pt x="6271" y="20463"/>
                    </a:cubicBezTo>
                    <a:lnTo>
                      <a:pt x="6271" y="42247"/>
                    </a:lnTo>
                    <a:lnTo>
                      <a:pt x="0" y="42247"/>
                    </a:lnTo>
                    <a:lnTo>
                      <a:pt x="0" y="0"/>
                    </a:lnTo>
                    <a:lnTo>
                      <a:pt x="6601" y="0"/>
                    </a:lnTo>
                    <a:lnTo>
                      <a:pt x="22774" y="25744"/>
                    </a:lnTo>
                    <a:cubicBezTo>
                      <a:pt x="23764" y="27394"/>
                      <a:pt x="25744" y="30695"/>
                      <a:pt x="26404" y="31685"/>
                    </a:cubicBezTo>
                    <a:cubicBezTo>
                      <a:pt x="26404" y="30035"/>
                      <a:pt x="26404" y="24094"/>
                      <a:pt x="26404" y="21783"/>
                    </a:cubicBezTo>
                    <a:lnTo>
                      <a:pt x="26404" y="0"/>
                    </a:lnTo>
                    <a:lnTo>
                      <a:pt x="32675" y="0"/>
                    </a:lnTo>
                    <a:lnTo>
                      <a:pt x="32675" y="42247"/>
                    </a:lnTo>
                    <a:lnTo>
                      <a:pt x="26074" y="42247"/>
                    </a:lnTo>
                    <a:lnTo>
                      <a:pt x="26074" y="42247"/>
                    </a:lnTo>
                    <a:close/>
                  </a:path>
                </a:pathLst>
              </a:custGeom>
              <a:solidFill>
                <a:srgbClr val="929395"/>
              </a:solidFill>
              <a:ln w="3298" cap="flat">
                <a:noFill/>
                <a:prstDash val="solid"/>
                <a:miter/>
              </a:ln>
            </p:spPr>
            <p:txBody>
              <a:bodyPr rtlCol="0" anchor="ctr"/>
              <a:lstStyle/>
              <a:p>
                <a:endParaRPr lang="de-DE"/>
              </a:p>
            </p:txBody>
          </p:sp>
          <p:sp>
            <p:nvSpPr>
              <p:cNvPr id="69" name="Freihandform: Form 68">
                <a:extLst>
                  <a:ext uri="{FF2B5EF4-FFF2-40B4-BE49-F238E27FC236}">
                    <a16:creationId xmlns:a16="http://schemas.microsoft.com/office/drawing/2014/main" id="{49B6868C-31B2-F484-F987-70E1536E56C2}"/>
                  </a:ext>
                </a:extLst>
              </p:cNvPr>
              <p:cNvSpPr/>
              <p:nvPr/>
            </p:nvSpPr>
            <p:spPr>
              <a:xfrm>
                <a:off x="9878053" y="1047356"/>
                <a:ext cx="30694" cy="43896"/>
              </a:xfrm>
              <a:custGeom>
                <a:avLst/>
                <a:gdLst>
                  <a:gd name="connsiteX0" fmla="*/ 14852 w 30694"/>
                  <a:gd name="connsiteY0" fmla="*/ 43897 h 43896"/>
                  <a:gd name="connsiteX1" fmla="*/ 0 w 30694"/>
                  <a:gd name="connsiteY1" fmla="*/ 36966 h 43896"/>
                  <a:gd name="connsiteX2" fmla="*/ 4620 w 30694"/>
                  <a:gd name="connsiteY2" fmla="*/ 32675 h 43896"/>
                  <a:gd name="connsiteX3" fmla="*/ 15512 w 30694"/>
                  <a:gd name="connsiteY3" fmla="*/ 37626 h 43896"/>
                  <a:gd name="connsiteX4" fmla="*/ 24094 w 30694"/>
                  <a:gd name="connsiteY4" fmla="*/ 31355 h 43896"/>
                  <a:gd name="connsiteX5" fmla="*/ 14522 w 30694"/>
                  <a:gd name="connsiteY5" fmla="*/ 24424 h 43896"/>
                  <a:gd name="connsiteX6" fmla="*/ 1320 w 30694"/>
                  <a:gd name="connsiteY6" fmla="*/ 11882 h 43896"/>
                  <a:gd name="connsiteX7" fmla="*/ 15182 w 30694"/>
                  <a:gd name="connsiteY7" fmla="*/ 0 h 43896"/>
                  <a:gd name="connsiteX8" fmla="*/ 29044 w 30694"/>
                  <a:gd name="connsiteY8" fmla="*/ 5611 h 43896"/>
                  <a:gd name="connsiteX9" fmla="*/ 24754 w 30694"/>
                  <a:gd name="connsiteY9" fmla="*/ 10232 h 43896"/>
                  <a:gd name="connsiteX10" fmla="*/ 14852 w 30694"/>
                  <a:gd name="connsiteY10" fmla="*/ 6271 h 43896"/>
                  <a:gd name="connsiteX11" fmla="*/ 7921 w 30694"/>
                  <a:gd name="connsiteY11" fmla="*/ 11552 h 43896"/>
                  <a:gd name="connsiteX12" fmla="*/ 17163 w 30694"/>
                  <a:gd name="connsiteY12" fmla="*/ 18153 h 43896"/>
                  <a:gd name="connsiteX13" fmla="*/ 30695 w 30694"/>
                  <a:gd name="connsiteY13" fmla="*/ 30695 h 43896"/>
                  <a:gd name="connsiteX14" fmla="*/ 14852 w 30694"/>
                  <a:gd name="connsiteY14" fmla="*/ 43897 h 43896"/>
                  <a:gd name="connsiteX15" fmla="*/ 14852 w 30694"/>
                  <a:gd name="connsiteY15" fmla="*/ 43897 h 43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694" h="43896">
                    <a:moveTo>
                      <a:pt x="14852" y="43897"/>
                    </a:moveTo>
                    <a:cubicBezTo>
                      <a:pt x="8581" y="43897"/>
                      <a:pt x="3301" y="41257"/>
                      <a:pt x="0" y="36966"/>
                    </a:cubicBezTo>
                    <a:lnTo>
                      <a:pt x="4620" y="32675"/>
                    </a:lnTo>
                    <a:cubicBezTo>
                      <a:pt x="7591" y="35646"/>
                      <a:pt x="11552" y="37626"/>
                      <a:pt x="15512" y="37626"/>
                    </a:cubicBezTo>
                    <a:cubicBezTo>
                      <a:pt x="21453" y="37626"/>
                      <a:pt x="24094" y="35646"/>
                      <a:pt x="24094" y="31355"/>
                    </a:cubicBezTo>
                    <a:cubicBezTo>
                      <a:pt x="24094" y="28054"/>
                      <a:pt x="21783" y="26404"/>
                      <a:pt x="14522" y="24424"/>
                    </a:cubicBezTo>
                    <a:cubicBezTo>
                      <a:pt x="5611" y="21783"/>
                      <a:pt x="1320" y="19473"/>
                      <a:pt x="1320" y="11882"/>
                    </a:cubicBezTo>
                    <a:cubicBezTo>
                      <a:pt x="1320" y="4621"/>
                      <a:pt x="7591" y="0"/>
                      <a:pt x="15182" y="0"/>
                    </a:cubicBezTo>
                    <a:cubicBezTo>
                      <a:pt x="20793" y="0"/>
                      <a:pt x="25084" y="1980"/>
                      <a:pt x="29044" y="5611"/>
                    </a:cubicBezTo>
                    <a:lnTo>
                      <a:pt x="24754" y="10232"/>
                    </a:lnTo>
                    <a:cubicBezTo>
                      <a:pt x="22113" y="7591"/>
                      <a:pt x="19143" y="6271"/>
                      <a:pt x="14852" y="6271"/>
                    </a:cubicBezTo>
                    <a:cubicBezTo>
                      <a:pt x="9902" y="6271"/>
                      <a:pt x="7921" y="8581"/>
                      <a:pt x="7921" y="11552"/>
                    </a:cubicBezTo>
                    <a:cubicBezTo>
                      <a:pt x="7921" y="14522"/>
                      <a:pt x="9902" y="15843"/>
                      <a:pt x="17163" y="18153"/>
                    </a:cubicBezTo>
                    <a:cubicBezTo>
                      <a:pt x="25414" y="20793"/>
                      <a:pt x="30695" y="23434"/>
                      <a:pt x="30695" y="30695"/>
                    </a:cubicBezTo>
                    <a:cubicBezTo>
                      <a:pt x="30365" y="38616"/>
                      <a:pt x="25744" y="43897"/>
                      <a:pt x="14852" y="43897"/>
                    </a:cubicBezTo>
                    <a:lnTo>
                      <a:pt x="14852" y="43897"/>
                    </a:lnTo>
                    <a:close/>
                  </a:path>
                </a:pathLst>
              </a:custGeom>
              <a:solidFill>
                <a:srgbClr val="929395"/>
              </a:solidFill>
              <a:ln w="3298" cap="flat">
                <a:noFill/>
                <a:prstDash val="solid"/>
                <a:miter/>
              </a:ln>
            </p:spPr>
            <p:txBody>
              <a:bodyPr rtlCol="0" anchor="ctr"/>
              <a:lstStyle/>
              <a:p>
                <a:endParaRPr lang="de-DE"/>
              </a:p>
            </p:txBody>
          </p:sp>
        </p:grpSp>
        <p:grpSp>
          <p:nvGrpSpPr>
            <p:cNvPr id="9" name="Grafik 4">
              <a:extLst>
                <a:ext uri="{FF2B5EF4-FFF2-40B4-BE49-F238E27FC236}">
                  <a16:creationId xmlns:a16="http://schemas.microsoft.com/office/drawing/2014/main" id="{34BD1F67-BD0A-903D-1064-DE5029324C2C}"/>
                </a:ext>
              </a:extLst>
            </p:cNvPr>
            <p:cNvGrpSpPr/>
            <p:nvPr/>
          </p:nvGrpSpPr>
          <p:grpSpPr>
            <a:xfrm>
              <a:off x="8728151" y="939099"/>
              <a:ext cx="492437" cy="186809"/>
              <a:chOff x="8728151" y="939099"/>
              <a:chExt cx="492437" cy="186809"/>
            </a:xfrm>
          </p:grpSpPr>
          <p:sp>
            <p:nvSpPr>
              <p:cNvPr id="33" name="Freihandform: Form 32">
                <a:extLst>
                  <a:ext uri="{FF2B5EF4-FFF2-40B4-BE49-F238E27FC236}">
                    <a16:creationId xmlns:a16="http://schemas.microsoft.com/office/drawing/2014/main" id="{57E5EA0E-4108-5FEB-127D-E20CDA06B5ED}"/>
                  </a:ext>
                </a:extLst>
              </p:cNvPr>
              <p:cNvSpPr/>
              <p:nvPr/>
            </p:nvSpPr>
            <p:spPr>
              <a:xfrm>
                <a:off x="8737722" y="948340"/>
                <a:ext cx="473954" cy="168326"/>
              </a:xfrm>
              <a:custGeom>
                <a:avLst/>
                <a:gdLst>
                  <a:gd name="connsiteX0" fmla="*/ 21453 w 473954"/>
                  <a:gd name="connsiteY0" fmla="*/ 0 h 168326"/>
                  <a:gd name="connsiteX1" fmla="*/ 0 w 473954"/>
                  <a:gd name="connsiteY1" fmla="*/ 21453 h 168326"/>
                  <a:gd name="connsiteX2" fmla="*/ 0 w 473954"/>
                  <a:gd name="connsiteY2" fmla="*/ 146873 h 168326"/>
                  <a:gd name="connsiteX3" fmla="*/ 21453 w 473954"/>
                  <a:gd name="connsiteY3" fmla="*/ 168327 h 168326"/>
                  <a:gd name="connsiteX4" fmla="*/ 452502 w 473954"/>
                  <a:gd name="connsiteY4" fmla="*/ 168327 h 168326"/>
                  <a:gd name="connsiteX5" fmla="*/ 473955 w 473954"/>
                  <a:gd name="connsiteY5" fmla="*/ 146873 h 168326"/>
                  <a:gd name="connsiteX6" fmla="*/ 473955 w 473954"/>
                  <a:gd name="connsiteY6" fmla="*/ 21453 h 168326"/>
                  <a:gd name="connsiteX7" fmla="*/ 452502 w 473954"/>
                  <a:gd name="connsiteY7" fmla="*/ 0 h 168326"/>
                  <a:gd name="connsiteX8" fmla="*/ 21453 w 473954"/>
                  <a:gd name="connsiteY8" fmla="*/ 0 h 168326"/>
                  <a:gd name="connsiteX9" fmla="*/ 21453 w 473954"/>
                  <a:gd name="connsiteY9" fmla="*/ 0 h 168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3954" h="168326">
                    <a:moveTo>
                      <a:pt x="21453" y="0"/>
                    </a:moveTo>
                    <a:cubicBezTo>
                      <a:pt x="9571" y="0"/>
                      <a:pt x="0" y="9572"/>
                      <a:pt x="0" y="21453"/>
                    </a:cubicBezTo>
                    <a:lnTo>
                      <a:pt x="0" y="146873"/>
                    </a:lnTo>
                    <a:cubicBezTo>
                      <a:pt x="0" y="158755"/>
                      <a:pt x="9571" y="168327"/>
                      <a:pt x="21453" y="168327"/>
                    </a:cubicBezTo>
                    <a:lnTo>
                      <a:pt x="452502" y="168327"/>
                    </a:lnTo>
                    <a:cubicBezTo>
                      <a:pt x="464383" y="168327"/>
                      <a:pt x="473955" y="158755"/>
                      <a:pt x="473955" y="146873"/>
                    </a:cubicBezTo>
                    <a:lnTo>
                      <a:pt x="473955" y="21453"/>
                    </a:lnTo>
                    <a:cubicBezTo>
                      <a:pt x="473955" y="9572"/>
                      <a:pt x="464383" y="0"/>
                      <a:pt x="452502" y="0"/>
                    </a:cubicBezTo>
                    <a:lnTo>
                      <a:pt x="21453" y="0"/>
                    </a:lnTo>
                    <a:lnTo>
                      <a:pt x="21453" y="0"/>
                    </a:lnTo>
                    <a:close/>
                  </a:path>
                </a:pathLst>
              </a:custGeom>
              <a:solidFill>
                <a:srgbClr val="003EB0"/>
              </a:solidFill>
              <a:ln w="3298" cap="flat">
                <a:noFill/>
                <a:prstDash val="solid"/>
                <a:miter/>
              </a:ln>
            </p:spPr>
            <p:txBody>
              <a:bodyPr rtlCol="0" anchor="ctr"/>
              <a:lstStyle/>
              <a:p>
                <a:endParaRPr lang="de-DE"/>
              </a:p>
            </p:txBody>
          </p:sp>
          <p:sp>
            <p:nvSpPr>
              <p:cNvPr id="34" name="Freihandform: Form 33">
                <a:extLst>
                  <a:ext uri="{FF2B5EF4-FFF2-40B4-BE49-F238E27FC236}">
                    <a16:creationId xmlns:a16="http://schemas.microsoft.com/office/drawing/2014/main" id="{3304CB18-0701-43A8-67B9-0C9F6F1D0C6B}"/>
                  </a:ext>
                </a:extLst>
              </p:cNvPr>
              <p:cNvSpPr/>
              <p:nvPr/>
            </p:nvSpPr>
            <p:spPr>
              <a:xfrm>
                <a:off x="9090218" y="985966"/>
                <a:ext cx="42906" cy="42906"/>
              </a:xfrm>
              <a:custGeom>
                <a:avLst/>
                <a:gdLst>
                  <a:gd name="connsiteX0" fmla="*/ 21453 w 42906"/>
                  <a:gd name="connsiteY0" fmla="*/ 42907 h 42906"/>
                  <a:gd name="connsiteX1" fmla="*/ 0 w 42906"/>
                  <a:gd name="connsiteY1" fmla="*/ 21453 h 42906"/>
                  <a:gd name="connsiteX2" fmla="*/ 21453 w 42906"/>
                  <a:gd name="connsiteY2" fmla="*/ 0 h 42906"/>
                  <a:gd name="connsiteX3" fmla="*/ 42907 w 42906"/>
                  <a:gd name="connsiteY3" fmla="*/ 21453 h 42906"/>
                  <a:gd name="connsiteX4" fmla="*/ 21453 w 42906"/>
                  <a:gd name="connsiteY4" fmla="*/ 42907 h 42906"/>
                  <a:gd name="connsiteX5" fmla="*/ 21453 w 42906"/>
                  <a:gd name="connsiteY5" fmla="*/ 4291 h 42906"/>
                  <a:gd name="connsiteX6" fmla="*/ 4291 w 42906"/>
                  <a:gd name="connsiteY6" fmla="*/ 21453 h 42906"/>
                  <a:gd name="connsiteX7" fmla="*/ 21453 w 42906"/>
                  <a:gd name="connsiteY7" fmla="*/ 38616 h 42906"/>
                  <a:gd name="connsiteX8" fmla="*/ 38616 w 42906"/>
                  <a:gd name="connsiteY8" fmla="*/ 21453 h 42906"/>
                  <a:gd name="connsiteX9" fmla="*/ 21453 w 42906"/>
                  <a:gd name="connsiteY9" fmla="*/ 4291 h 42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906" h="42906">
                    <a:moveTo>
                      <a:pt x="21453" y="42907"/>
                    </a:moveTo>
                    <a:cubicBezTo>
                      <a:pt x="9572" y="42907"/>
                      <a:pt x="0" y="33335"/>
                      <a:pt x="0" y="21453"/>
                    </a:cubicBezTo>
                    <a:cubicBezTo>
                      <a:pt x="0" y="9572"/>
                      <a:pt x="9572" y="0"/>
                      <a:pt x="21453" y="0"/>
                    </a:cubicBezTo>
                    <a:cubicBezTo>
                      <a:pt x="33335" y="0"/>
                      <a:pt x="42907" y="9572"/>
                      <a:pt x="42907" y="21453"/>
                    </a:cubicBezTo>
                    <a:cubicBezTo>
                      <a:pt x="42907" y="33335"/>
                      <a:pt x="33335" y="42907"/>
                      <a:pt x="21453" y="42907"/>
                    </a:cubicBezTo>
                    <a:close/>
                    <a:moveTo>
                      <a:pt x="21453" y="4291"/>
                    </a:moveTo>
                    <a:cubicBezTo>
                      <a:pt x="11882" y="4291"/>
                      <a:pt x="4291" y="11882"/>
                      <a:pt x="4291" y="21453"/>
                    </a:cubicBezTo>
                    <a:cubicBezTo>
                      <a:pt x="4291" y="31025"/>
                      <a:pt x="11882" y="38616"/>
                      <a:pt x="21453" y="38616"/>
                    </a:cubicBezTo>
                    <a:cubicBezTo>
                      <a:pt x="31025" y="38616"/>
                      <a:pt x="38616" y="31025"/>
                      <a:pt x="38616" y="21453"/>
                    </a:cubicBezTo>
                    <a:cubicBezTo>
                      <a:pt x="38616" y="12212"/>
                      <a:pt x="31025" y="4291"/>
                      <a:pt x="21453" y="4291"/>
                    </a:cubicBezTo>
                    <a:close/>
                  </a:path>
                </a:pathLst>
              </a:custGeom>
              <a:solidFill>
                <a:srgbClr val="FFFFFF"/>
              </a:solidFill>
              <a:ln w="3298" cap="flat">
                <a:noFill/>
                <a:prstDash val="solid"/>
                <a:miter/>
              </a:ln>
            </p:spPr>
            <p:txBody>
              <a:bodyPr rtlCol="0" anchor="ctr"/>
              <a:lstStyle/>
              <a:p>
                <a:endParaRPr lang="de-DE"/>
              </a:p>
            </p:txBody>
          </p:sp>
          <p:sp>
            <p:nvSpPr>
              <p:cNvPr id="35" name="Freihandform: Form 34">
                <a:extLst>
                  <a:ext uri="{FF2B5EF4-FFF2-40B4-BE49-F238E27FC236}">
                    <a16:creationId xmlns:a16="http://schemas.microsoft.com/office/drawing/2014/main" id="{35A79D09-7809-A5B7-1823-273ED1E0DC55}"/>
                  </a:ext>
                </a:extLst>
              </p:cNvPr>
              <p:cNvSpPr/>
              <p:nvPr/>
            </p:nvSpPr>
            <p:spPr>
              <a:xfrm>
                <a:off x="9090218" y="1035804"/>
                <a:ext cx="42906" cy="42906"/>
              </a:xfrm>
              <a:custGeom>
                <a:avLst/>
                <a:gdLst>
                  <a:gd name="connsiteX0" fmla="*/ 21453 w 42906"/>
                  <a:gd name="connsiteY0" fmla="*/ 42907 h 42906"/>
                  <a:gd name="connsiteX1" fmla="*/ 0 w 42906"/>
                  <a:gd name="connsiteY1" fmla="*/ 21453 h 42906"/>
                  <a:gd name="connsiteX2" fmla="*/ 21453 w 42906"/>
                  <a:gd name="connsiteY2" fmla="*/ 0 h 42906"/>
                  <a:gd name="connsiteX3" fmla="*/ 42907 w 42906"/>
                  <a:gd name="connsiteY3" fmla="*/ 21453 h 42906"/>
                  <a:gd name="connsiteX4" fmla="*/ 21453 w 42906"/>
                  <a:gd name="connsiteY4" fmla="*/ 42907 h 42906"/>
                  <a:gd name="connsiteX5" fmla="*/ 21453 w 42906"/>
                  <a:gd name="connsiteY5" fmla="*/ 4291 h 42906"/>
                  <a:gd name="connsiteX6" fmla="*/ 4291 w 42906"/>
                  <a:gd name="connsiteY6" fmla="*/ 21453 h 42906"/>
                  <a:gd name="connsiteX7" fmla="*/ 21453 w 42906"/>
                  <a:gd name="connsiteY7" fmla="*/ 38616 h 42906"/>
                  <a:gd name="connsiteX8" fmla="*/ 38616 w 42906"/>
                  <a:gd name="connsiteY8" fmla="*/ 21453 h 42906"/>
                  <a:gd name="connsiteX9" fmla="*/ 21453 w 42906"/>
                  <a:gd name="connsiteY9" fmla="*/ 4291 h 42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906" h="42906">
                    <a:moveTo>
                      <a:pt x="21453" y="42907"/>
                    </a:moveTo>
                    <a:cubicBezTo>
                      <a:pt x="9572" y="42907"/>
                      <a:pt x="0" y="33335"/>
                      <a:pt x="0" y="21453"/>
                    </a:cubicBezTo>
                    <a:cubicBezTo>
                      <a:pt x="0" y="9572"/>
                      <a:pt x="9572" y="0"/>
                      <a:pt x="21453" y="0"/>
                    </a:cubicBezTo>
                    <a:cubicBezTo>
                      <a:pt x="33335" y="0"/>
                      <a:pt x="42907" y="9572"/>
                      <a:pt x="42907" y="21453"/>
                    </a:cubicBezTo>
                    <a:cubicBezTo>
                      <a:pt x="42907" y="33335"/>
                      <a:pt x="33335" y="42907"/>
                      <a:pt x="21453" y="42907"/>
                    </a:cubicBezTo>
                    <a:close/>
                    <a:moveTo>
                      <a:pt x="21453" y="4291"/>
                    </a:moveTo>
                    <a:cubicBezTo>
                      <a:pt x="11882" y="4291"/>
                      <a:pt x="4291" y="11882"/>
                      <a:pt x="4291" y="21453"/>
                    </a:cubicBezTo>
                    <a:cubicBezTo>
                      <a:pt x="4291" y="31025"/>
                      <a:pt x="11882" y="38616"/>
                      <a:pt x="21453" y="38616"/>
                    </a:cubicBezTo>
                    <a:cubicBezTo>
                      <a:pt x="31025" y="38616"/>
                      <a:pt x="38616" y="31025"/>
                      <a:pt x="38616" y="21453"/>
                    </a:cubicBezTo>
                    <a:cubicBezTo>
                      <a:pt x="38616" y="11882"/>
                      <a:pt x="31025" y="4291"/>
                      <a:pt x="21453" y="4291"/>
                    </a:cubicBezTo>
                    <a:close/>
                  </a:path>
                </a:pathLst>
              </a:custGeom>
              <a:solidFill>
                <a:srgbClr val="FFFFFF"/>
              </a:solidFill>
              <a:ln w="3298" cap="flat">
                <a:noFill/>
                <a:prstDash val="solid"/>
                <a:miter/>
              </a:ln>
            </p:spPr>
            <p:txBody>
              <a:bodyPr rtlCol="0" anchor="ctr"/>
              <a:lstStyle/>
              <a:p>
                <a:endParaRPr lang="de-DE"/>
              </a:p>
            </p:txBody>
          </p:sp>
          <p:sp>
            <p:nvSpPr>
              <p:cNvPr id="36" name="Freihandform: Form 35">
                <a:extLst>
                  <a:ext uri="{FF2B5EF4-FFF2-40B4-BE49-F238E27FC236}">
                    <a16:creationId xmlns:a16="http://schemas.microsoft.com/office/drawing/2014/main" id="{50F3D1B6-DD79-B051-9889-CC6BFFC3B52A}"/>
                  </a:ext>
                </a:extLst>
              </p:cNvPr>
              <p:cNvSpPr/>
              <p:nvPr/>
            </p:nvSpPr>
            <p:spPr>
              <a:xfrm>
                <a:off x="9140056" y="985966"/>
                <a:ext cx="42906" cy="42906"/>
              </a:xfrm>
              <a:custGeom>
                <a:avLst/>
                <a:gdLst>
                  <a:gd name="connsiteX0" fmla="*/ 21453 w 42906"/>
                  <a:gd name="connsiteY0" fmla="*/ 42907 h 42906"/>
                  <a:gd name="connsiteX1" fmla="*/ 0 w 42906"/>
                  <a:gd name="connsiteY1" fmla="*/ 21453 h 42906"/>
                  <a:gd name="connsiteX2" fmla="*/ 21453 w 42906"/>
                  <a:gd name="connsiteY2" fmla="*/ 0 h 42906"/>
                  <a:gd name="connsiteX3" fmla="*/ 42907 w 42906"/>
                  <a:gd name="connsiteY3" fmla="*/ 21453 h 42906"/>
                  <a:gd name="connsiteX4" fmla="*/ 21453 w 42906"/>
                  <a:gd name="connsiteY4" fmla="*/ 42907 h 42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06" h="42906">
                    <a:moveTo>
                      <a:pt x="21453" y="42907"/>
                    </a:moveTo>
                    <a:cubicBezTo>
                      <a:pt x="9572" y="42907"/>
                      <a:pt x="0" y="33335"/>
                      <a:pt x="0" y="21453"/>
                    </a:cubicBezTo>
                    <a:cubicBezTo>
                      <a:pt x="0" y="9572"/>
                      <a:pt x="9572" y="0"/>
                      <a:pt x="21453" y="0"/>
                    </a:cubicBezTo>
                    <a:cubicBezTo>
                      <a:pt x="33336" y="0"/>
                      <a:pt x="42907" y="9572"/>
                      <a:pt x="42907" y="21453"/>
                    </a:cubicBezTo>
                    <a:cubicBezTo>
                      <a:pt x="42907" y="33335"/>
                      <a:pt x="33336" y="42907"/>
                      <a:pt x="21453" y="42907"/>
                    </a:cubicBezTo>
                    <a:close/>
                  </a:path>
                </a:pathLst>
              </a:custGeom>
              <a:solidFill>
                <a:srgbClr val="FFFFFF"/>
              </a:solidFill>
              <a:ln w="3298" cap="flat">
                <a:noFill/>
                <a:prstDash val="solid"/>
                <a:miter/>
              </a:ln>
            </p:spPr>
            <p:txBody>
              <a:bodyPr rtlCol="0" anchor="ctr"/>
              <a:lstStyle/>
              <a:p>
                <a:endParaRPr lang="de-DE"/>
              </a:p>
            </p:txBody>
          </p:sp>
          <p:sp>
            <p:nvSpPr>
              <p:cNvPr id="37" name="Freihandform: Form 36">
                <a:extLst>
                  <a:ext uri="{FF2B5EF4-FFF2-40B4-BE49-F238E27FC236}">
                    <a16:creationId xmlns:a16="http://schemas.microsoft.com/office/drawing/2014/main" id="{0ED21BBA-AEEB-ACC7-CE3D-602614F98DD1}"/>
                  </a:ext>
                </a:extLst>
              </p:cNvPr>
              <p:cNvSpPr/>
              <p:nvPr/>
            </p:nvSpPr>
            <p:spPr>
              <a:xfrm>
                <a:off x="9140056" y="1035804"/>
                <a:ext cx="42906" cy="42906"/>
              </a:xfrm>
              <a:custGeom>
                <a:avLst/>
                <a:gdLst>
                  <a:gd name="connsiteX0" fmla="*/ 21453 w 42906"/>
                  <a:gd name="connsiteY0" fmla="*/ 42907 h 42906"/>
                  <a:gd name="connsiteX1" fmla="*/ 0 w 42906"/>
                  <a:gd name="connsiteY1" fmla="*/ 21453 h 42906"/>
                  <a:gd name="connsiteX2" fmla="*/ 21453 w 42906"/>
                  <a:gd name="connsiteY2" fmla="*/ 0 h 42906"/>
                  <a:gd name="connsiteX3" fmla="*/ 42907 w 42906"/>
                  <a:gd name="connsiteY3" fmla="*/ 21453 h 42906"/>
                  <a:gd name="connsiteX4" fmla="*/ 21453 w 42906"/>
                  <a:gd name="connsiteY4" fmla="*/ 42907 h 42906"/>
                  <a:gd name="connsiteX5" fmla="*/ 21453 w 42906"/>
                  <a:gd name="connsiteY5" fmla="*/ 4291 h 42906"/>
                  <a:gd name="connsiteX6" fmla="*/ 4291 w 42906"/>
                  <a:gd name="connsiteY6" fmla="*/ 21453 h 42906"/>
                  <a:gd name="connsiteX7" fmla="*/ 21453 w 42906"/>
                  <a:gd name="connsiteY7" fmla="*/ 38616 h 42906"/>
                  <a:gd name="connsiteX8" fmla="*/ 38616 w 42906"/>
                  <a:gd name="connsiteY8" fmla="*/ 21453 h 42906"/>
                  <a:gd name="connsiteX9" fmla="*/ 21453 w 42906"/>
                  <a:gd name="connsiteY9" fmla="*/ 4291 h 42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906" h="42906">
                    <a:moveTo>
                      <a:pt x="21453" y="42907"/>
                    </a:moveTo>
                    <a:cubicBezTo>
                      <a:pt x="9572" y="42907"/>
                      <a:pt x="0" y="33335"/>
                      <a:pt x="0" y="21453"/>
                    </a:cubicBezTo>
                    <a:cubicBezTo>
                      <a:pt x="0" y="9572"/>
                      <a:pt x="9572" y="0"/>
                      <a:pt x="21453" y="0"/>
                    </a:cubicBezTo>
                    <a:cubicBezTo>
                      <a:pt x="33336" y="0"/>
                      <a:pt x="42907" y="9572"/>
                      <a:pt x="42907" y="21453"/>
                    </a:cubicBezTo>
                    <a:cubicBezTo>
                      <a:pt x="42907" y="33335"/>
                      <a:pt x="33336" y="42907"/>
                      <a:pt x="21453" y="42907"/>
                    </a:cubicBezTo>
                    <a:close/>
                    <a:moveTo>
                      <a:pt x="21453" y="4291"/>
                    </a:moveTo>
                    <a:cubicBezTo>
                      <a:pt x="11882" y="4291"/>
                      <a:pt x="4291" y="11882"/>
                      <a:pt x="4291" y="21453"/>
                    </a:cubicBezTo>
                    <a:cubicBezTo>
                      <a:pt x="4291" y="31025"/>
                      <a:pt x="11882" y="38616"/>
                      <a:pt x="21453" y="38616"/>
                    </a:cubicBezTo>
                    <a:cubicBezTo>
                      <a:pt x="31025" y="38616"/>
                      <a:pt x="38616" y="31025"/>
                      <a:pt x="38616" y="21453"/>
                    </a:cubicBezTo>
                    <a:cubicBezTo>
                      <a:pt x="38616" y="11882"/>
                      <a:pt x="31025" y="4291"/>
                      <a:pt x="21453" y="4291"/>
                    </a:cubicBezTo>
                    <a:close/>
                  </a:path>
                </a:pathLst>
              </a:custGeom>
              <a:solidFill>
                <a:srgbClr val="FFFFFF"/>
              </a:solidFill>
              <a:ln w="3298" cap="flat">
                <a:noFill/>
                <a:prstDash val="solid"/>
                <a:miter/>
              </a:ln>
            </p:spPr>
            <p:txBody>
              <a:bodyPr rtlCol="0" anchor="ctr"/>
              <a:lstStyle/>
              <a:p>
                <a:endParaRPr lang="de-DE"/>
              </a:p>
            </p:txBody>
          </p:sp>
          <p:sp>
            <p:nvSpPr>
              <p:cNvPr id="38" name="Freihandform: Form 37">
                <a:extLst>
                  <a:ext uri="{FF2B5EF4-FFF2-40B4-BE49-F238E27FC236}">
                    <a16:creationId xmlns:a16="http://schemas.microsoft.com/office/drawing/2014/main" id="{57424185-73F1-8BD8-FDFD-0162E9304E62}"/>
                  </a:ext>
                </a:extLst>
              </p:cNvPr>
              <p:cNvSpPr/>
              <p:nvPr/>
            </p:nvSpPr>
            <p:spPr>
              <a:xfrm>
                <a:off x="8728151" y="939099"/>
                <a:ext cx="492437" cy="186809"/>
              </a:xfrm>
              <a:custGeom>
                <a:avLst/>
                <a:gdLst>
                  <a:gd name="connsiteX0" fmla="*/ 461743 w 492437"/>
                  <a:gd name="connsiteY0" fmla="*/ 186810 h 186809"/>
                  <a:gd name="connsiteX1" fmla="*/ 30695 w 492437"/>
                  <a:gd name="connsiteY1" fmla="*/ 186810 h 186809"/>
                  <a:gd name="connsiteX2" fmla="*/ 0 w 492437"/>
                  <a:gd name="connsiteY2" fmla="*/ 156115 h 186809"/>
                  <a:gd name="connsiteX3" fmla="*/ 0 w 492437"/>
                  <a:gd name="connsiteY3" fmla="*/ 30695 h 186809"/>
                  <a:gd name="connsiteX4" fmla="*/ 30695 w 492437"/>
                  <a:gd name="connsiteY4" fmla="*/ 0 h 186809"/>
                  <a:gd name="connsiteX5" fmla="*/ 461743 w 492437"/>
                  <a:gd name="connsiteY5" fmla="*/ 0 h 186809"/>
                  <a:gd name="connsiteX6" fmla="*/ 492438 w 492437"/>
                  <a:gd name="connsiteY6" fmla="*/ 30695 h 186809"/>
                  <a:gd name="connsiteX7" fmla="*/ 492438 w 492437"/>
                  <a:gd name="connsiteY7" fmla="*/ 156115 h 186809"/>
                  <a:gd name="connsiteX8" fmla="*/ 461743 w 492437"/>
                  <a:gd name="connsiteY8" fmla="*/ 186810 h 186809"/>
                  <a:gd name="connsiteX9" fmla="*/ 31025 w 492437"/>
                  <a:gd name="connsiteY9" fmla="*/ 9241 h 186809"/>
                  <a:gd name="connsiteX10" fmla="*/ 9572 w 492437"/>
                  <a:gd name="connsiteY10" fmla="*/ 30695 h 186809"/>
                  <a:gd name="connsiteX11" fmla="*/ 9572 w 492437"/>
                  <a:gd name="connsiteY11" fmla="*/ 156115 h 186809"/>
                  <a:gd name="connsiteX12" fmla="*/ 31025 w 492437"/>
                  <a:gd name="connsiteY12" fmla="*/ 177568 h 186809"/>
                  <a:gd name="connsiteX13" fmla="*/ 462073 w 492437"/>
                  <a:gd name="connsiteY13" fmla="*/ 177568 h 186809"/>
                  <a:gd name="connsiteX14" fmla="*/ 483527 w 492437"/>
                  <a:gd name="connsiteY14" fmla="*/ 156115 h 186809"/>
                  <a:gd name="connsiteX15" fmla="*/ 483527 w 492437"/>
                  <a:gd name="connsiteY15" fmla="*/ 30695 h 186809"/>
                  <a:gd name="connsiteX16" fmla="*/ 462073 w 492437"/>
                  <a:gd name="connsiteY16" fmla="*/ 9241 h 186809"/>
                  <a:gd name="connsiteX17" fmla="*/ 31025 w 492437"/>
                  <a:gd name="connsiteY17" fmla="*/ 9241 h 186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2437" h="186809">
                    <a:moveTo>
                      <a:pt x="461743" y="186810"/>
                    </a:moveTo>
                    <a:lnTo>
                      <a:pt x="30695" y="186810"/>
                    </a:lnTo>
                    <a:cubicBezTo>
                      <a:pt x="13862" y="186810"/>
                      <a:pt x="0" y="172947"/>
                      <a:pt x="0" y="156115"/>
                    </a:cubicBezTo>
                    <a:lnTo>
                      <a:pt x="0" y="30695"/>
                    </a:lnTo>
                    <a:cubicBezTo>
                      <a:pt x="0" y="13862"/>
                      <a:pt x="13862" y="0"/>
                      <a:pt x="30695" y="0"/>
                    </a:cubicBezTo>
                    <a:lnTo>
                      <a:pt x="461743" y="0"/>
                    </a:lnTo>
                    <a:cubicBezTo>
                      <a:pt x="478576" y="0"/>
                      <a:pt x="492438" y="13862"/>
                      <a:pt x="492438" y="30695"/>
                    </a:cubicBezTo>
                    <a:lnTo>
                      <a:pt x="492438" y="156115"/>
                    </a:lnTo>
                    <a:cubicBezTo>
                      <a:pt x="492438" y="172947"/>
                      <a:pt x="478906" y="186810"/>
                      <a:pt x="461743" y="186810"/>
                    </a:cubicBezTo>
                    <a:close/>
                    <a:moveTo>
                      <a:pt x="31025" y="9241"/>
                    </a:moveTo>
                    <a:cubicBezTo>
                      <a:pt x="19143" y="9241"/>
                      <a:pt x="9572" y="18813"/>
                      <a:pt x="9572" y="30695"/>
                    </a:cubicBezTo>
                    <a:lnTo>
                      <a:pt x="9572" y="156115"/>
                    </a:lnTo>
                    <a:cubicBezTo>
                      <a:pt x="9572" y="167997"/>
                      <a:pt x="19143" y="177568"/>
                      <a:pt x="31025" y="177568"/>
                    </a:cubicBezTo>
                    <a:lnTo>
                      <a:pt x="462073" y="177568"/>
                    </a:lnTo>
                    <a:cubicBezTo>
                      <a:pt x="473955" y="177568"/>
                      <a:pt x="483527" y="167997"/>
                      <a:pt x="483527" y="156115"/>
                    </a:cubicBezTo>
                    <a:lnTo>
                      <a:pt x="483527" y="30695"/>
                    </a:lnTo>
                    <a:cubicBezTo>
                      <a:pt x="483527" y="18813"/>
                      <a:pt x="473955" y="9241"/>
                      <a:pt x="462073" y="9241"/>
                    </a:cubicBezTo>
                    <a:lnTo>
                      <a:pt x="31025" y="9241"/>
                    </a:lnTo>
                    <a:close/>
                  </a:path>
                </a:pathLst>
              </a:custGeom>
              <a:solidFill>
                <a:srgbClr val="FFFFFF"/>
              </a:solidFill>
              <a:ln w="3298" cap="flat">
                <a:noFill/>
                <a:prstDash val="solid"/>
                <a:miter/>
              </a:ln>
            </p:spPr>
            <p:txBody>
              <a:bodyPr rtlCol="0" anchor="ctr"/>
              <a:lstStyle/>
              <a:p>
                <a:endParaRPr lang="de-DE"/>
              </a:p>
            </p:txBody>
          </p:sp>
          <p:grpSp>
            <p:nvGrpSpPr>
              <p:cNvPr id="39" name="Grafik 4">
                <a:extLst>
                  <a:ext uri="{FF2B5EF4-FFF2-40B4-BE49-F238E27FC236}">
                    <a16:creationId xmlns:a16="http://schemas.microsoft.com/office/drawing/2014/main" id="{40287EB0-5665-7E1A-6493-24E16B0537F9}"/>
                  </a:ext>
                </a:extLst>
              </p:cNvPr>
              <p:cNvGrpSpPr/>
              <p:nvPr/>
            </p:nvGrpSpPr>
            <p:grpSpPr>
              <a:xfrm>
                <a:off x="8770728" y="1010060"/>
                <a:ext cx="300017" cy="45547"/>
                <a:chOff x="8770728" y="1010060"/>
                <a:chExt cx="300017" cy="45547"/>
              </a:xfrm>
              <a:solidFill>
                <a:srgbClr val="FFFFFF"/>
              </a:solidFill>
            </p:grpSpPr>
            <p:sp>
              <p:nvSpPr>
                <p:cNvPr id="40" name="Freihandform: Form 39">
                  <a:extLst>
                    <a:ext uri="{FF2B5EF4-FFF2-40B4-BE49-F238E27FC236}">
                      <a16:creationId xmlns:a16="http://schemas.microsoft.com/office/drawing/2014/main" id="{F2E1D8DE-F048-A095-3253-D02B429BC490}"/>
                    </a:ext>
                  </a:extLst>
                </p:cNvPr>
                <p:cNvSpPr/>
                <p:nvPr/>
              </p:nvSpPr>
              <p:spPr>
                <a:xfrm>
                  <a:off x="8770728" y="1010390"/>
                  <a:ext cx="36635" cy="43896"/>
                </a:xfrm>
                <a:custGeom>
                  <a:avLst/>
                  <a:gdLst>
                    <a:gd name="connsiteX0" fmla="*/ 36636 w 36635"/>
                    <a:gd name="connsiteY0" fmla="*/ 14522 h 43896"/>
                    <a:gd name="connsiteX1" fmla="*/ 19143 w 36635"/>
                    <a:gd name="connsiteY1" fmla="*/ 0 h 43896"/>
                    <a:gd name="connsiteX2" fmla="*/ 0 w 36635"/>
                    <a:gd name="connsiteY2" fmla="*/ 0 h 43896"/>
                    <a:gd name="connsiteX3" fmla="*/ 0 w 36635"/>
                    <a:gd name="connsiteY3" fmla="*/ 43897 h 43896"/>
                    <a:gd name="connsiteX4" fmla="*/ 10891 w 36635"/>
                    <a:gd name="connsiteY4" fmla="*/ 43897 h 43896"/>
                    <a:gd name="connsiteX5" fmla="*/ 10891 w 36635"/>
                    <a:gd name="connsiteY5" fmla="*/ 29705 h 43896"/>
                    <a:gd name="connsiteX6" fmla="*/ 18153 w 36635"/>
                    <a:gd name="connsiteY6" fmla="*/ 29705 h 43896"/>
                    <a:gd name="connsiteX7" fmla="*/ 36636 w 36635"/>
                    <a:gd name="connsiteY7" fmla="*/ 14522 h 43896"/>
                    <a:gd name="connsiteX8" fmla="*/ 24424 w 36635"/>
                    <a:gd name="connsiteY8" fmla="*/ 14852 h 43896"/>
                    <a:gd name="connsiteX9" fmla="*/ 18483 w 36635"/>
                    <a:gd name="connsiteY9" fmla="*/ 20793 h 43896"/>
                    <a:gd name="connsiteX10" fmla="*/ 10562 w 36635"/>
                    <a:gd name="connsiteY10" fmla="*/ 20793 h 43896"/>
                    <a:gd name="connsiteX11" fmla="*/ 10562 w 36635"/>
                    <a:gd name="connsiteY11" fmla="*/ 9241 h 43896"/>
                    <a:gd name="connsiteX12" fmla="*/ 18483 w 36635"/>
                    <a:gd name="connsiteY12" fmla="*/ 9241 h 43896"/>
                    <a:gd name="connsiteX13" fmla="*/ 24424 w 36635"/>
                    <a:gd name="connsiteY13" fmla="*/ 14852 h 43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635" h="43896">
                      <a:moveTo>
                        <a:pt x="36636" y="14522"/>
                      </a:moveTo>
                      <a:cubicBezTo>
                        <a:pt x="36636" y="3961"/>
                        <a:pt x="29705" y="0"/>
                        <a:pt x="19143" y="0"/>
                      </a:cubicBezTo>
                      <a:lnTo>
                        <a:pt x="0" y="0"/>
                      </a:lnTo>
                      <a:lnTo>
                        <a:pt x="0" y="43897"/>
                      </a:lnTo>
                      <a:lnTo>
                        <a:pt x="10891" y="43897"/>
                      </a:lnTo>
                      <a:lnTo>
                        <a:pt x="10891" y="29705"/>
                      </a:lnTo>
                      <a:lnTo>
                        <a:pt x="18153" y="29705"/>
                      </a:lnTo>
                      <a:cubicBezTo>
                        <a:pt x="29044" y="29705"/>
                        <a:pt x="36636" y="25744"/>
                        <a:pt x="36636" y="14522"/>
                      </a:cubicBezTo>
                      <a:moveTo>
                        <a:pt x="24424" y="14852"/>
                      </a:moveTo>
                      <a:cubicBezTo>
                        <a:pt x="24424" y="18153"/>
                        <a:pt x="22443" y="20793"/>
                        <a:pt x="18483" y="20793"/>
                      </a:cubicBezTo>
                      <a:lnTo>
                        <a:pt x="10562" y="20793"/>
                      </a:lnTo>
                      <a:lnTo>
                        <a:pt x="10562" y="9241"/>
                      </a:lnTo>
                      <a:lnTo>
                        <a:pt x="18483" y="9241"/>
                      </a:lnTo>
                      <a:cubicBezTo>
                        <a:pt x="22443" y="9241"/>
                        <a:pt x="24424" y="12212"/>
                        <a:pt x="24424" y="14852"/>
                      </a:cubicBezTo>
                    </a:path>
                  </a:pathLst>
                </a:custGeom>
                <a:solidFill>
                  <a:srgbClr val="FFFFFF"/>
                </a:solidFill>
                <a:ln w="3298" cap="flat">
                  <a:noFill/>
                  <a:prstDash val="solid"/>
                  <a:miter/>
                </a:ln>
              </p:spPr>
              <p:txBody>
                <a:bodyPr rtlCol="0" anchor="ctr"/>
                <a:lstStyle/>
                <a:p>
                  <a:endParaRPr lang="de-DE"/>
                </a:p>
              </p:txBody>
            </p:sp>
            <p:sp>
              <p:nvSpPr>
                <p:cNvPr id="41" name="Freihandform: Form 40">
                  <a:extLst>
                    <a:ext uri="{FF2B5EF4-FFF2-40B4-BE49-F238E27FC236}">
                      <a16:creationId xmlns:a16="http://schemas.microsoft.com/office/drawing/2014/main" id="{61712033-71BF-4BFE-7CA8-C8E6994EBC18}"/>
                    </a:ext>
                  </a:extLst>
                </p:cNvPr>
                <p:cNvSpPr/>
                <p:nvPr/>
              </p:nvSpPr>
              <p:spPr>
                <a:xfrm>
                  <a:off x="8846309" y="1010390"/>
                  <a:ext cx="45547" cy="43896"/>
                </a:xfrm>
                <a:custGeom>
                  <a:avLst/>
                  <a:gdLst>
                    <a:gd name="connsiteX0" fmla="*/ 45547 w 45547"/>
                    <a:gd name="connsiteY0" fmla="*/ 0 h 43896"/>
                    <a:gd name="connsiteX1" fmla="*/ 32675 w 45547"/>
                    <a:gd name="connsiteY1" fmla="*/ 0 h 43896"/>
                    <a:gd name="connsiteX2" fmla="*/ 22774 w 45547"/>
                    <a:gd name="connsiteY2" fmla="*/ 20133 h 43896"/>
                    <a:gd name="connsiteX3" fmla="*/ 12872 w 45547"/>
                    <a:gd name="connsiteY3" fmla="*/ 0 h 43896"/>
                    <a:gd name="connsiteX4" fmla="*/ 0 w 45547"/>
                    <a:gd name="connsiteY4" fmla="*/ 0 h 43896"/>
                    <a:gd name="connsiteX5" fmla="*/ 17493 w 45547"/>
                    <a:gd name="connsiteY5" fmla="*/ 30695 h 43896"/>
                    <a:gd name="connsiteX6" fmla="*/ 17493 w 45547"/>
                    <a:gd name="connsiteY6" fmla="*/ 43897 h 43896"/>
                    <a:gd name="connsiteX7" fmla="*/ 28385 w 45547"/>
                    <a:gd name="connsiteY7" fmla="*/ 43897 h 43896"/>
                    <a:gd name="connsiteX8" fmla="*/ 28385 w 45547"/>
                    <a:gd name="connsiteY8" fmla="*/ 30365 h 43896"/>
                    <a:gd name="connsiteX9" fmla="*/ 45547 w 45547"/>
                    <a:gd name="connsiteY9" fmla="*/ 0 h 43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547" h="43896">
                      <a:moveTo>
                        <a:pt x="45547" y="0"/>
                      </a:moveTo>
                      <a:lnTo>
                        <a:pt x="32675" y="0"/>
                      </a:lnTo>
                      <a:cubicBezTo>
                        <a:pt x="32675" y="0"/>
                        <a:pt x="23764" y="17823"/>
                        <a:pt x="22774" y="20133"/>
                      </a:cubicBezTo>
                      <a:cubicBezTo>
                        <a:pt x="21784" y="17493"/>
                        <a:pt x="12872" y="0"/>
                        <a:pt x="12872" y="0"/>
                      </a:cubicBezTo>
                      <a:lnTo>
                        <a:pt x="0" y="0"/>
                      </a:lnTo>
                      <a:lnTo>
                        <a:pt x="17493" y="30695"/>
                      </a:lnTo>
                      <a:lnTo>
                        <a:pt x="17493" y="43897"/>
                      </a:lnTo>
                      <a:lnTo>
                        <a:pt x="28385" y="43897"/>
                      </a:lnTo>
                      <a:lnTo>
                        <a:pt x="28385" y="30365"/>
                      </a:lnTo>
                      <a:lnTo>
                        <a:pt x="45547" y="0"/>
                      </a:lnTo>
                      <a:close/>
                    </a:path>
                  </a:pathLst>
                </a:custGeom>
                <a:solidFill>
                  <a:srgbClr val="FFFFFF"/>
                </a:solidFill>
                <a:ln w="3298" cap="flat">
                  <a:noFill/>
                  <a:prstDash val="solid"/>
                  <a:miter/>
                </a:ln>
              </p:spPr>
              <p:txBody>
                <a:bodyPr rtlCol="0" anchor="ctr"/>
                <a:lstStyle/>
                <a:p>
                  <a:endParaRPr lang="de-DE"/>
                </a:p>
              </p:txBody>
            </p:sp>
            <p:sp>
              <p:nvSpPr>
                <p:cNvPr id="42" name="Freihandform: Form 41">
                  <a:extLst>
                    <a:ext uri="{FF2B5EF4-FFF2-40B4-BE49-F238E27FC236}">
                      <a16:creationId xmlns:a16="http://schemas.microsoft.com/office/drawing/2014/main" id="{B576F00B-F80F-F746-1CED-15B21C16696A}"/>
                    </a:ext>
                  </a:extLst>
                </p:cNvPr>
                <p:cNvSpPr/>
                <p:nvPr/>
              </p:nvSpPr>
              <p:spPr>
                <a:xfrm>
                  <a:off x="8896807" y="1010390"/>
                  <a:ext cx="36965" cy="43896"/>
                </a:xfrm>
                <a:custGeom>
                  <a:avLst/>
                  <a:gdLst>
                    <a:gd name="connsiteX0" fmla="*/ 36966 w 36965"/>
                    <a:gd name="connsiteY0" fmla="*/ 29705 h 43896"/>
                    <a:gd name="connsiteX1" fmla="*/ 30695 w 36965"/>
                    <a:gd name="connsiteY1" fmla="*/ 20133 h 43896"/>
                    <a:gd name="connsiteX2" fmla="*/ 35976 w 36965"/>
                    <a:gd name="connsiteY2" fmla="*/ 11552 h 43896"/>
                    <a:gd name="connsiteX3" fmla="*/ 20463 w 36965"/>
                    <a:gd name="connsiteY3" fmla="*/ 0 h 43896"/>
                    <a:gd name="connsiteX4" fmla="*/ 0 w 36965"/>
                    <a:gd name="connsiteY4" fmla="*/ 0 h 43896"/>
                    <a:gd name="connsiteX5" fmla="*/ 0 w 36965"/>
                    <a:gd name="connsiteY5" fmla="*/ 43897 h 43896"/>
                    <a:gd name="connsiteX6" fmla="*/ 20793 w 36965"/>
                    <a:gd name="connsiteY6" fmla="*/ 43897 h 43896"/>
                    <a:gd name="connsiteX7" fmla="*/ 36966 w 36965"/>
                    <a:gd name="connsiteY7" fmla="*/ 29705 h 43896"/>
                    <a:gd name="connsiteX8" fmla="*/ 25744 w 36965"/>
                    <a:gd name="connsiteY8" fmla="*/ 13202 h 43896"/>
                    <a:gd name="connsiteX9" fmla="*/ 20793 w 36965"/>
                    <a:gd name="connsiteY9" fmla="*/ 17493 h 43896"/>
                    <a:gd name="connsiteX10" fmla="*/ 10892 w 36965"/>
                    <a:gd name="connsiteY10" fmla="*/ 17493 h 43896"/>
                    <a:gd name="connsiteX11" fmla="*/ 10892 w 36965"/>
                    <a:gd name="connsiteY11" fmla="*/ 8911 h 43896"/>
                    <a:gd name="connsiteX12" fmla="*/ 20793 w 36965"/>
                    <a:gd name="connsiteY12" fmla="*/ 8911 h 43896"/>
                    <a:gd name="connsiteX13" fmla="*/ 25744 w 36965"/>
                    <a:gd name="connsiteY13" fmla="*/ 13202 h 43896"/>
                    <a:gd name="connsiteX14" fmla="*/ 26734 w 36965"/>
                    <a:gd name="connsiteY14" fmla="*/ 30695 h 43896"/>
                    <a:gd name="connsiteX15" fmla="*/ 21783 w 36965"/>
                    <a:gd name="connsiteY15" fmla="*/ 35976 h 43896"/>
                    <a:gd name="connsiteX16" fmla="*/ 11222 w 36965"/>
                    <a:gd name="connsiteY16" fmla="*/ 35976 h 43896"/>
                    <a:gd name="connsiteX17" fmla="*/ 11222 w 36965"/>
                    <a:gd name="connsiteY17" fmla="*/ 25414 h 43896"/>
                    <a:gd name="connsiteX18" fmla="*/ 22113 w 36965"/>
                    <a:gd name="connsiteY18" fmla="*/ 25414 h 43896"/>
                    <a:gd name="connsiteX19" fmla="*/ 26734 w 36965"/>
                    <a:gd name="connsiteY19" fmla="*/ 30695 h 43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965" h="43896">
                      <a:moveTo>
                        <a:pt x="36966" y="29705"/>
                      </a:moveTo>
                      <a:cubicBezTo>
                        <a:pt x="36966" y="24754"/>
                        <a:pt x="34655" y="21783"/>
                        <a:pt x="30695" y="20133"/>
                      </a:cubicBezTo>
                      <a:cubicBezTo>
                        <a:pt x="33665" y="18483"/>
                        <a:pt x="35976" y="16173"/>
                        <a:pt x="35976" y="11552"/>
                      </a:cubicBezTo>
                      <a:cubicBezTo>
                        <a:pt x="35976" y="4291"/>
                        <a:pt x="31355" y="0"/>
                        <a:pt x="20463" y="0"/>
                      </a:cubicBezTo>
                      <a:lnTo>
                        <a:pt x="0" y="0"/>
                      </a:lnTo>
                      <a:lnTo>
                        <a:pt x="0" y="43897"/>
                      </a:lnTo>
                      <a:lnTo>
                        <a:pt x="20793" y="43897"/>
                      </a:lnTo>
                      <a:cubicBezTo>
                        <a:pt x="32015" y="43897"/>
                        <a:pt x="36966" y="38616"/>
                        <a:pt x="36966" y="29705"/>
                      </a:cubicBezTo>
                      <a:moveTo>
                        <a:pt x="25744" y="13202"/>
                      </a:moveTo>
                      <a:cubicBezTo>
                        <a:pt x="25744" y="15182"/>
                        <a:pt x="24424" y="17493"/>
                        <a:pt x="20793" y="17493"/>
                      </a:cubicBezTo>
                      <a:lnTo>
                        <a:pt x="10892" y="17493"/>
                      </a:lnTo>
                      <a:lnTo>
                        <a:pt x="10892" y="8911"/>
                      </a:lnTo>
                      <a:lnTo>
                        <a:pt x="20793" y="8911"/>
                      </a:lnTo>
                      <a:cubicBezTo>
                        <a:pt x="24754" y="8911"/>
                        <a:pt x="25744" y="11552"/>
                        <a:pt x="25744" y="13202"/>
                      </a:cubicBezTo>
                      <a:moveTo>
                        <a:pt x="26734" y="30695"/>
                      </a:moveTo>
                      <a:cubicBezTo>
                        <a:pt x="26734" y="33335"/>
                        <a:pt x="24754" y="35976"/>
                        <a:pt x="21783" y="35976"/>
                      </a:cubicBezTo>
                      <a:lnTo>
                        <a:pt x="11222" y="35976"/>
                      </a:lnTo>
                      <a:lnTo>
                        <a:pt x="11222" y="25414"/>
                      </a:lnTo>
                      <a:lnTo>
                        <a:pt x="22113" y="25414"/>
                      </a:lnTo>
                      <a:cubicBezTo>
                        <a:pt x="24754" y="25414"/>
                        <a:pt x="26734" y="28054"/>
                        <a:pt x="26734" y="30695"/>
                      </a:cubicBezTo>
                    </a:path>
                  </a:pathLst>
                </a:custGeom>
                <a:solidFill>
                  <a:srgbClr val="FFFFFF"/>
                </a:solidFill>
                <a:ln w="3298" cap="flat">
                  <a:noFill/>
                  <a:prstDash val="solid"/>
                  <a:miter/>
                </a:ln>
              </p:spPr>
              <p:txBody>
                <a:bodyPr rtlCol="0" anchor="ctr"/>
                <a:lstStyle/>
                <a:p>
                  <a:endParaRPr lang="de-DE"/>
                </a:p>
              </p:txBody>
            </p:sp>
            <p:sp>
              <p:nvSpPr>
                <p:cNvPr id="43" name="Freihandform: Form 42">
                  <a:extLst>
                    <a:ext uri="{FF2B5EF4-FFF2-40B4-BE49-F238E27FC236}">
                      <a16:creationId xmlns:a16="http://schemas.microsoft.com/office/drawing/2014/main" id="{94F7BAEE-6A08-2EBF-9E99-905A203EEE9D}"/>
                    </a:ext>
                  </a:extLst>
                </p:cNvPr>
                <p:cNvSpPr/>
                <p:nvPr/>
              </p:nvSpPr>
              <p:spPr>
                <a:xfrm>
                  <a:off x="8984931" y="1010060"/>
                  <a:ext cx="38946" cy="45547"/>
                </a:xfrm>
                <a:custGeom>
                  <a:avLst/>
                  <a:gdLst>
                    <a:gd name="connsiteX0" fmla="*/ 38946 w 38946"/>
                    <a:gd name="connsiteY0" fmla="*/ 33665 h 45547"/>
                    <a:gd name="connsiteX1" fmla="*/ 28385 w 38946"/>
                    <a:gd name="connsiteY1" fmla="*/ 28054 h 45547"/>
                    <a:gd name="connsiteX2" fmla="*/ 20463 w 38946"/>
                    <a:gd name="connsiteY2" fmla="*/ 35316 h 45547"/>
                    <a:gd name="connsiteX3" fmla="*/ 11552 w 38946"/>
                    <a:gd name="connsiteY3" fmla="*/ 22444 h 45547"/>
                    <a:gd name="connsiteX4" fmla="*/ 20134 w 38946"/>
                    <a:gd name="connsiteY4" fmla="*/ 9572 h 45547"/>
                    <a:gd name="connsiteX5" fmla="*/ 27394 w 38946"/>
                    <a:gd name="connsiteY5" fmla="*/ 17163 h 45547"/>
                    <a:gd name="connsiteX6" fmla="*/ 38616 w 38946"/>
                    <a:gd name="connsiteY6" fmla="*/ 12872 h 45547"/>
                    <a:gd name="connsiteX7" fmla="*/ 20463 w 38946"/>
                    <a:gd name="connsiteY7" fmla="*/ 0 h 45547"/>
                    <a:gd name="connsiteX8" fmla="*/ 0 w 38946"/>
                    <a:gd name="connsiteY8" fmla="*/ 22774 h 45547"/>
                    <a:gd name="connsiteX9" fmla="*/ 20134 w 38946"/>
                    <a:gd name="connsiteY9" fmla="*/ 45547 h 45547"/>
                    <a:gd name="connsiteX10" fmla="*/ 38946 w 38946"/>
                    <a:gd name="connsiteY10" fmla="*/ 33665 h 45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946" h="45547">
                      <a:moveTo>
                        <a:pt x="38946" y="33665"/>
                      </a:moveTo>
                      <a:lnTo>
                        <a:pt x="28385" y="28054"/>
                      </a:lnTo>
                      <a:cubicBezTo>
                        <a:pt x="26074" y="32345"/>
                        <a:pt x="24424" y="35316"/>
                        <a:pt x="20463" y="35316"/>
                      </a:cubicBezTo>
                      <a:cubicBezTo>
                        <a:pt x="15183" y="35316"/>
                        <a:pt x="11552" y="29045"/>
                        <a:pt x="11552" y="22444"/>
                      </a:cubicBezTo>
                      <a:cubicBezTo>
                        <a:pt x="11552" y="15512"/>
                        <a:pt x="15183" y="9572"/>
                        <a:pt x="20134" y="9572"/>
                      </a:cubicBezTo>
                      <a:cubicBezTo>
                        <a:pt x="24094" y="9572"/>
                        <a:pt x="25744" y="13202"/>
                        <a:pt x="27394" y="17163"/>
                      </a:cubicBezTo>
                      <a:lnTo>
                        <a:pt x="38616" y="12872"/>
                      </a:lnTo>
                      <a:cubicBezTo>
                        <a:pt x="35646" y="4621"/>
                        <a:pt x="31355" y="0"/>
                        <a:pt x="20463" y="0"/>
                      </a:cubicBezTo>
                      <a:cubicBezTo>
                        <a:pt x="8582" y="0"/>
                        <a:pt x="0" y="8581"/>
                        <a:pt x="0" y="22774"/>
                      </a:cubicBezTo>
                      <a:cubicBezTo>
                        <a:pt x="0" y="35646"/>
                        <a:pt x="6931" y="45547"/>
                        <a:pt x="20134" y="45547"/>
                      </a:cubicBezTo>
                      <a:cubicBezTo>
                        <a:pt x="31025" y="44887"/>
                        <a:pt x="35976" y="39276"/>
                        <a:pt x="38946" y="33665"/>
                      </a:cubicBezTo>
                    </a:path>
                  </a:pathLst>
                </a:custGeom>
                <a:solidFill>
                  <a:srgbClr val="FFFFFF"/>
                </a:solidFill>
                <a:ln w="3298" cap="flat">
                  <a:noFill/>
                  <a:prstDash val="solid"/>
                  <a:miter/>
                </a:ln>
              </p:spPr>
              <p:txBody>
                <a:bodyPr rtlCol="0" anchor="ctr"/>
                <a:lstStyle/>
                <a:p>
                  <a:endParaRPr lang="de-DE"/>
                </a:p>
              </p:txBody>
            </p:sp>
            <p:sp>
              <p:nvSpPr>
                <p:cNvPr id="44" name="Freihandform: Form 43">
                  <a:extLst>
                    <a:ext uri="{FF2B5EF4-FFF2-40B4-BE49-F238E27FC236}">
                      <a16:creationId xmlns:a16="http://schemas.microsoft.com/office/drawing/2014/main" id="{C9F43260-5169-29FC-E857-E9C0367BC2BC}"/>
                    </a:ext>
                  </a:extLst>
                </p:cNvPr>
                <p:cNvSpPr/>
                <p:nvPr/>
              </p:nvSpPr>
              <p:spPr>
                <a:xfrm>
                  <a:off x="9031138" y="1010390"/>
                  <a:ext cx="39606" cy="43896"/>
                </a:xfrm>
                <a:custGeom>
                  <a:avLst/>
                  <a:gdLst>
                    <a:gd name="connsiteX0" fmla="*/ 38616 w 39606"/>
                    <a:gd name="connsiteY0" fmla="*/ 43897 h 43896"/>
                    <a:gd name="connsiteX1" fmla="*/ 23764 w 39606"/>
                    <a:gd name="connsiteY1" fmla="*/ 16833 h 43896"/>
                    <a:gd name="connsiteX2" fmla="*/ 37296 w 39606"/>
                    <a:gd name="connsiteY2" fmla="*/ 0 h 43896"/>
                    <a:gd name="connsiteX3" fmla="*/ 24424 w 39606"/>
                    <a:gd name="connsiteY3" fmla="*/ 0 h 43896"/>
                    <a:gd name="connsiteX4" fmla="*/ 10562 w 39606"/>
                    <a:gd name="connsiteY4" fmla="*/ 18813 h 43896"/>
                    <a:gd name="connsiteX5" fmla="*/ 10892 w 39606"/>
                    <a:gd name="connsiteY5" fmla="*/ 0 h 43896"/>
                    <a:gd name="connsiteX6" fmla="*/ 0 w 39606"/>
                    <a:gd name="connsiteY6" fmla="*/ 0 h 43896"/>
                    <a:gd name="connsiteX7" fmla="*/ 0 w 39606"/>
                    <a:gd name="connsiteY7" fmla="*/ 43897 h 43896"/>
                    <a:gd name="connsiteX8" fmla="*/ 10892 w 39606"/>
                    <a:gd name="connsiteY8" fmla="*/ 43897 h 43896"/>
                    <a:gd name="connsiteX9" fmla="*/ 10892 w 39606"/>
                    <a:gd name="connsiteY9" fmla="*/ 31025 h 43896"/>
                    <a:gd name="connsiteX10" fmla="*/ 17163 w 39606"/>
                    <a:gd name="connsiteY10" fmla="*/ 24094 h 43896"/>
                    <a:gd name="connsiteX11" fmla="*/ 26735 w 39606"/>
                    <a:gd name="connsiteY11" fmla="*/ 43897 h 43896"/>
                    <a:gd name="connsiteX12" fmla="*/ 39606 w 39606"/>
                    <a:gd name="connsiteY12" fmla="*/ 43897 h 43896"/>
                    <a:gd name="connsiteX13" fmla="*/ 38616 w 39606"/>
                    <a:gd name="connsiteY13" fmla="*/ 43897 h 43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606" h="43896">
                      <a:moveTo>
                        <a:pt x="38616" y="43897"/>
                      </a:moveTo>
                      <a:lnTo>
                        <a:pt x="23764" y="16833"/>
                      </a:lnTo>
                      <a:lnTo>
                        <a:pt x="37296" y="0"/>
                      </a:lnTo>
                      <a:lnTo>
                        <a:pt x="24424" y="0"/>
                      </a:lnTo>
                      <a:cubicBezTo>
                        <a:pt x="24424" y="0"/>
                        <a:pt x="12212" y="15843"/>
                        <a:pt x="10562" y="18813"/>
                      </a:cubicBezTo>
                      <a:cubicBezTo>
                        <a:pt x="10562" y="15512"/>
                        <a:pt x="10892" y="0"/>
                        <a:pt x="10892" y="0"/>
                      </a:cubicBezTo>
                      <a:lnTo>
                        <a:pt x="0" y="0"/>
                      </a:lnTo>
                      <a:lnTo>
                        <a:pt x="0" y="43897"/>
                      </a:lnTo>
                      <a:lnTo>
                        <a:pt x="10892" y="43897"/>
                      </a:lnTo>
                      <a:lnTo>
                        <a:pt x="10892" y="31025"/>
                      </a:lnTo>
                      <a:lnTo>
                        <a:pt x="17163" y="24094"/>
                      </a:lnTo>
                      <a:lnTo>
                        <a:pt x="26735" y="43897"/>
                      </a:lnTo>
                      <a:lnTo>
                        <a:pt x="39606" y="43897"/>
                      </a:lnTo>
                      <a:lnTo>
                        <a:pt x="38616" y="43897"/>
                      </a:lnTo>
                      <a:close/>
                    </a:path>
                  </a:pathLst>
                </a:custGeom>
                <a:solidFill>
                  <a:srgbClr val="FFFFFF"/>
                </a:solidFill>
                <a:ln w="3298" cap="flat">
                  <a:noFill/>
                  <a:prstDash val="solid"/>
                  <a:miter/>
                </a:ln>
              </p:spPr>
              <p:txBody>
                <a:bodyPr rtlCol="0" anchor="ctr"/>
                <a:lstStyle/>
                <a:p>
                  <a:endParaRPr lang="de-DE"/>
                </a:p>
              </p:txBody>
            </p:sp>
            <p:sp>
              <p:nvSpPr>
                <p:cNvPr id="45" name="Freihandform: Form 44">
                  <a:extLst>
                    <a:ext uri="{FF2B5EF4-FFF2-40B4-BE49-F238E27FC236}">
                      <a16:creationId xmlns:a16="http://schemas.microsoft.com/office/drawing/2014/main" id="{9FC520C3-B6CB-E270-C4A5-689B288EEC43}"/>
                    </a:ext>
                  </a:extLst>
                </p:cNvPr>
                <p:cNvSpPr/>
                <p:nvPr/>
              </p:nvSpPr>
              <p:spPr>
                <a:xfrm>
                  <a:off x="8938064" y="1010390"/>
                  <a:ext cx="44887" cy="44227"/>
                </a:xfrm>
                <a:custGeom>
                  <a:avLst/>
                  <a:gdLst>
                    <a:gd name="connsiteX0" fmla="*/ 44887 w 44887"/>
                    <a:gd name="connsiteY0" fmla="*/ 44227 h 44227"/>
                    <a:gd name="connsiteX1" fmla="*/ 28714 w 44887"/>
                    <a:gd name="connsiteY1" fmla="*/ 0 h 44227"/>
                    <a:gd name="connsiteX2" fmla="*/ 16173 w 44887"/>
                    <a:gd name="connsiteY2" fmla="*/ 0 h 44227"/>
                    <a:gd name="connsiteX3" fmla="*/ 0 w 44887"/>
                    <a:gd name="connsiteY3" fmla="*/ 44227 h 44227"/>
                    <a:gd name="connsiteX4" fmla="*/ 12212 w 44887"/>
                    <a:gd name="connsiteY4" fmla="*/ 44227 h 44227"/>
                    <a:gd name="connsiteX5" fmla="*/ 15182 w 44887"/>
                    <a:gd name="connsiteY5" fmla="*/ 35976 h 44227"/>
                    <a:gd name="connsiteX6" fmla="*/ 29705 w 44887"/>
                    <a:gd name="connsiteY6" fmla="*/ 35976 h 44227"/>
                    <a:gd name="connsiteX7" fmla="*/ 32675 w 44887"/>
                    <a:gd name="connsiteY7" fmla="*/ 44227 h 44227"/>
                    <a:gd name="connsiteX8" fmla="*/ 44887 w 44887"/>
                    <a:gd name="connsiteY8" fmla="*/ 44227 h 44227"/>
                    <a:gd name="connsiteX9" fmla="*/ 27394 w 44887"/>
                    <a:gd name="connsiteY9" fmla="*/ 27394 h 44227"/>
                    <a:gd name="connsiteX10" fmla="*/ 17163 w 44887"/>
                    <a:gd name="connsiteY10" fmla="*/ 27394 h 44227"/>
                    <a:gd name="connsiteX11" fmla="*/ 22113 w 44887"/>
                    <a:gd name="connsiteY11" fmla="*/ 8911 h 44227"/>
                    <a:gd name="connsiteX12" fmla="*/ 27394 w 44887"/>
                    <a:gd name="connsiteY12" fmla="*/ 27394 h 44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887" h="44227">
                      <a:moveTo>
                        <a:pt x="44887" y="44227"/>
                      </a:moveTo>
                      <a:lnTo>
                        <a:pt x="28714" y="0"/>
                      </a:lnTo>
                      <a:lnTo>
                        <a:pt x="16173" y="0"/>
                      </a:lnTo>
                      <a:lnTo>
                        <a:pt x="0" y="44227"/>
                      </a:lnTo>
                      <a:lnTo>
                        <a:pt x="12212" y="44227"/>
                      </a:lnTo>
                      <a:lnTo>
                        <a:pt x="15182" y="35976"/>
                      </a:lnTo>
                      <a:lnTo>
                        <a:pt x="29705" y="35976"/>
                      </a:lnTo>
                      <a:lnTo>
                        <a:pt x="32675" y="44227"/>
                      </a:lnTo>
                      <a:lnTo>
                        <a:pt x="44887" y="44227"/>
                      </a:lnTo>
                      <a:close/>
                      <a:moveTo>
                        <a:pt x="27394" y="27394"/>
                      </a:moveTo>
                      <a:lnTo>
                        <a:pt x="17163" y="27394"/>
                      </a:lnTo>
                      <a:cubicBezTo>
                        <a:pt x="17163" y="27394"/>
                        <a:pt x="21453" y="11882"/>
                        <a:pt x="22113" y="8911"/>
                      </a:cubicBezTo>
                      <a:cubicBezTo>
                        <a:pt x="22774" y="11882"/>
                        <a:pt x="27394" y="27394"/>
                        <a:pt x="27394" y="27394"/>
                      </a:cubicBezTo>
                    </a:path>
                  </a:pathLst>
                </a:custGeom>
                <a:solidFill>
                  <a:srgbClr val="FFFFFF"/>
                </a:solidFill>
                <a:ln w="3298" cap="flat">
                  <a:noFill/>
                  <a:prstDash val="solid"/>
                  <a:miter/>
                </a:ln>
              </p:spPr>
              <p:txBody>
                <a:bodyPr rtlCol="0" anchor="ctr"/>
                <a:lstStyle/>
                <a:p>
                  <a:endParaRPr lang="de-DE"/>
                </a:p>
              </p:txBody>
            </p:sp>
            <p:sp>
              <p:nvSpPr>
                <p:cNvPr id="46" name="Freihandform: Form 45">
                  <a:extLst>
                    <a:ext uri="{FF2B5EF4-FFF2-40B4-BE49-F238E27FC236}">
                      <a16:creationId xmlns:a16="http://schemas.microsoft.com/office/drawing/2014/main" id="{1A37EB47-04D3-73A8-B611-A7163770DA1B}"/>
                    </a:ext>
                  </a:extLst>
                </p:cNvPr>
                <p:cNvSpPr/>
                <p:nvPr/>
              </p:nvSpPr>
              <p:spPr>
                <a:xfrm>
                  <a:off x="8806043" y="1010390"/>
                  <a:ext cx="44887" cy="44227"/>
                </a:xfrm>
                <a:custGeom>
                  <a:avLst/>
                  <a:gdLst>
                    <a:gd name="connsiteX0" fmla="*/ 44887 w 44887"/>
                    <a:gd name="connsiteY0" fmla="*/ 44227 h 44227"/>
                    <a:gd name="connsiteX1" fmla="*/ 28714 w 44887"/>
                    <a:gd name="connsiteY1" fmla="*/ 0 h 44227"/>
                    <a:gd name="connsiteX2" fmla="*/ 16173 w 44887"/>
                    <a:gd name="connsiteY2" fmla="*/ 0 h 44227"/>
                    <a:gd name="connsiteX3" fmla="*/ 0 w 44887"/>
                    <a:gd name="connsiteY3" fmla="*/ 44227 h 44227"/>
                    <a:gd name="connsiteX4" fmla="*/ 12212 w 44887"/>
                    <a:gd name="connsiteY4" fmla="*/ 44227 h 44227"/>
                    <a:gd name="connsiteX5" fmla="*/ 15182 w 44887"/>
                    <a:gd name="connsiteY5" fmla="*/ 35976 h 44227"/>
                    <a:gd name="connsiteX6" fmla="*/ 29705 w 44887"/>
                    <a:gd name="connsiteY6" fmla="*/ 35976 h 44227"/>
                    <a:gd name="connsiteX7" fmla="*/ 32675 w 44887"/>
                    <a:gd name="connsiteY7" fmla="*/ 44227 h 44227"/>
                    <a:gd name="connsiteX8" fmla="*/ 44887 w 44887"/>
                    <a:gd name="connsiteY8" fmla="*/ 44227 h 44227"/>
                    <a:gd name="connsiteX9" fmla="*/ 27394 w 44887"/>
                    <a:gd name="connsiteY9" fmla="*/ 27394 h 44227"/>
                    <a:gd name="connsiteX10" fmla="*/ 17493 w 44887"/>
                    <a:gd name="connsiteY10" fmla="*/ 27394 h 44227"/>
                    <a:gd name="connsiteX11" fmla="*/ 22444 w 44887"/>
                    <a:gd name="connsiteY11" fmla="*/ 8911 h 44227"/>
                    <a:gd name="connsiteX12" fmla="*/ 27394 w 44887"/>
                    <a:gd name="connsiteY12" fmla="*/ 27394 h 44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887" h="44227">
                      <a:moveTo>
                        <a:pt x="44887" y="44227"/>
                      </a:moveTo>
                      <a:lnTo>
                        <a:pt x="28714" y="0"/>
                      </a:lnTo>
                      <a:lnTo>
                        <a:pt x="16173" y="0"/>
                      </a:lnTo>
                      <a:lnTo>
                        <a:pt x="0" y="44227"/>
                      </a:lnTo>
                      <a:lnTo>
                        <a:pt x="12212" y="44227"/>
                      </a:lnTo>
                      <a:lnTo>
                        <a:pt x="15182" y="35976"/>
                      </a:lnTo>
                      <a:lnTo>
                        <a:pt x="29705" y="35976"/>
                      </a:lnTo>
                      <a:lnTo>
                        <a:pt x="32675" y="44227"/>
                      </a:lnTo>
                      <a:lnTo>
                        <a:pt x="44887" y="44227"/>
                      </a:lnTo>
                      <a:close/>
                      <a:moveTo>
                        <a:pt x="27394" y="27394"/>
                      </a:moveTo>
                      <a:lnTo>
                        <a:pt x="17493" y="27394"/>
                      </a:lnTo>
                      <a:cubicBezTo>
                        <a:pt x="17493" y="27394"/>
                        <a:pt x="21783" y="11882"/>
                        <a:pt x="22444" y="8911"/>
                      </a:cubicBezTo>
                      <a:cubicBezTo>
                        <a:pt x="23104" y="11882"/>
                        <a:pt x="27394" y="27394"/>
                        <a:pt x="27394" y="27394"/>
                      </a:cubicBezTo>
                    </a:path>
                  </a:pathLst>
                </a:custGeom>
                <a:solidFill>
                  <a:srgbClr val="FFFFFF"/>
                </a:solidFill>
                <a:ln w="3298" cap="flat">
                  <a:noFill/>
                  <a:prstDash val="solid"/>
                  <a:miter/>
                </a:ln>
              </p:spPr>
              <p:txBody>
                <a:bodyPr rtlCol="0" anchor="ctr"/>
                <a:lstStyle/>
                <a:p>
                  <a:endParaRPr lang="de-DE"/>
                </a:p>
              </p:txBody>
            </p:sp>
          </p:grpSp>
        </p:grpSp>
        <p:grpSp>
          <p:nvGrpSpPr>
            <p:cNvPr id="10" name="Grafik 4">
              <a:extLst>
                <a:ext uri="{FF2B5EF4-FFF2-40B4-BE49-F238E27FC236}">
                  <a16:creationId xmlns:a16="http://schemas.microsoft.com/office/drawing/2014/main" id="{A92AB955-90F1-1CCF-47DF-F76D0393CF6E}"/>
                </a:ext>
              </a:extLst>
            </p:cNvPr>
            <p:cNvGrpSpPr/>
            <p:nvPr/>
          </p:nvGrpSpPr>
          <p:grpSpPr>
            <a:xfrm>
              <a:off x="7770501" y="956921"/>
              <a:ext cx="812756" cy="152514"/>
              <a:chOff x="7770501" y="956921"/>
              <a:chExt cx="812756" cy="152514"/>
            </a:xfrm>
            <a:solidFill>
              <a:srgbClr val="929395"/>
            </a:solidFill>
          </p:grpSpPr>
          <p:sp>
            <p:nvSpPr>
              <p:cNvPr id="12" name="Freihandform: Form 11">
                <a:extLst>
                  <a:ext uri="{FF2B5EF4-FFF2-40B4-BE49-F238E27FC236}">
                    <a16:creationId xmlns:a16="http://schemas.microsoft.com/office/drawing/2014/main" id="{9D2D3097-C363-EE9A-7463-42C50F045F57}"/>
                  </a:ext>
                </a:extLst>
              </p:cNvPr>
              <p:cNvSpPr/>
              <p:nvPr/>
            </p:nvSpPr>
            <p:spPr>
              <a:xfrm>
                <a:off x="8203698" y="1022602"/>
                <a:ext cx="36305" cy="42246"/>
              </a:xfrm>
              <a:custGeom>
                <a:avLst/>
                <a:gdLst>
                  <a:gd name="connsiteX0" fmla="*/ 36306 w 36305"/>
                  <a:gd name="connsiteY0" fmla="*/ 0 h 42246"/>
                  <a:gd name="connsiteX1" fmla="*/ 29045 w 36305"/>
                  <a:gd name="connsiteY1" fmla="*/ 0 h 42246"/>
                  <a:gd name="connsiteX2" fmla="*/ 22444 w 36305"/>
                  <a:gd name="connsiteY2" fmla="*/ 11552 h 42246"/>
                  <a:gd name="connsiteX3" fmla="*/ 18153 w 36305"/>
                  <a:gd name="connsiteY3" fmla="*/ 19803 h 42246"/>
                  <a:gd name="connsiteX4" fmla="*/ 13862 w 36305"/>
                  <a:gd name="connsiteY4" fmla="*/ 11552 h 42246"/>
                  <a:gd name="connsiteX5" fmla="*/ 7261 w 36305"/>
                  <a:gd name="connsiteY5" fmla="*/ 0 h 42246"/>
                  <a:gd name="connsiteX6" fmla="*/ 0 w 36305"/>
                  <a:gd name="connsiteY6" fmla="*/ 0 h 42246"/>
                  <a:gd name="connsiteX7" fmla="*/ 15182 w 36305"/>
                  <a:gd name="connsiteY7" fmla="*/ 25414 h 42246"/>
                  <a:gd name="connsiteX8" fmla="*/ 15182 w 36305"/>
                  <a:gd name="connsiteY8" fmla="*/ 42247 h 42246"/>
                  <a:gd name="connsiteX9" fmla="*/ 21453 w 36305"/>
                  <a:gd name="connsiteY9" fmla="*/ 42247 h 42246"/>
                  <a:gd name="connsiteX10" fmla="*/ 21453 w 36305"/>
                  <a:gd name="connsiteY10" fmla="*/ 25414 h 42246"/>
                  <a:gd name="connsiteX11" fmla="*/ 36306 w 36305"/>
                  <a:gd name="connsiteY11" fmla="*/ 0 h 42246"/>
                  <a:gd name="connsiteX12" fmla="*/ 36306 w 36305"/>
                  <a:gd name="connsiteY12" fmla="*/ 0 h 42246"/>
                  <a:gd name="connsiteX13" fmla="*/ 36306 w 36305"/>
                  <a:gd name="connsiteY13" fmla="*/ 0 h 4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305" h="42246">
                    <a:moveTo>
                      <a:pt x="36306" y="0"/>
                    </a:moveTo>
                    <a:lnTo>
                      <a:pt x="29045" y="0"/>
                    </a:lnTo>
                    <a:lnTo>
                      <a:pt x="22444" y="11552"/>
                    </a:lnTo>
                    <a:cubicBezTo>
                      <a:pt x="20793" y="14192"/>
                      <a:pt x="18813" y="18153"/>
                      <a:pt x="18153" y="19803"/>
                    </a:cubicBezTo>
                    <a:cubicBezTo>
                      <a:pt x="17493" y="18153"/>
                      <a:pt x="15182" y="13862"/>
                      <a:pt x="13862" y="11552"/>
                    </a:cubicBezTo>
                    <a:lnTo>
                      <a:pt x="7261" y="0"/>
                    </a:lnTo>
                    <a:lnTo>
                      <a:pt x="0" y="0"/>
                    </a:lnTo>
                    <a:lnTo>
                      <a:pt x="15182" y="25414"/>
                    </a:lnTo>
                    <a:lnTo>
                      <a:pt x="15182" y="42247"/>
                    </a:lnTo>
                    <a:lnTo>
                      <a:pt x="21453" y="42247"/>
                    </a:lnTo>
                    <a:lnTo>
                      <a:pt x="21453" y="25414"/>
                    </a:lnTo>
                    <a:lnTo>
                      <a:pt x="36306" y="0"/>
                    </a:lnTo>
                    <a:lnTo>
                      <a:pt x="36306" y="0"/>
                    </a:lnTo>
                    <a:lnTo>
                      <a:pt x="36306" y="0"/>
                    </a:lnTo>
                    <a:close/>
                  </a:path>
                </a:pathLst>
              </a:custGeom>
              <a:solidFill>
                <a:srgbClr val="929395"/>
              </a:solidFill>
              <a:ln w="3298" cap="flat">
                <a:noFill/>
                <a:prstDash val="solid"/>
                <a:miter/>
              </a:ln>
            </p:spPr>
            <p:txBody>
              <a:bodyPr rtlCol="0" anchor="ctr"/>
              <a:lstStyle/>
              <a:p>
                <a:endParaRPr lang="de-DE"/>
              </a:p>
            </p:txBody>
          </p:sp>
          <p:sp>
            <p:nvSpPr>
              <p:cNvPr id="13" name="Freihandform: Form 12">
                <a:extLst>
                  <a:ext uri="{FF2B5EF4-FFF2-40B4-BE49-F238E27FC236}">
                    <a16:creationId xmlns:a16="http://schemas.microsoft.com/office/drawing/2014/main" id="{89C51E67-2709-425E-2018-70C2702B6314}"/>
                  </a:ext>
                </a:extLst>
              </p:cNvPr>
              <p:cNvSpPr/>
              <p:nvPr/>
            </p:nvSpPr>
            <p:spPr>
              <a:xfrm>
                <a:off x="7770501" y="993529"/>
                <a:ext cx="69801" cy="113896"/>
              </a:xfrm>
              <a:custGeom>
                <a:avLst/>
                <a:gdLst>
                  <a:gd name="connsiteX0" fmla="*/ 15681 w 69801"/>
                  <a:gd name="connsiteY0" fmla="*/ 68349 h 113896"/>
                  <a:gd name="connsiteX1" fmla="*/ 18321 w 69801"/>
                  <a:gd name="connsiteY1" fmla="*/ 30723 h 113896"/>
                  <a:gd name="connsiteX2" fmla="*/ 60238 w 69801"/>
                  <a:gd name="connsiteY2" fmla="*/ 68019 h 113896"/>
                  <a:gd name="connsiteX3" fmla="*/ 69479 w 69801"/>
                  <a:gd name="connsiteY3" fmla="*/ 113897 h 113896"/>
                  <a:gd name="connsiteX4" fmla="*/ 60568 w 69801"/>
                  <a:gd name="connsiteY4" fmla="*/ 52177 h 113896"/>
                  <a:gd name="connsiteX5" fmla="*/ 3469 w 69801"/>
                  <a:gd name="connsiteY5" fmla="*/ 2009 h 113896"/>
                  <a:gd name="connsiteX6" fmla="*/ 15681 w 69801"/>
                  <a:gd name="connsiteY6" fmla="*/ 68349 h 113896"/>
                  <a:gd name="connsiteX7" fmla="*/ 15681 w 69801"/>
                  <a:gd name="connsiteY7" fmla="*/ 68349 h 113896"/>
                  <a:gd name="connsiteX8" fmla="*/ 15681 w 69801"/>
                  <a:gd name="connsiteY8" fmla="*/ 68349 h 113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1" h="113896">
                    <a:moveTo>
                      <a:pt x="15681" y="68349"/>
                    </a:moveTo>
                    <a:cubicBezTo>
                      <a:pt x="10400" y="48546"/>
                      <a:pt x="11390" y="36004"/>
                      <a:pt x="18321" y="30723"/>
                    </a:cubicBezTo>
                    <a:cubicBezTo>
                      <a:pt x="28883" y="22802"/>
                      <a:pt x="47366" y="33034"/>
                      <a:pt x="60238" y="68019"/>
                    </a:cubicBezTo>
                    <a:cubicBezTo>
                      <a:pt x="64859" y="80561"/>
                      <a:pt x="68159" y="99374"/>
                      <a:pt x="69479" y="113897"/>
                    </a:cubicBezTo>
                    <a:cubicBezTo>
                      <a:pt x="71129" y="92443"/>
                      <a:pt x="66179" y="67029"/>
                      <a:pt x="60568" y="52177"/>
                    </a:cubicBezTo>
                    <a:cubicBezTo>
                      <a:pt x="46046" y="14551"/>
                      <a:pt x="10400" y="-6903"/>
                      <a:pt x="3469" y="2009"/>
                    </a:cubicBezTo>
                    <a:cubicBezTo>
                      <a:pt x="-5113" y="12901"/>
                      <a:pt x="3469" y="43925"/>
                      <a:pt x="15681" y="68349"/>
                    </a:cubicBezTo>
                    <a:lnTo>
                      <a:pt x="15681" y="68349"/>
                    </a:lnTo>
                    <a:lnTo>
                      <a:pt x="15681" y="68349"/>
                    </a:lnTo>
                    <a:close/>
                  </a:path>
                </a:pathLst>
              </a:custGeom>
              <a:solidFill>
                <a:srgbClr val="929395"/>
              </a:solidFill>
              <a:ln w="3298" cap="flat">
                <a:noFill/>
                <a:prstDash val="solid"/>
                <a:miter/>
              </a:ln>
            </p:spPr>
            <p:txBody>
              <a:bodyPr rtlCol="0" anchor="ctr"/>
              <a:lstStyle/>
              <a:p>
                <a:endParaRPr lang="de-DE"/>
              </a:p>
            </p:txBody>
          </p:sp>
          <p:sp>
            <p:nvSpPr>
              <p:cNvPr id="14" name="Freihandform: Form 13">
                <a:extLst>
                  <a:ext uri="{FF2B5EF4-FFF2-40B4-BE49-F238E27FC236}">
                    <a16:creationId xmlns:a16="http://schemas.microsoft.com/office/drawing/2014/main" id="{0F5CA92D-E97C-962D-A64C-57B0E3B28A64}"/>
                  </a:ext>
                </a:extLst>
              </p:cNvPr>
              <p:cNvSpPr/>
              <p:nvPr/>
            </p:nvSpPr>
            <p:spPr>
              <a:xfrm>
                <a:off x="7849873" y="994217"/>
                <a:ext cx="67339" cy="115218"/>
              </a:xfrm>
              <a:custGeom>
                <a:avLst/>
                <a:gdLst>
                  <a:gd name="connsiteX0" fmla="*/ 56778 w 67339"/>
                  <a:gd name="connsiteY0" fmla="*/ 69311 h 115218"/>
                  <a:gd name="connsiteX1" fmla="*/ 23773 w 67339"/>
                  <a:gd name="connsiteY1" fmla="*/ 87134 h 115218"/>
                  <a:gd name="connsiteX2" fmla="*/ 33344 w 67339"/>
                  <a:gd name="connsiteY2" fmla="*/ 32015 h 115218"/>
                  <a:gd name="connsiteX3" fmla="*/ 67340 w 67339"/>
                  <a:gd name="connsiteY3" fmla="*/ 0 h 115218"/>
                  <a:gd name="connsiteX4" fmla="*/ 19812 w 67339"/>
                  <a:gd name="connsiteY4" fmla="*/ 40266 h 115218"/>
                  <a:gd name="connsiteX5" fmla="*/ 7600 w 67339"/>
                  <a:gd name="connsiteY5" fmla="*/ 115188 h 115218"/>
                  <a:gd name="connsiteX6" fmla="*/ 56778 w 67339"/>
                  <a:gd name="connsiteY6" fmla="*/ 69311 h 115218"/>
                  <a:gd name="connsiteX7" fmla="*/ 56778 w 67339"/>
                  <a:gd name="connsiteY7" fmla="*/ 69311 h 115218"/>
                  <a:gd name="connsiteX8" fmla="*/ 56778 w 67339"/>
                  <a:gd name="connsiteY8" fmla="*/ 69311 h 115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339" h="115218">
                    <a:moveTo>
                      <a:pt x="56778" y="69311"/>
                    </a:moveTo>
                    <a:cubicBezTo>
                      <a:pt x="42586" y="84163"/>
                      <a:pt x="31694" y="90104"/>
                      <a:pt x="23773" y="87134"/>
                    </a:cubicBezTo>
                    <a:cubicBezTo>
                      <a:pt x="11231" y="82183"/>
                      <a:pt x="10241" y="61390"/>
                      <a:pt x="33344" y="32015"/>
                    </a:cubicBezTo>
                    <a:cubicBezTo>
                      <a:pt x="41596" y="21453"/>
                      <a:pt x="55788" y="8581"/>
                      <a:pt x="67340" y="0"/>
                    </a:cubicBezTo>
                    <a:cubicBezTo>
                      <a:pt x="48527" y="9902"/>
                      <a:pt x="29053" y="27724"/>
                      <a:pt x="19812" y="40266"/>
                    </a:cubicBezTo>
                    <a:cubicBezTo>
                      <a:pt x="-4612" y="72612"/>
                      <a:pt x="-3622" y="114198"/>
                      <a:pt x="7600" y="115188"/>
                    </a:cubicBezTo>
                    <a:cubicBezTo>
                      <a:pt x="20472" y="116178"/>
                      <a:pt x="42256" y="92415"/>
                      <a:pt x="56778" y="69311"/>
                    </a:cubicBezTo>
                    <a:lnTo>
                      <a:pt x="56778" y="69311"/>
                    </a:lnTo>
                    <a:lnTo>
                      <a:pt x="56778" y="69311"/>
                    </a:lnTo>
                    <a:close/>
                  </a:path>
                </a:pathLst>
              </a:custGeom>
              <a:solidFill>
                <a:srgbClr val="929395"/>
              </a:solidFill>
              <a:ln w="3298" cap="flat">
                <a:noFill/>
                <a:prstDash val="solid"/>
                <a:miter/>
              </a:ln>
            </p:spPr>
            <p:txBody>
              <a:bodyPr rtlCol="0" anchor="ctr"/>
              <a:lstStyle/>
              <a:p>
                <a:endParaRPr lang="de-DE"/>
              </a:p>
            </p:txBody>
          </p:sp>
          <p:sp>
            <p:nvSpPr>
              <p:cNvPr id="15" name="Freihandform: Form 14">
                <a:extLst>
                  <a:ext uri="{FF2B5EF4-FFF2-40B4-BE49-F238E27FC236}">
                    <a16:creationId xmlns:a16="http://schemas.microsoft.com/office/drawing/2014/main" id="{E2495FD8-F913-A449-35B4-172FA97DCCF5}"/>
                  </a:ext>
                </a:extLst>
              </p:cNvPr>
              <p:cNvSpPr/>
              <p:nvPr/>
            </p:nvSpPr>
            <p:spPr>
              <a:xfrm>
                <a:off x="8277629" y="1022602"/>
                <a:ext cx="31354" cy="42246"/>
              </a:xfrm>
              <a:custGeom>
                <a:avLst/>
                <a:gdLst>
                  <a:gd name="connsiteX0" fmla="*/ 24754 w 31354"/>
                  <a:gd name="connsiteY0" fmla="*/ 13202 h 42246"/>
                  <a:gd name="connsiteX1" fmla="*/ 17493 w 31354"/>
                  <a:gd name="connsiteY1" fmla="*/ 20463 h 42246"/>
                  <a:gd name="connsiteX2" fmla="*/ 6271 w 31354"/>
                  <a:gd name="connsiteY2" fmla="*/ 20463 h 42246"/>
                  <a:gd name="connsiteX3" fmla="*/ 6271 w 31354"/>
                  <a:gd name="connsiteY3" fmla="*/ 5941 h 42246"/>
                  <a:gd name="connsiteX4" fmla="*/ 17493 w 31354"/>
                  <a:gd name="connsiteY4" fmla="*/ 5941 h 42246"/>
                  <a:gd name="connsiteX5" fmla="*/ 24754 w 31354"/>
                  <a:gd name="connsiteY5" fmla="*/ 13202 h 42246"/>
                  <a:gd name="connsiteX6" fmla="*/ 24754 w 31354"/>
                  <a:gd name="connsiteY6" fmla="*/ 13202 h 42246"/>
                  <a:gd name="connsiteX7" fmla="*/ 24754 w 31354"/>
                  <a:gd name="connsiteY7" fmla="*/ 13202 h 42246"/>
                  <a:gd name="connsiteX8" fmla="*/ 31355 w 31354"/>
                  <a:gd name="connsiteY8" fmla="*/ 13202 h 42246"/>
                  <a:gd name="connsiteX9" fmla="*/ 17823 w 31354"/>
                  <a:gd name="connsiteY9" fmla="*/ 0 h 42246"/>
                  <a:gd name="connsiteX10" fmla="*/ 0 w 31354"/>
                  <a:gd name="connsiteY10" fmla="*/ 0 h 42246"/>
                  <a:gd name="connsiteX11" fmla="*/ 0 w 31354"/>
                  <a:gd name="connsiteY11" fmla="*/ 42247 h 42246"/>
                  <a:gd name="connsiteX12" fmla="*/ 6271 w 31354"/>
                  <a:gd name="connsiteY12" fmla="*/ 42247 h 42246"/>
                  <a:gd name="connsiteX13" fmla="*/ 6271 w 31354"/>
                  <a:gd name="connsiteY13" fmla="*/ 26404 h 42246"/>
                  <a:gd name="connsiteX14" fmla="*/ 17163 w 31354"/>
                  <a:gd name="connsiteY14" fmla="*/ 26404 h 42246"/>
                  <a:gd name="connsiteX15" fmla="*/ 31355 w 31354"/>
                  <a:gd name="connsiteY15" fmla="*/ 13202 h 42246"/>
                  <a:gd name="connsiteX16" fmla="*/ 31355 w 31354"/>
                  <a:gd name="connsiteY16" fmla="*/ 13202 h 42246"/>
                  <a:gd name="connsiteX17" fmla="*/ 31355 w 31354"/>
                  <a:gd name="connsiteY17" fmla="*/ 13202 h 4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354" h="42246">
                    <a:moveTo>
                      <a:pt x="24754" y="13202"/>
                    </a:moveTo>
                    <a:cubicBezTo>
                      <a:pt x="24754" y="17823"/>
                      <a:pt x="22444" y="20463"/>
                      <a:pt x="17493" y="20463"/>
                    </a:cubicBezTo>
                    <a:lnTo>
                      <a:pt x="6271" y="20463"/>
                    </a:lnTo>
                    <a:lnTo>
                      <a:pt x="6271" y="5941"/>
                    </a:lnTo>
                    <a:lnTo>
                      <a:pt x="17493" y="5941"/>
                    </a:lnTo>
                    <a:cubicBezTo>
                      <a:pt x="22113" y="5941"/>
                      <a:pt x="24754" y="8581"/>
                      <a:pt x="24754" y="13202"/>
                    </a:cubicBezTo>
                    <a:lnTo>
                      <a:pt x="24754" y="13202"/>
                    </a:lnTo>
                    <a:lnTo>
                      <a:pt x="24754" y="13202"/>
                    </a:lnTo>
                    <a:close/>
                    <a:moveTo>
                      <a:pt x="31355" y="13202"/>
                    </a:moveTo>
                    <a:cubicBezTo>
                      <a:pt x="31355" y="4621"/>
                      <a:pt x="25414" y="0"/>
                      <a:pt x="17823" y="0"/>
                    </a:cubicBezTo>
                    <a:lnTo>
                      <a:pt x="0" y="0"/>
                    </a:lnTo>
                    <a:lnTo>
                      <a:pt x="0" y="42247"/>
                    </a:lnTo>
                    <a:lnTo>
                      <a:pt x="6271" y="42247"/>
                    </a:lnTo>
                    <a:lnTo>
                      <a:pt x="6271" y="26404"/>
                    </a:lnTo>
                    <a:lnTo>
                      <a:pt x="17163" y="26404"/>
                    </a:lnTo>
                    <a:cubicBezTo>
                      <a:pt x="25414" y="26404"/>
                      <a:pt x="31355" y="22113"/>
                      <a:pt x="31355" y="13202"/>
                    </a:cubicBezTo>
                    <a:lnTo>
                      <a:pt x="31355" y="13202"/>
                    </a:lnTo>
                    <a:lnTo>
                      <a:pt x="31355" y="13202"/>
                    </a:lnTo>
                    <a:close/>
                  </a:path>
                </a:pathLst>
              </a:custGeom>
              <a:solidFill>
                <a:srgbClr val="929395"/>
              </a:solidFill>
              <a:ln w="3298" cap="flat">
                <a:noFill/>
                <a:prstDash val="solid"/>
                <a:miter/>
              </a:ln>
            </p:spPr>
            <p:txBody>
              <a:bodyPr rtlCol="0" anchor="ctr"/>
              <a:lstStyle/>
              <a:p>
                <a:endParaRPr lang="de-DE"/>
              </a:p>
            </p:txBody>
          </p:sp>
          <p:sp>
            <p:nvSpPr>
              <p:cNvPr id="17" name="Freihandform: Form 16">
                <a:extLst>
                  <a:ext uri="{FF2B5EF4-FFF2-40B4-BE49-F238E27FC236}">
                    <a16:creationId xmlns:a16="http://schemas.microsoft.com/office/drawing/2014/main" id="{0EBFFB0D-54E6-B5A5-2D70-C9078FC9C8D7}"/>
                  </a:ext>
                </a:extLst>
              </p:cNvPr>
              <p:cNvSpPr/>
              <p:nvPr/>
            </p:nvSpPr>
            <p:spPr>
              <a:xfrm>
                <a:off x="8316576" y="1022602"/>
                <a:ext cx="36965" cy="42246"/>
              </a:xfrm>
              <a:custGeom>
                <a:avLst/>
                <a:gdLst>
                  <a:gd name="connsiteX0" fmla="*/ 25084 w 36965"/>
                  <a:gd name="connsiteY0" fmla="*/ 26734 h 42246"/>
                  <a:gd name="connsiteX1" fmla="*/ 12212 w 36965"/>
                  <a:gd name="connsiteY1" fmla="*/ 26734 h 42246"/>
                  <a:gd name="connsiteX2" fmla="*/ 15512 w 36965"/>
                  <a:gd name="connsiteY2" fmla="*/ 17163 h 42246"/>
                  <a:gd name="connsiteX3" fmla="*/ 18483 w 36965"/>
                  <a:gd name="connsiteY3" fmla="*/ 7261 h 42246"/>
                  <a:gd name="connsiteX4" fmla="*/ 21783 w 36965"/>
                  <a:gd name="connsiteY4" fmla="*/ 16833 h 42246"/>
                  <a:gd name="connsiteX5" fmla="*/ 25084 w 36965"/>
                  <a:gd name="connsiteY5" fmla="*/ 26734 h 42246"/>
                  <a:gd name="connsiteX6" fmla="*/ 25084 w 36965"/>
                  <a:gd name="connsiteY6" fmla="*/ 26734 h 42246"/>
                  <a:gd name="connsiteX7" fmla="*/ 25084 w 36965"/>
                  <a:gd name="connsiteY7" fmla="*/ 26734 h 42246"/>
                  <a:gd name="connsiteX8" fmla="*/ 36966 w 36965"/>
                  <a:gd name="connsiteY8" fmla="*/ 42247 h 42246"/>
                  <a:gd name="connsiteX9" fmla="*/ 21783 w 36965"/>
                  <a:gd name="connsiteY9" fmla="*/ 0 h 42246"/>
                  <a:gd name="connsiteX10" fmla="*/ 15182 w 36965"/>
                  <a:gd name="connsiteY10" fmla="*/ 0 h 42246"/>
                  <a:gd name="connsiteX11" fmla="*/ 0 w 36965"/>
                  <a:gd name="connsiteY11" fmla="*/ 42247 h 42246"/>
                  <a:gd name="connsiteX12" fmla="*/ 6601 w 36965"/>
                  <a:gd name="connsiteY12" fmla="*/ 42247 h 42246"/>
                  <a:gd name="connsiteX13" fmla="*/ 10232 w 36965"/>
                  <a:gd name="connsiteY13" fmla="*/ 32345 h 42246"/>
                  <a:gd name="connsiteX14" fmla="*/ 27064 w 36965"/>
                  <a:gd name="connsiteY14" fmla="*/ 32345 h 42246"/>
                  <a:gd name="connsiteX15" fmla="*/ 30695 w 36965"/>
                  <a:gd name="connsiteY15" fmla="*/ 42247 h 42246"/>
                  <a:gd name="connsiteX16" fmla="*/ 36966 w 36965"/>
                  <a:gd name="connsiteY16" fmla="*/ 42247 h 42246"/>
                  <a:gd name="connsiteX17" fmla="*/ 36966 w 36965"/>
                  <a:gd name="connsiteY17" fmla="*/ 42247 h 42246"/>
                  <a:gd name="connsiteX18" fmla="*/ 36966 w 36965"/>
                  <a:gd name="connsiteY18" fmla="*/ 42247 h 4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6965" h="42246">
                    <a:moveTo>
                      <a:pt x="25084" y="26734"/>
                    </a:moveTo>
                    <a:lnTo>
                      <a:pt x="12212" y="26734"/>
                    </a:lnTo>
                    <a:lnTo>
                      <a:pt x="15512" y="17163"/>
                    </a:lnTo>
                    <a:cubicBezTo>
                      <a:pt x="16503" y="13862"/>
                      <a:pt x="18153" y="9241"/>
                      <a:pt x="18483" y="7261"/>
                    </a:cubicBezTo>
                    <a:cubicBezTo>
                      <a:pt x="18813" y="8911"/>
                      <a:pt x="20793" y="13862"/>
                      <a:pt x="21783" y="16833"/>
                    </a:cubicBezTo>
                    <a:lnTo>
                      <a:pt x="25084" y="26734"/>
                    </a:lnTo>
                    <a:lnTo>
                      <a:pt x="25084" y="26734"/>
                    </a:lnTo>
                    <a:lnTo>
                      <a:pt x="25084" y="26734"/>
                    </a:lnTo>
                    <a:close/>
                    <a:moveTo>
                      <a:pt x="36966" y="42247"/>
                    </a:moveTo>
                    <a:lnTo>
                      <a:pt x="21783" y="0"/>
                    </a:lnTo>
                    <a:lnTo>
                      <a:pt x="15182" y="0"/>
                    </a:lnTo>
                    <a:lnTo>
                      <a:pt x="0" y="42247"/>
                    </a:lnTo>
                    <a:lnTo>
                      <a:pt x="6601" y="42247"/>
                    </a:lnTo>
                    <a:lnTo>
                      <a:pt x="10232" y="32345"/>
                    </a:lnTo>
                    <a:lnTo>
                      <a:pt x="27064" y="32345"/>
                    </a:lnTo>
                    <a:lnTo>
                      <a:pt x="30695" y="42247"/>
                    </a:lnTo>
                    <a:lnTo>
                      <a:pt x="36966" y="42247"/>
                    </a:lnTo>
                    <a:lnTo>
                      <a:pt x="36966" y="42247"/>
                    </a:lnTo>
                    <a:lnTo>
                      <a:pt x="36966" y="42247"/>
                    </a:lnTo>
                    <a:close/>
                  </a:path>
                </a:pathLst>
              </a:custGeom>
              <a:solidFill>
                <a:srgbClr val="929395"/>
              </a:solidFill>
              <a:ln w="3298" cap="flat">
                <a:noFill/>
                <a:prstDash val="solid"/>
                <a:miter/>
              </a:ln>
            </p:spPr>
            <p:txBody>
              <a:bodyPr rtlCol="0" anchor="ctr"/>
              <a:lstStyle/>
              <a:p>
                <a:endParaRPr lang="de-DE"/>
              </a:p>
            </p:txBody>
          </p:sp>
          <p:sp>
            <p:nvSpPr>
              <p:cNvPr id="18" name="Freihandform: Form 17">
                <a:extLst>
                  <a:ext uri="{FF2B5EF4-FFF2-40B4-BE49-F238E27FC236}">
                    <a16:creationId xmlns:a16="http://schemas.microsoft.com/office/drawing/2014/main" id="{35B22AB1-5F70-C52D-052A-17153565EDDB}"/>
                  </a:ext>
                </a:extLst>
              </p:cNvPr>
              <p:cNvSpPr/>
              <p:nvPr/>
            </p:nvSpPr>
            <p:spPr>
              <a:xfrm>
                <a:off x="8367403" y="1022602"/>
                <a:ext cx="32015" cy="42246"/>
              </a:xfrm>
              <a:custGeom>
                <a:avLst/>
                <a:gdLst>
                  <a:gd name="connsiteX0" fmla="*/ 25744 w 32015"/>
                  <a:gd name="connsiteY0" fmla="*/ 12872 h 42246"/>
                  <a:gd name="connsiteX1" fmla="*/ 18483 w 32015"/>
                  <a:gd name="connsiteY1" fmla="*/ 19473 h 42246"/>
                  <a:gd name="connsiteX2" fmla="*/ 6271 w 32015"/>
                  <a:gd name="connsiteY2" fmla="*/ 19473 h 42246"/>
                  <a:gd name="connsiteX3" fmla="*/ 6271 w 32015"/>
                  <a:gd name="connsiteY3" fmla="*/ 5941 h 42246"/>
                  <a:gd name="connsiteX4" fmla="*/ 18483 w 32015"/>
                  <a:gd name="connsiteY4" fmla="*/ 5941 h 42246"/>
                  <a:gd name="connsiteX5" fmla="*/ 25744 w 32015"/>
                  <a:gd name="connsiteY5" fmla="*/ 12872 h 42246"/>
                  <a:gd name="connsiteX6" fmla="*/ 25744 w 32015"/>
                  <a:gd name="connsiteY6" fmla="*/ 12872 h 42246"/>
                  <a:gd name="connsiteX7" fmla="*/ 25744 w 32015"/>
                  <a:gd name="connsiteY7" fmla="*/ 12872 h 42246"/>
                  <a:gd name="connsiteX8" fmla="*/ 32015 w 32015"/>
                  <a:gd name="connsiteY8" fmla="*/ 12542 h 42246"/>
                  <a:gd name="connsiteX9" fmla="*/ 18483 w 32015"/>
                  <a:gd name="connsiteY9" fmla="*/ 0 h 42246"/>
                  <a:gd name="connsiteX10" fmla="*/ 0 w 32015"/>
                  <a:gd name="connsiteY10" fmla="*/ 0 h 42246"/>
                  <a:gd name="connsiteX11" fmla="*/ 0 w 32015"/>
                  <a:gd name="connsiteY11" fmla="*/ 42247 h 42246"/>
                  <a:gd name="connsiteX12" fmla="*/ 6271 w 32015"/>
                  <a:gd name="connsiteY12" fmla="*/ 42247 h 42246"/>
                  <a:gd name="connsiteX13" fmla="*/ 6271 w 32015"/>
                  <a:gd name="connsiteY13" fmla="*/ 25414 h 42246"/>
                  <a:gd name="connsiteX14" fmla="*/ 15843 w 32015"/>
                  <a:gd name="connsiteY14" fmla="*/ 25414 h 42246"/>
                  <a:gd name="connsiteX15" fmla="*/ 24094 w 32015"/>
                  <a:gd name="connsiteY15" fmla="*/ 42247 h 42246"/>
                  <a:gd name="connsiteX16" fmla="*/ 31355 w 32015"/>
                  <a:gd name="connsiteY16" fmla="*/ 42247 h 42246"/>
                  <a:gd name="connsiteX17" fmla="*/ 22774 w 32015"/>
                  <a:gd name="connsiteY17" fmla="*/ 25084 h 42246"/>
                  <a:gd name="connsiteX18" fmla="*/ 32015 w 32015"/>
                  <a:gd name="connsiteY18" fmla="*/ 12542 h 42246"/>
                  <a:gd name="connsiteX19" fmla="*/ 32015 w 32015"/>
                  <a:gd name="connsiteY19" fmla="*/ 12542 h 42246"/>
                  <a:gd name="connsiteX20" fmla="*/ 32015 w 32015"/>
                  <a:gd name="connsiteY20" fmla="*/ 12542 h 4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015" h="42246">
                    <a:moveTo>
                      <a:pt x="25744" y="12872"/>
                    </a:moveTo>
                    <a:cubicBezTo>
                      <a:pt x="25744" y="17493"/>
                      <a:pt x="22774" y="19473"/>
                      <a:pt x="18483" y="19473"/>
                    </a:cubicBezTo>
                    <a:lnTo>
                      <a:pt x="6271" y="19473"/>
                    </a:lnTo>
                    <a:lnTo>
                      <a:pt x="6271" y="5941"/>
                    </a:lnTo>
                    <a:lnTo>
                      <a:pt x="18483" y="5941"/>
                    </a:lnTo>
                    <a:cubicBezTo>
                      <a:pt x="22774" y="5941"/>
                      <a:pt x="25744" y="8581"/>
                      <a:pt x="25744" y="12872"/>
                    </a:cubicBezTo>
                    <a:lnTo>
                      <a:pt x="25744" y="12872"/>
                    </a:lnTo>
                    <a:lnTo>
                      <a:pt x="25744" y="12872"/>
                    </a:lnTo>
                    <a:close/>
                    <a:moveTo>
                      <a:pt x="32015" y="12542"/>
                    </a:moveTo>
                    <a:cubicBezTo>
                      <a:pt x="32015" y="3961"/>
                      <a:pt x="25744" y="0"/>
                      <a:pt x="18483" y="0"/>
                    </a:cubicBezTo>
                    <a:lnTo>
                      <a:pt x="0" y="0"/>
                    </a:lnTo>
                    <a:lnTo>
                      <a:pt x="0" y="42247"/>
                    </a:lnTo>
                    <a:lnTo>
                      <a:pt x="6271" y="42247"/>
                    </a:lnTo>
                    <a:lnTo>
                      <a:pt x="6271" y="25414"/>
                    </a:lnTo>
                    <a:lnTo>
                      <a:pt x="15843" y="25414"/>
                    </a:lnTo>
                    <a:lnTo>
                      <a:pt x="24094" y="42247"/>
                    </a:lnTo>
                    <a:lnTo>
                      <a:pt x="31355" y="42247"/>
                    </a:lnTo>
                    <a:lnTo>
                      <a:pt x="22774" y="25084"/>
                    </a:lnTo>
                    <a:cubicBezTo>
                      <a:pt x="28385" y="23764"/>
                      <a:pt x="32015" y="19473"/>
                      <a:pt x="32015" y="12542"/>
                    </a:cubicBezTo>
                    <a:lnTo>
                      <a:pt x="32015" y="12542"/>
                    </a:lnTo>
                    <a:lnTo>
                      <a:pt x="32015" y="12542"/>
                    </a:lnTo>
                    <a:close/>
                  </a:path>
                </a:pathLst>
              </a:custGeom>
              <a:solidFill>
                <a:srgbClr val="929395"/>
              </a:solidFill>
              <a:ln w="3298" cap="flat">
                <a:noFill/>
                <a:prstDash val="solid"/>
                <a:miter/>
              </a:ln>
            </p:spPr>
            <p:txBody>
              <a:bodyPr rtlCol="0" anchor="ctr"/>
              <a:lstStyle/>
              <a:p>
                <a:endParaRPr lang="de-DE"/>
              </a:p>
            </p:txBody>
          </p:sp>
          <p:sp>
            <p:nvSpPr>
              <p:cNvPr id="19" name="Freihandform: Form 18">
                <a:extLst>
                  <a:ext uri="{FF2B5EF4-FFF2-40B4-BE49-F238E27FC236}">
                    <a16:creationId xmlns:a16="http://schemas.microsoft.com/office/drawing/2014/main" id="{B9ED5263-1F3C-F949-3682-F2C6943DE5AB}"/>
                  </a:ext>
                </a:extLst>
              </p:cNvPr>
              <p:cNvSpPr/>
              <p:nvPr/>
            </p:nvSpPr>
            <p:spPr>
              <a:xfrm>
                <a:off x="8410640" y="1022602"/>
                <a:ext cx="31024" cy="42246"/>
              </a:xfrm>
              <a:custGeom>
                <a:avLst/>
                <a:gdLst>
                  <a:gd name="connsiteX0" fmla="*/ 31025 w 31024"/>
                  <a:gd name="connsiteY0" fmla="*/ 6271 h 42246"/>
                  <a:gd name="connsiteX1" fmla="*/ 31025 w 31024"/>
                  <a:gd name="connsiteY1" fmla="*/ 0 h 42246"/>
                  <a:gd name="connsiteX2" fmla="*/ 0 w 31024"/>
                  <a:gd name="connsiteY2" fmla="*/ 0 h 42246"/>
                  <a:gd name="connsiteX3" fmla="*/ 0 w 31024"/>
                  <a:gd name="connsiteY3" fmla="*/ 6271 h 42246"/>
                  <a:gd name="connsiteX4" fmla="*/ 12212 w 31024"/>
                  <a:gd name="connsiteY4" fmla="*/ 6271 h 42246"/>
                  <a:gd name="connsiteX5" fmla="*/ 12212 w 31024"/>
                  <a:gd name="connsiteY5" fmla="*/ 42247 h 42246"/>
                  <a:gd name="connsiteX6" fmla="*/ 18483 w 31024"/>
                  <a:gd name="connsiteY6" fmla="*/ 42247 h 42246"/>
                  <a:gd name="connsiteX7" fmla="*/ 18483 w 31024"/>
                  <a:gd name="connsiteY7" fmla="*/ 6271 h 42246"/>
                  <a:gd name="connsiteX8" fmla="*/ 31025 w 31024"/>
                  <a:gd name="connsiteY8" fmla="*/ 6271 h 42246"/>
                  <a:gd name="connsiteX9" fmla="*/ 31025 w 31024"/>
                  <a:gd name="connsiteY9" fmla="*/ 6271 h 4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024" h="42246">
                    <a:moveTo>
                      <a:pt x="31025" y="6271"/>
                    </a:moveTo>
                    <a:lnTo>
                      <a:pt x="31025" y="0"/>
                    </a:lnTo>
                    <a:lnTo>
                      <a:pt x="0" y="0"/>
                    </a:lnTo>
                    <a:lnTo>
                      <a:pt x="0" y="6271"/>
                    </a:lnTo>
                    <a:lnTo>
                      <a:pt x="12212" y="6271"/>
                    </a:lnTo>
                    <a:lnTo>
                      <a:pt x="12212" y="42247"/>
                    </a:lnTo>
                    <a:lnTo>
                      <a:pt x="18483" y="42247"/>
                    </a:lnTo>
                    <a:lnTo>
                      <a:pt x="18483" y="6271"/>
                    </a:lnTo>
                    <a:lnTo>
                      <a:pt x="31025" y="6271"/>
                    </a:lnTo>
                    <a:lnTo>
                      <a:pt x="31025" y="6271"/>
                    </a:lnTo>
                    <a:close/>
                  </a:path>
                </a:pathLst>
              </a:custGeom>
              <a:solidFill>
                <a:srgbClr val="929395"/>
              </a:solidFill>
              <a:ln w="3298" cap="flat">
                <a:noFill/>
                <a:prstDash val="solid"/>
                <a:miter/>
              </a:ln>
            </p:spPr>
            <p:txBody>
              <a:bodyPr rtlCol="0" anchor="ctr"/>
              <a:lstStyle/>
              <a:p>
                <a:endParaRPr lang="de-DE"/>
              </a:p>
            </p:txBody>
          </p:sp>
          <p:sp>
            <p:nvSpPr>
              <p:cNvPr id="23" name="Freihandform: Form 22">
                <a:extLst>
                  <a:ext uri="{FF2B5EF4-FFF2-40B4-BE49-F238E27FC236}">
                    <a16:creationId xmlns:a16="http://schemas.microsoft.com/office/drawing/2014/main" id="{62D8ABCA-1F87-71F2-B5F7-5E5307A49D84}"/>
                  </a:ext>
                </a:extLst>
              </p:cNvPr>
              <p:cNvSpPr/>
              <p:nvPr/>
            </p:nvSpPr>
            <p:spPr>
              <a:xfrm>
                <a:off x="8455528" y="1022602"/>
                <a:ext cx="32674" cy="42246"/>
              </a:xfrm>
              <a:custGeom>
                <a:avLst/>
                <a:gdLst>
                  <a:gd name="connsiteX0" fmla="*/ 32675 w 32674"/>
                  <a:gd name="connsiteY0" fmla="*/ 42247 h 42246"/>
                  <a:gd name="connsiteX1" fmla="*/ 32675 w 32674"/>
                  <a:gd name="connsiteY1" fmla="*/ 0 h 42246"/>
                  <a:gd name="connsiteX2" fmla="*/ 26404 w 32674"/>
                  <a:gd name="connsiteY2" fmla="*/ 0 h 42246"/>
                  <a:gd name="connsiteX3" fmla="*/ 26404 w 32674"/>
                  <a:gd name="connsiteY3" fmla="*/ 21783 h 42246"/>
                  <a:gd name="connsiteX4" fmla="*/ 26404 w 32674"/>
                  <a:gd name="connsiteY4" fmla="*/ 31685 h 42246"/>
                  <a:gd name="connsiteX5" fmla="*/ 22773 w 32674"/>
                  <a:gd name="connsiteY5" fmla="*/ 25744 h 42246"/>
                  <a:gd name="connsiteX6" fmla="*/ 6601 w 32674"/>
                  <a:gd name="connsiteY6" fmla="*/ 0 h 42246"/>
                  <a:gd name="connsiteX7" fmla="*/ 0 w 32674"/>
                  <a:gd name="connsiteY7" fmla="*/ 0 h 42246"/>
                  <a:gd name="connsiteX8" fmla="*/ 0 w 32674"/>
                  <a:gd name="connsiteY8" fmla="*/ 42247 h 42246"/>
                  <a:gd name="connsiteX9" fmla="*/ 6271 w 32674"/>
                  <a:gd name="connsiteY9" fmla="*/ 42247 h 42246"/>
                  <a:gd name="connsiteX10" fmla="*/ 6271 w 32674"/>
                  <a:gd name="connsiteY10" fmla="*/ 20463 h 42246"/>
                  <a:gd name="connsiteX11" fmla="*/ 6271 w 32674"/>
                  <a:gd name="connsiteY11" fmla="*/ 10562 h 42246"/>
                  <a:gd name="connsiteX12" fmla="*/ 9571 w 32674"/>
                  <a:gd name="connsiteY12" fmla="*/ 15843 h 42246"/>
                  <a:gd name="connsiteX13" fmla="*/ 26404 w 32674"/>
                  <a:gd name="connsiteY13" fmla="*/ 42247 h 42246"/>
                  <a:gd name="connsiteX14" fmla="*/ 32675 w 32674"/>
                  <a:gd name="connsiteY14" fmla="*/ 42247 h 42246"/>
                  <a:gd name="connsiteX15" fmla="*/ 32675 w 32674"/>
                  <a:gd name="connsiteY15" fmla="*/ 42247 h 42246"/>
                  <a:gd name="connsiteX16" fmla="*/ 32675 w 32674"/>
                  <a:gd name="connsiteY16" fmla="*/ 42247 h 4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674" h="42246">
                    <a:moveTo>
                      <a:pt x="32675" y="42247"/>
                    </a:moveTo>
                    <a:lnTo>
                      <a:pt x="32675" y="0"/>
                    </a:lnTo>
                    <a:lnTo>
                      <a:pt x="26404" y="0"/>
                    </a:lnTo>
                    <a:lnTo>
                      <a:pt x="26404" y="21783"/>
                    </a:lnTo>
                    <a:cubicBezTo>
                      <a:pt x="26404" y="24094"/>
                      <a:pt x="26404" y="30035"/>
                      <a:pt x="26404" y="31685"/>
                    </a:cubicBezTo>
                    <a:cubicBezTo>
                      <a:pt x="25744" y="30695"/>
                      <a:pt x="24094" y="27394"/>
                      <a:pt x="22773" y="25744"/>
                    </a:cubicBezTo>
                    <a:lnTo>
                      <a:pt x="6601" y="0"/>
                    </a:lnTo>
                    <a:lnTo>
                      <a:pt x="0" y="0"/>
                    </a:lnTo>
                    <a:lnTo>
                      <a:pt x="0" y="42247"/>
                    </a:lnTo>
                    <a:lnTo>
                      <a:pt x="6271" y="42247"/>
                    </a:lnTo>
                    <a:lnTo>
                      <a:pt x="6271" y="20463"/>
                    </a:lnTo>
                    <a:cubicBezTo>
                      <a:pt x="6271" y="18153"/>
                      <a:pt x="6271" y="12212"/>
                      <a:pt x="6271" y="10562"/>
                    </a:cubicBezTo>
                    <a:cubicBezTo>
                      <a:pt x="6931" y="11552"/>
                      <a:pt x="8251" y="14192"/>
                      <a:pt x="9571" y="15843"/>
                    </a:cubicBezTo>
                    <a:lnTo>
                      <a:pt x="26404" y="42247"/>
                    </a:lnTo>
                    <a:lnTo>
                      <a:pt x="32675" y="42247"/>
                    </a:lnTo>
                    <a:lnTo>
                      <a:pt x="32675" y="42247"/>
                    </a:lnTo>
                    <a:lnTo>
                      <a:pt x="32675" y="42247"/>
                    </a:lnTo>
                    <a:close/>
                  </a:path>
                </a:pathLst>
              </a:custGeom>
              <a:solidFill>
                <a:srgbClr val="929395"/>
              </a:solidFill>
              <a:ln w="3298" cap="flat">
                <a:noFill/>
                <a:prstDash val="solid"/>
                <a:miter/>
              </a:ln>
            </p:spPr>
            <p:txBody>
              <a:bodyPr rtlCol="0" anchor="ctr"/>
              <a:lstStyle/>
              <a:p>
                <a:endParaRPr lang="de-DE"/>
              </a:p>
            </p:txBody>
          </p:sp>
          <p:sp>
            <p:nvSpPr>
              <p:cNvPr id="24" name="Freihandform: Form 23">
                <a:extLst>
                  <a:ext uri="{FF2B5EF4-FFF2-40B4-BE49-F238E27FC236}">
                    <a16:creationId xmlns:a16="http://schemas.microsoft.com/office/drawing/2014/main" id="{5B74569F-5A50-D2A8-3E30-8762817DE029}"/>
                  </a:ext>
                </a:extLst>
              </p:cNvPr>
              <p:cNvSpPr/>
              <p:nvPr/>
            </p:nvSpPr>
            <p:spPr>
              <a:xfrm>
                <a:off x="8508336" y="1022602"/>
                <a:ext cx="28054" cy="42246"/>
              </a:xfrm>
              <a:custGeom>
                <a:avLst/>
                <a:gdLst>
                  <a:gd name="connsiteX0" fmla="*/ 28054 w 28054"/>
                  <a:gd name="connsiteY0" fmla="*/ 42247 h 42246"/>
                  <a:gd name="connsiteX1" fmla="*/ 28054 w 28054"/>
                  <a:gd name="connsiteY1" fmla="*/ 36306 h 42246"/>
                  <a:gd name="connsiteX2" fmla="*/ 6271 w 28054"/>
                  <a:gd name="connsiteY2" fmla="*/ 36306 h 42246"/>
                  <a:gd name="connsiteX3" fmla="*/ 6271 w 28054"/>
                  <a:gd name="connsiteY3" fmla="*/ 22774 h 42246"/>
                  <a:gd name="connsiteX4" fmla="*/ 18483 w 28054"/>
                  <a:gd name="connsiteY4" fmla="*/ 22774 h 42246"/>
                  <a:gd name="connsiteX5" fmla="*/ 18483 w 28054"/>
                  <a:gd name="connsiteY5" fmla="*/ 16503 h 42246"/>
                  <a:gd name="connsiteX6" fmla="*/ 6271 w 28054"/>
                  <a:gd name="connsiteY6" fmla="*/ 16503 h 42246"/>
                  <a:gd name="connsiteX7" fmla="*/ 6271 w 28054"/>
                  <a:gd name="connsiteY7" fmla="*/ 6271 h 42246"/>
                  <a:gd name="connsiteX8" fmla="*/ 27064 w 28054"/>
                  <a:gd name="connsiteY8" fmla="*/ 6271 h 42246"/>
                  <a:gd name="connsiteX9" fmla="*/ 27064 w 28054"/>
                  <a:gd name="connsiteY9" fmla="*/ 0 h 42246"/>
                  <a:gd name="connsiteX10" fmla="*/ 0 w 28054"/>
                  <a:gd name="connsiteY10" fmla="*/ 0 h 42246"/>
                  <a:gd name="connsiteX11" fmla="*/ 0 w 28054"/>
                  <a:gd name="connsiteY11" fmla="*/ 42247 h 42246"/>
                  <a:gd name="connsiteX12" fmla="*/ 28054 w 28054"/>
                  <a:gd name="connsiteY12" fmla="*/ 42247 h 42246"/>
                  <a:gd name="connsiteX13" fmla="*/ 28054 w 28054"/>
                  <a:gd name="connsiteY13" fmla="*/ 42247 h 4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54" h="42246">
                    <a:moveTo>
                      <a:pt x="28054" y="42247"/>
                    </a:moveTo>
                    <a:lnTo>
                      <a:pt x="28054" y="36306"/>
                    </a:lnTo>
                    <a:lnTo>
                      <a:pt x="6271" y="36306"/>
                    </a:lnTo>
                    <a:lnTo>
                      <a:pt x="6271" y="22774"/>
                    </a:lnTo>
                    <a:lnTo>
                      <a:pt x="18483" y="22774"/>
                    </a:lnTo>
                    <a:lnTo>
                      <a:pt x="18483" y="16503"/>
                    </a:lnTo>
                    <a:lnTo>
                      <a:pt x="6271" y="16503"/>
                    </a:lnTo>
                    <a:lnTo>
                      <a:pt x="6271" y="6271"/>
                    </a:lnTo>
                    <a:lnTo>
                      <a:pt x="27064" y="6271"/>
                    </a:lnTo>
                    <a:lnTo>
                      <a:pt x="27064" y="0"/>
                    </a:lnTo>
                    <a:lnTo>
                      <a:pt x="0" y="0"/>
                    </a:lnTo>
                    <a:lnTo>
                      <a:pt x="0" y="42247"/>
                    </a:lnTo>
                    <a:lnTo>
                      <a:pt x="28054" y="42247"/>
                    </a:lnTo>
                    <a:lnTo>
                      <a:pt x="28054" y="42247"/>
                    </a:lnTo>
                    <a:close/>
                  </a:path>
                </a:pathLst>
              </a:custGeom>
              <a:solidFill>
                <a:srgbClr val="929395"/>
              </a:solidFill>
              <a:ln w="3298" cap="flat">
                <a:noFill/>
                <a:prstDash val="solid"/>
                <a:miter/>
              </a:ln>
            </p:spPr>
            <p:txBody>
              <a:bodyPr rtlCol="0" anchor="ctr"/>
              <a:lstStyle/>
              <a:p>
                <a:endParaRPr lang="de-DE"/>
              </a:p>
            </p:txBody>
          </p:sp>
          <p:sp>
            <p:nvSpPr>
              <p:cNvPr id="25" name="Freihandform: Form 24">
                <a:extLst>
                  <a:ext uri="{FF2B5EF4-FFF2-40B4-BE49-F238E27FC236}">
                    <a16:creationId xmlns:a16="http://schemas.microsoft.com/office/drawing/2014/main" id="{16413A97-43D1-763B-BAC8-22481EEF6155}"/>
                  </a:ext>
                </a:extLst>
              </p:cNvPr>
              <p:cNvSpPr/>
              <p:nvPr/>
            </p:nvSpPr>
            <p:spPr>
              <a:xfrm>
                <a:off x="8551243" y="1022602"/>
                <a:ext cx="32014" cy="42246"/>
              </a:xfrm>
              <a:custGeom>
                <a:avLst/>
                <a:gdLst>
                  <a:gd name="connsiteX0" fmla="*/ 25744 w 32014"/>
                  <a:gd name="connsiteY0" fmla="*/ 12872 h 42246"/>
                  <a:gd name="connsiteX1" fmla="*/ 18483 w 32014"/>
                  <a:gd name="connsiteY1" fmla="*/ 19473 h 42246"/>
                  <a:gd name="connsiteX2" fmla="*/ 6271 w 32014"/>
                  <a:gd name="connsiteY2" fmla="*/ 19473 h 42246"/>
                  <a:gd name="connsiteX3" fmla="*/ 6271 w 32014"/>
                  <a:gd name="connsiteY3" fmla="*/ 5941 h 42246"/>
                  <a:gd name="connsiteX4" fmla="*/ 18483 w 32014"/>
                  <a:gd name="connsiteY4" fmla="*/ 5941 h 42246"/>
                  <a:gd name="connsiteX5" fmla="*/ 25744 w 32014"/>
                  <a:gd name="connsiteY5" fmla="*/ 12872 h 42246"/>
                  <a:gd name="connsiteX6" fmla="*/ 25744 w 32014"/>
                  <a:gd name="connsiteY6" fmla="*/ 12872 h 42246"/>
                  <a:gd name="connsiteX7" fmla="*/ 25744 w 32014"/>
                  <a:gd name="connsiteY7" fmla="*/ 12872 h 42246"/>
                  <a:gd name="connsiteX8" fmla="*/ 32015 w 32014"/>
                  <a:gd name="connsiteY8" fmla="*/ 12542 h 42246"/>
                  <a:gd name="connsiteX9" fmla="*/ 18483 w 32014"/>
                  <a:gd name="connsiteY9" fmla="*/ 0 h 42246"/>
                  <a:gd name="connsiteX10" fmla="*/ 0 w 32014"/>
                  <a:gd name="connsiteY10" fmla="*/ 0 h 42246"/>
                  <a:gd name="connsiteX11" fmla="*/ 0 w 32014"/>
                  <a:gd name="connsiteY11" fmla="*/ 42247 h 42246"/>
                  <a:gd name="connsiteX12" fmla="*/ 6271 w 32014"/>
                  <a:gd name="connsiteY12" fmla="*/ 42247 h 42246"/>
                  <a:gd name="connsiteX13" fmla="*/ 6271 w 32014"/>
                  <a:gd name="connsiteY13" fmla="*/ 25414 h 42246"/>
                  <a:gd name="connsiteX14" fmla="*/ 15842 w 32014"/>
                  <a:gd name="connsiteY14" fmla="*/ 25414 h 42246"/>
                  <a:gd name="connsiteX15" fmla="*/ 24094 w 32014"/>
                  <a:gd name="connsiteY15" fmla="*/ 42247 h 42246"/>
                  <a:gd name="connsiteX16" fmla="*/ 31355 w 32014"/>
                  <a:gd name="connsiteY16" fmla="*/ 42247 h 42246"/>
                  <a:gd name="connsiteX17" fmla="*/ 22773 w 32014"/>
                  <a:gd name="connsiteY17" fmla="*/ 25084 h 42246"/>
                  <a:gd name="connsiteX18" fmla="*/ 32015 w 32014"/>
                  <a:gd name="connsiteY18" fmla="*/ 12542 h 42246"/>
                  <a:gd name="connsiteX19" fmla="*/ 32015 w 32014"/>
                  <a:gd name="connsiteY19" fmla="*/ 12542 h 42246"/>
                  <a:gd name="connsiteX20" fmla="*/ 32015 w 32014"/>
                  <a:gd name="connsiteY20" fmla="*/ 12542 h 4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014" h="42246">
                    <a:moveTo>
                      <a:pt x="25744" y="12872"/>
                    </a:moveTo>
                    <a:cubicBezTo>
                      <a:pt x="25744" y="17493"/>
                      <a:pt x="22773" y="19473"/>
                      <a:pt x="18483" y="19473"/>
                    </a:cubicBezTo>
                    <a:lnTo>
                      <a:pt x="6271" y="19473"/>
                    </a:lnTo>
                    <a:lnTo>
                      <a:pt x="6271" y="5941"/>
                    </a:lnTo>
                    <a:lnTo>
                      <a:pt x="18483" y="5941"/>
                    </a:lnTo>
                    <a:cubicBezTo>
                      <a:pt x="22773" y="5941"/>
                      <a:pt x="25744" y="8581"/>
                      <a:pt x="25744" y="12872"/>
                    </a:cubicBezTo>
                    <a:lnTo>
                      <a:pt x="25744" y="12872"/>
                    </a:lnTo>
                    <a:lnTo>
                      <a:pt x="25744" y="12872"/>
                    </a:lnTo>
                    <a:close/>
                    <a:moveTo>
                      <a:pt x="32015" y="12542"/>
                    </a:moveTo>
                    <a:cubicBezTo>
                      <a:pt x="32015" y="3961"/>
                      <a:pt x="25744" y="0"/>
                      <a:pt x="18483" y="0"/>
                    </a:cubicBezTo>
                    <a:lnTo>
                      <a:pt x="0" y="0"/>
                    </a:lnTo>
                    <a:lnTo>
                      <a:pt x="0" y="42247"/>
                    </a:lnTo>
                    <a:lnTo>
                      <a:pt x="6271" y="42247"/>
                    </a:lnTo>
                    <a:lnTo>
                      <a:pt x="6271" y="25414"/>
                    </a:lnTo>
                    <a:lnTo>
                      <a:pt x="15842" y="25414"/>
                    </a:lnTo>
                    <a:lnTo>
                      <a:pt x="24094" y="42247"/>
                    </a:lnTo>
                    <a:lnTo>
                      <a:pt x="31355" y="42247"/>
                    </a:lnTo>
                    <a:lnTo>
                      <a:pt x="22773" y="25084"/>
                    </a:lnTo>
                    <a:cubicBezTo>
                      <a:pt x="28714" y="23764"/>
                      <a:pt x="32015" y="19473"/>
                      <a:pt x="32015" y="12542"/>
                    </a:cubicBezTo>
                    <a:lnTo>
                      <a:pt x="32015" y="12542"/>
                    </a:lnTo>
                    <a:lnTo>
                      <a:pt x="32015" y="12542"/>
                    </a:lnTo>
                    <a:close/>
                  </a:path>
                </a:pathLst>
              </a:custGeom>
              <a:solidFill>
                <a:srgbClr val="929395"/>
              </a:solidFill>
              <a:ln w="3298" cap="flat">
                <a:noFill/>
                <a:prstDash val="solid"/>
                <a:miter/>
              </a:ln>
            </p:spPr>
            <p:txBody>
              <a:bodyPr rtlCol="0" anchor="ctr"/>
              <a:lstStyle/>
              <a:p>
                <a:endParaRPr lang="de-DE"/>
              </a:p>
            </p:txBody>
          </p:sp>
          <p:sp>
            <p:nvSpPr>
              <p:cNvPr id="26" name="Freihandform: Form 25">
                <a:extLst>
                  <a:ext uri="{FF2B5EF4-FFF2-40B4-BE49-F238E27FC236}">
                    <a16:creationId xmlns:a16="http://schemas.microsoft.com/office/drawing/2014/main" id="{E983629E-E024-60FF-CA7C-760CF009C751}"/>
                  </a:ext>
                </a:extLst>
              </p:cNvPr>
              <p:cNvSpPr/>
              <p:nvPr/>
            </p:nvSpPr>
            <p:spPr>
              <a:xfrm>
                <a:off x="7953188" y="1022602"/>
                <a:ext cx="27394" cy="42246"/>
              </a:xfrm>
              <a:custGeom>
                <a:avLst/>
                <a:gdLst>
                  <a:gd name="connsiteX0" fmla="*/ 27394 w 27394"/>
                  <a:gd name="connsiteY0" fmla="*/ 42247 h 42246"/>
                  <a:gd name="connsiteX1" fmla="*/ 27394 w 27394"/>
                  <a:gd name="connsiteY1" fmla="*/ 35976 h 42246"/>
                  <a:gd name="connsiteX2" fmla="*/ 6271 w 27394"/>
                  <a:gd name="connsiteY2" fmla="*/ 35976 h 42246"/>
                  <a:gd name="connsiteX3" fmla="*/ 6271 w 27394"/>
                  <a:gd name="connsiteY3" fmla="*/ 0 h 42246"/>
                  <a:gd name="connsiteX4" fmla="*/ 0 w 27394"/>
                  <a:gd name="connsiteY4" fmla="*/ 0 h 42246"/>
                  <a:gd name="connsiteX5" fmla="*/ 0 w 27394"/>
                  <a:gd name="connsiteY5" fmla="*/ 42247 h 42246"/>
                  <a:gd name="connsiteX6" fmla="*/ 27394 w 27394"/>
                  <a:gd name="connsiteY6" fmla="*/ 42247 h 42246"/>
                  <a:gd name="connsiteX7" fmla="*/ 27394 w 27394"/>
                  <a:gd name="connsiteY7" fmla="*/ 42247 h 4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394" h="42246">
                    <a:moveTo>
                      <a:pt x="27394" y="42247"/>
                    </a:moveTo>
                    <a:lnTo>
                      <a:pt x="27394" y="35976"/>
                    </a:lnTo>
                    <a:lnTo>
                      <a:pt x="6271" y="35976"/>
                    </a:lnTo>
                    <a:lnTo>
                      <a:pt x="6271" y="0"/>
                    </a:lnTo>
                    <a:lnTo>
                      <a:pt x="0" y="0"/>
                    </a:lnTo>
                    <a:lnTo>
                      <a:pt x="0" y="42247"/>
                    </a:lnTo>
                    <a:lnTo>
                      <a:pt x="27394" y="42247"/>
                    </a:lnTo>
                    <a:lnTo>
                      <a:pt x="27394" y="42247"/>
                    </a:lnTo>
                    <a:close/>
                  </a:path>
                </a:pathLst>
              </a:custGeom>
              <a:solidFill>
                <a:srgbClr val="929395"/>
              </a:solidFill>
              <a:ln w="3298" cap="flat">
                <a:noFill/>
                <a:prstDash val="solid"/>
                <a:miter/>
              </a:ln>
            </p:spPr>
            <p:txBody>
              <a:bodyPr rtlCol="0" anchor="ctr"/>
              <a:lstStyle/>
              <a:p>
                <a:endParaRPr lang="de-DE"/>
              </a:p>
            </p:txBody>
          </p:sp>
          <p:sp>
            <p:nvSpPr>
              <p:cNvPr id="27" name="Freihandform: Form 26">
                <a:extLst>
                  <a:ext uri="{FF2B5EF4-FFF2-40B4-BE49-F238E27FC236}">
                    <a16:creationId xmlns:a16="http://schemas.microsoft.com/office/drawing/2014/main" id="{98DB7AD5-8682-F791-D6B9-5BB2D2CF61B9}"/>
                  </a:ext>
                </a:extLst>
              </p:cNvPr>
              <p:cNvSpPr/>
              <p:nvPr/>
            </p:nvSpPr>
            <p:spPr>
              <a:xfrm>
                <a:off x="7989164" y="1021942"/>
                <a:ext cx="35645" cy="43566"/>
              </a:xfrm>
              <a:custGeom>
                <a:avLst/>
                <a:gdLst>
                  <a:gd name="connsiteX0" fmla="*/ 29045 w 35645"/>
                  <a:gd name="connsiteY0" fmla="*/ 21783 h 43566"/>
                  <a:gd name="connsiteX1" fmla="*/ 17493 w 35645"/>
                  <a:gd name="connsiteY1" fmla="*/ 37296 h 43566"/>
                  <a:gd name="connsiteX2" fmla="*/ 5941 w 35645"/>
                  <a:gd name="connsiteY2" fmla="*/ 21783 h 43566"/>
                  <a:gd name="connsiteX3" fmla="*/ 17493 w 35645"/>
                  <a:gd name="connsiteY3" fmla="*/ 6271 h 43566"/>
                  <a:gd name="connsiteX4" fmla="*/ 29045 w 35645"/>
                  <a:gd name="connsiteY4" fmla="*/ 21783 h 43566"/>
                  <a:gd name="connsiteX5" fmla="*/ 29045 w 35645"/>
                  <a:gd name="connsiteY5" fmla="*/ 21783 h 43566"/>
                  <a:gd name="connsiteX6" fmla="*/ 29045 w 35645"/>
                  <a:gd name="connsiteY6" fmla="*/ 21783 h 43566"/>
                  <a:gd name="connsiteX7" fmla="*/ 35646 w 35645"/>
                  <a:gd name="connsiteY7" fmla="*/ 21783 h 43566"/>
                  <a:gd name="connsiteX8" fmla="*/ 17823 w 35645"/>
                  <a:gd name="connsiteY8" fmla="*/ 0 h 43566"/>
                  <a:gd name="connsiteX9" fmla="*/ 0 w 35645"/>
                  <a:gd name="connsiteY9" fmla="*/ 21783 h 43566"/>
                  <a:gd name="connsiteX10" fmla="*/ 17823 w 35645"/>
                  <a:gd name="connsiteY10" fmla="*/ 43567 h 43566"/>
                  <a:gd name="connsiteX11" fmla="*/ 35646 w 35645"/>
                  <a:gd name="connsiteY11" fmla="*/ 21783 h 43566"/>
                  <a:gd name="connsiteX12" fmla="*/ 35646 w 35645"/>
                  <a:gd name="connsiteY12" fmla="*/ 21783 h 43566"/>
                  <a:gd name="connsiteX13" fmla="*/ 35646 w 35645"/>
                  <a:gd name="connsiteY13" fmla="*/ 21783 h 43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645" h="43566">
                    <a:moveTo>
                      <a:pt x="29045" y="21783"/>
                    </a:moveTo>
                    <a:cubicBezTo>
                      <a:pt x="29045" y="31355"/>
                      <a:pt x="25084" y="37296"/>
                      <a:pt x="17493" y="37296"/>
                    </a:cubicBezTo>
                    <a:cubicBezTo>
                      <a:pt x="10232" y="37296"/>
                      <a:pt x="5941" y="31355"/>
                      <a:pt x="5941" y="21783"/>
                    </a:cubicBezTo>
                    <a:cubicBezTo>
                      <a:pt x="5941" y="12212"/>
                      <a:pt x="9902" y="6271"/>
                      <a:pt x="17493" y="6271"/>
                    </a:cubicBezTo>
                    <a:cubicBezTo>
                      <a:pt x="25084" y="6271"/>
                      <a:pt x="29045" y="12212"/>
                      <a:pt x="29045" y="21783"/>
                    </a:cubicBezTo>
                    <a:lnTo>
                      <a:pt x="29045" y="21783"/>
                    </a:lnTo>
                    <a:lnTo>
                      <a:pt x="29045" y="21783"/>
                    </a:lnTo>
                    <a:close/>
                    <a:moveTo>
                      <a:pt x="35646" y="21783"/>
                    </a:moveTo>
                    <a:cubicBezTo>
                      <a:pt x="35646" y="8911"/>
                      <a:pt x="28715" y="0"/>
                      <a:pt x="17823" y="0"/>
                    </a:cubicBezTo>
                    <a:cubicBezTo>
                      <a:pt x="6931" y="0"/>
                      <a:pt x="0" y="8911"/>
                      <a:pt x="0" y="21783"/>
                    </a:cubicBezTo>
                    <a:cubicBezTo>
                      <a:pt x="0" y="34656"/>
                      <a:pt x="6931" y="43567"/>
                      <a:pt x="17823" y="43567"/>
                    </a:cubicBezTo>
                    <a:cubicBezTo>
                      <a:pt x="28715" y="43567"/>
                      <a:pt x="35646" y="34325"/>
                      <a:pt x="35646" y="21783"/>
                    </a:cubicBezTo>
                    <a:lnTo>
                      <a:pt x="35646" y="21783"/>
                    </a:lnTo>
                    <a:lnTo>
                      <a:pt x="35646" y="21783"/>
                    </a:lnTo>
                    <a:close/>
                  </a:path>
                </a:pathLst>
              </a:custGeom>
              <a:solidFill>
                <a:srgbClr val="929395"/>
              </a:solidFill>
              <a:ln w="3298" cap="flat">
                <a:noFill/>
                <a:prstDash val="solid"/>
                <a:miter/>
              </a:ln>
            </p:spPr>
            <p:txBody>
              <a:bodyPr rtlCol="0" anchor="ctr"/>
              <a:lstStyle/>
              <a:p>
                <a:endParaRPr lang="de-DE"/>
              </a:p>
            </p:txBody>
          </p:sp>
          <p:sp>
            <p:nvSpPr>
              <p:cNvPr id="28" name="Freihandform: Form 27">
                <a:extLst>
                  <a:ext uri="{FF2B5EF4-FFF2-40B4-BE49-F238E27FC236}">
                    <a16:creationId xmlns:a16="http://schemas.microsoft.com/office/drawing/2014/main" id="{1942D759-010D-AD02-9AFC-5A0693004E6F}"/>
                  </a:ext>
                </a:extLst>
              </p:cNvPr>
              <p:cNvSpPr/>
              <p:nvPr/>
            </p:nvSpPr>
            <p:spPr>
              <a:xfrm>
                <a:off x="8034711" y="1022602"/>
                <a:ext cx="36305" cy="42246"/>
              </a:xfrm>
              <a:custGeom>
                <a:avLst/>
                <a:gdLst>
                  <a:gd name="connsiteX0" fmla="*/ 36306 w 36305"/>
                  <a:gd name="connsiteY0" fmla="*/ 0 h 42246"/>
                  <a:gd name="connsiteX1" fmla="*/ 29045 w 36305"/>
                  <a:gd name="connsiteY1" fmla="*/ 0 h 42246"/>
                  <a:gd name="connsiteX2" fmla="*/ 22444 w 36305"/>
                  <a:gd name="connsiteY2" fmla="*/ 11552 h 42246"/>
                  <a:gd name="connsiteX3" fmla="*/ 18153 w 36305"/>
                  <a:gd name="connsiteY3" fmla="*/ 19803 h 42246"/>
                  <a:gd name="connsiteX4" fmla="*/ 13862 w 36305"/>
                  <a:gd name="connsiteY4" fmla="*/ 11552 h 42246"/>
                  <a:gd name="connsiteX5" fmla="*/ 7261 w 36305"/>
                  <a:gd name="connsiteY5" fmla="*/ 0 h 42246"/>
                  <a:gd name="connsiteX6" fmla="*/ 0 w 36305"/>
                  <a:gd name="connsiteY6" fmla="*/ 0 h 42246"/>
                  <a:gd name="connsiteX7" fmla="*/ 15183 w 36305"/>
                  <a:gd name="connsiteY7" fmla="*/ 25414 h 42246"/>
                  <a:gd name="connsiteX8" fmla="*/ 15183 w 36305"/>
                  <a:gd name="connsiteY8" fmla="*/ 42247 h 42246"/>
                  <a:gd name="connsiteX9" fmla="*/ 21453 w 36305"/>
                  <a:gd name="connsiteY9" fmla="*/ 42247 h 42246"/>
                  <a:gd name="connsiteX10" fmla="*/ 21453 w 36305"/>
                  <a:gd name="connsiteY10" fmla="*/ 25414 h 42246"/>
                  <a:gd name="connsiteX11" fmla="*/ 36306 w 36305"/>
                  <a:gd name="connsiteY11" fmla="*/ 0 h 42246"/>
                  <a:gd name="connsiteX12" fmla="*/ 36306 w 36305"/>
                  <a:gd name="connsiteY12" fmla="*/ 0 h 42246"/>
                  <a:gd name="connsiteX13" fmla="*/ 36306 w 36305"/>
                  <a:gd name="connsiteY13" fmla="*/ 0 h 4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305" h="42246">
                    <a:moveTo>
                      <a:pt x="36306" y="0"/>
                    </a:moveTo>
                    <a:lnTo>
                      <a:pt x="29045" y="0"/>
                    </a:lnTo>
                    <a:lnTo>
                      <a:pt x="22444" y="11552"/>
                    </a:lnTo>
                    <a:cubicBezTo>
                      <a:pt x="20793" y="14192"/>
                      <a:pt x="18813" y="18153"/>
                      <a:pt x="18153" y="19803"/>
                    </a:cubicBezTo>
                    <a:cubicBezTo>
                      <a:pt x="17493" y="18153"/>
                      <a:pt x="15183" y="13862"/>
                      <a:pt x="13862" y="11552"/>
                    </a:cubicBezTo>
                    <a:lnTo>
                      <a:pt x="7261" y="0"/>
                    </a:lnTo>
                    <a:lnTo>
                      <a:pt x="0" y="0"/>
                    </a:lnTo>
                    <a:lnTo>
                      <a:pt x="15183" y="25414"/>
                    </a:lnTo>
                    <a:lnTo>
                      <a:pt x="15183" y="42247"/>
                    </a:lnTo>
                    <a:lnTo>
                      <a:pt x="21453" y="42247"/>
                    </a:lnTo>
                    <a:lnTo>
                      <a:pt x="21453" y="25414"/>
                    </a:lnTo>
                    <a:lnTo>
                      <a:pt x="36306" y="0"/>
                    </a:lnTo>
                    <a:lnTo>
                      <a:pt x="36306" y="0"/>
                    </a:lnTo>
                    <a:lnTo>
                      <a:pt x="36306" y="0"/>
                    </a:lnTo>
                    <a:close/>
                  </a:path>
                </a:pathLst>
              </a:custGeom>
              <a:solidFill>
                <a:srgbClr val="929395"/>
              </a:solidFill>
              <a:ln w="3298" cap="flat">
                <a:noFill/>
                <a:prstDash val="solid"/>
                <a:miter/>
              </a:ln>
            </p:spPr>
            <p:txBody>
              <a:bodyPr rtlCol="0" anchor="ctr"/>
              <a:lstStyle/>
              <a:p>
                <a:endParaRPr lang="de-DE"/>
              </a:p>
            </p:txBody>
          </p:sp>
          <p:sp>
            <p:nvSpPr>
              <p:cNvPr id="29" name="Freihandform: Form 28">
                <a:extLst>
                  <a:ext uri="{FF2B5EF4-FFF2-40B4-BE49-F238E27FC236}">
                    <a16:creationId xmlns:a16="http://schemas.microsoft.com/office/drawing/2014/main" id="{0E45F670-D16F-EE78-95A2-9EDB263C7D4F}"/>
                  </a:ext>
                </a:extLst>
              </p:cNvPr>
              <p:cNvSpPr/>
              <p:nvPr/>
            </p:nvSpPr>
            <p:spPr>
              <a:xfrm>
                <a:off x="8076628" y="1022602"/>
                <a:ext cx="37295" cy="42246"/>
              </a:xfrm>
              <a:custGeom>
                <a:avLst/>
                <a:gdLst>
                  <a:gd name="connsiteX0" fmla="*/ 25084 w 37295"/>
                  <a:gd name="connsiteY0" fmla="*/ 26734 h 42246"/>
                  <a:gd name="connsiteX1" fmla="*/ 12212 w 37295"/>
                  <a:gd name="connsiteY1" fmla="*/ 26734 h 42246"/>
                  <a:gd name="connsiteX2" fmla="*/ 15512 w 37295"/>
                  <a:gd name="connsiteY2" fmla="*/ 17163 h 42246"/>
                  <a:gd name="connsiteX3" fmla="*/ 18483 w 37295"/>
                  <a:gd name="connsiteY3" fmla="*/ 7261 h 42246"/>
                  <a:gd name="connsiteX4" fmla="*/ 21783 w 37295"/>
                  <a:gd name="connsiteY4" fmla="*/ 16833 h 42246"/>
                  <a:gd name="connsiteX5" fmla="*/ 25084 w 37295"/>
                  <a:gd name="connsiteY5" fmla="*/ 26734 h 42246"/>
                  <a:gd name="connsiteX6" fmla="*/ 25084 w 37295"/>
                  <a:gd name="connsiteY6" fmla="*/ 26734 h 42246"/>
                  <a:gd name="connsiteX7" fmla="*/ 25084 w 37295"/>
                  <a:gd name="connsiteY7" fmla="*/ 26734 h 42246"/>
                  <a:gd name="connsiteX8" fmla="*/ 37296 w 37295"/>
                  <a:gd name="connsiteY8" fmla="*/ 42247 h 42246"/>
                  <a:gd name="connsiteX9" fmla="*/ 21783 w 37295"/>
                  <a:gd name="connsiteY9" fmla="*/ 0 h 42246"/>
                  <a:gd name="connsiteX10" fmla="*/ 15182 w 37295"/>
                  <a:gd name="connsiteY10" fmla="*/ 0 h 42246"/>
                  <a:gd name="connsiteX11" fmla="*/ 0 w 37295"/>
                  <a:gd name="connsiteY11" fmla="*/ 42247 h 42246"/>
                  <a:gd name="connsiteX12" fmla="*/ 6601 w 37295"/>
                  <a:gd name="connsiteY12" fmla="*/ 42247 h 42246"/>
                  <a:gd name="connsiteX13" fmla="*/ 10232 w 37295"/>
                  <a:gd name="connsiteY13" fmla="*/ 32345 h 42246"/>
                  <a:gd name="connsiteX14" fmla="*/ 27064 w 37295"/>
                  <a:gd name="connsiteY14" fmla="*/ 32345 h 42246"/>
                  <a:gd name="connsiteX15" fmla="*/ 30695 w 37295"/>
                  <a:gd name="connsiteY15" fmla="*/ 42247 h 42246"/>
                  <a:gd name="connsiteX16" fmla="*/ 37296 w 37295"/>
                  <a:gd name="connsiteY16" fmla="*/ 42247 h 42246"/>
                  <a:gd name="connsiteX17" fmla="*/ 37296 w 37295"/>
                  <a:gd name="connsiteY17" fmla="*/ 42247 h 42246"/>
                  <a:gd name="connsiteX18" fmla="*/ 37296 w 37295"/>
                  <a:gd name="connsiteY18" fmla="*/ 42247 h 4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7295" h="42246">
                    <a:moveTo>
                      <a:pt x="25084" y="26734"/>
                    </a:moveTo>
                    <a:lnTo>
                      <a:pt x="12212" y="26734"/>
                    </a:lnTo>
                    <a:lnTo>
                      <a:pt x="15512" y="17163"/>
                    </a:lnTo>
                    <a:cubicBezTo>
                      <a:pt x="16503" y="14192"/>
                      <a:pt x="18153" y="9241"/>
                      <a:pt x="18483" y="7261"/>
                    </a:cubicBezTo>
                    <a:cubicBezTo>
                      <a:pt x="18813" y="8911"/>
                      <a:pt x="20793" y="13862"/>
                      <a:pt x="21783" y="16833"/>
                    </a:cubicBezTo>
                    <a:lnTo>
                      <a:pt x="25084" y="26734"/>
                    </a:lnTo>
                    <a:lnTo>
                      <a:pt x="25084" y="26734"/>
                    </a:lnTo>
                    <a:lnTo>
                      <a:pt x="25084" y="26734"/>
                    </a:lnTo>
                    <a:close/>
                    <a:moveTo>
                      <a:pt x="37296" y="42247"/>
                    </a:moveTo>
                    <a:lnTo>
                      <a:pt x="21783" y="0"/>
                    </a:lnTo>
                    <a:lnTo>
                      <a:pt x="15182" y="0"/>
                    </a:lnTo>
                    <a:lnTo>
                      <a:pt x="0" y="42247"/>
                    </a:lnTo>
                    <a:lnTo>
                      <a:pt x="6601" y="42247"/>
                    </a:lnTo>
                    <a:lnTo>
                      <a:pt x="10232" y="32345"/>
                    </a:lnTo>
                    <a:lnTo>
                      <a:pt x="27064" y="32345"/>
                    </a:lnTo>
                    <a:lnTo>
                      <a:pt x="30695" y="42247"/>
                    </a:lnTo>
                    <a:lnTo>
                      <a:pt x="37296" y="42247"/>
                    </a:lnTo>
                    <a:lnTo>
                      <a:pt x="37296" y="42247"/>
                    </a:lnTo>
                    <a:lnTo>
                      <a:pt x="37296" y="42247"/>
                    </a:lnTo>
                    <a:close/>
                  </a:path>
                </a:pathLst>
              </a:custGeom>
              <a:solidFill>
                <a:srgbClr val="929395"/>
              </a:solidFill>
              <a:ln w="3298" cap="flat">
                <a:noFill/>
                <a:prstDash val="solid"/>
                <a:miter/>
              </a:ln>
            </p:spPr>
            <p:txBody>
              <a:bodyPr rtlCol="0" anchor="ctr"/>
              <a:lstStyle/>
              <a:p>
                <a:endParaRPr lang="de-DE"/>
              </a:p>
            </p:txBody>
          </p:sp>
          <p:sp>
            <p:nvSpPr>
              <p:cNvPr id="30" name="Freihandform: Form 29">
                <a:extLst>
                  <a:ext uri="{FF2B5EF4-FFF2-40B4-BE49-F238E27FC236}">
                    <a16:creationId xmlns:a16="http://schemas.microsoft.com/office/drawing/2014/main" id="{08DCBF1E-9863-9DCD-E7FA-2D0516B6FBBC}"/>
                  </a:ext>
                </a:extLst>
              </p:cNvPr>
              <p:cNvSpPr/>
              <p:nvPr/>
            </p:nvSpPr>
            <p:spPr>
              <a:xfrm>
                <a:off x="8129436" y="1022602"/>
                <a:ext cx="27394" cy="42246"/>
              </a:xfrm>
              <a:custGeom>
                <a:avLst/>
                <a:gdLst>
                  <a:gd name="connsiteX0" fmla="*/ 27394 w 27394"/>
                  <a:gd name="connsiteY0" fmla="*/ 42247 h 42246"/>
                  <a:gd name="connsiteX1" fmla="*/ 27394 w 27394"/>
                  <a:gd name="connsiteY1" fmla="*/ 35976 h 42246"/>
                  <a:gd name="connsiteX2" fmla="*/ 6271 w 27394"/>
                  <a:gd name="connsiteY2" fmla="*/ 35976 h 42246"/>
                  <a:gd name="connsiteX3" fmla="*/ 6271 w 27394"/>
                  <a:gd name="connsiteY3" fmla="*/ 0 h 42246"/>
                  <a:gd name="connsiteX4" fmla="*/ 0 w 27394"/>
                  <a:gd name="connsiteY4" fmla="*/ 0 h 42246"/>
                  <a:gd name="connsiteX5" fmla="*/ 0 w 27394"/>
                  <a:gd name="connsiteY5" fmla="*/ 42247 h 42246"/>
                  <a:gd name="connsiteX6" fmla="*/ 27394 w 27394"/>
                  <a:gd name="connsiteY6" fmla="*/ 42247 h 42246"/>
                  <a:gd name="connsiteX7" fmla="*/ 27394 w 27394"/>
                  <a:gd name="connsiteY7" fmla="*/ 42247 h 4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394" h="42246">
                    <a:moveTo>
                      <a:pt x="27394" y="42247"/>
                    </a:moveTo>
                    <a:lnTo>
                      <a:pt x="27394" y="35976"/>
                    </a:lnTo>
                    <a:lnTo>
                      <a:pt x="6271" y="35976"/>
                    </a:lnTo>
                    <a:lnTo>
                      <a:pt x="6271" y="0"/>
                    </a:lnTo>
                    <a:lnTo>
                      <a:pt x="0" y="0"/>
                    </a:lnTo>
                    <a:lnTo>
                      <a:pt x="0" y="42247"/>
                    </a:lnTo>
                    <a:lnTo>
                      <a:pt x="27394" y="42247"/>
                    </a:lnTo>
                    <a:lnTo>
                      <a:pt x="27394" y="42247"/>
                    </a:lnTo>
                    <a:close/>
                  </a:path>
                </a:pathLst>
              </a:custGeom>
              <a:solidFill>
                <a:srgbClr val="929395"/>
              </a:solidFill>
              <a:ln w="3298" cap="flat">
                <a:noFill/>
                <a:prstDash val="solid"/>
                <a:miter/>
              </a:ln>
            </p:spPr>
            <p:txBody>
              <a:bodyPr rtlCol="0" anchor="ctr"/>
              <a:lstStyle/>
              <a:p>
                <a:endParaRPr lang="de-DE"/>
              </a:p>
            </p:txBody>
          </p:sp>
          <p:sp>
            <p:nvSpPr>
              <p:cNvPr id="31" name="Freihandform: Form 30">
                <a:extLst>
                  <a:ext uri="{FF2B5EF4-FFF2-40B4-BE49-F238E27FC236}">
                    <a16:creationId xmlns:a16="http://schemas.microsoft.com/office/drawing/2014/main" id="{3318C2D0-06C6-A377-5F40-3BD2416A75E2}"/>
                  </a:ext>
                </a:extLst>
              </p:cNvPr>
              <p:cNvSpPr/>
              <p:nvPr/>
            </p:nvSpPr>
            <p:spPr>
              <a:xfrm>
                <a:off x="8161781" y="1022602"/>
                <a:ext cx="31024" cy="42246"/>
              </a:xfrm>
              <a:custGeom>
                <a:avLst/>
                <a:gdLst>
                  <a:gd name="connsiteX0" fmla="*/ 31025 w 31024"/>
                  <a:gd name="connsiteY0" fmla="*/ 6271 h 42246"/>
                  <a:gd name="connsiteX1" fmla="*/ 31025 w 31024"/>
                  <a:gd name="connsiteY1" fmla="*/ 0 h 42246"/>
                  <a:gd name="connsiteX2" fmla="*/ 0 w 31024"/>
                  <a:gd name="connsiteY2" fmla="*/ 0 h 42246"/>
                  <a:gd name="connsiteX3" fmla="*/ 0 w 31024"/>
                  <a:gd name="connsiteY3" fmla="*/ 6271 h 42246"/>
                  <a:gd name="connsiteX4" fmla="*/ 12212 w 31024"/>
                  <a:gd name="connsiteY4" fmla="*/ 6271 h 42246"/>
                  <a:gd name="connsiteX5" fmla="*/ 12212 w 31024"/>
                  <a:gd name="connsiteY5" fmla="*/ 42247 h 42246"/>
                  <a:gd name="connsiteX6" fmla="*/ 18813 w 31024"/>
                  <a:gd name="connsiteY6" fmla="*/ 42247 h 42246"/>
                  <a:gd name="connsiteX7" fmla="*/ 18813 w 31024"/>
                  <a:gd name="connsiteY7" fmla="*/ 6271 h 42246"/>
                  <a:gd name="connsiteX8" fmla="*/ 31025 w 31024"/>
                  <a:gd name="connsiteY8" fmla="*/ 6271 h 42246"/>
                  <a:gd name="connsiteX9" fmla="*/ 31025 w 31024"/>
                  <a:gd name="connsiteY9" fmla="*/ 6271 h 4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024" h="42246">
                    <a:moveTo>
                      <a:pt x="31025" y="6271"/>
                    </a:moveTo>
                    <a:lnTo>
                      <a:pt x="31025" y="0"/>
                    </a:lnTo>
                    <a:lnTo>
                      <a:pt x="0" y="0"/>
                    </a:lnTo>
                    <a:lnTo>
                      <a:pt x="0" y="6271"/>
                    </a:lnTo>
                    <a:lnTo>
                      <a:pt x="12212" y="6271"/>
                    </a:lnTo>
                    <a:lnTo>
                      <a:pt x="12212" y="42247"/>
                    </a:lnTo>
                    <a:lnTo>
                      <a:pt x="18813" y="42247"/>
                    </a:lnTo>
                    <a:lnTo>
                      <a:pt x="18813" y="6271"/>
                    </a:lnTo>
                    <a:lnTo>
                      <a:pt x="31025" y="6271"/>
                    </a:lnTo>
                    <a:lnTo>
                      <a:pt x="31025" y="6271"/>
                    </a:lnTo>
                    <a:close/>
                  </a:path>
                </a:pathLst>
              </a:custGeom>
              <a:solidFill>
                <a:srgbClr val="929395"/>
              </a:solidFill>
              <a:ln w="3298" cap="flat">
                <a:noFill/>
                <a:prstDash val="solid"/>
                <a:miter/>
              </a:ln>
            </p:spPr>
            <p:txBody>
              <a:bodyPr rtlCol="0" anchor="ctr"/>
              <a:lstStyle/>
              <a:p>
                <a:endParaRPr lang="de-DE"/>
              </a:p>
            </p:txBody>
          </p:sp>
          <p:sp>
            <p:nvSpPr>
              <p:cNvPr id="32" name="Freihandform: Form 31">
                <a:extLst>
                  <a:ext uri="{FF2B5EF4-FFF2-40B4-BE49-F238E27FC236}">
                    <a16:creationId xmlns:a16="http://schemas.microsoft.com/office/drawing/2014/main" id="{4245C9A8-1B8D-4837-5C05-D0089129546C}"/>
                  </a:ext>
                </a:extLst>
              </p:cNvPr>
              <p:cNvSpPr/>
              <p:nvPr/>
            </p:nvSpPr>
            <p:spPr>
              <a:xfrm>
                <a:off x="7780241" y="956921"/>
                <a:ext cx="130105" cy="47723"/>
              </a:xfrm>
              <a:custGeom>
                <a:avLst/>
                <a:gdLst>
                  <a:gd name="connsiteX0" fmla="*/ 66340 w 130105"/>
                  <a:gd name="connsiteY0" fmla="*/ 0 h 47723"/>
                  <a:gd name="connsiteX1" fmla="*/ 97365 w 130105"/>
                  <a:gd name="connsiteY1" fmla="*/ 20793 h 47723"/>
                  <a:gd name="connsiteX2" fmla="*/ 44227 w 130105"/>
                  <a:gd name="connsiteY2" fmla="*/ 38286 h 47723"/>
                  <a:gd name="connsiteX3" fmla="*/ 0 w 130105"/>
                  <a:gd name="connsiteY3" fmla="*/ 23434 h 47723"/>
                  <a:gd name="connsiteX4" fmla="*/ 57759 w 130105"/>
                  <a:gd name="connsiteY4" fmla="*/ 46537 h 47723"/>
                  <a:gd name="connsiteX5" fmla="*/ 129711 w 130105"/>
                  <a:gd name="connsiteY5" fmla="*/ 22114 h 47723"/>
                  <a:gd name="connsiteX6" fmla="*/ 66340 w 130105"/>
                  <a:gd name="connsiteY6" fmla="*/ 0 h 47723"/>
                  <a:gd name="connsiteX7" fmla="*/ 66340 w 130105"/>
                  <a:gd name="connsiteY7" fmla="*/ 0 h 47723"/>
                  <a:gd name="connsiteX8" fmla="*/ 66340 w 130105"/>
                  <a:gd name="connsiteY8" fmla="*/ 0 h 47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105" h="47723">
                    <a:moveTo>
                      <a:pt x="66340" y="0"/>
                    </a:moveTo>
                    <a:cubicBezTo>
                      <a:pt x="86144" y="5281"/>
                      <a:pt x="96705" y="12542"/>
                      <a:pt x="97365" y="20793"/>
                    </a:cubicBezTo>
                    <a:cubicBezTo>
                      <a:pt x="99016" y="33995"/>
                      <a:pt x="80863" y="44887"/>
                      <a:pt x="44227" y="38286"/>
                    </a:cubicBezTo>
                    <a:cubicBezTo>
                      <a:pt x="31025" y="35976"/>
                      <a:pt x="12872" y="29705"/>
                      <a:pt x="0" y="23434"/>
                    </a:cubicBezTo>
                    <a:cubicBezTo>
                      <a:pt x="17493" y="35316"/>
                      <a:pt x="42247" y="44227"/>
                      <a:pt x="57759" y="46537"/>
                    </a:cubicBezTo>
                    <a:cubicBezTo>
                      <a:pt x="97695" y="52808"/>
                      <a:pt x="134331" y="32675"/>
                      <a:pt x="129711" y="22114"/>
                    </a:cubicBezTo>
                    <a:cubicBezTo>
                      <a:pt x="124430" y="10232"/>
                      <a:pt x="93405" y="1980"/>
                      <a:pt x="66340" y="0"/>
                    </a:cubicBezTo>
                    <a:lnTo>
                      <a:pt x="66340" y="0"/>
                    </a:lnTo>
                    <a:lnTo>
                      <a:pt x="66340" y="0"/>
                    </a:lnTo>
                    <a:close/>
                  </a:path>
                </a:pathLst>
              </a:custGeom>
              <a:solidFill>
                <a:srgbClr val="929395"/>
              </a:solidFill>
              <a:ln w="3298" cap="flat">
                <a:noFill/>
                <a:prstDash val="solid"/>
                <a:miter/>
              </a:ln>
            </p:spPr>
            <p:txBody>
              <a:bodyPr rtlCol="0" anchor="ctr"/>
              <a:lstStyle/>
              <a:p>
                <a:endParaRPr lang="de-DE"/>
              </a:p>
            </p:txBody>
          </p:sp>
        </p:grpSp>
        <p:sp>
          <p:nvSpPr>
            <p:cNvPr id="11" name="Freihandform: Form 10">
              <a:extLst>
                <a:ext uri="{FF2B5EF4-FFF2-40B4-BE49-F238E27FC236}">
                  <a16:creationId xmlns:a16="http://schemas.microsoft.com/office/drawing/2014/main" id="{B23B1E9A-433E-57B5-A99C-AE2A3C399195}"/>
                </a:ext>
              </a:extLst>
            </p:cNvPr>
            <p:cNvSpPr/>
            <p:nvPr/>
          </p:nvSpPr>
          <p:spPr>
            <a:xfrm>
              <a:off x="9438414" y="994217"/>
              <a:ext cx="67339" cy="115218"/>
            </a:xfrm>
            <a:custGeom>
              <a:avLst/>
              <a:gdLst>
                <a:gd name="connsiteX0" fmla="*/ 56778 w 67339"/>
                <a:gd name="connsiteY0" fmla="*/ 69311 h 115218"/>
                <a:gd name="connsiteX1" fmla="*/ 23773 w 67339"/>
                <a:gd name="connsiteY1" fmla="*/ 87134 h 115218"/>
                <a:gd name="connsiteX2" fmla="*/ 33344 w 67339"/>
                <a:gd name="connsiteY2" fmla="*/ 32015 h 115218"/>
                <a:gd name="connsiteX3" fmla="*/ 67340 w 67339"/>
                <a:gd name="connsiteY3" fmla="*/ 0 h 115218"/>
                <a:gd name="connsiteX4" fmla="*/ 19812 w 67339"/>
                <a:gd name="connsiteY4" fmla="*/ 40266 h 115218"/>
                <a:gd name="connsiteX5" fmla="*/ 7600 w 67339"/>
                <a:gd name="connsiteY5" fmla="*/ 115188 h 115218"/>
                <a:gd name="connsiteX6" fmla="*/ 56778 w 67339"/>
                <a:gd name="connsiteY6" fmla="*/ 69311 h 115218"/>
                <a:gd name="connsiteX7" fmla="*/ 56778 w 67339"/>
                <a:gd name="connsiteY7" fmla="*/ 69311 h 115218"/>
                <a:gd name="connsiteX8" fmla="*/ 56778 w 67339"/>
                <a:gd name="connsiteY8" fmla="*/ 69311 h 115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339" h="115218">
                  <a:moveTo>
                    <a:pt x="56778" y="69311"/>
                  </a:moveTo>
                  <a:cubicBezTo>
                    <a:pt x="42586" y="84163"/>
                    <a:pt x="31694" y="90104"/>
                    <a:pt x="23773" y="87134"/>
                  </a:cubicBezTo>
                  <a:cubicBezTo>
                    <a:pt x="11231" y="82183"/>
                    <a:pt x="10240" y="61390"/>
                    <a:pt x="33344" y="32015"/>
                  </a:cubicBezTo>
                  <a:cubicBezTo>
                    <a:pt x="41595" y="21453"/>
                    <a:pt x="55788" y="8581"/>
                    <a:pt x="67340" y="0"/>
                  </a:cubicBezTo>
                  <a:cubicBezTo>
                    <a:pt x="48527" y="9902"/>
                    <a:pt x="29054" y="27724"/>
                    <a:pt x="19812" y="40266"/>
                  </a:cubicBezTo>
                  <a:cubicBezTo>
                    <a:pt x="-4612" y="72612"/>
                    <a:pt x="-3622" y="114198"/>
                    <a:pt x="7600" y="115188"/>
                  </a:cubicBezTo>
                  <a:cubicBezTo>
                    <a:pt x="20472" y="116178"/>
                    <a:pt x="42256" y="92415"/>
                    <a:pt x="56778" y="69311"/>
                  </a:cubicBezTo>
                  <a:lnTo>
                    <a:pt x="56778" y="69311"/>
                  </a:lnTo>
                  <a:lnTo>
                    <a:pt x="56778" y="69311"/>
                  </a:lnTo>
                  <a:close/>
                </a:path>
              </a:pathLst>
            </a:custGeom>
            <a:solidFill>
              <a:srgbClr val="FFCD1C"/>
            </a:solidFill>
            <a:ln w="3298" cap="flat">
              <a:noFill/>
              <a:prstDash val="solid"/>
              <a:miter/>
            </a:ln>
          </p:spPr>
          <p:txBody>
            <a:bodyPr rtlCol="0" anchor="ctr"/>
            <a:lstStyle/>
            <a:p>
              <a:endParaRPr lang="de-DE"/>
            </a:p>
          </p:txBody>
        </p:sp>
      </p:grpSp>
      <p:pic>
        <p:nvPicPr>
          <p:cNvPr id="2" name="Grafik 1">
            <a:extLst>
              <a:ext uri="{FF2B5EF4-FFF2-40B4-BE49-F238E27FC236}">
                <a16:creationId xmlns:a16="http://schemas.microsoft.com/office/drawing/2014/main" id="{CE1EAEF3-FC27-0A8F-C4BC-7F020093D96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8543252" y="3694251"/>
            <a:ext cx="2062540" cy="1789320"/>
          </a:xfrm>
          <a:prstGeom prst="rect">
            <a:avLst/>
          </a:prstGeom>
        </p:spPr>
      </p:pic>
      <p:graphicFrame>
        <p:nvGraphicFramePr>
          <p:cNvPr id="16" name="Objekt 15" hidden="1">
            <a:extLst>
              <a:ext uri="{FF2B5EF4-FFF2-40B4-BE49-F238E27FC236}">
                <a16:creationId xmlns:a16="http://schemas.microsoft.com/office/drawing/2014/main" id="{956E6B79-1836-46DD-9F78-6BD04ED73082}"/>
              </a:ext>
            </a:extLst>
          </p:cNvPr>
          <p:cNvGraphicFramePr>
            <a:graphicFrameLocks noChangeAspect="1"/>
          </p:cNvGraphicFramePr>
          <p:nvPr userDrawn="1">
            <p:custDataLst>
              <p:tags r:id="rId1"/>
            </p:custDataLst>
            <p:extLst>
              <p:ext uri="{D42A27DB-BD31-4B8C-83A1-F6EECF244321}">
                <p14:modId xmlns:p14="http://schemas.microsoft.com/office/powerpoint/2010/main" val="8482827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5" imgW="306" imgH="306" progId="TCLayout.ActiveDocument.1">
                  <p:embed/>
                </p:oleObj>
              </mc:Choice>
              <mc:Fallback>
                <p:oleObj name="think-cell Folie" r:id="rId5" imgW="306" imgH="306" progId="TCLayout.ActiveDocument.1">
                  <p:embed/>
                  <p:pic>
                    <p:nvPicPr>
                      <p:cNvPr id="16" name="Objekt 15" hidden="1">
                        <a:extLst>
                          <a:ext uri="{FF2B5EF4-FFF2-40B4-BE49-F238E27FC236}">
                            <a16:creationId xmlns:a16="http://schemas.microsoft.com/office/drawing/2014/main" id="{956E6B79-1836-46DD-9F78-6BD04ED73082}"/>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2" name="Bildplatzhalter 21">
            <a:extLst>
              <a:ext uri="{FF2B5EF4-FFF2-40B4-BE49-F238E27FC236}">
                <a16:creationId xmlns:a16="http://schemas.microsoft.com/office/drawing/2014/main" id="{EEE7298C-2886-4932-AE5A-A21A3AC0B97E}"/>
              </a:ext>
            </a:extLst>
          </p:cNvPr>
          <p:cNvSpPr>
            <a:spLocks noGrp="1"/>
          </p:cNvSpPr>
          <p:nvPr>
            <p:ph type="pic" sz="quarter" idx="10"/>
          </p:nvPr>
        </p:nvSpPr>
        <p:spPr bwMode="gray">
          <a:xfrm>
            <a:off x="1" y="0"/>
            <a:ext cx="8310989" cy="6858000"/>
          </a:xfrm>
          <a:custGeom>
            <a:avLst/>
            <a:gdLst>
              <a:gd name="connsiteX0" fmla="*/ 0 w 8310989"/>
              <a:gd name="connsiteY0" fmla="*/ 0 h 6858000"/>
              <a:gd name="connsiteX1" fmla="*/ 8295214 w 8310989"/>
              <a:gd name="connsiteY1" fmla="*/ 0 h 6858000"/>
              <a:gd name="connsiteX2" fmla="*/ 8304710 w 8310989"/>
              <a:gd name="connsiteY2" fmla="*/ 119502 h 6858000"/>
              <a:gd name="connsiteX3" fmla="*/ 6129396 w 8310989"/>
              <a:gd name="connsiteY3" fmla="*/ 6601544 h 6858000"/>
              <a:gd name="connsiteX4" fmla="*/ 5975477 w 8310989"/>
              <a:gd name="connsiteY4" fmla="*/ 6858000 h 6858000"/>
              <a:gd name="connsiteX5" fmla="*/ 1603190 w 8310989"/>
              <a:gd name="connsiteY5" fmla="*/ 6858000 h 6858000"/>
              <a:gd name="connsiteX6" fmla="*/ 1613567 w 8310989"/>
              <a:gd name="connsiteY6" fmla="*/ 6762352 h 6858000"/>
              <a:gd name="connsiteX7" fmla="*/ 535439 w 8310989"/>
              <a:gd name="connsiteY7" fmla="*/ 3770737 h 6858000"/>
              <a:gd name="connsiteX8" fmla="*/ 65309 w 8310989"/>
              <a:gd name="connsiteY8" fmla="*/ 3404988 h 6858000"/>
              <a:gd name="connsiteX9" fmla="*/ 0 w 8310989"/>
              <a:gd name="connsiteY9" fmla="*/ 336671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10989" h="6858000">
                <a:moveTo>
                  <a:pt x="0" y="0"/>
                </a:moveTo>
                <a:lnTo>
                  <a:pt x="8295214" y="0"/>
                </a:lnTo>
                <a:lnTo>
                  <a:pt x="8304710" y="119502"/>
                </a:lnTo>
                <a:cubicBezTo>
                  <a:pt x="8387996" y="1658913"/>
                  <a:pt x="7641708" y="4034294"/>
                  <a:pt x="6129396" y="6601544"/>
                </a:cubicBezTo>
                <a:lnTo>
                  <a:pt x="5975477" y="6858000"/>
                </a:lnTo>
                <a:lnTo>
                  <a:pt x="1603190" y="6858000"/>
                </a:lnTo>
                <a:lnTo>
                  <a:pt x="1613567" y="6762352"/>
                </a:lnTo>
                <a:cubicBezTo>
                  <a:pt x="1722104" y="5554449"/>
                  <a:pt x="1339562" y="4526319"/>
                  <a:pt x="535439" y="3770737"/>
                </a:cubicBezTo>
                <a:cubicBezTo>
                  <a:pt x="392196" y="3634157"/>
                  <a:pt x="235455" y="3512224"/>
                  <a:pt x="65309" y="3404988"/>
                </a:cubicBezTo>
                <a:lnTo>
                  <a:pt x="0" y="3366711"/>
                </a:lnTo>
                <a:close/>
              </a:path>
            </a:pathLst>
          </a:custGeom>
        </p:spPr>
        <p:txBody>
          <a:bodyPr wrap="square">
            <a:noAutofit/>
          </a:bodyPr>
          <a:lstStyle/>
          <a:p>
            <a:r>
              <a:rPr lang="de-DE"/>
              <a:t>Bild durch Klicken auf Symbol hinzufügen</a:t>
            </a:r>
          </a:p>
        </p:txBody>
      </p:sp>
      <p:sp>
        <p:nvSpPr>
          <p:cNvPr id="3" name="Untertitel 2">
            <a:extLst>
              <a:ext uri="{FF2B5EF4-FFF2-40B4-BE49-F238E27FC236}">
                <a16:creationId xmlns:a16="http://schemas.microsoft.com/office/drawing/2014/main" id="{BF78EAC2-4A2E-450B-A8F0-67A0D73151CE}"/>
              </a:ext>
            </a:extLst>
          </p:cNvPr>
          <p:cNvSpPr>
            <a:spLocks noGrp="1"/>
          </p:cNvSpPr>
          <p:nvPr>
            <p:ph type="subTitle" idx="1"/>
          </p:nvPr>
        </p:nvSpPr>
        <p:spPr bwMode="gray">
          <a:xfrm>
            <a:off x="550863" y="2111076"/>
            <a:ext cx="7246937" cy="187424"/>
          </a:xfrm>
        </p:spPr>
        <p:txBody>
          <a:bodyPr wrap="square">
            <a:spAutoFit/>
          </a:bodyPr>
          <a:lstStyle>
            <a:lvl1pPr marL="0" indent="0" algn="l">
              <a:spcBef>
                <a:spcPts val="300"/>
              </a:spcBef>
              <a:buNone/>
              <a:defRPr sz="1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7" name="Titel 6">
            <a:extLst>
              <a:ext uri="{FF2B5EF4-FFF2-40B4-BE49-F238E27FC236}">
                <a16:creationId xmlns:a16="http://schemas.microsoft.com/office/drawing/2014/main" id="{5CF2FCB3-C42D-4CCC-BE2A-CD4A5323D9C7}"/>
              </a:ext>
            </a:extLst>
          </p:cNvPr>
          <p:cNvSpPr>
            <a:spLocks noGrp="1"/>
          </p:cNvSpPr>
          <p:nvPr>
            <p:ph type="title"/>
          </p:nvPr>
        </p:nvSpPr>
        <p:spPr bwMode="gray">
          <a:xfrm>
            <a:off x="550865" y="1386349"/>
            <a:ext cx="7246936" cy="492443"/>
          </a:xfrm>
        </p:spPr>
        <p:txBody>
          <a:bodyPr vert="horz" anchor="b"/>
          <a:lstStyle>
            <a:lvl1pPr>
              <a:defRPr sz="3200" cap="all" baseline="0">
                <a:solidFill>
                  <a:schemeClr val="bg1"/>
                </a:solidFill>
              </a:defRPr>
            </a:lvl1pPr>
          </a:lstStyle>
          <a:p>
            <a:r>
              <a:rPr lang="de-DE"/>
              <a:t>Mastertitelformat bearbeiten</a:t>
            </a:r>
          </a:p>
        </p:txBody>
      </p:sp>
    </p:spTree>
    <p:extLst>
      <p:ext uri="{BB962C8B-B14F-4D97-AF65-F5344CB8AC3E}">
        <p14:creationId xmlns:p14="http://schemas.microsoft.com/office/powerpoint/2010/main" val="32586913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AD29814A-B6CF-4A58-9362-4ADC0A14007E}"/>
              </a:ext>
            </a:extLst>
          </p:cNvPr>
          <p:cNvGraphicFramePr>
            <a:graphicFrameLocks noChangeAspect="1"/>
          </p:cNvGraphicFramePr>
          <p:nvPr userDrawn="1">
            <p:custDataLst>
              <p:tags r:id="rId1"/>
            </p:custDataLst>
            <p:extLst>
              <p:ext uri="{D42A27DB-BD31-4B8C-83A1-F6EECF244321}">
                <p14:modId xmlns:p14="http://schemas.microsoft.com/office/powerpoint/2010/main" val="122862318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8" name="Objekt 7" hidden="1">
                        <a:extLst>
                          <a:ext uri="{FF2B5EF4-FFF2-40B4-BE49-F238E27FC236}">
                            <a16:creationId xmlns:a16="http://schemas.microsoft.com/office/drawing/2014/main" id="{AD29814A-B6CF-4A58-9362-4ADC0A14007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376E7A1C-68E9-4D53-94D4-EE899BE9FAC7}"/>
              </a:ext>
            </a:extLst>
          </p:cNvPr>
          <p:cNvSpPr>
            <a:spLocks noGrp="1"/>
          </p:cNvSpPr>
          <p:nvPr>
            <p:ph type="title"/>
          </p:nvPr>
        </p:nvSpPr>
        <p:spPr bwMode="gray"/>
        <p:txBody>
          <a:bodyPr vert="horz"/>
          <a:lstStyle/>
          <a:p>
            <a:r>
              <a:rPr lang="de-DE"/>
              <a:t>Mastertitelformat bearbeiten</a:t>
            </a:r>
          </a:p>
        </p:txBody>
      </p:sp>
      <p:sp>
        <p:nvSpPr>
          <p:cNvPr id="3" name="Inhaltsplatzhalter 2">
            <a:extLst>
              <a:ext uri="{FF2B5EF4-FFF2-40B4-BE49-F238E27FC236}">
                <a16:creationId xmlns:a16="http://schemas.microsoft.com/office/drawing/2014/main" id="{2E741C19-6437-417B-A140-963A3CC5FC37}"/>
              </a:ext>
            </a:extLst>
          </p:cNvPr>
          <p:cNvSpPr>
            <a:spLocks noGrp="1"/>
          </p:cNvSpPr>
          <p:nvPr>
            <p:ph idx="1" hasCustomPrompt="1"/>
          </p:nvPr>
        </p:nvSpPr>
        <p:spPr bwMode="gray"/>
        <p:txBody>
          <a:bodyPr/>
          <a:lstStyle>
            <a:lvl1pPr marL="361950" indent="-361950">
              <a:defRPr/>
            </a:lvl1pPr>
            <a:lvl2pPr marL="361950" indent="-1588">
              <a:spcBef>
                <a:spcPts val="300"/>
              </a:spcBef>
              <a:buNone/>
              <a:defRPr sz="1200" b="1"/>
            </a:lvl2pPr>
          </a:lstStyle>
          <a:p>
            <a:pPr lvl="0"/>
            <a:r>
              <a:rPr lang="de-DE"/>
              <a:t>01	Mastertextformat bearbeiten</a:t>
            </a:r>
          </a:p>
          <a:p>
            <a:pPr lvl="1"/>
            <a:r>
              <a:rPr lang="de-DE"/>
              <a:t>	Zweite Ebene</a:t>
            </a:r>
          </a:p>
          <a:p>
            <a:pPr lvl="0"/>
            <a:r>
              <a:rPr lang="de-DE"/>
              <a:t>02	Mastertextformat bearbeiten</a:t>
            </a:r>
          </a:p>
          <a:p>
            <a:pPr lvl="1"/>
            <a:r>
              <a:rPr lang="de-DE"/>
              <a:t>	Zweite Ebene</a:t>
            </a:r>
          </a:p>
          <a:p>
            <a:pPr lvl="1"/>
            <a:endParaRPr lang="de-DE"/>
          </a:p>
        </p:txBody>
      </p:sp>
      <p:sp>
        <p:nvSpPr>
          <p:cNvPr id="5" name="Fußzeilenplatzhalter 4">
            <a:extLst>
              <a:ext uri="{FF2B5EF4-FFF2-40B4-BE49-F238E27FC236}">
                <a16:creationId xmlns:a16="http://schemas.microsoft.com/office/drawing/2014/main" id="{B37ADFE5-F787-4815-93B1-7EB45DDD225F}"/>
              </a:ext>
            </a:extLst>
          </p:cNvPr>
          <p:cNvSpPr>
            <a:spLocks noGrp="1"/>
          </p:cNvSpPr>
          <p:nvPr>
            <p:ph type="ftr" sz="quarter" idx="11"/>
          </p:nvPr>
        </p:nvSpPr>
        <p:spPr bwMode="gray"/>
        <p:txBody>
          <a:bodyPr/>
          <a:lstStyle/>
          <a:p>
            <a:r>
              <a:rPr lang="de-DE"/>
              <a:t>Präsentationskennung - über EINFÜGEN in KOPF- UND FUSSZEILE eintragen</a:t>
            </a:r>
          </a:p>
        </p:txBody>
      </p:sp>
      <p:sp>
        <p:nvSpPr>
          <p:cNvPr id="6" name="Foliennummernplatzhalter 5">
            <a:extLst>
              <a:ext uri="{FF2B5EF4-FFF2-40B4-BE49-F238E27FC236}">
                <a16:creationId xmlns:a16="http://schemas.microsoft.com/office/drawing/2014/main" id="{46151DB3-998E-4CBD-8A3F-ACC985BDD862}"/>
              </a:ext>
            </a:extLst>
          </p:cNvPr>
          <p:cNvSpPr>
            <a:spLocks noGrp="1"/>
          </p:cNvSpPr>
          <p:nvPr>
            <p:ph type="sldNum" sz="quarter" idx="12"/>
          </p:nvPr>
        </p:nvSpPr>
        <p:spPr bwMode="gray"/>
        <p:txBody>
          <a:bodyPr/>
          <a:lstStyle/>
          <a:p>
            <a:fld id="{386A76C2-6D9D-4233-BD11-1CE33C256E9C}" type="slidenum">
              <a:rPr lang="de-DE" smtClean="0"/>
              <a:t>‹Nr.›</a:t>
            </a:fld>
            <a:endParaRPr lang="de-DE"/>
          </a:p>
        </p:txBody>
      </p:sp>
    </p:spTree>
    <p:extLst>
      <p:ext uri="{BB962C8B-B14F-4D97-AF65-F5344CB8AC3E}">
        <p14:creationId xmlns:p14="http://schemas.microsoft.com/office/powerpoint/2010/main" val="5642080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und Untertitel">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F4B804C0-F760-460D-9F1E-EBA40A54B49A}"/>
              </a:ext>
            </a:extLst>
          </p:cNvPr>
          <p:cNvGraphicFramePr>
            <a:graphicFrameLocks noChangeAspect="1"/>
          </p:cNvGraphicFramePr>
          <p:nvPr userDrawn="1">
            <p:custDataLst>
              <p:tags r:id="rId1"/>
            </p:custDataLst>
            <p:extLst>
              <p:ext uri="{D42A27DB-BD31-4B8C-83A1-F6EECF244321}">
                <p14:modId xmlns:p14="http://schemas.microsoft.com/office/powerpoint/2010/main" val="2731859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7" name="Objekt 6" hidden="1">
                        <a:extLst>
                          <a:ext uri="{FF2B5EF4-FFF2-40B4-BE49-F238E27FC236}">
                            <a16:creationId xmlns:a16="http://schemas.microsoft.com/office/drawing/2014/main" id="{F4B804C0-F760-460D-9F1E-EBA40A54B49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BF6989BA-F0C1-4F8C-9D8B-E6ACC222319B}"/>
              </a:ext>
            </a:extLst>
          </p:cNvPr>
          <p:cNvSpPr>
            <a:spLocks noGrp="1"/>
          </p:cNvSpPr>
          <p:nvPr>
            <p:ph type="title"/>
          </p:nvPr>
        </p:nvSpPr>
        <p:spPr bwMode="gray">
          <a:xfrm>
            <a:off x="550864" y="795442"/>
            <a:ext cx="8640761" cy="307777"/>
          </a:xfrm>
        </p:spPr>
        <p:txBody>
          <a:bodyPr vert="horz"/>
          <a:lstStyle>
            <a:lvl1pPr>
              <a:defRPr/>
            </a:lvl1pPr>
          </a:lstStyle>
          <a:p>
            <a:r>
              <a:rPr lang="de-DE"/>
              <a:t>Mastertitelformat bearbeiten</a:t>
            </a:r>
          </a:p>
        </p:txBody>
      </p:sp>
      <p:sp>
        <p:nvSpPr>
          <p:cNvPr id="4" name="Fußzeilenplatzhalter 3">
            <a:extLst>
              <a:ext uri="{FF2B5EF4-FFF2-40B4-BE49-F238E27FC236}">
                <a16:creationId xmlns:a16="http://schemas.microsoft.com/office/drawing/2014/main" id="{E7DF28CC-7FBD-4C85-AB7E-000A314D01BE}"/>
              </a:ext>
            </a:extLst>
          </p:cNvPr>
          <p:cNvSpPr>
            <a:spLocks noGrp="1"/>
          </p:cNvSpPr>
          <p:nvPr>
            <p:ph type="ftr" sz="quarter" idx="11"/>
          </p:nvPr>
        </p:nvSpPr>
        <p:spPr bwMode="gray"/>
        <p:txBody>
          <a:bodyPr/>
          <a:lstStyle/>
          <a:p>
            <a:r>
              <a:rPr lang="de-DE"/>
              <a:t>Präsentationskennung - über EINFÜGEN in KOPF- UND FUSSZEILE eintragen</a:t>
            </a:r>
          </a:p>
        </p:txBody>
      </p:sp>
      <p:sp>
        <p:nvSpPr>
          <p:cNvPr id="5" name="Foliennummernplatzhalter 4">
            <a:extLst>
              <a:ext uri="{FF2B5EF4-FFF2-40B4-BE49-F238E27FC236}">
                <a16:creationId xmlns:a16="http://schemas.microsoft.com/office/drawing/2014/main" id="{EFB532F7-5645-4BC6-8F22-37DA80E8C606}"/>
              </a:ext>
            </a:extLst>
          </p:cNvPr>
          <p:cNvSpPr>
            <a:spLocks noGrp="1"/>
          </p:cNvSpPr>
          <p:nvPr>
            <p:ph type="sldNum" sz="quarter" idx="12"/>
          </p:nvPr>
        </p:nvSpPr>
        <p:spPr bwMode="gray"/>
        <p:txBody>
          <a:bodyPr/>
          <a:lstStyle/>
          <a:p>
            <a:fld id="{386A76C2-6D9D-4233-BD11-1CE33C256E9C}" type="slidenum">
              <a:rPr lang="de-DE" smtClean="0"/>
              <a:t>‹Nr.›</a:t>
            </a:fld>
            <a:endParaRPr lang="de-DE"/>
          </a:p>
        </p:txBody>
      </p:sp>
      <p:sp>
        <p:nvSpPr>
          <p:cNvPr id="6" name="Textplatzhalter 5">
            <a:extLst>
              <a:ext uri="{FF2B5EF4-FFF2-40B4-BE49-F238E27FC236}">
                <a16:creationId xmlns:a16="http://schemas.microsoft.com/office/drawing/2014/main" id="{684B180D-27C1-4668-81BF-51A58CB770AB}"/>
              </a:ext>
            </a:extLst>
          </p:cNvPr>
          <p:cNvSpPr>
            <a:spLocks noGrp="1"/>
          </p:cNvSpPr>
          <p:nvPr>
            <p:ph type="body" sz="quarter" idx="13" hasCustomPrompt="1"/>
          </p:nvPr>
        </p:nvSpPr>
        <p:spPr bwMode="gray">
          <a:xfrm>
            <a:off x="550863" y="1208070"/>
            <a:ext cx="8640941" cy="187424"/>
          </a:xfrm>
        </p:spPr>
        <p:txBody>
          <a:bodyPr wrap="square">
            <a:spAutoFit/>
          </a:bodyPr>
          <a:lstStyle>
            <a:lvl1pPr>
              <a:spcBef>
                <a:spcPts val="0"/>
              </a:spcBef>
              <a:defRPr sz="1200"/>
            </a:lvl1pPr>
            <a:lvl2pPr>
              <a:defRPr sz="1200"/>
            </a:lvl2pPr>
            <a:lvl3pPr>
              <a:defRPr sz="1200"/>
            </a:lvl3pPr>
            <a:lvl4pPr>
              <a:defRPr sz="1200"/>
            </a:lvl4pPr>
            <a:lvl5pPr>
              <a:defRPr sz="1200"/>
            </a:lvl5pPr>
          </a:lstStyle>
          <a:p>
            <a:pPr lvl="0"/>
            <a:r>
              <a:rPr lang="de-DE"/>
              <a:t>Untertitel</a:t>
            </a:r>
          </a:p>
        </p:txBody>
      </p:sp>
    </p:spTree>
    <p:extLst>
      <p:ext uri="{BB962C8B-B14F-4D97-AF65-F5344CB8AC3E}">
        <p14:creationId xmlns:p14="http://schemas.microsoft.com/office/powerpoint/2010/main" val="3578411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AD29814A-B6CF-4A58-9362-4ADC0A14007E}"/>
              </a:ext>
            </a:extLst>
          </p:cNvPr>
          <p:cNvGraphicFramePr>
            <a:graphicFrameLocks noChangeAspect="1"/>
          </p:cNvGraphicFramePr>
          <p:nvPr userDrawn="1">
            <p:custDataLst>
              <p:tags r:id="rId1"/>
            </p:custDataLst>
            <p:extLst>
              <p:ext uri="{D42A27DB-BD31-4B8C-83A1-F6EECF244321}">
                <p14:modId xmlns:p14="http://schemas.microsoft.com/office/powerpoint/2010/main" val="11846945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8" name="Objekt 7" hidden="1">
                        <a:extLst>
                          <a:ext uri="{FF2B5EF4-FFF2-40B4-BE49-F238E27FC236}">
                            <a16:creationId xmlns:a16="http://schemas.microsoft.com/office/drawing/2014/main" id="{AD29814A-B6CF-4A58-9362-4ADC0A14007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376E7A1C-68E9-4D53-94D4-EE899BE9FAC7}"/>
              </a:ext>
            </a:extLst>
          </p:cNvPr>
          <p:cNvSpPr>
            <a:spLocks noGrp="1"/>
          </p:cNvSpPr>
          <p:nvPr>
            <p:ph type="title"/>
          </p:nvPr>
        </p:nvSpPr>
        <p:spPr bwMode="gray"/>
        <p:txBody>
          <a:bodyPr vert="horz"/>
          <a:lstStyle/>
          <a:p>
            <a:r>
              <a:rPr lang="de-DE"/>
              <a:t>Mastertitelformat bearbeiten</a:t>
            </a:r>
          </a:p>
        </p:txBody>
      </p:sp>
      <p:sp>
        <p:nvSpPr>
          <p:cNvPr id="3" name="Inhaltsplatzhalter 2">
            <a:extLst>
              <a:ext uri="{FF2B5EF4-FFF2-40B4-BE49-F238E27FC236}">
                <a16:creationId xmlns:a16="http://schemas.microsoft.com/office/drawing/2014/main" id="{2E741C19-6437-417B-A140-963A3CC5FC37}"/>
              </a:ext>
            </a:extLst>
          </p:cNvPr>
          <p:cNvSpPr>
            <a:spLocks noGrp="1"/>
          </p:cNvSpPr>
          <p:nvPr>
            <p:ph idx="1"/>
          </p:nvPr>
        </p:nvSpPr>
        <p:spPr bwMode="gray"/>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Fußzeilenplatzhalter 4">
            <a:extLst>
              <a:ext uri="{FF2B5EF4-FFF2-40B4-BE49-F238E27FC236}">
                <a16:creationId xmlns:a16="http://schemas.microsoft.com/office/drawing/2014/main" id="{B37ADFE5-F787-4815-93B1-7EB45DDD225F}"/>
              </a:ext>
            </a:extLst>
          </p:cNvPr>
          <p:cNvSpPr>
            <a:spLocks noGrp="1"/>
          </p:cNvSpPr>
          <p:nvPr>
            <p:ph type="ftr" sz="quarter" idx="11"/>
          </p:nvPr>
        </p:nvSpPr>
        <p:spPr bwMode="gray"/>
        <p:txBody>
          <a:bodyPr/>
          <a:lstStyle/>
          <a:p>
            <a:r>
              <a:rPr lang="de-DE"/>
              <a:t>Präsentationskennung - über EINFÜGEN in KOPF- UND FUSSZEILE eintragen</a:t>
            </a:r>
          </a:p>
        </p:txBody>
      </p:sp>
      <p:sp>
        <p:nvSpPr>
          <p:cNvPr id="6" name="Foliennummernplatzhalter 5">
            <a:extLst>
              <a:ext uri="{FF2B5EF4-FFF2-40B4-BE49-F238E27FC236}">
                <a16:creationId xmlns:a16="http://schemas.microsoft.com/office/drawing/2014/main" id="{46151DB3-998E-4CBD-8A3F-ACC985BDD862}"/>
              </a:ext>
            </a:extLst>
          </p:cNvPr>
          <p:cNvSpPr>
            <a:spLocks noGrp="1"/>
          </p:cNvSpPr>
          <p:nvPr>
            <p:ph type="sldNum" sz="quarter" idx="12"/>
          </p:nvPr>
        </p:nvSpPr>
        <p:spPr bwMode="gray"/>
        <p:txBody>
          <a:bodyPr/>
          <a:lstStyle/>
          <a:p>
            <a:fld id="{386A76C2-6D9D-4233-BD11-1CE33C256E9C}" type="slidenum">
              <a:rPr lang="de-DE" smtClean="0"/>
              <a:t>‹Nr.›</a:t>
            </a:fld>
            <a:endParaRPr lang="de-DE"/>
          </a:p>
        </p:txBody>
      </p:sp>
      <p:sp>
        <p:nvSpPr>
          <p:cNvPr id="7" name="Textplatzhalter 5">
            <a:extLst>
              <a:ext uri="{FF2B5EF4-FFF2-40B4-BE49-F238E27FC236}">
                <a16:creationId xmlns:a16="http://schemas.microsoft.com/office/drawing/2014/main" id="{3AC59490-AA00-4DBE-9F22-2ED52902CA28}"/>
              </a:ext>
            </a:extLst>
          </p:cNvPr>
          <p:cNvSpPr>
            <a:spLocks noGrp="1"/>
          </p:cNvSpPr>
          <p:nvPr>
            <p:ph type="body" sz="quarter" idx="13" hasCustomPrompt="1"/>
          </p:nvPr>
        </p:nvSpPr>
        <p:spPr bwMode="gray">
          <a:xfrm>
            <a:off x="550864" y="1208070"/>
            <a:ext cx="8640762" cy="187424"/>
          </a:xfrm>
        </p:spPr>
        <p:txBody>
          <a:bodyPr wrap="square">
            <a:spAutoFit/>
          </a:bodyPr>
          <a:lstStyle>
            <a:lvl1pPr>
              <a:spcBef>
                <a:spcPts val="0"/>
              </a:spcBef>
              <a:defRPr sz="1200"/>
            </a:lvl1pPr>
            <a:lvl2pPr>
              <a:defRPr sz="1200"/>
            </a:lvl2pPr>
            <a:lvl3pPr>
              <a:defRPr sz="1200"/>
            </a:lvl3pPr>
            <a:lvl4pPr>
              <a:defRPr sz="1200"/>
            </a:lvl4pPr>
            <a:lvl5pPr>
              <a:defRPr sz="1200"/>
            </a:lvl5pPr>
          </a:lstStyle>
          <a:p>
            <a:pPr lvl="0"/>
            <a:r>
              <a:rPr lang="de-DE"/>
              <a:t>Untertitel</a:t>
            </a:r>
          </a:p>
        </p:txBody>
      </p:sp>
    </p:spTree>
    <p:extLst>
      <p:ext uri="{BB962C8B-B14F-4D97-AF65-F5344CB8AC3E}">
        <p14:creationId xmlns:p14="http://schemas.microsoft.com/office/powerpoint/2010/main" val="2780288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und Textspalte">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AD29814A-B6CF-4A58-9362-4ADC0A14007E}"/>
              </a:ext>
            </a:extLst>
          </p:cNvPr>
          <p:cNvGraphicFramePr>
            <a:graphicFrameLocks noChangeAspect="1"/>
          </p:cNvGraphicFramePr>
          <p:nvPr userDrawn="1">
            <p:custDataLst>
              <p:tags r:id="rId1"/>
            </p:custDataLst>
            <p:extLst>
              <p:ext uri="{D42A27DB-BD31-4B8C-83A1-F6EECF244321}">
                <p14:modId xmlns:p14="http://schemas.microsoft.com/office/powerpoint/2010/main" val="10164182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8" name="Objekt 7" hidden="1">
                        <a:extLst>
                          <a:ext uri="{FF2B5EF4-FFF2-40B4-BE49-F238E27FC236}">
                            <a16:creationId xmlns:a16="http://schemas.microsoft.com/office/drawing/2014/main" id="{AD29814A-B6CF-4A58-9362-4ADC0A14007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376E7A1C-68E9-4D53-94D4-EE899BE9FAC7}"/>
              </a:ext>
            </a:extLst>
          </p:cNvPr>
          <p:cNvSpPr>
            <a:spLocks noGrp="1"/>
          </p:cNvSpPr>
          <p:nvPr>
            <p:ph type="title"/>
          </p:nvPr>
        </p:nvSpPr>
        <p:spPr bwMode="gray"/>
        <p:txBody>
          <a:bodyPr vert="horz"/>
          <a:lstStyle/>
          <a:p>
            <a:r>
              <a:rPr lang="de-DE"/>
              <a:t>Mastertitelformat bearbeiten</a:t>
            </a:r>
          </a:p>
        </p:txBody>
      </p:sp>
      <p:sp>
        <p:nvSpPr>
          <p:cNvPr id="5" name="Fußzeilenplatzhalter 4">
            <a:extLst>
              <a:ext uri="{FF2B5EF4-FFF2-40B4-BE49-F238E27FC236}">
                <a16:creationId xmlns:a16="http://schemas.microsoft.com/office/drawing/2014/main" id="{B37ADFE5-F787-4815-93B1-7EB45DDD225F}"/>
              </a:ext>
            </a:extLst>
          </p:cNvPr>
          <p:cNvSpPr>
            <a:spLocks noGrp="1"/>
          </p:cNvSpPr>
          <p:nvPr>
            <p:ph type="ftr" sz="quarter" idx="11"/>
          </p:nvPr>
        </p:nvSpPr>
        <p:spPr bwMode="gray"/>
        <p:txBody>
          <a:bodyPr/>
          <a:lstStyle/>
          <a:p>
            <a:r>
              <a:rPr lang="de-DE"/>
              <a:t>Präsentationskennung - über EINFÜGEN in KOPF- UND FUSSZEILE eintragen</a:t>
            </a:r>
          </a:p>
        </p:txBody>
      </p:sp>
      <p:sp>
        <p:nvSpPr>
          <p:cNvPr id="6" name="Foliennummernplatzhalter 5">
            <a:extLst>
              <a:ext uri="{FF2B5EF4-FFF2-40B4-BE49-F238E27FC236}">
                <a16:creationId xmlns:a16="http://schemas.microsoft.com/office/drawing/2014/main" id="{46151DB3-998E-4CBD-8A3F-ACC985BDD862}"/>
              </a:ext>
            </a:extLst>
          </p:cNvPr>
          <p:cNvSpPr>
            <a:spLocks noGrp="1"/>
          </p:cNvSpPr>
          <p:nvPr>
            <p:ph type="sldNum" sz="quarter" idx="12"/>
          </p:nvPr>
        </p:nvSpPr>
        <p:spPr bwMode="gray"/>
        <p:txBody>
          <a:bodyPr/>
          <a:lstStyle/>
          <a:p>
            <a:fld id="{386A76C2-6D9D-4233-BD11-1CE33C256E9C}" type="slidenum">
              <a:rPr lang="de-DE" smtClean="0"/>
              <a:t>‹Nr.›</a:t>
            </a:fld>
            <a:endParaRPr lang="de-DE"/>
          </a:p>
        </p:txBody>
      </p:sp>
      <p:sp>
        <p:nvSpPr>
          <p:cNvPr id="7" name="Textplatzhalter 5">
            <a:extLst>
              <a:ext uri="{FF2B5EF4-FFF2-40B4-BE49-F238E27FC236}">
                <a16:creationId xmlns:a16="http://schemas.microsoft.com/office/drawing/2014/main" id="{3AC59490-AA00-4DBE-9F22-2ED52902CA28}"/>
              </a:ext>
            </a:extLst>
          </p:cNvPr>
          <p:cNvSpPr>
            <a:spLocks noGrp="1"/>
          </p:cNvSpPr>
          <p:nvPr>
            <p:ph type="body" sz="quarter" idx="13" hasCustomPrompt="1"/>
          </p:nvPr>
        </p:nvSpPr>
        <p:spPr bwMode="gray">
          <a:xfrm>
            <a:off x="550864" y="1208070"/>
            <a:ext cx="8640762" cy="187424"/>
          </a:xfrm>
        </p:spPr>
        <p:txBody>
          <a:bodyPr wrap="square">
            <a:spAutoFit/>
          </a:bodyPr>
          <a:lstStyle>
            <a:lvl1pPr>
              <a:spcBef>
                <a:spcPts val="0"/>
              </a:spcBef>
              <a:defRPr sz="1200"/>
            </a:lvl1pPr>
            <a:lvl2pPr>
              <a:defRPr sz="1200"/>
            </a:lvl2pPr>
            <a:lvl3pPr>
              <a:defRPr sz="1200"/>
            </a:lvl3pPr>
            <a:lvl4pPr>
              <a:defRPr sz="1200"/>
            </a:lvl4pPr>
            <a:lvl5pPr>
              <a:defRPr sz="1200"/>
            </a:lvl5pPr>
          </a:lstStyle>
          <a:p>
            <a:pPr lvl="0"/>
            <a:r>
              <a:rPr lang="de-DE"/>
              <a:t>Untertitel</a:t>
            </a:r>
          </a:p>
        </p:txBody>
      </p:sp>
      <p:sp>
        <p:nvSpPr>
          <p:cNvPr id="9" name="Textplatzhalter 8">
            <a:extLst>
              <a:ext uri="{FF2B5EF4-FFF2-40B4-BE49-F238E27FC236}">
                <a16:creationId xmlns:a16="http://schemas.microsoft.com/office/drawing/2014/main" id="{B9E3B312-CB0D-4A0B-9E50-01BDBC67BCFE}"/>
              </a:ext>
            </a:extLst>
          </p:cNvPr>
          <p:cNvSpPr>
            <a:spLocks noGrp="1"/>
          </p:cNvSpPr>
          <p:nvPr>
            <p:ph type="body" sz="quarter" idx="14"/>
          </p:nvPr>
        </p:nvSpPr>
        <p:spPr bwMode="gray">
          <a:xfrm>
            <a:off x="9409113" y="1773238"/>
            <a:ext cx="2232025" cy="4421187"/>
          </a:xfrm>
        </p:spPr>
        <p:txBody>
          <a:bodyPr/>
          <a:lstStyle>
            <a:lvl1pPr>
              <a:defRPr sz="1200"/>
            </a:lvl1pPr>
            <a:lvl2pPr>
              <a:defRPr sz="1200"/>
            </a:lvl2pPr>
            <a:lvl3pPr>
              <a:defRPr sz="1200"/>
            </a:lvl3pPr>
            <a:lvl4pPr>
              <a:defRPr sz="1200"/>
            </a:lvl4pPr>
            <a:lvl5pPr>
              <a:defRPr sz="12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3001270286"/>
      </p:ext>
    </p:extLst>
  </p:cSld>
  <p:clrMapOvr>
    <a:masterClrMapping/>
  </p:clrMapOvr>
  <p:extLst>
    <p:ext uri="{DCECCB84-F9BA-43D5-87BE-67443E8EF086}">
      <p15:sldGuideLst xmlns:p15="http://schemas.microsoft.com/office/powerpoint/2012/main">
        <p15:guide id="1" pos="5927" userDrawn="1">
          <p15:clr>
            <a:srgbClr val="A4A3A4"/>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Kapitelseite 1">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F4B804C0-F760-460D-9F1E-EBA40A54B49A}"/>
              </a:ext>
            </a:extLst>
          </p:cNvPr>
          <p:cNvGraphicFramePr>
            <a:graphicFrameLocks noChangeAspect="1"/>
          </p:cNvGraphicFramePr>
          <p:nvPr userDrawn="1">
            <p:custDataLst>
              <p:tags r:id="rId1"/>
            </p:custDataLst>
            <p:extLst>
              <p:ext uri="{D42A27DB-BD31-4B8C-83A1-F6EECF244321}">
                <p14:modId xmlns:p14="http://schemas.microsoft.com/office/powerpoint/2010/main" val="11171091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7" name="Objekt 6" hidden="1">
                        <a:extLst>
                          <a:ext uri="{FF2B5EF4-FFF2-40B4-BE49-F238E27FC236}">
                            <a16:creationId xmlns:a16="http://schemas.microsoft.com/office/drawing/2014/main" id="{F4B804C0-F760-460D-9F1E-EBA40A54B49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BF6989BA-F0C1-4F8C-9D8B-E6ACC222319B}"/>
              </a:ext>
            </a:extLst>
          </p:cNvPr>
          <p:cNvSpPr>
            <a:spLocks noGrp="1"/>
          </p:cNvSpPr>
          <p:nvPr>
            <p:ph type="title" hasCustomPrompt="1"/>
          </p:nvPr>
        </p:nvSpPr>
        <p:spPr bwMode="gray">
          <a:xfrm>
            <a:off x="550864" y="3488721"/>
            <a:ext cx="4525961" cy="369332"/>
          </a:xfrm>
        </p:spPr>
        <p:txBody>
          <a:bodyPr vert="horz" anchor="ctr"/>
          <a:lstStyle>
            <a:lvl1pPr marL="542925" indent="-542925">
              <a:defRPr sz="2400"/>
            </a:lvl1pPr>
          </a:lstStyle>
          <a:p>
            <a:r>
              <a:rPr lang="de-DE"/>
              <a:t>00	Mastertitelformat bearbeiten</a:t>
            </a:r>
          </a:p>
        </p:txBody>
      </p:sp>
      <p:sp>
        <p:nvSpPr>
          <p:cNvPr id="4" name="Fußzeilenplatzhalter 3">
            <a:extLst>
              <a:ext uri="{FF2B5EF4-FFF2-40B4-BE49-F238E27FC236}">
                <a16:creationId xmlns:a16="http://schemas.microsoft.com/office/drawing/2014/main" id="{E7DF28CC-7FBD-4C85-AB7E-000A314D01BE}"/>
              </a:ext>
            </a:extLst>
          </p:cNvPr>
          <p:cNvSpPr>
            <a:spLocks noGrp="1"/>
          </p:cNvSpPr>
          <p:nvPr>
            <p:ph type="ftr" sz="quarter" idx="11"/>
          </p:nvPr>
        </p:nvSpPr>
        <p:spPr bwMode="gray"/>
        <p:txBody>
          <a:bodyPr/>
          <a:lstStyle/>
          <a:p>
            <a:r>
              <a:rPr lang="de-DE"/>
              <a:t>Präsentationskennung - über EINFÜGEN in KOPF- UND FUSSZEILE eintragen</a:t>
            </a:r>
          </a:p>
        </p:txBody>
      </p:sp>
      <p:sp>
        <p:nvSpPr>
          <p:cNvPr id="5" name="Foliennummernplatzhalter 4">
            <a:extLst>
              <a:ext uri="{FF2B5EF4-FFF2-40B4-BE49-F238E27FC236}">
                <a16:creationId xmlns:a16="http://schemas.microsoft.com/office/drawing/2014/main" id="{EFB532F7-5645-4BC6-8F22-37DA80E8C606}"/>
              </a:ext>
            </a:extLst>
          </p:cNvPr>
          <p:cNvSpPr>
            <a:spLocks noGrp="1"/>
          </p:cNvSpPr>
          <p:nvPr>
            <p:ph type="sldNum" sz="quarter" idx="12"/>
          </p:nvPr>
        </p:nvSpPr>
        <p:spPr bwMode="gray"/>
        <p:txBody>
          <a:bodyPr/>
          <a:lstStyle/>
          <a:p>
            <a:fld id="{386A76C2-6D9D-4233-BD11-1CE33C256E9C}" type="slidenum">
              <a:rPr lang="de-DE" smtClean="0"/>
              <a:t>‹Nr.›</a:t>
            </a:fld>
            <a:endParaRPr lang="de-DE"/>
          </a:p>
        </p:txBody>
      </p:sp>
      <p:sp>
        <p:nvSpPr>
          <p:cNvPr id="18" name="Bildplatzhalter 17">
            <a:extLst>
              <a:ext uri="{FF2B5EF4-FFF2-40B4-BE49-F238E27FC236}">
                <a16:creationId xmlns:a16="http://schemas.microsoft.com/office/drawing/2014/main" id="{0F736678-60FC-4ABF-9FA9-B2ABBA509425}"/>
              </a:ext>
            </a:extLst>
          </p:cNvPr>
          <p:cNvSpPr>
            <a:spLocks noGrp="1"/>
          </p:cNvSpPr>
          <p:nvPr>
            <p:ph type="pic" sz="quarter" idx="13" hasCustomPrompt="1"/>
          </p:nvPr>
        </p:nvSpPr>
        <p:spPr bwMode="gray">
          <a:xfrm>
            <a:off x="5178146" y="0"/>
            <a:ext cx="7013854" cy="6858000"/>
          </a:xfrm>
          <a:custGeom>
            <a:avLst/>
            <a:gdLst>
              <a:gd name="connsiteX0" fmla="*/ 1953348 w 7013854"/>
              <a:gd name="connsiteY0" fmla="*/ 0 h 6858000"/>
              <a:gd name="connsiteX1" fmla="*/ 4863278 w 7013854"/>
              <a:gd name="connsiteY1" fmla="*/ 0 h 6858000"/>
              <a:gd name="connsiteX2" fmla="*/ 4842074 w 7013854"/>
              <a:gd name="connsiteY2" fmla="*/ 100213 h 6858000"/>
              <a:gd name="connsiteX3" fmla="*/ 6018589 w 7013854"/>
              <a:gd name="connsiteY3" fmla="*/ 3517289 h 6858000"/>
              <a:gd name="connsiteX4" fmla="*/ 6994659 w 7013854"/>
              <a:gd name="connsiteY4" fmla="*/ 3933893 h 6858000"/>
              <a:gd name="connsiteX5" fmla="*/ 7013854 w 7013854"/>
              <a:gd name="connsiteY5" fmla="*/ 3937437 h 6858000"/>
              <a:gd name="connsiteX6" fmla="*/ 7013854 w 7013854"/>
              <a:gd name="connsiteY6" fmla="*/ 6858000 h 6858000"/>
              <a:gd name="connsiteX7" fmla="*/ 9787 w 7013854"/>
              <a:gd name="connsiteY7" fmla="*/ 6858000 h 6858000"/>
              <a:gd name="connsiteX8" fmla="*/ 2414 w 7013854"/>
              <a:gd name="connsiteY8" fmla="*/ 6699587 h 6858000"/>
              <a:gd name="connsiteX9" fmla="*/ 1760257 w 7013854"/>
              <a:gd name="connsiteY9" fmla="*/ 37049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13854" h="6858000">
                <a:moveTo>
                  <a:pt x="1953348" y="0"/>
                </a:moveTo>
                <a:lnTo>
                  <a:pt x="4863278" y="0"/>
                </a:lnTo>
                <a:lnTo>
                  <a:pt x="4842074" y="100213"/>
                </a:lnTo>
                <a:cubicBezTo>
                  <a:pt x="4563488" y="1624772"/>
                  <a:pt x="5010445" y="2817997"/>
                  <a:pt x="6018589" y="3517289"/>
                </a:cubicBezTo>
                <a:cubicBezTo>
                  <a:pt x="6302650" y="3717414"/>
                  <a:pt x="6628260" y="3856375"/>
                  <a:pt x="6994659" y="3933893"/>
                </a:cubicBezTo>
                <a:lnTo>
                  <a:pt x="7013854" y="3937437"/>
                </a:lnTo>
                <a:lnTo>
                  <a:pt x="7013854" y="6858000"/>
                </a:lnTo>
                <a:lnTo>
                  <a:pt x="9787" y="6858000"/>
                </a:lnTo>
                <a:lnTo>
                  <a:pt x="2414" y="6699587"/>
                </a:lnTo>
                <a:cubicBezTo>
                  <a:pt x="-42300" y="5126960"/>
                  <a:pt x="533929" y="2821061"/>
                  <a:pt x="1760257" y="370498"/>
                </a:cubicBezTo>
                <a:close/>
              </a:path>
            </a:pathLst>
          </a:custGeom>
        </p:spPr>
        <p:txBody>
          <a:bodyPr wrap="square">
            <a:noAutofit/>
          </a:bodyPr>
          <a:lstStyle>
            <a:lvl1pPr>
              <a:defRPr/>
            </a:lvl1pPr>
          </a:lstStyle>
          <a:p>
            <a:r>
              <a:rPr lang="de-DE"/>
              <a:t>			</a:t>
            </a:r>
          </a:p>
        </p:txBody>
      </p:sp>
    </p:spTree>
    <p:extLst>
      <p:ext uri="{BB962C8B-B14F-4D97-AF65-F5344CB8AC3E}">
        <p14:creationId xmlns:p14="http://schemas.microsoft.com/office/powerpoint/2010/main" val="11296491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apitelseite 2">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F4B804C0-F760-460D-9F1E-EBA40A54B49A}"/>
              </a:ext>
            </a:extLst>
          </p:cNvPr>
          <p:cNvGraphicFramePr>
            <a:graphicFrameLocks noChangeAspect="1"/>
          </p:cNvGraphicFramePr>
          <p:nvPr userDrawn="1">
            <p:custDataLst>
              <p:tags r:id="rId1"/>
            </p:custDataLst>
            <p:extLst>
              <p:ext uri="{D42A27DB-BD31-4B8C-83A1-F6EECF244321}">
                <p14:modId xmlns:p14="http://schemas.microsoft.com/office/powerpoint/2010/main" val="49717934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7" name="Objekt 6" hidden="1">
                        <a:extLst>
                          <a:ext uri="{FF2B5EF4-FFF2-40B4-BE49-F238E27FC236}">
                            <a16:creationId xmlns:a16="http://schemas.microsoft.com/office/drawing/2014/main" id="{F4B804C0-F760-460D-9F1E-EBA40A54B49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BF6989BA-F0C1-4F8C-9D8B-E6ACC222319B}"/>
              </a:ext>
            </a:extLst>
          </p:cNvPr>
          <p:cNvSpPr>
            <a:spLocks noGrp="1"/>
          </p:cNvSpPr>
          <p:nvPr>
            <p:ph type="title" hasCustomPrompt="1"/>
          </p:nvPr>
        </p:nvSpPr>
        <p:spPr bwMode="gray">
          <a:xfrm>
            <a:off x="550864" y="3488721"/>
            <a:ext cx="4525961" cy="369332"/>
          </a:xfrm>
        </p:spPr>
        <p:txBody>
          <a:bodyPr vert="horz" anchor="ctr"/>
          <a:lstStyle>
            <a:lvl1pPr marL="542925" indent="-542925">
              <a:defRPr sz="2400"/>
            </a:lvl1pPr>
          </a:lstStyle>
          <a:p>
            <a:r>
              <a:rPr lang="de-DE"/>
              <a:t>00	Mastertitelformat bearbeiten</a:t>
            </a:r>
          </a:p>
        </p:txBody>
      </p:sp>
      <p:sp>
        <p:nvSpPr>
          <p:cNvPr id="4" name="Fußzeilenplatzhalter 3">
            <a:extLst>
              <a:ext uri="{FF2B5EF4-FFF2-40B4-BE49-F238E27FC236}">
                <a16:creationId xmlns:a16="http://schemas.microsoft.com/office/drawing/2014/main" id="{E7DF28CC-7FBD-4C85-AB7E-000A314D01BE}"/>
              </a:ext>
            </a:extLst>
          </p:cNvPr>
          <p:cNvSpPr>
            <a:spLocks noGrp="1"/>
          </p:cNvSpPr>
          <p:nvPr>
            <p:ph type="ftr" sz="quarter" idx="11"/>
          </p:nvPr>
        </p:nvSpPr>
        <p:spPr bwMode="gray"/>
        <p:txBody>
          <a:bodyPr/>
          <a:lstStyle/>
          <a:p>
            <a:r>
              <a:rPr lang="de-DE"/>
              <a:t>Präsentationskennung - über EINFÜGEN in KOPF- UND FUSSZEILE eintragen</a:t>
            </a:r>
          </a:p>
        </p:txBody>
      </p:sp>
      <p:sp>
        <p:nvSpPr>
          <p:cNvPr id="5" name="Foliennummernplatzhalter 4">
            <a:extLst>
              <a:ext uri="{FF2B5EF4-FFF2-40B4-BE49-F238E27FC236}">
                <a16:creationId xmlns:a16="http://schemas.microsoft.com/office/drawing/2014/main" id="{EFB532F7-5645-4BC6-8F22-37DA80E8C606}"/>
              </a:ext>
            </a:extLst>
          </p:cNvPr>
          <p:cNvSpPr>
            <a:spLocks noGrp="1"/>
          </p:cNvSpPr>
          <p:nvPr>
            <p:ph type="sldNum" sz="quarter" idx="12"/>
          </p:nvPr>
        </p:nvSpPr>
        <p:spPr bwMode="gray"/>
        <p:txBody>
          <a:bodyPr/>
          <a:lstStyle/>
          <a:p>
            <a:fld id="{386A76C2-6D9D-4233-BD11-1CE33C256E9C}" type="slidenum">
              <a:rPr lang="de-DE" smtClean="0"/>
              <a:t>‹Nr.›</a:t>
            </a:fld>
            <a:endParaRPr lang="de-DE"/>
          </a:p>
        </p:txBody>
      </p:sp>
      <p:sp>
        <p:nvSpPr>
          <p:cNvPr id="25" name="Bildplatzhalter 24">
            <a:extLst>
              <a:ext uri="{FF2B5EF4-FFF2-40B4-BE49-F238E27FC236}">
                <a16:creationId xmlns:a16="http://schemas.microsoft.com/office/drawing/2014/main" id="{64C4DC24-5A30-4647-B5A4-3A5689C3940B}"/>
              </a:ext>
            </a:extLst>
          </p:cNvPr>
          <p:cNvSpPr>
            <a:spLocks noGrp="1"/>
          </p:cNvSpPr>
          <p:nvPr>
            <p:ph type="pic" sz="quarter" idx="13" hasCustomPrompt="1"/>
          </p:nvPr>
        </p:nvSpPr>
        <p:spPr bwMode="gray">
          <a:xfrm>
            <a:off x="4310743" y="1"/>
            <a:ext cx="7881257" cy="6858000"/>
          </a:xfrm>
          <a:custGeom>
            <a:avLst/>
            <a:gdLst>
              <a:gd name="connsiteX0" fmla="*/ 0 w 7881257"/>
              <a:gd name="connsiteY0" fmla="*/ 0 h 6858000"/>
              <a:gd name="connsiteX1" fmla="*/ 2658174 w 7881257"/>
              <a:gd name="connsiteY1" fmla="*/ 0 h 6858000"/>
              <a:gd name="connsiteX2" fmla="*/ 2735366 w 7881257"/>
              <a:gd name="connsiteY2" fmla="*/ 84440 h 6858000"/>
              <a:gd name="connsiteX3" fmla="*/ 7641104 w 7881257"/>
              <a:gd name="connsiteY3" fmla="*/ 1592673 h 6858000"/>
              <a:gd name="connsiteX4" fmla="*/ 7881257 w 7881257"/>
              <a:gd name="connsiteY4" fmla="*/ 1459365 h 6858000"/>
              <a:gd name="connsiteX5" fmla="*/ 7881257 w 7881257"/>
              <a:gd name="connsiteY5" fmla="*/ 6858000 h 6858000"/>
              <a:gd name="connsiteX6" fmla="*/ 5397092 w 7881257"/>
              <a:gd name="connsiteY6" fmla="*/ 6858000 h 6858000"/>
              <a:gd name="connsiteX7" fmla="*/ 5353900 w 7881257"/>
              <a:gd name="connsiteY7" fmla="*/ 6822284 h 6858000"/>
              <a:gd name="connsiteX8" fmla="*/ 144999 w 7881257"/>
              <a:gd name="connsiteY8" fmla="*/ 282136 h 6858000"/>
              <a:gd name="connsiteX9" fmla="*/ 0 w 7881257"/>
              <a:gd name="connsiteY9" fmla="*/ 706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81257" h="6858000">
                <a:moveTo>
                  <a:pt x="0" y="0"/>
                </a:moveTo>
                <a:lnTo>
                  <a:pt x="2658174" y="0"/>
                </a:lnTo>
                <a:lnTo>
                  <a:pt x="2735366" y="84440"/>
                </a:lnTo>
                <a:cubicBezTo>
                  <a:pt x="4435983" y="1855847"/>
                  <a:pt x="6212618" y="2301324"/>
                  <a:pt x="7641104" y="1592673"/>
                </a:cubicBezTo>
                <a:lnTo>
                  <a:pt x="7881257" y="1459365"/>
                </a:lnTo>
                <a:lnTo>
                  <a:pt x="7881257" y="6858000"/>
                </a:lnTo>
                <a:lnTo>
                  <a:pt x="5397092" y="6858000"/>
                </a:lnTo>
                <a:lnTo>
                  <a:pt x="5353900" y="6822284"/>
                </a:lnTo>
                <a:cubicBezTo>
                  <a:pt x="3556127" y="5280184"/>
                  <a:pt x="1659056" y="3039398"/>
                  <a:pt x="144999" y="282136"/>
                </a:cubicBezTo>
                <a:lnTo>
                  <a:pt x="0" y="7061"/>
                </a:lnTo>
                <a:close/>
              </a:path>
            </a:pathLst>
          </a:custGeom>
        </p:spPr>
        <p:txBody>
          <a:bodyPr wrap="square">
            <a:noAutofit/>
          </a:bodyPr>
          <a:lstStyle>
            <a:lvl1pPr>
              <a:defRPr/>
            </a:lvl1pPr>
          </a:lstStyle>
          <a:p>
            <a:r>
              <a:rPr lang="de-DE"/>
              <a:t> </a:t>
            </a:r>
          </a:p>
        </p:txBody>
      </p:sp>
    </p:spTree>
    <p:extLst>
      <p:ext uri="{BB962C8B-B14F-4D97-AF65-F5344CB8AC3E}">
        <p14:creationId xmlns:p14="http://schemas.microsoft.com/office/powerpoint/2010/main" val="23479801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Kreise auf grauem Hintergrund">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F4B804C0-F760-460D-9F1E-EBA40A54B49A}"/>
              </a:ext>
            </a:extLst>
          </p:cNvPr>
          <p:cNvGraphicFramePr>
            <a:graphicFrameLocks noChangeAspect="1"/>
          </p:cNvGraphicFramePr>
          <p:nvPr userDrawn="1">
            <p:custDataLst>
              <p:tags r:id="rId1"/>
            </p:custDataLst>
            <p:extLst>
              <p:ext uri="{D42A27DB-BD31-4B8C-83A1-F6EECF244321}">
                <p14:modId xmlns:p14="http://schemas.microsoft.com/office/powerpoint/2010/main" val="4166075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7" name="Objekt 6" hidden="1">
                        <a:extLst>
                          <a:ext uri="{FF2B5EF4-FFF2-40B4-BE49-F238E27FC236}">
                            <a16:creationId xmlns:a16="http://schemas.microsoft.com/office/drawing/2014/main" id="{F4B804C0-F760-460D-9F1E-EBA40A54B49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Rechteck 8">
            <a:extLst>
              <a:ext uri="{FF2B5EF4-FFF2-40B4-BE49-F238E27FC236}">
                <a16:creationId xmlns:a16="http://schemas.microsoft.com/office/drawing/2014/main" id="{331C15FD-1098-4E90-9777-2C79DC8F95ED}"/>
              </a:ext>
            </a:extLst>
          </p:cNvPr>
          <p:cNvSpPr/>
          <p:nvPr userDrawn="1"/>
        </p:nvSpPr>
        <p:spPr bwMode="gray">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Fußzeilenplatzhalter 3">
            <a:extLst>
              <a:ext uri="{FF2B5EF4-FFF2-40B4-BE49-F238E27FC236}">
                <a16:creationId xmlns:a16="http://schemas.microsoft.com/office/drawing/2014/main" id="{E7DF28CC-7FBD-4C85-AB7E-000A314D01BE}"/>
              </a:ext>
            </a:extLst>
          </p:cNvPr>
          <p:cNvSpPr>
            <a:spLocks noGrp="1"/>
          </p:cNvSpPr>
          <p:nvPr>
            <p:ph type="ftr" sz="quarter" idx="11"/>
          </p:nvPr>
        </p:nvSpPr>
        <p:spPr bwMode="gray"/>
        <p:txBody>
          <a:bodyPr/>
          <a:lstStyle/>
          <a:p>
            <a:r>
              <a:rPr lang="de-DE"/>
              <a:t>Präsentationskennung - über EINFÜGEN in KOPF- UND FUSSZEILE eintragen</a:t>
            </a:r>
          </a:p>
        </p:txBody>
      </p:sp>
      <p:sp>
        <p:nvSpPr>
          <p:cNvPr id="5" name="Foliennummernplatzhalter 4">
            <a:extLst>
              <a:ext uri="{FF2B5EF4-FFF2-40B4-BE49-F238E27FC236}">
                <a16:creationId xmlns:a16="http://schemas.microsoft.com/office/drawing/2014/main" id="{EFB532F7-5645-4BC6-8F22-37DA80E8C606}"/>
              </a:ext>
            </a:extLst>
          </p:cNvPr>
          <p:cNvSpPr>
            <a:spLocks noGrp="1"/>
          </p:cNvSpPr>
          <p:nvPr>
            <p:ph type="sldNum" sz="quarter" idx="12"/>
          </p:nvPr>
        </p:nvSpPr>
        <p:spPr bwMode="gray"/>
        <p:txBody>
          <a:bodyPr/>
          <a:lstStyle/>
          <a:p>
            <a:fld id="{386A76C2-6D9D-4233-BD11-1CE33C256E9C}" type="slidenum">
              <a:rPr lang="de-DE" smtClean="0"/>
              <a:t>‹Nr.›</a:t>
            </a:fld>
            <a:endParaRPr lang="de-DE"/>
          </a:p>
        </p:txBody>
      </p:sp>
      <p:sp>
        <p:nvSpPr>
          <p:cNvPr id="16" name="Bildplatzhalter 15">
            <a:extLst>
              <a:ext uri="{FF2B5EF4-FFF2-40B4-BE49-F238E27FC236}">
                <a16:creationId xmlns:a16="http://schemas.microsoft.com/office/drawing/2014/main" id="{968E09A3-ECED-4680-B351-885C300F5154}"/>
              </a:ext>
            </a:extLst>
          </p:cNvPr>
          <p:cNvSpPr>
            <a:spLocks noGrp="1"/>
          </p:cNvSpPr>
          <p:nvPr>
            <p:ph type="pic" sz="quarter" idx="14" hasCustomPrompt="1"/>
          </p:nvPr>
        </p:nvSpPr>
        <p:spPr bwMode="gray">
          <a:xfrm>
            <a:off x="5178146" y="0"/>
            <a:ext cx="7013854" cy="6858000"/>
          </a:xfrm>
          <a:custGeom>
            <a:avLst/>
            <a:gdLst>
              <a:gd name="connsiteX0" fmla="*/ 1953348 w 7013854"/>
              <a:gd name="connsiteY0" fmla="*/ 0 h 6858000"/>
              <a:gd name="connsiteX1" fmla="*/ 4863278 w 7013854"/>
              <a:gd name="connsiteY1" fmla="*/ 0 h 6858000"/>
              <a:gd name="connsiteX2" fmla="*/ 4842074 w 7013854"/>
              <a:gd name="connsiteY2" fmla="*/ 100213 h 6858000"/>
              <a:gd name="connsiteX3" fmla="*/ 6018589 w 7013854"/>
              <a:gd name="connsiteY3" fmla="*/ 3517289 h 6858000"/>
              <a:gd name="connsiteX4" fmla="*/ 6994659 w 7013854"/>
              <a:gd name="connsiteY4" fmla="*/ 3933893 h 6858000"/>
              <a:gd name="connsiteX5" fmla="*/ 7013854 w 7013854"/>
              <a:gd name="connsiteY5" fmla="*/ 3937437 h 6858000"/>
              <a:gd name="connsiteX6" fmla="*/ 7013854 w 7013854"/>
              <a:gd name="connsiteY6" fmla="*/ 6858000 h 6858000"/>
              <a:gd name="connsiteX7" fmla="*/ 9787 w 7013854"/>
              <a:gd name="connsiteY7" fmla="*/ 6858000 h 6858000"/>
              <a:gd name="connsiteX8" fmla="*/ 2414 w 7013854"/>
              <a:gd name="connsiteY8" fmla="*/ 6699587 h 6858000"/>
              <a:gd name="connsiteX9" fmla="*/ 1760257 w 7013854"/>
              <a:gd name="connsiteY9" fmla="*/ 37049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13854" h="6858000">
                <a:moveTo>
                  <a:pt x="1953348" y="0"/>
                </a:moveTo>
                <a:lnTo>
                  <a:pt x="4863278" y="0"/>
                </a:lnTo>
                <a:lnTo>
                  <a:pt x="4842074" y="100213"/>
                </a:lnTo>
                <a:cubicBezTo>
                  <a:pt x="4563488" y="1624772"/>
                  <a:pt x="5010445" y="2817997"/>
                  <a:pt x="6018589" y="3517289"/>
                </a:cubicBezTo>
                <a:cubicBezTo>
                  <a:pt x="6302650" y="3717414"/>
                  <a:pt x="6628260" y="3856375"/>
                  <a:pt x="6994659" y="3933893"/>
                </a:cubicBezTo>
                <a:lnTo>
                  <a:pt x="7013854" y="3937437"/>
                </a:lnTo>
                <a:lnTo>
                  <a:pt x="7013854" y="6858000"/>
                </a:lnTo>
                <a:lnTo>
                  <a:pt x="9787" y="6858000"/>
                </a:lnTo>
                <a:lnTo>
                  <a:pt x="2414" y="6699587"/>
                </a:lnTo>
                <a:cubicBezTo>
                  <a:pt x="-42300" y="5126960"/>
                  <a:pt x="533929" y="2821061"/>
                  <a:pt x="1760257" y="370498"/>
                </a:cubicBezTo>
                <a:close/>
              </a:path>
            </a:pathLst>
          </a:custGeom>
        </p:spPr>
        <p:txBody>
          <a:bodyPr wrap="square">
            <a:noAutofit/>
          </a:bodyPr>
          <a:lstStyle>
            <a:lvl1pPr>
              <a:defRPr/>
            </a:lvl1pPr>
          </a:lstStyle>
          <a:p>
            <a:r>
              <a:rPr lang="de-DE"/>
              <a:t>			</a:t>
            </a:r>
          </a:p>
        </p:txBody>
      </p:sp>
      <p:sp>
        <p:nvSpPr>
          <p:cNvPr id="24" name="Bildplatzhalter 23">
            <a:extLst>
              <a:ext uri="{FF2B5EF4-FFF2-40B4-BE49-F238E27FC236}">
                <a16:creationId xmlns:a16="http://schemas.microsoft.com/office/drawing/2014/main" id="{FD49788A-AD07-4C8F-81CC-0134A3144528}"/>
              </a:ext>
            </a:extLst>
          </p:cNvPr>
          <p:cNvSpPr>
            <a:spLocks noGrp="1"/>
          </p:cNvSpPr>
          <p:nvPr>
            <p:ph type="pic" sz="quarter" idx="15" hasCustomPrompt="1"/>
          </p:nvPr>
        </p:nvSpPr>
        <p:spPr bwMode="gray">
          <a:xfrm>
            <a:off x="256844" y="-1659191"/>
            <a:ext cx="3827521" cy="3825997"/>
          </a:xfrm>
          <a:prstGeom prst="ellipse">
            <a:avLst/>
          </a:prstGeom>
          <a:ln w="101600">
            <a:solidFill>
              <a:schemeClr val="bg1"/>
            </a:solidFill>
          </a:ln>
        </p:spPr>
        <p:txBody>
          <a:bodyPr/>
          <a:lstStyle>
            <a:lvl1pPr>
              <a:defRPr/>
            </a:lvl1pPr>
          </a:lstStyle>
          <a:p>
            <a:r>
              <a:rPr lang="de-DE"/>
              <a:t> </a:t>
            </a:r>
          </a:p>
        </p:txBody>
      </p:sp>
      <p:sp>
        <p:nvSpPr>
          <p:cNvPr id="25" name="Bildplatzhalter 23">
            <a:extLst>
              <a:ext uri="{FF2B5EF4-FFF2-40B4-BE49-F238E27FC236}">
                <a16:creationId xmlns:a16="http://schemas.microsoft.com/office/drawing/2014/main" id="{B9CB0B88-5762-40AF-A17D-7894C1C99970}"/>
              </a:ext>
            </a:extLst>
          </p:cNvPr>
          <p:cNvSpPr>
            <a:spLocks noGrp="1"/>
          </p:cNvSpPr>
          <p:nvPr>
            <p:ph type="pic" sz="quarter" idx="16" hasCustomPrompt="1"/>
          </p:nvPr>
        </p:nvSpPr>
        <p:spPr bwMode="gray">
          <a:xfrm>
            <a:off x="2960785" y="1997193"/>
            <a:ext cx="3827521" cy="3825997"/>
          </a:xfrm>
          <a:prstGeom prst="ellipse">
            <a:avLst/>
          </a:prstGeom>
          <a:solidFill>
            <a:schemeClr val="accent5"/>
          </a:solidFill>
          <a:ln w="101600">
            <a:solidFill>
              <a:schemeClr val="bg1"/>
            </a:solidFill>
          </a:ln>
        </p:spPr>
        <p:txBody>
          <a:bodyPr/>
          <a:lstStyle>
            <a:lvl1pPr>
              <a:defRPr/>
            </a:lvl1pPr>
          </a:lstStyle>
          <a:p>
            <a:r>
              <a:rPr lang="de-DE"/>
              <a:t> </a:t>
            </a:r>
          </a:p>
        </p:txBody>
      </p:sp>
      <p:sp>
        <p:nvSpPr>
          <p:cNvPr id="26" name="Bildplatzhalter 23">
            <a:extLst>
              <a:ext uri="{FF2B5EF4-FFF2-40B4-BE49-F238E27FC236}">
                <a16:creationId xmlns:a16="http://schemas.microsoft.com/office/drawing/2014/main" id="{A5A90BD2-FB6D-4B03-869B-BC1FE08B1DB1}"/>
              </a:ext>
            </a:extLst>
          </p:cNvPr>
          <p:cNvSpPr>
            <a:spLocks noGrp="1"/>
          </p:cNvSpPr>
          <p:nvPr>
            <p:ph type="pic" sz="quarter" idx="17" hasCustomPrompt="1"/>
          </p:nvPr>
        </p:nvSpPr>
        <p:spPr bwMode="gray">
          <a:xfrm>
            <a:off x="-1656917" y="3910191"/>
            <a:ext cx="3827521" cy="3825997"/>
          </a:xfrm>
          <a:prstGeom prst="ellipse">
            <a:avLst/>
          </a:prstGeom>
          <a:noFill/>
          <a:ln w="101600">
            <a:solidFill>
              <a:schemeClr val="accent5"/>
            </a:solidFill>
          </a:ln>
        </p:spPr>
        <p:txBody>
          <a:bodyPr/>
          <a:lstStyle>
            <a:lvl1pPr>
              <a:defRPr/>
            </a:lvl1pPr>
          </a:lstStyle>
          <a:p>
            <a:r>
              <a:rPr lang="de-DE"/>
              <a:t> </a:t>
            </a:r>
          </a:p>
        </p:txBody>
      </p:sp>
      <p:sp>
        <p:nvSpPr>
          <p:cNvPr id="28" name="Textplatzhalter 27">
            <a:extLst>
              <a:ext uri="{FF2B5EF4-FFF2-40B4-BE49-F238E27FC236}">
                <a16:creationId xmlns:a16="http://schemas.microsoft.com/office/drawing/2014/main" id="{176EC9FF-6007-48FC-B84E-D12C71C01E42}"/>
              </a:ext>
            </a:extLst>
          </p:cNvPr>
          <p:cNvSpPr>
            <a:spLocks noGrp="1"/>
          </p:cNvSpPr>
          <p:nvPr>
            <p:ph type="body" sz="quarter" idx="18"/>
          </p:nvPr>
        </p:nvSpPr>
        <p:spPr bwMode="gray">
          <a:xfrm>
            <a:off x="7413625" y="4284476"/>
            <a:ext cx="4227513" cy="1912937"/>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pic>
        <p:nvPicPr>
          <p:cNvPr id="2" name="Grafik 1">
            <a:extLst>
              <a:ext uri="{FF2B5EF4-FFF2-40B4-BE49-F238E27FC236}">
                <a16:creationId xmlns:a16="http://schemas.microsoft.com/office/drawing/2014/main" id="{0E0165C6-541B-9ACE-BD1A-202982CCBFBB}"/>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0583236" y="340892"/>
            <a:ext cx="1201698" cy="1042512"/>
          </a:xfrm>
          <a:prstGeom prst="rect">
            <a:avLst/>
          </a:prstGeom>
        </p:spPr>
      </p:pic>
    </p:spTree>
    <p:extLst>
      <p:ext uri="{BB962C8B-B14F-4D97-AF65-F5344CB8AC3E}">
        <p14:creationId xmlns:p14="http://schemas.microsoft.com/office/powerpoint/2010/main" val="12136145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ags" Target="../tags/tag2.xml"/><Relationship Id="rId3" Type="http://schemas.openxmlformats.org/officeDocument/2006/relationships/slideLayout" Target="../slideLayouts/slideLayout3.xml"/><Relationship Id="rId21" Type="http://schemas.openxmlformats.org/officeDocument/2006/relationships/oleObject" Target="../embeddings/oleObject1.bin"/><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456177CF-DABB-72BB-B540-30C25234A643}"/>
              </a:ext>
            </a:extLst>
          </p:cNvPr>
          <p:cNvPicPr>
            <a:picLocks noChangeAspect="1"/>
          </p:cNvPicPr>
          <p:nvPr userDrawn="1"/>
        </p:nvPicPr>
        <p:blipFill>
          <a:blip r:embed="rId19">
            <a:extLst>
              <a:ext uri="{96DAC541-7B7A-43D3-8B79-37D633B846F1}">
                <asvg:svgBlip xmlns:asvg="http://schemas.microsoft.com/office/drawing/2016/SVG/main" r:embed="rId20"/>
              </a:ext>
            </a:extLst>
          </a:blip>
          <a:stretch>
            <a:fillRect/>
          </a:stretch>
        </p:blipFill>
        <p:spPr>
          <a:xfrm>
            <a:off x="10583236" y="340892"/>
            <a:ext cx="1201698" cy="1042512"/>
          </a:xfrm>
          <a:prstGeom prst="rect">
            <a:avLst/>
          </a:prstGeom>
        </p:spPr>
      </p:pic>
      <p:graphicFrame>
        <p:nvGraphicFramePr>
          <p:cNvPr id="12" name="Objekt 11" hidden="1">
            <a:extLst>
              <a:ext uri="{FF2B5EF4-FFF2-40B4-BE49-F238E27FC236}">
                <a16:creationId xmlns:a16="http://schemas.microsoft.com/office/drawing/2014/main" id="{CE43A3CA-3B8E-4A06-AB39-66D519A96AD9}"/>
              </a:ext>
            </a:extLst>
          </p:cNvPr>
          <p:cNvGraphicFramePr>
            <a:graphicFrameLocks noChangeAspect="1"/>
          </p:cNvGraphicFramePr>
          <p:nvPr userDrawn="1">
            <p:custDataLst>
              <p:tags r:id="rId18"/>
            </p:custDataLst>
            <p:extLst>
              <p:ext uri="{D42A27DB-BD31-4B8C-83A1-F6EECF244321}">
                <p14:modId xmlns:p14="http://schemas.microsoft.com/office/powerpoint/2010/main" val="163446590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21" imgW="306" imgH="306" progId="TCLayout.ActiveDocument.1">
                  <p:embed/>
                </p:oleObj>
              </mc:Choice>
              <mc:Fallback>
                <p:oleObj name="think-cell Folie" r:id="rId21" imgW="306" imgH="306" progId="TCLayout.ActiveDocument.1">
                  <p:embed/>
                  <p:pic>
                    <p:nvPicPr>
                      <p:cNvPr id="12" name="Objekt 11" hidden="1">
                        <a:extLst>
                          <a:ext uri="{FF2B5EF4-FFF2-40B4-BE49-F238E27FC236}">
                            <a16:creationId xmlns:a16="http://schemas.microsoft.com/office/drawing/2014/main" id="{CE43A3CA-3B8E-4A06-AB39-66D519A96AD9}"/>
                          </a:ext>
                        </a:extLst>
                      </p:cNvPr>
                      <p:cNvPicPr/>
                      <p:nvPr/>
                    </p:nvPicPr>
                    <p:blipFill>
                      <a:blip r:embed="rId22"/>
                      <a:stretch>
                        <a:fillRect/>
                      </a:stretch>
                    </p:blipFill>
                    <p:spPr>
                      <a:xfrm>
                        <a:off x="1588" y="1588"/>
                        <a:ext cx="1588" cy="1588"/>
                      </a:xfrm>
                      <a:prstGeom prst="rect">
                        <a:avLst/>
                      </a:prstGeom>
                    </p:spPr>
                  </p:pic>
                </p:oleObj>
              </mc:Fallback>
            </mc:AlternateContent>
          </a:graphicData>
        </a:graphic>
      </p:graphicFrame>
      <p:sp>
        <p:nvSpPr>
          <p:cNvPr id="2" name="Titelplatzhalter 1">
            <a:extLst>
              <a:ext uri="{FF2B5EF4-FFF2-40B4-BE49-F238E27FC236}">
                <a16:creationId xmlns:a16="http://schemas.microsoft.com/office/drawing/2014/main" id="{E30FDBFE-C961-4E53-8CB5-B24EE7D899E3}"/>
              </a:ext>
            </a:extLst>
          </p:cNvPr>
          <p:cNvSpPr>
            <a:spLocks noGrp="1"/>
          </p:cNvSpPr>
          <p:nvPr>
            <p:ph type="title"/>
          </p:nvPr>
        </p:nvSpPr>
        <p:spPr bwMode="gray">
          <a:xfrm>
            <a:off x="550864" y="795442"/>
            <a:ext cx="8640761" cy="307777"/>
          </a:xfrm>
          <a:prstGeom prst="rect">
            <a:avLst/>
          </a:prstGeom>
        </p:spPr>
        <p:txBody>
          <a:bodyPr vert="horz" wrap="square" lIns="0" tIns="0" rIns="0" bIns="0" rtlCol="0" anchor="b">
            <a:spAutoFit/>
          </a:bodyPr>
          <a:lstStyle/>
          <a:p>
            <a:r>
              <a:rPr lang="de-DE"/>
              <a:t>Mastertitelformat bearbeiten</a:t>
            </a:r>
          </a:p>
        </p:txBody>
      </p:sp>
      <p:sp>
        <p:nvSpPr>
          <p:cNvPr id="3" name="Textplatzhalter 2">
            <a:extLst>
              <a:ext uri="{FF2B5EF4-FFF2-40B4-BE49-F238E27FC236}">
                <a16:creationId xmlns:a16="http://schemas.microsoft.com/office/drawing/2014/main" id="{FC995734-76DB-4AD1-A227-C3951BDFACBE}"/>
              </a:ext>
            </a:extLst>
          </p:cNvPr>
          <p:cNvSpPr>
            <a:spLocks noGrp="1"/>
          </p:cNvSpPr>
          <p:nvPr>
            <p:ph type="body" idx="1"/>
          </p:nvPr>
        </p:nvSpPr>
        <p:spPr bwMode="gray">
          <a:xfrm>
            <a:off x="550864" y="1773237"/>
            <a:ext cx="8640761" cy="4433457"/>
          </a:xfrm>
          <a:prstGeom prst="rect">
            <a:avLst/>
          </a:prstGeom>
        </p:spPr>
        <p:txBody>
          <a:bodyPr vert="horz" lIns="0" tIns="0" rIns="0" bIns="0" rtlCol="0">
            <a:no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Fußzeilenplatzhalter 4">
            <a:extLst>
              <a:ext uri="{FF2B5EF4-FFF2-40B4-BE49-F238E27FC236}">
                <a16:creationId xmlns:a16="http://schemas.microsoft.com/office/drawing/2014/main" id="{393D874A-161E-4E05-85D0-95475B352FD6}"/>
              </a:ext>
            </a:extLst>
          </p:cNvPr>
          <p:cNvSpPr>
            <a:spLocks noGrp="1"/>
          </p:cNvSpPr>
          <p:nvPr>
            <p:ph type="ftr" sz="quarter" idx="3"/>
          </p:nvPr>
        </p:nvSpPr>
        <p:spPr bwMode="gray">
          <a:xfrm>
            <a:off x="8001881" y="6486881"/>
            <a:ext cx="3638817" cy="123111"/>
          </a:xfrm>
          <a:prstGeom prst="rect">
            <a:avLst/>
          </a:prstGeom>
        </p:spPr>
        <p:txBody>
          <a:bodyPr vert="horz" wrap="none" lIns="0" tIns="0" rIns="0" bIns="0" rtlCol="0" anchor="ctr">
            <a:spAutoFit/>
          </a:bodyPr>
          <a:lstStyle>
            <a:lvl1pPr algn="r">
              <a:defRPr sz="800">
                <a:solidFill>
                  <a:schemeClr val="tx1"/>
                </a:solidFill>
              </a:defRPr>
            </a:lvl1pPr>
          </a:lstStyle>
          <a:p>
            <a:r>
              <a:rPr lang="de-DE"/>
              <a:t>Präsentationskennung - über EINFÜGEN in KOPF- UND FUSSZEILE eintragen</a:t>
            </a:r>
          </a:p>
        </p:txBody>
      </p:sp>
      <p:sp>
        <p:nvSpPr>
          <p:cNvPr id="6" name="Foliennummernplatzhalter 5">
            <a:extLst>
              <a:ext uri="{FF2B5EF4-FFF2-40B4-BE49-F238E27FC236}">
                <a16:creationId xmlns:a16="http://schemas.microsoft.com/office/drawing/2014/main" id="{B72542CB-C9B9-46E8-9BA9-DD9E555E6D4C}"/>
              </a:ext>
            </a:extLst>
          </p:cNvPr>
          <p:cNvSpPr>
            <a:spLocks noGrp="1"/>
          </p:cNvSpPr>
          <p:nvPr>
            <p:ph type="sldNum" sz="quarter" idx="4"/>
          </p:nvPr>
        </p:nvSpPr>
        <p:spPr bwMode="gray">
          <a:xfrm>
            <a:off x="11743112" y="6486881"/>
            <a:ext cx="209994" cy="123111"/>
          </a:xfrm>
          <a:prstGeom prst="rect">
            <a:avLst/>
          </a:prstGeom>
        </p:spPr>
        <p:txBody>
          <a:bodyPr vert="horz" wrap="none" lIns="0" tIns="0" rIns="0" bIns="0" rtlCol="0" anchor="ctr">
            <a:spAutoFit/>
          </a:bodyPr>
          <a:lstStyle>
            <a:lvl1pPr algn="l">
              <a:defRPr sz="800" b="1">
                <a:solidFill>
                  <a:schemeClr val="tx1"/>
                </a:solidFill>
              </a:defRPr>
            </a:lvl1pPr>
          </a:lstStyle>
          <a:p>
            <a:fld id="{386A76C2-6D9D-4233-BD11-1CE33C256E9C}" type="slidenum">
              <a:rPr lang="de-DE" smtClean="0"/>
              <a:pPr/>
              <a:t>‹Nr.›</a:t>
            </a:fld>
            <a:endParaRPr lang="de-DE"/>
          </a:p>
        </p:txBody>
      </p:sp>
      <p:sp>
        <p:nvSpPr>
          <p:cNvPr id="8" name="Textfeld 7">
            <a:extLst>
              <a:ext uri="{FF2B5EF4-FFF2-40B4-BE49-F238E27FC236}">
                <a16:creationId xmlns:a16="http://schemas.microsoft.com/office/drawing/2014/main" id="{8F5CF670-DDBB-7BC3-7C5B-731C77898724}"/>
              </a:ext>
            </a:extLst>
          </p:cNvPr>
          <p:cNvSpPr txBox="1"/>
          <p:nvPr userDrawn="1">
            <p:extLst>
              <p:ext uri="{1162E1C5-73C7-4A58-AE30-91384D911F3F}">
                <p184:classification xmlns:p184="http://schemas.microsoft.com/office/powerpoint/2018/4/main" val="ftr"/>
              </p:ext>
            </p:extLst>
          </p:nvPr>
        </p:nvSpPr>
        <p:spPr>
          <a:xfrm>
            <a:off x="5815013" y="6705600"/>
            <a:ext cx="590550" cy="152400"/>
          </a:xfrm>
          <a:prstGeom prst="rect">
            <a:avLst/>
          </a:prstGeom>
        </p:spPr>
        <p:txBody>
          <a:bodyPr horzOverflow="overflow" lIns="0" tIns="0" rIns="0" bIns="0">
            <a:spAutoFit/>
          </a:bodyPr>
          <a:lstStyle/>
          <a:p>
            <a:pPr algn="l"/>
            <a:r>
              <a:rPr lang="de-DE" sz="1000">
                <a:solidFill>
                  <a:srgbClr val="000000"/>
                </a:solidFill>
                <a:latin typeface="Calibri" panose="020F0502020204030204" pitchFamily="34" charset="0"/>
                <a:cs typeface="Calibri" panose="020F0502020204030204" pitchFamily="34" charset="0"/>
              </a:rPr>
              <a:t>LP-Internal</a:t>
            </a:r>
          </a:p>
        </p:txBody>
      </p:sp>
    </p:spTree>
    <p:extLst>
      <p:ext uri="{BB962C8B-B14F-4D97-AF65-F5344CB8AC3E}">
        <p14:creationId xmlns:p14="http://schemas.microsoft.com/office/powerpoint/2010/main" val="1570940162"/>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50" r:id="rId3"/>
    <p:sldLayoutId id="2147483654" r:id="rId4"/>
    <p:sldLayoutId id="2147483656" r:id="rId5"/>
    <p:sldLayoutId id="2147483663" r:id="rId6"/>
    <p:sldLayoutId id="2147483657" r:id="rId7"/>
    <p:sldLayoutId id="2147483658" r:id="rId8"/>
    <p:sldLayoutId id="2147483659" r:id="rId9"/>
    <p:sldLayoutId id="2147483664" r:id="rId10"/>
    <p:sldLayoutId id="2147483665" r:id="rId11"/>
    <p:sldLayoutId id="2147483666" r:id="rId12"/>
    <p:sldLayoutId id="2147483667" r:id="rId13"/>
    <p:sldLayoutId id="2147483661" r:id="rId14"/>
    <p:sldLayoutId id="2147483662" r:id="rId15"/>
    <p:sldLayoutId id="2147483668" r:id="rId16"/>
  </p:sldLayoutIdLst>
  <p:hf hdr="0" dt="0"/>
  <p:txStyles>
    <p:titleStyle>
      <a:lvl1pPr algn="l" defTabSz="914400" rtl="0" eaLnBrk="1" latinLnBrk="0" hangingPunct="1">
        <a:lnSpc>
          <a:spcPct val="100000"/>
        </a:lnSpc>
        <a:spcBef>
          <a:spcPct val="0"/>
        </a:spcBef>
        <a:buNone/>
        <a:defRPr sz="2000" kern="1200">
          <a:solidFill>
            <a:schemeClr val="tx1"/>
          </a:solidFill>
          <a:latin typeface="+mj-lt"/>
          <a:ea typeface="+mj-ea"/>
          <a:cs typeface="+mj-cs"/>
        </a:defRPr>
      </a:lvl1pPr>
    </p:titleStyle>
    <p:bodyStyle>
      <a:lvl1pPr marL="0" indent="0" algn="l" defTabSz="914400" rtl="0" eaLnBrk="1" latinLnBrk="0" hangingPunct="1">
        <a:lnSpc>
          <a:spcPct val="11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10000"/>
        </a:lnSpc>
        <a:spcBef>
          <a:spcPts val="600"/>
        </a:spcBef>
        <a:buFont typeface="Arial" panose="020B0604020202020204" pitchFamily="34" charset="0"/>
        <a:buChar char="•"/>
        <a:defRPr sz="1600" kern="1200">
          <a:solidFill>
            <a:schemeClr val="tx1"/>
          </a:solidFill>
          <a:latin typeface="+mn-lt"/>
          <a:ea typeface="+mn-ea"/>
          <a:cs typeface="+mn-cs"/>
        </a:defRPr>
      </a:lvl2pPr>
      <a:lvl3pPr marL="360000" indent="-180975" algn="l" defTabSz="914400" rtl="0" eaLnBrk="1" latinLnBrk="0" hangingPunct="1">
        <a:lnSpc>
          <a:spcPct val="110000"/>
        </a:lnSpc>
        <a:spcBef>
          <a:spcPts val="600"/>
        </a:spcBef>
        <a:buFont typeface="Arial" panose="020B0604020202020204" pitchFamily="34" charset="0"/>
        <a:buChar char="•"/>
        <a:defRPr sz="1600" kern="1200">
          <a:solidFill>
            <a:schemeClr val="tx1"/>
          </a:solidFill>
          <a:latin typeface="+mn-lt"/>
          <a:ea typeface="+mn-ea"/>
          <a:cs typeface="+mn-cs"/>
        </a:defRPr>
      </a:lvl3pPr>
      <a:lvl4pPr marL="540000" indent="-180000" algn="l" defTabSz="914400" rtl="0" eaLnBrk="1" latinLnBrk="0" hangingPunct="1">
        <a:lnSpc>
          <a:spcPct val="110000"/>
        </a:lnSpc>
        <a:spcBef>
          <a:spcPts val="600"/>
        </a:spcBef>
        <a:buFont typeface="Arial" panose="020B0604020202020204" pitchFamily="34" charset="0"/>
        <a:buChar char="•"/>
        <a:defRPr sz="1600" kern="1200">
          <a:solidFill>
            <a:schemeClr val="tx1"/>
          </a:solidFill>
          <a:latin typeface="+mn-lt"/>
          <a:ea typeface="+mn-ea"/>
          <a:cs typeface="+mn-cs"/>
        </a:defRPr>
      </a:lvl4pPr>
      <a:lvl5pPr marL="720000" indent="-180000" algn="l" defTabSz="914400" rtl="0" eaLnBrk="1" latinLnBrk="0" hangingPunct="1">
        <a:lnSpc>
          <a:spcPct val="11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7" userDrawn="1">
          <p15:clr>
            <a:srgbClr val="A4A3A4"/>
          </p15:clr>
        </p15:guide>
        <p15:guide id="2" pos="7333" userDrawn="1">
          <p15:clr>
            <a:srgbClr val="A4A3A4"/>
          </p15:clr>
        </p15:guide>
        <p15:guide id="3" orient="horz" pos="1117" userDrawn="1">
          <p15:clr>
            <a:srgbClr val="A4A3A4"/>
          </p15:clr>
        </p15:guide>
        <p15:guide id="4" orient="horz" pos="3906" userDrawn="1">
          <p15:clr>
            <a:srgbClr val="A4A3A4"/>
          </p15:clr>
        </p15:guide>
        <p15:guide id="5" pos="5790" userDrawn="1">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9.xml"/><Relationship Id="rId6" Type="http://schemas.openxmlformats.org/officeDocument/2006/relationships/image" Target="../media/image6.png"/><Relationship Id="rId5" Type="http://schemas.openxmlformats.org/officeDocument/2006/relationships/image" Target="../media/image3.emf"/><Relationship Id="rId4" Type="http://schemas.openxmlformats.org/officeDocument/2006/relationships/oleObject" Target="../embeddings/oleObject18.bin"/></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Layout" Target="../slideLayouts/slideLayout4.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ags" Target="../tags/tag20.xml"/><Relationship Id="rId6" Type="http://schemas.openxmlformats.org/officeDocument/2006/relationships/image" Target="../media/image15.png"/><Relationship Id="rId5" Type="http://schemas.openxmlformats.org/officeDocument/2006/relationships/image" Target="../media/image3.emf"/><Relationship Id="rId4" Type="http://schemas.openxmlformats.org/officeDocument/2006/relationships/oleObject" Target="../embeddings/oleObject19.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kt 5" hidden="1">
            <a:extLst>
              <a:ext uri="{FF2B5EF4-FFF2-40B4-BE49-F238E27FC236}">
                <a16:creationId xmlns:a16="http://schemas.microsoft.com/office/drawing/2014/main" id="{B40ABDDD-2164-44E4-936B-DDD022B23940}"/>
              </a:ext>
            </a:extLst>
          </p:cNvPr>
          <p:cNvGraphicFramePr>
            <a:graphicFrameLocks noChangeAspect="1"/>
          </p:cNvGraphicFramePr>
          <p:nvPr>
            <p:custDataLst>
              <p:tags r:id="rId1"/>
            </p:custDataLst>
            <p:extLst>
              <p:ext uri="{D42A27DB-BD31-4B8C-83A1-F6EECF244321}">
                <p14:modId xmlns:p14="http://schemas.microsoft.com/office/powerpoint/2010/main" val="109825255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06" imgH="306" progId="TCLayout.ActiveDocument.1">
                  <p:embed/>
                </p:oleObj>
              </mc:Choice>
              <mc:Fallback>
                <p:oleObj name="think-cell Folie" r:id="rId4" imgW="306" imgH="306" progId="TCLayout.ActiveDocument.1">
                  <p:embed/>
                  <p:pic>
                    <p:nvPicPr>
                      <p:cNvPr id="6" name="Objekt 5" hidden="1">
                        <a:extLst>
                          <a:ext uri="{FF2B5EF4-FFF2-40B4-BE49-F238E27FC236}">
                            <a16:creationId xmlns:a16="http://schemas.microsoft.com/office/drawing/2014/main" id="{B40ABDDD-2164-44E4-936B-DDD022B2394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9ED5C3D1-D36A-44B9-8F02-C71C111AFE7B}"/>
              </a:ext>
            </a:extLst>
          </p:cNvPr>
          <p:cNvSpPr>
            <a:spLocks noGrp="1"/>
          </p:cNvSpPr>
          <p:nvPr>
            <p:ph type="ctrTitle"/>
          </p:nvPr>
        </p:nvSpPr>
        <p:spPr bwMode="gray">
          <a:xfrm>
            <a:off x="3482566" y="3811067"/>
            <a:ext cx="5226868" cy="738664"/>
          </a:xfrm>
        </p:spPr>
        <p:txBody>
          <a:bodyPr vert="horz"/>
          <a:lstStyle/>
          <a:p>
            <a:r>
              <a:rPr lang="de-DE"/>
              <a:t>Pride Community</a:t>
            </a:r>
            <a:br>
              <a:rPr lang="de-DE"/>
            </a:br>
            <a:r>
              <a:rPr lang="de-DE">
                <a:cs typeface="Arial"/>
              </a:rPr>
              <a:t>#Wirsindbunt</a:t>
            </a:r>
          </a:p>
        </p:txBody>
      </p:sp>
      <p:pic>
        <p:nvPicPr>
          <p:cNvPr id="8" name="Grafik 7">
            <a:extLst>
              <a:ext uri="{FF2B5EF4-FFF2-40B4-BE49-F238E27FC236}">
                <a16:creationId xmlns:a16="http://schemas.microsoft.com/office/drawing/2014/main" id="{2D0B2221-195A-90A7-957E-C68F2E41B822}"/>
              </a:ext>
            </a:extLst>
          </p:cNvPr>
          <p:cNvPicPr>
            <a:picLocks noChangeAspect="1"/>
          </p:cNvPicPr>
          <p:nvPr/>
        </p:nvPicPr>
        <p:blipFill>
          <a:blip r:embed="rId6"/>
          <a:stretch>
            <a:fillRect/>
          </a:stretch>
        </p:blipFill>
        <p:spPr>
          <a:xfrm>
            <a:off x="280262" y="3192780"/>
            <a:ext cx="4560116" cy="4968240"/>
          </a:xfrm>
          <a:prstGeom prst="rect">
            <a:avLst/>
          </a:prstGeom>
        </p:spPr>
      </p:pic>
    </p:spTree>
    <p:extLst>
      <p:ext uri="{BB962C8B-B14F-4D97-AF65-F5344CB8AC3E}">
        <p14:creationId xmlns:p14="http://schemas.microsoft.com/office/powerpoint/2010/main" val="13657364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3B02E1-044A-C861-AA09-C39D2C8078B6}"/>
              </a:ext>
            </a:extLst>
          </p:cNvPr>
          <p:cNvSpPr>
            <a:spLocks noGrp="1"/>
          </p:cNvSpPr>
          <p:nvPr>
            <p:ph type="title"/>
          </p:nvPr>
        </p:nvSpPr>
        <p:spPr>
          <a:xfrm>
            <a:off x="640606" y="551129"/>
            <a:ext cx="8640761" cy="307777"/>
          </a:xfrm>
        </p:spPr>
        <p:txBody>
          <a:bodyPr/>
          <a:lstStyle/>
          <a:p>
            <a:r>
              <a:rPr lang="de-DE">
                <a:cs typeface="Arial"/>
              </a:rPr>
              <a:t>Euer Team</a:t>
            </a:r>
            <a:endParaRPr lang="de-DE"/>
          </a:p>
        </p:txBody>
      </p:sp>
      <p:sp>
        <p:nvSpPr>
          <p:cNvPr id="4" name="Foliennummernplatzhalter 3">
            <a:extLst>
              <a:ext uri="{FF2B5EF4-FFF2-40B4-BE49-F238E27FC236}">
                <a16:creationId xmlns:a16="http://schemas.microsoft.com/office/drawing/2014/main" id="{1500BFED-57DE-7AC3-4C6F-3D6AE2D7C75A}"/>
              </a:ext>
            </a:extLst>
          </p:cNvPr>
          <p:cNvSpPr>
            <a:spLocks noGrp="1"/>
          </p:cNvSpPr>
          <p:nvPr>
            <p:ph type="sldNum" sz="quarter" idx="12"/>
          </p:nvPr>
        </p:nvSpPr>
        <p:spPr/>
        <p:txBody>
          <a:bodyPr/>
          <a:lstStyle/>
          <a:p>
            <a:fld id="{386A76C2-6D9D-4233-BD11-1CE33C256E9C}" type="slidenum">
              <a:rPr lang="de-DE" smtClean="0"/>
              <a:t>2</a:t>
            </a:fld>
            <a:endParaRPr lang="de-DE"/>
          </a:p>
        </p:txBody>
      </p:sp>
      <p:pic>
        <p:nvPicPr>
          <p:cNvPr id="6" name="Grafik 5">
            <a:extLst>
              <a:ext uri="{FF2B5EF4-FFF2-40B4-BE49-F238E27FC236}">
                <a16:creationId xmlns:a16="http://schemas.microsoft.com/office/drawing/2014/main" id="{06C4F357-EFF9-28EE-03BC-1F9EDEF75E01}"/>
              </a:ext>
            </a:extLst>
          </p:cNvPr>
          <p:cNvPicPr>
            <a:picLocks noChangeAspect="1"/>
          </p:cNvPicPr>
          <p:nvPr/>
        </p:nvPicPr>
        <p:blipFill rotWithShape="1">
          <a:blip r:embed="rId2"/>
          <a:srcRect t="3919" b="29519"/>
          <a:stretch/>
        </p:blipFill>
        <p:spPr>
          <a:xfrm>
            <a:off x="2073019" y="1235181"/>
            <a:ext cx="1440000" cy="1440000"/>
          </a:xfrm>
          <a:prstGeom prst="ellipse">
            <a:avLst/>
          </a:prstGeom>
        </p:spPr>
      </p:pic>
      <p:sp>
        <p:nvSpPr>
          <p:cNvPr id="7" name="Textfeld 6">
            <a:extLst>
              <a:ext uri="{FF2B5EF4-FFF2-40B4-BE49-F238E27FC236}">
                <a16:creationId xmlns:a16="http://schemas.microsoft.com/office/drawing/2014/main" id="{47DDCAC5-69D0-D87A-6383-DDBEA878C037}"/>
              </a:ext>
            </a:extLst>
          </p:cNvPr>
          <p:cNvSpPr txBox="1"/>
          <p:nvPr/>
        </p:nvSpPr>
        <p:spPr>
          <a:xfrm>
            <a:off x="1691683" y="2898849"/>
            <a:ext cx="2194560" cy="553998"/>
          </a:xfrm>
          <a:prstGeom prst="rect">
            <a:avLst/>
          </a:prstGeom>
          <a:noFill/>
        </p:spPr>
        <p:txBody>
          <a:bodyPr wrap="square" lIns="0" tIns="0" rIns="0" bIns="0" rtlCol="0" anchor="t">
            <a:spAutoFit/>
          </a:bodyPr>
          <a:lstStyle/>
          <a:p>
            <a:pPr algn="ctr"/>
            <a:r>
              <a:rPr lang="de-DE" sz="1200" b="1"/>
              <a:t>Martin </a:t>
            </a:r>
            <a:r>
              <a:rPr lang="de-DE" sz="1200" b="1" err="1"/>
              <a:t>Günner</a:t>
            </a:r>
            <a:r>
              <a:rPr lang="de-DE" sz="1200" b="1"/>
              <a:t>, er/ihm</a:t>
            </a:r>
            <a:br>
              <a:rPr lang="de-DE" sz="1200"/>
            </a:br>
            <a:r>
              <a:rPr lang="de-DE" sz="1200"/>
              <a:t>TA Data Office, </a:t>
            </a:r>
          </a:p>
          <a:p>
            <a:pPr algn="ctr"/>
            <a:r>
              <a:rPr lang="de-DE" sz="1200"/>
              <a:t>Data Services &amp; EA</a:t>
            </a:r>
            <a:endParaRPr lang="de-DE" sz="1200">
              <a:cs typeface="Arial"/>
            </a:endParaRPr>
          </a:p>
        </p:txBody>
      </p:sp>
      <p:pic>
        <p:nvPicPr>
          <p:cNvPr id="8" name="Grafik 7">
            <a:extLst>
              <a:ext uri="{FF2B5EF4-FFF2-40B4-BE49-F238E27FC236}">
                <a16:creationId xmlns:a16="http://schemas.microsoft.com/office/drawing/2014/main" id="{F99BA353-B118-8DA3-FA93-08B9708EFC29}"/>
              </a:ext>
            </a:extLst>
          </p:cNvPr>
          <p:cNvPicPr>
            <a:picLocks noChangeAspect="1"/>
          </p:cNvPicPr>
          <p:nvPr/>
        </p:nvPicPr>
        <p:blipFill>
          <a:blip r:embed="rId3"/>
          <a:srcRect/>
          <a:stretch/>
        </p:blipFill>
        <p:spPr>
          <a:xfrm>
            <a:off x="4245043" y="1235181"/>
            <a:ext cx="1440000" cy="1440000"/>
          </a:xfrm>
          <a:prstGeom prst="ellipse">
            <a:avLst/>
          </a:prstGeom>
        </p:spPr>
      </p:pic>
      <p:sp>
        <p:nvSpPr>
          <p:cNvPr id="9" name="Textfeld 8">
            <a:extLst>
              <a:ext uri="{FF2B5EF4-FFF2-40B4-BE49-F238E27FC236}">
                <a16:creationId xmlns:a16="http://schemas.microsoft.com/office/drawing/2014/main" id="{37EE09C2-A2A9-7544-06EC-5FF615ACBEA4}"/>
              </a:ext>
            </a:extLst>
          </p:cNvPr>
          <p:cNvSpPr txBox="1"/>
          <p:nvPr/>
        </p:nvSpPr>
        <p:spPr>
          <a:xfrm>
            <a:off x="3863707" y="2898849"/>
            <a:ext cx="2194560" cy="553998"/>
          </a:xfrm>
          <a:prstGeom prst="rect">
            <a:avLst/>
          </a:prstGeom>
          <a:noFill/>
        </p:spPr>
        <p:txBody>
          <a:bodyPr wrap="square" lIns="0" tIns="0" rIns="0" bIns="0" rtlCol="0" anchor="t">
            <a:spAutoFit/>
          </a:bodyPr>
          <a:lstStyle/>
          <a:p>
            <a:pPr algn="ctr"/>
            <a:r>
              <a:rPr lang="de-DE" sz="1200" b="1"/>
              <a:t>Dominik Sperling, er/ihm</a:t>
            </a:r>
            <a:br>
              <a:rPr lang="de-DE" sz="1200"/>
            </a:br>
            <a:r>
              <a:rPr lang="de-DE" sz="1200"/>
              <a:t>Sales </a:t>
            </a:r>
            <a:r>
              <a:rPr lang="de-DE" sz="1200" err="1"/>
              <a:t>Operations</a:t>
            </a:r>
            <a:r>
              <a:rPr lang="de-DE" sz="1200"/>
              <a:t> Manager, </a:t>
            </a:r>
          </a:p>
          <a:p>
            <a:pPr algn="ctr"/>
            <a:r>
              <a:rPr lang="de-DE" sz="1200"/>
              <a:t>Sales </a:t>
            </a:r>
            <a:r>
              <a:rPr lang="de-DE" sz="1200" err="1"/>
              <a:t>Operations</a:t>
            </a:r>
            <a:r>
              <a:rPr lang="de-DE" sz="1200"/>
              <a:t> Classic</a:t>
            </a:r>
          </a:p>
        </p:txBody>
      </p:sp>
      <p:pic>
        <p:nvPicPr>
          <p:cNvPr id="10" name="Grafik 9" descr="Ein Bild, das Menschliches Gesicht, Mann, Bart, Person enthält.&#10;&#10;Beschreibung automatisch generiert.">
            <a:extLst>
              <a:ext uri="{FF2B5EF4-FFF2-40B4-BE49-F238E27FC236}">
                <a16:creationId xmlns:a16="http://schemas.microsoft.com/office/drawing/2014/main" id="{CA8C69D3-83F6-65C9-4731-A02E8E0BB7F8}"/>
              </a:ext>
            </a:extLst>
          </p:cNvPr>
          <p:cNvPicPr>
            <a:picLocks noChangeAspect="1"/>
          </p:cNvPicPr>
          <p:nvPr/>
        </p:nvPicPr>
        <p:blipFill>
          <a:blip r:embed="rId4"/>
          <a:stretch>
            <a:fillRect/>
          </a:stretch>
        </p:blipFill>
        <p:spPr>
          <a:xfrm>
            <a:off x="6549320" y="1235181"/>
            <a:ext cx="1440000" cy="1447458"/>
          </a:xfrm>
          <a:prstGeom prst="rect">
            <a:avLst/>
          </a:prstGeom>
        </p:spPr>
      </p:pic>
      <p:sp>
        <p:nvSpPr>
          <p:cNvPr id="15" name="Textfeld 14">
            <a:extLst>
              <a:ext uri="{FF2B5EF4-FFF2-40B4-BE49-F238E27FC236}">
                <a16:creationId xmlns:a16="http://schemas.microsoft.com/office/drawing/2014/main" id="{D9A00971-AC09-7D74-36F4-FA5718716A35}"/>
              </a:ext>
            </a:extLst>
          </p:cNvPr>
          <p:cNvSpPr txBox="1"/>
          <p:nvPr/>
        </p:nvSpPr>
        <p:spPr>
          <a:xfrm>
            <a:off x="6167984" y="2902561"/>
            <a:ext cx="2194560" cy="553998"/>
          </a:xfrm>
          <a:prstGeom prst="rect">
            <a:avLst/>
          </a:prstGeom>
          <a:noFill/>
        </p:spPr>
        <p:txBody>
          <a:bodyPr wrap="square" lIns="0" tIns="0" rIns="0" bIns="0" rtlCol="0" anchor="t">
            <a:spAutoFit/>
          </a:bodyPr>
          <a:lstStyle/>
          <a:p>
            <a:pPr algn="ctr"/>
            <a:r>
              <a:rPr lang="de-DE" sz="1200" b="1"/>
              <a:t>Christian </a:t>
            </a:r>
            <a:r>
              <a:rPr lang="de-DE" sz="1200" b="1" err="1"/>
              <a:t>Langhojer</a:t>
            </a:r>
            <a:r>
              <a:rPr lang="de-DE" sz="1200" b="1"/>
              <a:t>, er/ihm</a:t>
            </a:r>
            <a:br>
              <a:rPr lang="de-DE" sz="1200"/>
            </a:br>
            <a:r>
              <a:rPr lang="de-DE" sz="1200"/>
              <a:t>Kreditorenbuchhalter, </a:t>
            </a:r>
          </a:p>
          <a:p>
            <a:pPr algn="ctr"/>
            <a:r>
              <a:rPr lang="de-DE" sz="1200"/>
              <a:t>Finanz- und Rechnungswesen</a:t>
            </a:r>
            <a:endParaRPr lang="de-DE"/>
          </a:p>
        </p:txBody>
      </p:sp>
      <p:pic>
        <p:nvPicPr>
          <p:cNvPr id="13" name="Grafik 12">
            <a:extLst>
              <a:ext uri="{FF2B5EF4-FFF2-40B4-BE49-F238E27FC236}">
                <a16:creationId xmlns:a16="http://schemas.microsoft.com/office/drawing/2014/main" id="{32AA1528-2C41-7614-C551-8DD5DA8C226B}"/>
              </a:ext>
            </a:extLst>
          </p:cNvPr>
          <p:cNvPicPr>
            <a:picLocks noChangeAspect="1"/>
          </p:cNvPicPr>
          <p:nvPr/>
        </p:nvPicPr>
        <p:blipFill>
          <a:blip r:embed="rId5"/>
          <a:srcRect l="1792" r="1792"/>
          <a:stretch/>
        </p:blipFill>
        <p:spPr>
          <a:xfrm>
            <a:off x="8890754" y="1235181"/>
            <a:ext cx="1440000" cy="1440000"/>
          </a:xfrm>
          <a:prstGeom prst="ellipse">
            <a:avLst/>
          </a:prstGeom>
        </p:spPr>
      </p:pic>
      <p:sp>
        <p:nvSpPr>
          <p:cNvPr id="14" name="Textfeld 13">
            <a:extLst>
              <a:ext uri="{FF2B5EF4-FFF2-40B4-BE49-F238E27FC236}">
                <a16:creationId xmlns:a16="http://schemas.microsoft.com/office/drawing/2014/main" id="{AABA7540-F351-2497-0D38-B8DAC036587A}"/>
              </a:ext>
            </a:extLst>
          </p:cNvPr>
          <p:cNvSpPr txBox="1"/>
          <p:nvPr/>
        </p:nvSpPr>
        <p:spPr>
          <a:xfrm>
            <a:off x="8513474" y="2898849"/>
            <a:ext cx="2194560" cy="553998"/>
          </a:xfrm>
          <a:prstGeom prst="rect">
            <a:avLst/>
          </a:prstGeom>
          <a:noFill/>
        </p:spPr>
        <p:txBody>
          <a:bodyPr wrap="square" lIns="0" tIns="0" rIns="0" bIns="0" rtlCol="0" anchor="t">
            <a:spAutoFit/>
          </a:bodyPr>
          <a:lstStyle/>
          <a:p>
            <a:pPr algn="ctr"/>
            <a:r>
              <a:rPr lang="de-DE" sz="1200" b="1"/>
              <a:t>Lara Dengler, sie/ihr</a:t>
            </a:r>
            <a:br>
              <a:rPr lang="de-DE" sz="1200"/>
            </a:br>
            <a:r>
              <a:rPr lang="de-DE" sz="1200"/>
              <a:t>Sales </a:t>
            </a:r>
            <a:r>
              <a:rPr lang="de-DE" sz="1200" err="1"/>
              <a:t>Operations</a:t>
            </a:r>
            <a:r>
              <a:rPr lang="de-DE" sz="1200"/>
              <a:t> Managerin, </a:t>
            </a:r>
          </a:p>
          <a:p>
            <a:pPr algn="ctr"/>
            <a:r>
              <a:rPr lang="de-DE" sz="1200"/>
              <a:t>Sales </a:t>
            </a:r>
            <a:r>
              <a:rPr lang="de-DE" sz="1200" err="1"/>
              <a:t>Operations</a:t>
            </a:r>
            <a:r>
              <a:rPr lang="de-DE" sz="1200"/>
              <a:t> Classic</a:t>
            </a:r>
          </a:p>
        </p:txBody>
      </p:sp>
      <p:pic>
        <p:nvPicPr>
          <p:cNvPr id="11" name="Grafik 10">
            <a:extLst>
              <a:ext uri="{FF2B5EF4-FFF2-40B4-BE49-F238E27FC236}">
                <a16:creationId xmlns:a16="http://schemas.microsoft.com/office/drawing/2014/main" id="{6B35B861-E59D-7986-F264-042B2DF3DEED}"/>
              </a:ext>
            </a:extLst>
          </p:cNvPr>
          <p:cNvPicPr>
            <a:picLocks noChangeAspect="1"/>
          </p:cNvPicPr>
          <p:nvPr/>
        </p:nvPicPr>
        <p:blipFill>
          <a:blip r:embed="rId6"/>
          <a:srcRect l="5231" r="5231"/>
          <a:stretch/>
        </p:blipFill>
        <p:spPr>
          <a:xfrm>
            <a:off x="3943485" y="3856260"/>
            <a:ext cx="1440000" cy="1440000"/>
          </a:xfrm>
          <a:prstGeom prst="ellipse">
            <a:avLst/>
          </a:prstGeom>
        </p:spPr>
      </p:pic>
      <p:sp>
        <p:nvSpPr>
          <p:cNvPr id="16" name="Textfeld 15">
            <a:extLst>
              <a:ext uri="{FF2B5EF4-FFF2-40B4-BE49-F238E27FC236}">
                <a16:creationId xmlns:a16="http://schemas.microsoft.com/office/drawing/2014/main" id="{25DDBA91-7212-08CD-CB8E-CD8006CF4E3E}"/>
              </a:ext>
            </a:extLst>
          </p:cNvPr>
          <p:cNvSpPr txBox="1"/>
          <p:nvPr/>
        </p:nvSpPr>
        <p:spPr>
          <a:xfrm>
            <a:off x="3513019" y="5513708"/>
            <a:ext cx="2194560" cy="553998"/>
          </a:xfrm>
          <a:prstGeom prst="rect">
            <a:avLst/>
          </a:prstGeom>
          <a:noFill/>
        </p:spPr>
        <p:txBody>
          <a:bodyPr wrap="square" lIns="0" tIns="0" rIns="0" bIns="0" rtlCol="0" anchor="t">
            <a:spAutoFit/>
          </a:bodyPr>
          <a:lstStyle/>
          <a:p>
            <a:pPr algn="ctr"/>
            <a:r>
              <a:rPr lang="de-DE" sz="1200" b="1"/>
              <a:t>Christian Hergl, er/ihm</a:t>
            </a:r>
            <a:br>
              <a:rPr lang="de-DE" sz="1200"/>
            </a:br>
            <a:r>
              <a:rPr lang="en-US" sz="1200"/>
              <a:t>Country Configuration Architect, PAYBACK International</a:t>
            </a:r>
          </a:p>
        </p:txBody>
      </p:sp>
      <p:pic>
        <p:nvPicPr>
          <p:cNvPr id="12" name="Grafik 11" descr="Ein Bild, das Gras, draußen, Person, Menschliches Gesicht enthält.&#10;&#10;Beschreibung automatisch generiert.">
            <a:extLst>
              <a:ext uri="{FF2B5EF4-FFF2-40B4-BE49-F238E27FC236}">
                <a16:creationId xmlns:a16="http://schemas.microsoft.com/office/drawing/2014/main" id="{6BB29B90-D708-F83C-3705-2BEE4E4377A8}"/>
              </a:ext>
            </a:extLst>
          </p:cNvPr>
          <p:cNvPicPr>
            <a:picLocks noChangeAspect="1"/>
          </p:cNvPicPr>
          <p:nvPr/>
        </p:nvPicPr>
        <p:blipFill>
          <a:blip r:embed="rId7"/>
          <a:srcRect t="6710" b="6710"/>
          <a:stretch/>
        </p:blipFill>
        <p:spPr>
          <a:xfrm>
            <a:off x="6861703" y="3856260"/>
            <a:ext cx="1440000" cy="1440000"/>
          </a:xfrm>
          <a:prstGeom prst="ellipse">
            <a:avLst/>
          </a:prstGeom>
        </p:spPr>
      </p:pic>
      <p:sp>
        <p:nvSpPr>
          <p:cNvPr id="17" name="Textfeld 16">
            <a:extLst>
              <a:ext uri="{FF2B5EF4-FFF2-40B4-BE49-F238E27FC236}">
                <a16:creationId xmlns:a16="http://schemas.microsoft.com/office/drawing/2014/main" id="{AF30C01A-C328-9973-3E2C-70EB76C29FCC}"/>
              </a:ext>
            </a:extLst>
          </p:cNvPr>
          <p:cNvSpPr txBox="1"/>
          <p:nvPr/>
        </p:nvSpPr>
        <p:spPr>
          <a:xfrm>
            <a:off x="6484423" y="5492790"/>
            <a:ext cx="2194560" cy="553998"/>
          </a:xfrm>
          <a:prstGeom prst="rect">
            <a:avLst/>
          </a:prstGeom>
          <a:noFill/>
        </p:spPr>
        <p:txBody>
          <a:bodyPr wrap="square" lIns="0" tIns="0" rIns="0" bIns="0" rtlCol="0" anchor="t">
            <a:spAutoFit/>
          </a:bodyPr>
          <a:lstStyle/>
          <a:p>
            <a:pPr algn="ctr"/>
            <a:r>
              <a:rPr lang="de-DE" sz="1200" b="1"/>
              <a:t>Jürgen Wickenhäuser, er/ihm</a:t>
            </a:r>
            <a:br>
              <a:rPr lang="de-DE" sz="1200"/>
            </a:br>
            <a:r>
              <a:rPr lang="de-DE" sz="1200" b="0" i="0">
                <a:effectLst/>
                <a:latin typeface="Segoe UI" panose="020B0502040204020203" pitchFamily="34" charset="0"/>
              </a:rPr>
              <a:t>Senior Manager Website</a:t>
            </a:r>
          </a:p>
          <a:p>
            <a:pPr algn="ctr"/>
            <a:r>
              <a:rPr lang="de-DE" sz="1200" b="0" i="0">
                <a:effectLst/>
                <a:latin typeface="Segoe UI" panose="020B0502040204020203" pitchFamily="34" charset="0"/>
              </a:rPr>
              <a:t>Digital Content</a:t>
            </a:r>
          </a:p>
        </p:txBody>
      </p:sp>
      <p:pic>
        <p:nvPicPr>
          <p:cNvPr id="23" name="Grafik 22">
            <a:extLst>
              <a:ext uri="{FF2B5EF4-FFF2-40B4-BE49-F238E27FC236}">
                <a16:creationId xmlns:a16="http://schemas.microsoft.com/office/drawing/2014/main" id="{D263768A-35C5-7BCB-707D-4D25357D2EF2}"/>
              </a:ext>
            </a:extLst>
          </p:cNvPr>
          <p:cNvPicPr>
            <a:picLocks noChangeAspect="1"/>
          </p:cNvPicPr>
          <p:nvPr/>
        </p:nvPicPr>
        <p:blipFill>
          <a:blip r:embed="rId8"/>
          <a:stretch>
            <a:fillRect/>
          </a:stretch>
        </p:blipFill>
        <p:spPr>
          <a:xfrm>
            <a:off x="8890754" y="2898849"/>
            <a:ext cx="4232852" cy="4611688"/>
          </a:xfrm>
          <a:prstGeom prst="rect">
            <a:avLst/>
          </a:prstGeom>
        </p:spPr>
      </p:pic>
    </p:spTree>
    <p:extLst>
      <p:ext uri="{BB962C8B-B14F-4D97-AF65-F5344CB8AC3E}">
        <p14:creationId xmlns:p14="http://schemas.microsoft.com/office/powerpoint/2010/main" val="1661789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3B02E1-044A-C861-AA09-C39D2C8078B6}"/>
              </a:ext>
            </a:extLst>
          </p:cNvPr>
          <p:cNvSpPr>
            <a:spLocks noGrp="1"/>
          </p:cNvSpPr>
          <p:nvPr>
            <p:ph type="title"/>
          </p:nvPr>
        </p:nvSpPr>
        <p:spPr>
          <a:xfrm>
            <a:off x="550864" y="565466"/>
            <a:ext cx="8640761" cy="307777"/>
          </a:xfrm>
        </p:spPr>
        <p:txBody>
          <a:bodyPr/>
          <a:lstStyle/>
          <a:p>
            <a:r>
              <a:rPr lang="de-DE" sz="2000" b="1"/>
              <a:t>Martin </a:t>
            </a:r>
            <a:r>
              <a:rPr lang="de-DE" sz="2000" b="1" err="1"/>
              <a:t>Günner</a:t>
            </a:r>
            <a:r>
              <a:rPr lang="de-DE" sz="2000" b="1"/>
              <a:t>, </a:t>
            </a:r>
            <a:r>
              <a:rPr lang="de-DE" b="1"/>
              <a:t>er</a:t>
            </a:r>
            <a:r>
              <a:rPr lang="de-DE" sz="2000" b="1"/>
              <a:t>/</a:t>
            </a:r>
            <a:r>
              <a:rPr lang="de-DE" b="1"/>
              <a:t>ihm</a:t>
            </a:r>
            <a:endParaRPr lang="de-DE"/>
          </a:p>
        </p:txBody>
      </p:sp>
      <p:sp>
        <p:nvSpPr>
          <p:cNvPr id="3" name="Fußzeilenplatzhalter 2">
            <a:extLst>
              <a:ext uri="{FF2B5EF4-FFF2-40B4-BE49-F238E27FC236}">
                <a16:creationId xmlns:a16="http://schemas.microsoft.com/office/drawing/2014/main" id="{086A768F-D42A-886C-7C30-540B457B4A53}"/>
              </a:ext>
            </a:extLst>
          </p:cNvPr>
          <p:cNvSpPr>
            <a:spLocks noGrp="1"/>
          </p:cNvSpPr>
          <p:nvPr>
            <p:ph type="ftr" sz="quarter" idx="11"/>
          </p:nvPr>
        </p:nvSpPr>
        <p:spPr/>
        <p:txBody>
          <a:bodyPr/>
          <a:lstStyle/>
          <a:p>
            <a:r>
              <a:rPr lang="de-DE"/>
              <a:t>Präsentationskennung - über EINFÜGEN in KOPF- UND FUSSZEILE eintragen</a:t>
            </a:r>
          </a:p>
        </p:txBody>
      </p:sp>
      <p:sp>
        <p:nvSpPr>
          <p:cNvPr id="4" name="Foliennummernplatzhalter 3">
            <a:extLst>
              <a:ext uri="{FF2B5EF4-FFF2-40B4-BE49-F238E27FC236}">
                <a16:creationId xmlns:a16="http://schemas.microsoft.com/office/drawing/2014/main" id="{1500BFED-57DE-7AC3-4C6F-3D6AE2D7C75A}"/>
              </a:ext>
            </a:extLst>
          </p:cNvPr>
          <p:cNvSpPr>
            <a:spLocks noGrp="1"/>
          </p:cNvSpPr>
          <p:nvPr>
            <p:ph type="sldNum" sz="quarter" idx="12"/>
          </p:nvPr>
        </p:nvSpPr>
        <p:spPr/>
        <p:txBody>
          <a:bodyPr/>
          <a:lstStyle/>
          <a:p>
            <a:fld id="{386A76C2-6D9D-4233-BD11-1CE33C256E9C}" type="slidenum">
              <a:rPr lang="de-DE" smtClean="0"/>
              <a:t>3</a:t>
            </a:fld>
            <a:endParaRPr lang="de-DE"/>
          </a:p>
        </p:txBody>
      </p:sp>
      <p:sp>
        <p:nvSpPr>
          <p:cNvPr id="5" name="Textplatzhalter 4">
            <a:extLst>
              <a:ext uri="{FF2B5EF4-FFF2-40B4-BE49-F238E27FC236}">
                <a16:creationId xmlns:a16="http://schemas.microsoft.com/office/drawing/2014/main" id="{C1C3CB3C-827F-34EB-786C-3D48C8B37A02}"/>
              </a:ext>
            </a:extLst>
          </p:cNvPr>
          <p:cNvSpPr>
            <a:spLocks noGrp="1"/>
          </p:cNvSpPr>
          <p:nvPr>
            <p:ph type="body" sz="quarter" idx="13"/>
          </p:nvPr>
        </p:nvSpPr>
        <p:spPr>
          <a:xfrm>
            <a:off x="550863" y="873243"/>
            <a:ext cx="8640941" cy="187424"/>
          </a:xfrm>
        </p:spPr>
        <p:txBody>
          <a:bodyPr/>
          <a:lstStyle/>
          <a:p>
            <a:r>
              <a:rPr lang="de-DE" sz="1200"/>
              <a:t>TA Data Office, Data Services &amp; EA</a:t>
            </a:r>
            <a:endParaRPr lang="de-DE"/>
          </a:p>
        </p:txBody>
      </p:sp>
      <p:pic>
        <p:nvPicPr>
          <p:cNvPr id="7" name="Grafik 6">
            <a:extLst>
              <a:ext uri="{FF2B5EF4-FFF2-40B4-BE49-F238E27FC236}">
                <a16:creationId xmlns:a16="http://schemas.microsoft.com/office/drawing/2014/main" id="{14D9CE2D-D300-CF7C-6C1B-A3859694B000}"/>
              </a:ext>
            </a:extLst>
          </p:cNvPr>
          <p:cNvPicPr>
            <a:picLocks noChangeAspect="1"/>
          </p:cNvPicPr>
          <p:nvPr/>
        </p:nvPicPr>
        <p:blipFill rotWithShape="1">
          <a:blip r:embed="rId2"/>
          <a:srcRect t="3919" b="29519"/>
          <a:stretch/>
        </p:blipFill>
        <p:spPr>
          <a:xfrm>
            <a:off x="6803136" y="1945585"/>
            <a:ext cx="6036306" cy="6036306"/>
          </a:xfrm>
          <a:prstGeom prst="ellipse">
            <a:avLst/>
          </a:prstGeom>
        </p:spPr>
      </p:pic>
      <p:sp>
        <p:nvSpPr>
          <p:cNvPr id="8" name="Textfeld 7">
            <a:extLst>
              <a:ext uri="{FF2B5EF4-FFF2-40B4-BE49-F238E27FC236}">
                <a16:creationId xmlns:a16="http://schemas.microsoft.com/office/drawing/2014/main" id="{BD2DEDC7-1445-E3A4-4715-25826B604573}"/>
              </a:ext>
            </a:extLst>
          </p:cNvPr>
          <p:cNvSpPr txBox="1"/>
          <p:nvPr/>
        </p:nvSpPr>
        <p:spPr>
          <a:xfrm>
            <a:off x="740664" y="2953512"/>
            <a:ext cx="65" cy="184666"/>
          </a:xfrm>
          <a:prstGeom prst="rect">
            <a:avLst/>
          </a:prstGeom>
          <a:noFill/>
        </p:spPr>
        <p:txBody>
          <a:bodyPr wrap="none" lIns="0" tIns="0" rIns="0" bIns="0" rtlCol="0">
            <a:spAutoFit/>
          </a:bodyPr>
          <a:lstStyle/>
          <a:p>
            <a:pPr algn="l"/>
            <a:endParaRPr lang="de-DE" sz="1200" err="1"/>
          </a:p>
        </p:txBody>
      </p:sp>
      <p:sp>
        <p:nvSpPr>
          <p:cNvPr id="9" name="Textfeld 8">
            <a:extLst>
              <a:ext uri="{FF2B5EF4-FFF2-40B4-BE49-F238E27FC236}">
                <a16:creationId xmlns:a16="http://schemas.microsoft.com/office/drawing/2014/main" id="{59902398-7B7B-E237-6536-B96E84F36831}"/>
              </a:ext>
            </a:extLst>
          </p:cNvPr>
          <p:cNvSpPr txBox="1"/>
          <p:nvPr/>
        </p:nvSpPr>
        <p:spPr>
          <a:xfrm>
            <a:off x="583407" y="1194911"/>
            <a:ext cx="5868224" cy="5663089"/>
          </a:xfrm>
          <a:prstGeom prst="rect">
            <a:avLst/>
          </a:prstGeom>
          <a:noFill/>
        </p:spPr>
        <p:txBody>
          <a:bodyPr wrap="square" lIns="0" tIns="0" rIns="0" bIns="0" rtlCol="0" anchor="t">
            <a:spAutoFit/>
          </a:bodyPr>
          <a:lstStyle/>
          <a:p>
            <a:r>
              <a:rPr lang="de-DE" sz="1200"/>
              <a:t>Servus zusammen, </a:t>
            </a:r>
          </a:p>
          <a:p>
            <a:pPr algn="l"/>
            <a:endParaRPr lang="de-DE" sz="1200"/>
          </a:p>
          <a:p>
            <a:r>
              <a:rPr lang="de-DE" sz="1200"/>
              <a:t>ich bin Martin und seit dem 01. August 2022 Teamassistent im Bereich DATA.</a:t>
            </a:r>
            <a:br>
              <a:rPr lang="de-DE" sz="1200"/>
            </a:br>
            <a:br>
              <a:rPr lang="de-DE" sz="1200"/>
            </a:br>
            <a:r>
              <a:rPr lang="de-DE" sz="1200"/>
              <a:t>Als schwuler Mann wird es dir oft nicht leicht gemacht, den richtigen Platz in der Gesellschaft und in Unternehmen zu finden. Somit gerät Man(n) leider sehr oft in einem ständigen Kampf um Gleichberechtigung und Anerkennung.</a:t>
            </a:r>
            <a:endParaRPr lang="de-DE" sz="1200">
              <a:cs typeface="Arial"/>
            </a:endParaRPr>
          </a:p>
          <a:p>
            <a:pPr algn="l"/>
            <a:endParaRPr lang="de-DE" sz="1200"/>
          </a:p>
          <a:p>
            <a:r>
              <a:rPr lang="de-DE" sz="1200"/>
              <a:t>In meiner Vergangenheit durfte ich sowohl positive als auch negative Erfahrungen sammeln.</a:t>
            </a:r>
            <a:br>
              <a:rPr lang="de-DE" sz="1200"/>
            </a:br>
            <a:r>
              <a:rPr lang="de-DE" sz="1200"/>
              <a:t>Ereignisse, bei denen ich meine Identität regelmäßig hinterfragt habe aber auch Momente, die wiederum einen positiven Impact für meine persönlich Entwicklung hatten.</a:t>
            </a:r>
            <a:br>
              <a:rPr lang="de-DE" sz="1200"/>
            </a:br>
            <a:br>
              <a:rPr lang="de-DE" sz="1200"/>
            </a:br>
            <a:r>
              <a:rPr lang="de-DE" sz="1200"/>
              <a:t>In PAYBACK habe ich einen Arbeitgeber und ein Team gefunden, wo der Mensch im Vordergrund steht, ich so sein darf wie ich bin und mich auch nicht mehr hinterfragen muss. </a:t>
            </a:r>
            <a:br>
              <a:rPr lang="de-DE" sz="1200"/>
            </a:br>
            <a:r>
              <a:rPr lang="de-DE" sz="1200"/>
              <a:t>Neben meiner Familie ist das für mich mein Rückgrat für meinen stabilen Platz in der Gesellschaft.</a:t>
            </a:r>
            <a:br>
              <a:rPr lang="de-DE" sz="1200"/>
            </a:br>
            <a:br>
              <a:rPr lang="de-DE" sz="1200"/>
            </a:br>
            <a:r>
              <a:rPr lang="de-DE" sz="1200"/>
              <a:t>Als Teil LGBTQIA+ Community möchte ich andere </a:t>
            </a:r>
            <a:r>
              <a:rPr lang="de-DE" sz="1200" err="1"/>
              <a:t>Kolleg:innen</a:t>
            </a:r>
            <a:r>
              <a:rPr lang="de-DE" sz="1200"/>
              <a:t> bestärken, dass es sich lohnt für sich einzustehen und seinen Weg unbeirrt weiter zu gehen, auch wenn es manchmal hart ist, es lohnt sich! </a:t>
            </a:r>
            <a:br>
              <a:rPr lang="de-DE" sz="1200"/>
            </a:br>
            <a:r>
              <a:rPr lang="de-DE" sz="1200"/>
              <a:t>Da fällt mir nur ein … </a:t>
            </a:r>
            <a:endParaRPr lang="de-DE" sz="1200">
              <a:cs typeface="Arial"/>
            </a:endParaRPr>
          </a:p>
          <a:p>
            <a:pPr algn="ctr"/>
            <a:r>
              <a:rPr lang="de-DE" sz="1200" b="1"/>
              <a:t>„</a:t>
            </a:r>
            <a:r>
              <a:rPr lang="en-US" sz="1100" b="1" i="1">
                <a:solidFill>
                  <a:srgbClr val="202124"/>
                </a:solidFill>
                <a:effectLst/>
                <a:latin typeface="arial"/>
                <a:cs typeface="arial"/>
              </a:rPr>
              <a:t>Everyone is special in their own way</a:t>
            </a:r>
            <a:br>
              <a:rPr lang="en-US" sz="1100" b="1" i="1"/>
            </a:br>
            <a:r>
              <a:rPr lang="en-US" sz="1100" b="1" i="1">
                <a:solidFill>
                  <a:srgbClr val="202124"/>
                </a:solidFill>
                <a:effectLst/>
                <a:latin typeface="arial"/>
                <a:cs typeface="arial"/>
              </a:rPr>
              <a:t>We make each other strong</a:t>
            </a:r>
            <a:br>
              <a:rPr lang="en-US" sz="1100" b="1" i="1"/>
            </a:br>
            <a:r>
              <a:rPr lang="en-US" sz="1100" b="1" i="1">
                <a:solidFill>
                  <a:srgbClr val="202124"/>
                </a:solidFill>
                <a:effectLst/>
                <a:latin typeface="arial"/>
                <a:cs typeface="arial"/>
              </a:rPr>
              <a:t>We're not the same</a:t>
            </a:r>
            <a:br>
              <a:rPr lang="en-US" sz="1100" b="1" i="1"/>
            </a:br>
            <a:r>
              <a:rPr lang="en-US" sz="1100" b="1" i="1">
                <a:solidFill>
                  <a:srgbClr val="202124"/>
                </a:solidFill>
                <a:effectLst/>
                <a:latin typeface="arial"/>
                <a:cs typeface="arial"/>
              </a:rPr>
              <a:t>We're different in a good way</a:t>
            </a:r>
            <a:br>
              <a:rPr lang="en-US" sz="1100" b="1" i="1"/>
            </a:br>
            <a:r>
              <a:rPr lang="en-US" sz="1100" b="1" i="1">
                <a:solidFill>
                  <a:srgbClr val="202124"/>
                </a:solidFill>
                <a:effectLst/>
                <a:latin typeface="arial"/>
                <a:cs typeface="arial"/>
              </a:rPr>
              <a:t>Together's where we belong”</a:t>
            </a:r>
            <a:br>
              <a:rPr lang="de-DE" sz="1200"/>
            </a:br>
            <a:r>
              <a:rPr lang="de-DE" sz="1200"/>
              <a:t> </a:t>
            </a:r>
            <a:r>
              <a:rPr lang="de-DE" sz="700" i="1" err="1">
                <a:solidFill>
                  <a:srgbClr val="202124"/>
                </a:solidFill>
                <a:latin typeface="arial"/>
                <a:cs typeface="arial"/>
              </a:rPr>
              <a:t>Hight</a:t>
            </a:r>
            <a:r>
              <a:rPr lang="de-DE" sz="700" i="1">
                <a:solidFill>
                  <a:srgbClr val="202124"/>
                </a:solidFill>
                <a:latin typeface="arial"/>
                <a:cs typeface="arial"/>
              </a:rPr>
              <a:t> School Musical „</a:t>
            </a:r>
            <a:r>
              <a:rPr lang="en-US" sz="700" i="1">
                <a:solidFill>
                  <a:srgbClr val="202124"/>
                </a:solidFill>
                <a:latin typeface="arial"/>
                <a:cs typeface="arial"/>
              </a:rPr>
              <a:t> We're All in This Together”</a:t>
            </a:r>
            <a:endParaRPr lang="de-DE" sz="700" i="1">
              <a:solidFill>
                <a:srgbClr val="202124"/>
              </a:solidFill>
              <a:latin typeface="arial"/>
              <a:cs typeface="arial"/>
            </a:endParaRPr>
          </a:p>
        </p:txBody>
      </p:sp>
    </p:spTree>
    <p:extLst>
      <p:ext uri="{BB962C8B-B14F-4D97-AF65-F5344CB8AC3E}">
        <p14:creationId xmlns:p14="http://schemas.microsoft.com/office/powerpoint/2010/main" val="24929744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3B02E1-044A-C861-AA09-C39D2C8078B6}"/>
              </a:ext>
            </a:extLst>
          </p:cNvPr>
          <p:cNvSpPr>
            <a:spLocks noGrp="1"/>
          </p:cNvSpPr>
          <p:nvPr>
            <p:ph type="title"/>
          </p:nvPr>
        </p:nvSpPr>
        <p:spPr>
          <a:xfrm>
            <a:off x="550864" y="565466"/>
            <a:ext cx="8640761" cy="307777"/>
          </a:xfrm>
        </p:spPr>
        <p:txBody>
          <a:bodyPr/>
          <a:lstStyle/>
          <a:p>
            <a:r>
              <a:rPr lang="de-DE" sz="2000" b="1"/>
              <a:t>Dominik Sperling, </a:t>
            </a:r>
            <a:r>
              <a:rPr lang="de-DE" b="1"/>
              <a:t>er</a:t>
            </a:r>
            <a:r>
              <a:rPr lang="de-DE" sz="2000" b="1"/>
              <a:t>/</a:t>
            </a:r>
            <a:r>
              <a:rPr lang="de-DE" b="1"/>
              <a:t>ihm</a:t>
            </a:r>
            <a:endParaRPr lang="de-DE"/>
          </a:p>
        </p:txBody>
      </p:sp>
      <p:sp>
        <p:nvSpPr>
          <p:cNvPr id="3" name="Fußzeilenplatzhalter 2">
            <a:extLst>
              <a:ext uri="{FF2B5EF4-FFF2-40B4-BE49-F238E27FC236}">
                <a16:creationId xmlns:a16="http://schemas.microsoft.com/office/drawing/2014/main" id="{086A768F-D42A-886C-7C30-540B457B4A53}"/>
              </a:ext>
            </a:extLst>
          </p:cNvPr>
          <p:cNvSpPr>
            <a:spLocks noGrp="1"/>
          </p:cNvSpPr>
          <p:nvPr>
            <p:ph type="ftr" sz="quarter" idx="11"/>
          </p:nvPr>
        </p:nvSpPr>
        <p:spPr/>
        <p:txBody>
          <a:bodyPr/>
          <a:lstStyle/>
          <a:p>
            <a:r>
              <a:rPr lang="de-DE"/>
              <a:t>Präsentationskennung - über EINFÜGEN in KOPF- UND FUSSZEILE eintragen</a:t>
            </a:r>
          </a:p>
        </p:txBody>
      </p:sp>
      <p:sp>
        <p:nvSpPr>
          <p:cNvPr id="4" name="Foliennummernplatzhalter 3">
            <a:extLst>
              <a:ext uri="{FF2B5EF4-FFF2-40B4-BE49-F238E27FC236}">
                <a16:creationId xmlns:a16="http://schemas.microsoft.com/office/drawing/2014/main" id="{1500BFED-57DE-7AC3-4C6F-3D6AE2D7C75A}"/>
              </a:ext>
            </a:extLst>
          </p:cNvPr>
          <p:cNvSpPr>
            <a:spLocks noGrp="1"/>
          </p:cNvSpPr>
          <p:nvPr>
            <p:ph type="sldNum" sz="quarter" idx="12"/>
          </p:nvPr>
        </p:nvSpPr>
        <p:spPr/>
        <p:txBody>
          <a:bodyPr/>
          <a:lstStyle/>
          <a:p>
            <a:fld id="{386A76C2-6D9D-4233-BD11-1CE33C256E9C}" type="slidenum">
              <a:rPr lang="de-DE" smtClean="0"/>
              <a:t>4</a:t>
            </a:fld>
            <a:endParaRPr lang="de-DE"/>
          </a:p>
        </p:txBody>
      </p:sp>
      <p:sp>
        <p:nvSpPr>
          <p:cNvPr id="5" name="Textplatzhalter 4">
            <a:extLst>
              <a:ext uri="{FF2B5EF4-FFF2-40B4-BE49-F238E27FC236}">
                <a16:creationId xmlns:a16="http://schemas.microsoft.com/office/drawing/2014/main" id="{C1C3CB3C-827F-34EB-786C-3D48C8B37A02}"/>
              </a:ext>
            </a:extLst>
          </p:cNvPr>
          <p:cNvSpPr>
            <a:spLocks noGrp="1"/>
          </p:cNvSpPr>
          <p:nvPr>
            <p:ph type="body" sz="quarter" idx="13"/>
          </p:nvPr>
        </p:nvSpPr>
        <p:spPr>
          <a:xfrm>
            <a:off x="550863" y="873243"/>
            <a:ext cx="8640941" cy="187424"/>
          </a:xfrm>
        </p:spPr>
        <p:txBody>
          <a:bodyPr/>
          <a:lstStyle/>
          <a:p>
            <a:r>
              <a:rPr lang="en-US" sz="1200"/>
              <a:t>Sales Operations Manager, Sales Operations Classic</a:t>
            </a:r>
          </a:p>
        </p:txBody>
      </p:sp>
      <p:pic>
        <p:nvPicPr>
          <p:cNvPr id="7" name="Grafik 6">
            <a:extLst>
              <a:ext uri="{FF2B5EF4-FFF2-40B4-BE49-F238E27FC236}">
                <a16:creationId xmlns:a16="http://schemas.microsoft.com/office/drawing/2014/main" id="{14D9CE2D-D300-CF7C-6C1B-A3859694B000}"/>
              </a:ext>
            </a:extLst>
          </p:cNvPr>
          <p:cNvPicPr>
            <a:picLocks noChangeAspect="1"/>
          </p:cNvPicPr>
          <p:nvPr/>
        </p:nvPicPr>
        <p:blipFill>
          <a:blip r:embed="rId2"/>
          <a:srcRect/>
          <a:stretch/>
        </p:blipFill>
        <p:spPr>
          <a:xfrm>
            <a:off x="6803136" y="1945585"/>
            <a:ext cx="6036306" cy="6036306"/>
          </a:xfrm>
          <a:prstGeom prst="ellipse">
            <a:avLst/>
          </a:prstGeom>
        </p:spPr>
      </p:pic>
      <p:sp>
        <p:nvSpPr>
          <p:cNvPr id="8" name="Textfeld 7">
            <a:extLst>
              <a:ext uri="{FF2B5EF4-FFF2-40B4-BE49-F238E27FC236}">
                <a16:creationId xmlns:a16="http://schemas.microsoft.com/office/drawing/2014/main" id="{BD2DEDC7-1445-E3A4-4715-25826B604573}"/>
              </a:ext>
            </a:extLst>
          </p:cNvPr>
          <p:cNvSpPr txBox="1"/>
          <p:nvPr/>
        </p:nvSpPr>
        <p:spPr>
          <a:xfrm>
            <a:off x="740664" y="2953512"/>
            <a:ext cx="65" cy="184666"/>
          </a:xfrm>
          <a:prstGeom prst="rect">
            <a:avLst/>
          </a:prstGeom>
          <a:noFill/>
        </p:spPr>
        <p:txBody>
          <a:bodyPr wrap="none" lIns="0" tIns="0" rIns="0" bIns="0" rtlCol="0">
            <a:spAutoFit/>
          </a:bodyPr>
          <a:lstStyle/>
          <a:p>
            <a:pPr algn="l"/>
            <a:endParaRPr lang="de-DE" sz="1200" err="1"/>
          </a:p>
        </p:txBody>
      </p:sp>
      <p:sp>
        <p:nvSpPr>
          <p:cNvPr id="9" name="Textfeld 8">
            <a:extLst>
              <a:ext uri="{FF2B5EF4-FFF2-40B4-BE49-F238E27FC236}">
                <a16:creationId xmlns:a16="http://schemas.microsoft.com/office/drawing/2014/main" id="{59902398-7B7B-E237-6536-B96E84F36831}"/>
              </a:ext>
            </a:extLst>
          </p:cNvPr>
          <p:cNvSpPr txBox="1"/>
          <p:nvPr/>
        </p:nvSpPr>
        <p:spPr>
          <a:xfrm>
            <a:off x="583407" y="1639751"/>
            <a:ext cx="5868224" cy="3323987"/>
          </a:xfrm>
          <a:prstGeom prst="rect">
            <a:avLst/>
          </a:prstGeom>
          <a:noFill/>
        </p:spPr>
        <p:txBody>
          <a:bodyPr wrap="square" lIns="0" tIns="0" rIns="0" bIns="0" rtlCol="0" anchor="t">
            <a:spAutoFit/>
          </a:bodyPr>
          <a:lstStyle/>
          <a:p>
            <a:pPr algn="l"/>
            <a:r>
              <a:rPr lang="de-DE" sz="1200"/>
              <a:t>Hallo zusammen, </a:t>
            </a:r>
          </a:p>
          <a:p>
            <a:pPr algn="l"/>
            <a:endParaRPr lang="de-DE" sz="1200"/>
          </a:p>
          <a:p>
            <a:pPr algn="l"/>
            <a:r>
              <a:rPr lang="de-DE" sz="1200"/>
              <a:t>ich bin Dominik und arbeite seit dem 01. April 2021 als Sales </a:t>
            </a:r>
            <a:r>
              <a:rPr lang="de-DE" sz="1200" err="1"/>
              <a:t>Operations</a:t>
            </a:r>
            <a:r>
              <a:rPr lang="de-DE" sz="1200"/>
              <a:t> Manager bei PAYBACK.</a:t>
            </a:r>
            <a:br>
              <a:rPr lang="de-DE" sz="1200"/>
            </a:br>
            <a:endParaRPr lang="de-DE" sz="1200"/>
          </a:p>
          <a:p>
            <a:pPr algn="l"/>
            <a:r>
              <a:rPr lang="de-DE" sz="1200"/>
              <a:t>Wie man an meinem Dialekt vielleicht hören kann, stamme ich ursprünglich aus Niederbayern, genauer gesagt aus dem Landkreis Passau. Als Kind vom Land waren die Themen Vielfalt und Diversität leider nie so präsent, wie ich es mir gewünscht hätte. Im Gegenteil, offen schwul zu sein, war hier eher die Ausnahme. </a:t>
            </a:r>
          </a:p>
          <a:p>
            <a:pPr algn="l"/>
            <a:endParaRPr lang="de-DE" sz="1200"/>
          </a:p>
          <a:p>
            <a:pPr algn="l"/>
            <a:r>
              <a:rPr lang="de-DE" sz="1200"/>
              <a:t>Umso wichtiger ist es mir offen und respektvoll einander gegenüberzutreten und auf Menschen zu achten, welche sich bisher vielleicht noch nicht getraut haben, voll und ganz zu sich zu stehen. </a:t>
            </a:r>
          </a:p>
          <a:p>
            <a:pPr algn="l"/>
            <a:endParaRPr lang="de-DE" sz="1200"/>
          </a:p>
          <a:p>
            <a:pPr algn="l"/>
            <a:r>
              <a:rPr lang="de-DE" sz="1200"/>
              <a:t>In meiner Freizeit liebe ich es zu verreisen, zu kochen und neue Rezepte auszuprobieren. </a:t>
            </a:r>
          </a:p>
          <a:p>
            <a:pPr algn="l"/>
            <a:endParaRPr lang="de-DE" sz="1200"/>
          </a:p>
          <a:p>
            <a:pPr algn="l"/>
            <a:endParaRPr lang="de-DE" sz="1200"/>
          </a:p>
        </p:txBody>
      </p:sp>
    </p:spTree>
    <p:extLst>
      <p:ext uri="{BB962C8B-B14F-4D97-AF65-F5344CB8AC3E}">
        <p14:creationId xmlns:p14="http://schemas.microsoft.com/office/powerpoint/2010/main" val="16040645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3B02E1-044A-C861-AA09-C39D2C8078B6}"/>
              </a:ext>
            </a:extLst>
          </p:cNvPr>
          <p:cNvSpPr>
            <a:spLocks noGrp="1"/>
          </p:cNvSpPr>
          <p:nvPr>
            <p:ph type="title"/>
          </p:nvPr>
        </p:nvSpPr>
        <p:spPr>
          <a:xfrm>
            <a:off x="550864" y="565466"/>
            <a:ext cx="8640761" cy="307777"/>
          </a:xfrm>
        </p:spPr>
        <p:txBody>
          <a:bodyPr/>
          <a:lstStyle/>
          <a:p>
            <a:r>
              <a:rPr lang="de-DE" b="1"/>
              <a:t>Christian </a:t>
            </a:r>
            <a:r>
              <a:rPr lang="de-DE" b="1" err="1"/>
              <a:t>Langhojer</a:t>
            </a:r>
            <a:r>
              <a:rPr lang="de-DE" sz="2000" b="1"/>
              <a:t>, </a:t>
            </a:r>
            <a:r>
              <a:rPr lang="de-DE" b="1"/>
              <a:t>er</a:t>
            </a:r>
            <a:r>
              <a:rPr lang="de-DE" sz="2000" b="1"/>
              <a:t>/</a:t>
            </a:r>
            <a:r>
              <a:rPr lang="de-DE" b="1"/>
              <a:t>ihm</a:t>
            </a:r>
            <a:endParaRPr lang="de-DE"/>
          </a:p>
        </p:txBody>
      </p:sp>
      <p:sp>
        <p:nvSpPr>
          <p:cNvPr id="3" name="Fußzeilenplatzhalter 2">
            <a:extLst>
              <a:ext uri="{FF2B5EF4-FFF2-40B4-BE49-F238E27FC236}">
                <a16:creationId xmlns:a16="http://schemas.microsoft.com/office/drawing/2014/main" id="{086A768F-D42A-886C-7C30-540B457B4A53}"/>
              </a:ext>
            </a:extLst>
          </p:cNvPr>
          <p:cNvSpPr>
            <a:spLocks noGrp="1"/>
          </p:cNvSpPr>
          <p:nvPr>
            <p:ph type="ftr" sz="quarter" idx="11"/>
          </p:nvPr>
        </p:nvSpPr>
        <p:spPr/>
        <p:txBody>
          <a:bodyPr/>
          <a:lstStyle/>
          <a:p>
            <a:r>
              <a:rPr lang="de-DE"/>
              <a:t>Präsentationskennung - über EINFÜGEN in KOPF- UND FUSSZEILE eintragen</a:t>
            </a:r>
          </a:p>
        </p:txBody>
      </p:sp>
      <p:sp>
        <p:nvSpPr>
          <p:cNvPr id="4" name="Foliennummernplatzhalter 3">
            <a:extLst>
              <a:ext uri="{FF2B5EF4-FFF2-40B4-BE49-F238E27FC236}">
                <a16:creationId xmlns:a16="http://schemas.microsoft.com/office/drawing/2014/main" id="{1500BFED-57DE-7AC3-4C6F-3D6AE2D7C75A}"/>
              </a:ext>
            </a:extLst>
          </p:cNvPr>
          <p:cNvSpPr>
            <a:spLocks noGrp="1"/>
          </p:cNvSpPr>
          <p:nvPr>
            <p:ph type="sldNum" sz="quarter" idx="12"/>
          </p:nvPr>
        </p:nvSpPr>
        <p:spPr/>
        <p:txBody>
          <a:bodyPr/>
          <a:lstStyle/>
          <a:p>
            <a:fld id="{386A76C2-6D9D-4233-BD11-1CE33C256E9C}" type="slidenum">
              <a:rPr lang="de-DE" smtClean="0"/>
              <a:t>5</a:t>
            </a:fld>
            <a:endParaRPr lang="de-DE"/>
          </a:p>
        </p:txBody>
      </p:sp>
      <p:sp>
        <p:nvSpPr>
          <p:cNvPr id="5" name="Textplatzhalter 4">
            <a:extLst>
              <a:ext uri="{FF2B5EF4-FFF2-40B4-BE49-F238E27FC236}">
                <a16:creationId xmlns:a16="http://schemas.microsoft.com/office/drawing/2014/main" id="{C1C3CB3C-827F-34EB-786C-3D48C8B37A02}"/>
              </a:ext>
            </a:extLst>
          </p:cNvPr>
          <p:cNvSpPr>
            <a:spLocks noGrp="1"/>
          </p:cNvSpPr>
          <p:nvPr>
            <p:ph type="body" sz="quarter" idx="13"/>
          </p:nvPr>
        </p:nvSpPr>
        <p:spPr>
          <a:xfrm>
            <a:off x="550863" y="873243"/>
            <a:ext cx="8640941" cy="187424"/>
          </a:xfrm>
        </p:spPr>
        <p:txBody>
          <a:bodyPr/>
          <a:lstStyle/>
          <a:p>
            <a:r>
              <a:rPr lang="en-US" sz="1200" err="1"/>
              <a:t>Kreditorenbuchhalter</a:t>
            </a:r>
            <a:r>
              <a:rPr lang="en-US" sz="1200"/>
              <a:t>, </a:t>
            </a:r>
            <a:r>
              <a:rPr lang="en-US" sz="1200" err="1"/>
              <a:t>Finanz</a:t>
            </a:r>
            <a:r>
              <a:rPr lang="en-US" sz="1200"/>
              <a:t>- und </a:t>
            </a:r>
            <a:r>
              <a:rPr lang="en-US" sz="1200" err="1"/>
              <a:t>Rechnungswesen</a:t>
            </a:r>
            <a:endParaRPr lang="en-US" sz="1200"/>
          </a:p>
        </p:txBody>
      </p:sp>
      <p:sp>
        <p:nvSpPr>
          <p:cNvPr id="8" name="Textfeld 7">
            <a:extLst>
              <a:ext uri="{FF2B5EF4-FFF2-40B4-BE49-F238E27FC236}">
                <a16:creationId xmlns:a16="http://schemas.microsoft.com/office/drawing/2014/main" id="{BD2DEDC7-1445-E3A4-4715-25826B604573}"/>
              </a:ext>
            </a:extLst>
          </p:cNvPr>
          <p:cNvSpPr txBox="1"/>
          <p:nvPr/>
        </p:nvSpPr>
        <p:spPr>
          <a:xfrm>
            <a:off x="740664" y="2953512"/>
            <a:ext cx="65" cy="184666"/>
          </a:xfrm>
          <a:prstGeom prst="rect">
            <a:avLst/>
          </a:prstGeom>
          <a:noFill/>
        </p:spPr>
        <p:txBody>
          <a:bodyPr wrap="none" lIns="0" tIns="0" rIns="0" bIns="0" rtlCol="0">
            <a:spAutoFit/>
          </a:bodyPr>
          <a:lstStyle/>
          <a:p>
            <a:pPr algn="l"/>
            <a:endParaRPr lang="de-DE" sz="1200" err="1"/>
          </a:p>
        </p:txBody>
      </p:sp>
      <p:sp>
        <p:nvSpPr>
          <p:cNvPr id="9" name="Textfeld 8">
            <a:extLst>
              <a:ext uri="{FF2B5EF4-FFF2-40B4-BE49-F238E27FC236}">
                <a16:creationId xmlns:a16="http://schemas.microsoft.com/office/drawing/2014/main" id="{59902398-7B7B-E237-6536-B96E84F36831}"/>
              </a:ext>
            </a:extLst>
          </p:cNvPr>
          <p:cNvSpPr txBox="1"/>
          <p:nvPr/>
        </p:nvSpPr>
        <p:spPr>
          <a:xfrm>
            <a:off x="583407" y="1386562"/>
            <a:ext cx="5868224" cy="3323987"/>
          </a:xfrm>
          <a:prstGeom prst="rect">
            <a:avLst/>
          </a:prstGeom>
          <a:noFill/>
        </p:spPr>
        <p:txBody>
          <a:bodyPr wrap="square" lIns="0" tIns="0" rIns="0" bIns="0" rtlCol="0" anchor="t">
            <a:spAutoFit/>
          </a:bodyPr>
          <a:lstStyle/>
          <a:p>
            <a:pPr algn="l"/>
            <a:r>
              <a:rPr lang="de-DE" sz="1200"/>
              <a:t>Hallo zusammen, </a:t>
            </a:r>
          </a:p>
          <a:p>
            <a:pPr algn="l"/>
            <a:endParaRPr lang="de-DE" sz="1200"/>
          </a:p>
          <a:p>
            <a:pPr algn="l"/>
            <a:r>
              <a:rPr lang="de-DE" sz="1200"/>
              <a:t>ich bin Christian und arbeite seit dem 15. Oktober 2014 als Kreditorenbuchhalter für die PAYBACK bei </a:t>
            </a:r>
            <a:r>
              <a:rPr lang="de-DE" sz="1200" err="1"/>
              <a:t>Loyalty</a:t>
            </a:r>
            <a:r>
              <a:rPr lang="de-DE" sz="1200"/>
              <a:t> Partner.</a:t>
            </a:r>
            <a:br>
              <a:rPr lang="de-DE" sz="1200"/>
            </a:br>
            <a:endParaRPr lang="de-DE" sz="1200"/>
          </a:p>
          <a:p>
            <a:pPr algn="l"/>
            <a:r>
              <a:rPr lang="de-DE" sz="1200"/>
              <a:t>Als gebürtiger Münchner hatte ich immer den Vorteil der Großstadt und war nie direkt von Vorurteilen oder Anfeindungen als schwuler Mann konfrontiert.</a:t>
            </a:r>
          </a:p>
          <a:p>
            <a:pPr algn="l"/>
            <a:endParaRPr lang="de-DE" sz="1200"/>
          </a:p>
          <a:p>
            <a:pPr algn="l"/>
            <a:r>
              <a:rPr lang="de-DE" sz="1200"/>
              <a:t>Aber wir erleben derzeit eine Rückwendung zum Nationalen, Anfeindungen gegen Flüchtlinge, Fremde und von der Norm Abweichende. Daher finde ich es wichtig, Präsenz zu zeigen, Vorurteile abzubauen und Wissen zu vermitteln. Schwul zu sein ist  keine Wahl, die man für sich selbst trifft.</a:t>
            </a:r>
          </a:p>
          <a:p>
            <a:pPr algn="l"/>
            <a:endParaRPr lang="de-DE" sz="1200"/>
          </a:p>
          <a:p>
            <a:pPr algn="l"/>
            <a:r>
              <a:rPr lang="de-DE" sz="1200"/>
              <a:t>Deswegen bin ich stolzer Teil der Pride Community der PAYBACK Group, weil ich den Kolleg*innen zeigen möchte, dass wir kein rosafarbenes Kaffeekränzchen sind und alle gebrochene Handgelenke haben. Wir sind normale Menschen und wurden so geboren, wie wir sind und davon muss sich niemand bedroht fühlen.</a:t>
            </a:r>
            <a:endParaRPr lang="de-DE" sz="1200">
              <a:cs typeface="Arial"/>
            </a:endParaRPr>
          </a:p>
          <a:p>
            <a:pPr algn="l"/>
            <a:endParaRPr lang="de-DE" sz="1200"/>
          </a:p>
        </p:txBody>
      </p:sp>
      <p:pic>
        <p:nvPicPr>
          <p:cNvPr id="16" name="Grafik 15">
            <a:extLst>
              <a:ext uri="{FF2B5EF4-FFF2-40B4-BE49-F238E27FC236}">
                <a16:creationId xmlns:a16="http://schemas.microsoft.com/office/drawing/2014/main" id="{A2C72039-9BB9-85FF-CBFB-D90A5594EC82}"/>
              </a:ext>
            </a:extLst>
          </p:cNvPr>
          <p:cNvPicPr>
            <a:picLocks noChangeAspect="1"/>
          </p:cNvPicPr>
          <p:nvPr/>
        </p:nvPicPr>
        <p:blipFill>
          <a:blip r:embed="rId2"/>
          <a:srcRect/>
          <a:stretch/>
        </p:blipFill>
        <p:spPr>
          <a:xfrm>
            <a:off x="6803136" y="1945585"/>
            <a:ext cx="6036306" cy="6036306"/>
          </a:xfrm>
          <a:prstGeom prst="ellipse">
            <a:avLst/>
          </a:prstGeom>
        </p:spPr>
      </p:pic>
    </p:spTree>
    <p:extLst>
      <p:ext uri="{BB962C8B-B14F-4D97-AF65-F5344CB8AC3E}">
        <p14:creationId xmlns:p14="http://schemas.microsoft.com/office/powerpoint/2010/main" val="25891992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3B02E1-044A-C861-AA09-C39D2C8078B6}"/>
              </a:ext>
            </a:extLst>
          </p:cNvPr>
          <p:cNvSpPr>
            <a:spLocks noGrp="1"/>
          </p:cNvSpPr>
          <p:nvPr>
            <p:ph type="title"/>
          </p:nvPr>
        </p:nvSpPr>
        <p:spPr>
          <a:xfrm>
            <a:off x="550864" y="565466"/>
            <a:ext cx="8640761" cy="307777"/>
          </a:xfrm>
        </p:spPr>
        <p:txBody>
          <a:bodyPr/>
          <a:lstStyle/>
          <a:p>
            <a:r>
              <a:rPr lang="de-DE" b="1"/>
              <a:t>Lara Dengler</a:t>
            </a:r>
            <a:r>
              <a:rPr lang="de-DE" sz="2000" b="1"/>
              <a:t>, sie/ihr</a:t>
            </a:r>
            <a:endParaRPr lang="de-DE"/>
          </a:p>
        </p:txBody>
      </p:sp>
      <p:sp>
        <p:nvSpPr>
          <p:cNvPr id="3" name="Fußzeilenplatzhalter 2">
            <a:extLst>
              <a:ext uri="{FF2B5EF4-FFF2-40B4-BE49-F238E27FC236}">
                <a16:creationId xmlns:a16="http://schemas.microsoft.com/office/drawing/2014/main" id="{086A768F-D42A-886C-7C30-540B457B4A53}"/>
              </a:ext>
            </a:extLst>
          </p:cNvPr>
          <p:cNvSpPr>
            <a:spLocks noGrp="1"/>
          </p:cNvSpPr>
          <p:nvPr>
            <p:ph type="ftr" sz="quarter" idx="11"/>
          </p:nvPr>
        </p:nvSpPr>
        <p:spPr/>
        <p:txBody>
          <a:bodyPr/>
          <a:lstStyle/>
          <a:p>
            <a:r>
              <a:rPr lang="de-DE"/>
              <a:t>Präsentationskennung - über EINFÜGEN in KOPF- UND FUSSZEILE eintragen</a:t>
            </a:r>
          </a:p>
        </p:txBody>
      </p:sp>
      <p:sp>
        <p:nvSpPr>
          <p:cNvPr id="4" name="Foliennummernplatzhalter 3">
            <a:extLst>
              <a:ext uri="{FF2B5EF4-FFF2-40B4-BE49-F238E27FC236}">
                <a16:creationId xmlns:a16="http://schemas.microsoft.com/office/drawing/2014/main" id="{1500BFED-57DE-7AC3-4C6F-3D6AE2D7C75A}"/>
              </a:ext>
            </a:extLst>
          </p:cNvPr>
          <p:cNvSpPr>
            <a:spLocks noGrp="1"/>
          </p:cNvSpPr>
          <p:nvPr>
            <p:ph type="sldNum" sz="quarter" idx="12"/>
          </p:nvPr>
        </p:nvSpPr>
        <p:spPr/>
        <p:txBody>
          <a:bodyPr/>
          <a:lstStyle/>
          <a:p>
            <a:fld id="{386A76C2-6D9D-4233-BD11-1CE33C256E9C}" type="slidenum">
              <a:rPr lang="de-DE" smtClean="0"/>
              <a:t>6</a:t>
            </a:fld>
            <a:endParaRPr lang="de-DE"/>
          </a:p>
        </p:txBody>
      </p:sp>
      <p:sp>
        <p:nvSpPr>
          <p:cNvPr id="5" name="Textplatzhalter 4">
            <a:extLst>
              <a:ext uri="{FF2B5EF4-FFF2-40B4-BE49-F238E27FC236}">
                <a16:creationId xmlns:a16="http://schemas.microsoft.com/office/drawing/2014/main" id="{C1C3CB3C-827F-34EB-786C-3D48C8B37A02}"/>
              </a:ext>
            </a:extLst>
          </p:cNvPr>
          <p:cNvSpPr>
            <a:spLocks noGrp="1"/>
          </p:cNvSpPr>
          <p:nvPr>
            <p:ph type="body" sz="quarter" idx="13"/>
          </p:nvPr>
        </p:nvSpPr>
        <p:spPr>
          <a:xfrm>
            <a:off x="550863" y="873243"/>
            <a:ext cx="8640941" cy="187424"/>
          </a:xfrm>
        </p:spPr>
        <p:txBody>
          <a:bodyPr/>
          <a:lstStyle/>
          <a:p>
            <a:r>
              <a:rPr lang="en-US" sz="1200"/>
              <a:t>Sales Operations </a:t>
            </a:r>
            <a:r>
              <a:rPr lang="en-US" sz="1200" err="1"/>
              <a:t>Managerin</a:t>
            </a:r>
            <a:r>
              <a:rPr lang="en-US" sz="1200"/>
              <a:t>, Sales Operations Classic</a:t>
            </a:r>
          </a:p>
        </p:txBody>
      </p:sp>
      <p:sp>
        <p:nvSpPr>
          <p:cNvPr id="8" name="Textfeld 7">
            <a:extLst>
              <a:ext uri="{FF2B5EF4-FFF2-40B4-BE49-F238E27FC236}">
                <a16:creationId xmlns:a16="http://schemas.microsoft.com/office/drawing/2014/main" id="{BD2DEDC7-1445-E3A4-4715-25826B604573}"/>
              </a:ext>
            </a:extLst>
          </p:cNvPr>
          <p:cNvSpPr txBox="1"/>
          <p:nvPr/>
        </p:nvSpPr>
        <p:spPr>
          <a:xfrm>
            <a:off x="740664" y="2953512"/>
            <a:ext cx="65" cy="184666"/>
          </a:xfrm>
          <a:prstGeom prst="rect">
            <a:avLst/>
          </a:prstGeom>
          <a:noFill/>
        </p:spPr>
        <p:txBody>
          <a:bodyPr wrap="none" lIns="0" tIns="0" rIns="0" bIns="0" rtlCol="0">
            <a:spAutoFit/>
          </a:bodyPr>
          <a:lstStyle/>
          <a:p>
            <a:pPr algn="l"/>
            <a:endParaRPr lang="de-DE" sz="1200" err="1"/>
          </a:p>
        </p:txBody>
      </p:sp>
      <p:sp>
        <p:nvSpPr>
          <p:cNvPr id="9" name="Textfeld 8">
            <a:extLst>
              <a:ext uri="{FF2B5EF4-FFF2-40B4-BE49-F238E27FC236}">
                <a16:creationId xmlns:a16="http://schemas.microsoft.com/office/drawing/2014/main" id="{59902398-7B7B-E237-6536-B96E84F36831}"/>
              </a:ext>
            </a:extLst>
          </p:cNvPr>
          <p:cNvSpPr txBox="1"/>
          <p:nvPr/>
        </p:nvSpPr>
        <p:spPr>
          <a:xfrm>
            <a:off x="583407" y="1386562"/>
            <a:ext cx="5868224" cy="4247317"/>
          </a:xfrm>
          <a:prstGeom prst="rect">
            <a:avLst/>
          </a:prstGeom>
          <a:noFill/>
        </p:spPr>
        <p:txBody>
          <a:bodyPr wrap="square" lIns="0" tIns="0" rIns="0" bIns="0" rtlCol="0" anchor="t">
            <a:spAutoFit/>
          </a:bodyPr>
          <a:lstStyle/>
          <a:p>
            <a:pPr algn="l"/>
            <a:r>
              <a:rPr lang="de-DE" sz="1200"/>
              <a:t>Hi zusammen, </a:t>
            </a:r>
          </a:p>
          <a:p>
            <a:pPr algn="l"/>
            <a:endParaRPr lang="de-DE" sz="1200"/>
          </a:p>
          <a:p>
            <a:r>
              <a:rPr lang="de-DE" sz="1200"/>
              <a:t>Ich bin Lara und arbeite seit 01.12.2019 als Sales </a:t>
            </a:r>
            <a:r>
              <a:rPr lang="de-DE" sz="1200" err="1"/>
              <a:t>Operations</a:t>
            </a:r>
            <a:r>
              <a:rPr lang="de-DE" sz="1200"/>
              <a:t> Managerin bei PAYBACK. Zuvor habe ich bereits meine Ausbildung und mein duales Studium mit PAYBACK als </a:t>
            </a:r>
            <a:r>
              <a:rPr lang="de-DE" sz="1200" err="1"/>
              <a:t>Arbeitgeber:in</a:t>
            </a:r>
            <a:r>
              <a:rPr lang="de-DE" sz="1200"/>
              <a:t> abgeschlossen und habe schon einige Abteilungen kennenlernen dürfen.</a:t>
            </a:r>
          </a:p>
          <a:p>
            <a:pPr algn="l"/>
            <a:endParaRPr lang="de-DE" sz="1200"/>
          </a:p>
          <a:p>
            <a:r>
              <a:rPr lang="de-DE" sz="1200"/>
              <a:t>Mir ist es wichtig, einen offenen und toleranten Umgang mit anderen zu leben. Ich glaube, wir haben gelernt, Dingen, die nicht der Norm entsprechen, erstmal mit Skepsis oder gar Ablehnung zu begegnen. Ich würde mir wünschen, dass wir gesamtgesellschaftlich diese Angewohnheit überdenken und Ungewohntem wertfreier und vielleicht sogar irgendwann positiv gegenübertreten. </a:t>
            </a:r>
          </a:p>
          <a:p>
            <a:endParaRPr lang="de-DE" sz="1200">
              <a:cs typeface="Arial"/>
            </a:endParaRPr>
          </a:p>
          <a:p>
            <a:endParaRPr lang="de-DE" sz="1200">
              <a:cs typeface="Arial"/>
            </a:endParaRPr>
          </a:p>
          <a:p>
            <a:pPr algn="l"/>
            <a:endParaRPr lang="de-DE" sz="1200">
              <a:cs typeface="Arial"/>
            </a:endParaRPr>
          </a:p>
          <a:p>
            <a:pPr algn="l"/>
            <a:endParaRPr lang="de-DE" sz="1200">
              <a:cs typeface="Arial"/>
            </a:endParaRPr>
          </a:p>
          <a:p>
            <a:pPr algn="l"/>
            <a:endParaRPr lang="de-DE" sz="1200">
              <a:sym typeface="Wingdings" panose="05000000000000000000" pitchFamily="2" charset="2"/>
            </a:endParaRPr>
          </a:p>
          <a:p>
            <a:pPr algn="l"/>
            <a:endParaRPr lang="de-DE" sz="1200"/>
          </a:p>
          <a:p>
            <a:pPr algn="l"/>
            <a:endParaRPr lang="de-DE" sz="1200"/>
          </a:p>
          <a:p>
            <a:pPr algn="l"/>
            <a:endParaRPr lang="de-DE" sz="1200"/>
          </a:p>
          <a:p>
            <a:pPr algn="l"/>
            <a:endParaRPr lang="de-DE" sz="1200"/>
          </a:p>
          <a:p>
            <a:endParaRPr lang="de-DE" sz="1200">
              <a:cs typeface="Arial"/>
            </a:endParaRPr>
          </a:p>
          <a:p>
            <a:endParaRPr lang="de-DE" sz="1200">
              <a:cs typeface="Arial"/>
            </a:endParaRPr>
          </a:p>
        </p:txBody>
      </p:sp>
      <p:pic>
        <p:nvPicPr>
          <p:cNvPr id="16" name="Grafik 15">
            <a:extLst>
              <a:ext uri="{FF2B5EF4-FFF2-40B4-BE49-F238E27FC236}">
                <a16:creationId xmlns:a16="http://schemas.microsoft.com/office/drawing/2014/main" id="{A2C72039-9BB9-85FF-CBFB-D90A5594EC82}"/>
              </a:ext>
            </a:extLst>
          </p:cNvPr>
          <p:cNvPicPr>
            <a:picLocks noChangeAspect="1"/>
          </p:cNvPicPr>
          <p:nvPr/>
        </p:nvPicPr>
        <p:blipFill>
          <a:blip r:embed="rId2"/>
          <a:srcRect l="1792" r="1792"/>
          <a:stretch/>
        </p:blipFill>
        <p:spPr>
          <a:xfrm>
            <a:off x="6803136" y="1945585"/>
            <a:ext cx="6036306" cy="6036306"/>
          </a:xfrm>
          <a:prstGeom prst="ellipse">
            <a:avLst/>
          </a:prstGeom>
        </p:spPr>
      </p:pic>
    </p:spTree>
    <p:extLst>
      <p:ext uri="{BB962C8B-B14F-4D97-AF65-F5344CB8AC3E}">
        <p14:creationId xmlns:p14="http://schemas.microsoft.com/office/powerpoint/2010/main" val="12572937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3B02E1-044A-C861-AA09-C39D2C8078B6}"/>
              </a:ext>
            </a:extLst>
          </p:cNvPr>
          <p:cNvSpPr>
            <a:spLocks noGrp="1"/>
          </p:cNvSpPr>
          <p:nvPr>
            <p:ph type="title"/>
          </p:nvPr>
        </p:nvSpPr>
        <p:spPr>
          <a:xfrm>
            <a:off x="550864" y="565466"/>
            <a:ext cx="8640761" cy="307777"/>
          </a:xfrm>
        </p:spPr>
        <p:txBody>
          <a:bodyPr/>
          <a:lstStyle/>
          <a:p>
            <a:r>
              <a:rPr lang="de-DE" b="1"/>
              <a:t>Christian Hergl</a:t>
            </a:r>
            <a:r>
              <a:rPr lang="de-DE" sz="2000" b="1"/>
              <a:t>, er/ihm</a:t>
            </a:r>
            <a:endParaRPr lang="de-DE"/>
          </a:p>
        </p:txBody>
      </p:sp>
      <p:sp>
        <p:nvSpPr>
          <p:cNvPr id="3" name="Fußzeilenplatzhalter 2">
            <a:extLst>
              <a:ext uri="{FF2B5EF4-FFF2-40B4-BE49-F238E27FC236}">
                <a16:creationId xmlns:a16="http://schemas.microsoft.com/office/drawing/2014/main" id="{086A768F-D42A-886C-7C30-540B457B4A53}"/>
              </a:ext>
            </a:extLst>
          </p:cNvPr>
          <p:cNvSpPr>
            <a:spLocks noGrp="1"/>
          </p:cNvSpPr>
          <p:nvPr>
            <p:ph type="ftr" sz="quarter" idx="11"/>
          </p:nvPr>
        </p:nvSpPr>
        <p:spPr/>
        <p:txBody>
          <a:bodyPr/>
          <a:lstStyle/>
          <a:p>
            <a:r>
              <a:rPr lang="de-DE"/>
              <a:t>Präsentationskennung - über EINFÜGEN in KOPF- UND FUSSZEILE eintragen</a:t>
            </a:r>
          </a:p>
        </p:txBody>
      </p:sp>
      <p:sp>
        <p:nvSpPr>
          <p:cNvPr id="4" name="Foliennummernplatzhalter 3">
            <a:extLst>
              <a:ext uri="{FF2B5EF4-FFF2-40B4-BE49-F238E27FC236}">
                <a16:creationId xmlns:a16="http://schemas.microsoft.com/office/drawing/2014/main" id="{1500BFED-57DE-7AC3-4C6F-3D6AE2D7C75A}"/>
              </a:ext>
            </a:extLst>
          </p:cNvPr>
          <p:cNvSpPr>
            <a:spLocks noGrp="1"/>
          </p:cNvSpPr>
          <p:nvPr>
            <p:ph type="sldNum" sz="quarter" idx="12"/>
          </p:nvPr>
        </p:nvSpPr>
        <p:spPr/>
        <p:txBody>
          <a:bodyPr/>
          <a:lstStyle/>
          <a:p>
            <a:fld id="{386A76C2-6D9D-4233-BD11-1CE33C256E9C}" type="slidenum">
              <a:rPr lang="de-DE" smtClean="0"/>
              <a:t>7</a:t>
            </a:fld>
            <a:endParaRPr lang="de-DE"/>
          </a:p>
        </p:txBody>
      </p:sp>
      <p:sp>
        <p:nvSpPr>
          <p:cNvPr id="5" name="Textplatzhalter 4">
            <a:extLst>
              <a:ext uri="{FF2B5EF4-FFF2-40B4-BE49-F238E27FC236}">
                <a16:creationId xmlns:a16="http://schemas.microsoft.com/office/drawing/2014/main" id="{C1C3CB3C-827F-34EB-786C-3D48C8B37A02}"/>
              </a:ext>
            </a:extLst>
          </p:cNvPr>
          <p:cNvSpPr>
            <a:spLocks noGrp="1"/>
          </p:cNvSpPr>
          <p:nvPr>
            <p:ph type="body" sz="quarter" idx="13"/>
          </p:nvPr>
        </p:nvSpPr>
        <p:spPr>
          <a:xfrm>
            <a:off x="550863" y="873243"/>
            <a:ext cx="8640941" cy="187424"/>
          </a:xfrm>
        </p:spPr>
        <p:txBody>
          <a:bodyPr/>
          <a:lstStyle/>
          <a:p>
            <a:r>
              <a:rPr lang="en-US" sz="1200"/>
              <a:t>Country Configuration Architect, PAYBACK International</a:t>
            </a:r>
          </a:p>
        </p:txBody>
      </p:sp>
      <p:sp>
        <p:nvSpPr>
          <p:cNvPr id="8" name="Textfeld 7">
            <a:extLst>
              <a:ext uri="{FF2B5EF4-FFF2-40B4-BE49-F238E27FC236}">
                <a16:creationId xmlns:a16="http://schemas.microsoft.com/office/drawing/2014/main" id="{BD2DEDC7-1445-E3A4-4715-25826B604573}"/>
              </a:ext>
            </a:extLst>
          </p:cNvPr>
          <p:cNvSpPr txBox="1"/>
          <p:nvPr/>
        </p:nvSpPr>
        <p:spPr>
          <a:xfrm>
            <a:off x="740664" y="2953512"/>
            <a:ext cx="65" cy="184666"/>
          </a:xfrm>
          <a:prstGeom prst="rect">
            <a:avLst/>
          </a:prstGeom>
          <a:noFill/>
        </p:spPr>
        <p:txBody>
          <a:bodyPr wrap="none" lIns="0" tIns="0" rIns="0" bIns="0" rtlCol="0">
            <a:spAutoFit/>
          </a:bodyPr>
          <a:lstStyle/>
          <a:p>
            <a:pPr algn="l"/>
            <a:endParaRPr lang="de-DE" sz="1200" err="1"/>
          </a:p>
        </p:txBody>
      </p:sp>
      <p:sp>
        <p:nvSpPr>
          <p:cNvPr id="9" name="Textfeld 8">
            <a:extLst>
              <a:ext uri="{FF2B5EF4-FFF2-40B4-BE49-F238E27FC236}">
                <a16:creationId xmlns:a16="http://schemas.microsoft.com/office/drawing/2014/main" id="{59902398-7B7B-E237-6536-B96E84F36831}"/>
              </a:ext>
            </a:extLst>
          </p:cNvPr>
          <p:cNvSpPr txBox="1"/>
          <p:nvPr/>
        </p:nvSpPr>
        <p:spPr>
          <a:xfrm>
            <a:off x="583407" y="1386562"/>
            <a:ext cx="5868224" cy="4985980"/>
          </a:xfrm>
          <a:prstGeom prst="rect">
            <a:avLst/>
          </a:prstGeom>
          <a:noFill/>
        </p:spPr>
        <p:txBody>
          <a:bodyPr wrap="square" lIns="0" tIns="0" rIns="0" bIns="0" rtlCol="0" anchor="t">
            <a:spAutoFit/>
          </a:bodyPr>
          <a:lstStyle/>
          <a:p>
            <a:pPr algn="l"/>
            <a:r>
              <a:rPr lang="de-DE" sz="1200" err="1"/>
              <a:t>Grüss</a:t>
            </a:r>
            <a:r>
              <a:rPr lang="de-DE" sz="1200"/>
              <a:t> euch,</a:t>
            </a:r>
          </a:p>
          <a:p>
            <a:pPr algn="l"/>
            <a:endParaRPr lang="de-DE" sz="1200"/>
          </a:p>
          <a:p>
            <a:pPr algn="l"/>
            <a:r>
              <a:rPr lang="de-DE" sz="1200"/>
              <a:t>ich bin Christian und seit dem 01. Oktober 2015 im Tech-Bereich von PAYBACK International, zur Zeit arbeite ich für PAYBACK Austria und die Backend Systeme. </a:t>
            </a:r>
          </a:p>
          <a:p>
            <a:pPr algn="l"/>
            <a:endParaRPr lang="de-DE" sz="1200"/>
          </a:p>
          <a:p>
            <a:pPr algn="l"/>
            <a:r>
              <a:rPr lang="de-DE" sz="1200"/>
              <a:t>Geboren in München und studiert als Elektrotechnik-Ingenieur bin ich über Verwaltung und Buchhaltung als </a:t>
            </a:r>
            <a:r>
              <a:rPr lang="de-DE" sz="1200" err="1"/>
              <a:t>Que</a:t>
            </a:r>
            <a:r>
              <a:rPr lang="de-DE" sz="1200"/>
              <a:t>(e)</a:t>
            </a:r>
            <a:r>
              <a:rPr lang="de-DE" sz="1200" err="1"/>
              <a:t>reinsteiger</a:t>
            </a:r>
            <a:r>
              <a:rPr lang="de-DE" sz="1200"/>
              <a:t> bei PAYBACK angekommen. </a:t>
            </a:r>
          </a:p>
          <a:p>
            <a:pPr algn="l"/>
            <a:endParaRPr lang="de-DE" sz="1200"/>
          </a:p>
          <a:p>
            <a:pPr algn="l"/>
            <a:r>
              <a:rPr lang="de-DE" sz="1200"/>
              <a:t>Seit bald 25 Jahren darf ich alle Höhen und Tiefen mit meinem Partner erleben, und auch unser zweiter Hund bringt täglich Leben und Freude in die Beziehung.</a:t>
            </a:r>
          </a:p>
          <a:p>
            <a:pPr algn="l"/>
            <a:endParaRPr lang="de-DE" sz="1200"/>
          </a:p>
          <a:p>
            <a:pPr algn="l"/>
            <a:r>
              <a:rPr lang="de-DE" sz="1200"/>
              <a:t>Auch wenn es einige Jahre so ausgesehen hat, dass wir uns in eine offene und tolerante Gesellschaft entwickeln, scheint es wieder und immer wichtig, Flagge zu zeigen, um nicht am Rand als Opfer von Anfeindungen und Intoleranz zu enden.</a:t>
            </a:r>
          </a:p>
          <a:p>
            <a:pPr algn="l"/>
            <a:endParaRPr lang="de-DE" sz="1200"/>
          </a:p>
          <a:p>
            <a:pPr algn="l"/>
            <a:r>
              <a:rPr lang="de-DE" sz="1200"/>
              <a:t>Als Teil der Pride Community bei PAYBACK will ich dazu beitragen, dass die Welt für alle so viel bunter und vielfältiger ist als es den ersten Anschein hat. Ich möchte Teil eines Umfeld bei PAYBACK sein, wo wir offen und frei miteinander reden und </a:t>
            </a:r>
            <a:r>
              <a:rPr lang="de-DE" sz="1200" err="1"/>
              <a:t>Spass</a:t>
            </a:r>
            <a:r>
              <a:rPr lang="de-DE" sz="1200"/>
              <a:t> haben können, und so auch unsere Aufgaben mit viel Kreativität erfüllen können.</a:t>
            </a:r>
          </a:p>
          <a:p>
            <a:pPr algn="l"/>
            <a:endParaRPr lang="de-DE" sz="1200">
              <a:sym typeface="Wingdings" panose="05000000000000000000" pitchFamily="2" charset="2"/>
            </a:endParaRPr>
          </a:p>
          <a:p>
            <a:pPr algn="l"/>
            <a:endParaRPr lang="de-DE" sz="1200">
              <a:sym typeface="Wingdings" panose="05000000000000000000" pitchFamily="2" charset="2"/>
            </a:endParaRPr>
          </a:p>
          <a:p>
            <a:pPr algn="l"/>
            <a:endParaRPr lang="de-DE" sz="1200">
              <a:sym typeface="Wingdings" panose="05000000000000000000" pitchFamily="2" charset="2"/>
            </a:endParaRPr>
          </a:p>
          <a:p>
            <a:pPr algn="l"/>
            <a:endParaRPr lang="de-DE" sz="1200">
              <a:sym typeface="Wingdings" panose="05000000000000000000" pitchFamily="2" charset="2"/>
            </a:endParaRPr>
          </a:p>
          <a:p>
            <a:pPr algn="l"/>
            <a:endParaRPr lang="de-DE" sz="1200"/>
          </a:p>
          <a:p>
            <a:pPr algn="l"/>
            <a:endParaRPr lang="de-DE" sz="1200"/>
          </a:p>
          <a:p>
            <a:pPr algn="l"/>
            <a:endParaRPr lang="de-DE" sz="1200"/>
          </a:p>
          <a:p>
            <a:pPr algn="l"/>
            <a:endParaRPr lang="de-DE" sz="1200"/>
          </a:p>
        </p:txBody>
      </p:sp>
      <p:pic>
        <p:nvPicPr>
          <p:cNvPr id="16" name="Grafik 15">
            <a:extLst>
              <a:ext uri="{FF2B5EF4-FFF2-40B4-BE49-F238E27FC236}">
                <a16:creationId xmlns:a16="http://schemas.microsoft.com/office/drawing/2014/main" id="{A2C72039-9BB9-85FF-CBFB-D90A5594EC82}"/>
              </a:ext>
            </a:extLst>
          </p:cNvPr>
          <p:cNvPicPr>
            <a:picLocks noChangeAspect="1"/>
          </p:cNvPicPr>
          <p:nvPr/>
        </p:nvPicPr>
        <p:blipFill>
          <a:blip r:embed="rId2"/>
          <a:srcRect l="5231" r="5231"/>
          <a:stretch/>
        </p:blipFill>
        <p:spPr>
          <a:xfrm>
            <a:off x="6803136" y="1945585"/>
            <a:ext cx="6036306" cy="6036306"/>
          </a:xfrm>
          <a:prstGeom prst="ellipse">
            <a:avLst/>
          </a:prstGeom>
        </p:spPr>
      </p:pic>
    </p:spTree>
    <p:extLst>
      <p:ext uri="{BB962C8B-B14F-4D97-AF65-F5344CB8AC3E}">
        <p14:creationId xmlns:p14="http://schemas.microsoft.com/office/powerpoint/2010/main" val="33655850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3B02E1-044A-C861-AA09-C39D2C8078B6}"/>
              </a:ext>
            </a:extLst>
          </p:cNvPr>
          <p:cNvSpPr>
            <a:spLocks noGrp="1"/>
          </p:cNvSpPr>
          <p:nvPr>
            <p:ph type="title"/>
          </p:nvPr>
        </p:nvSpPr>
        <p:spPr>
          <a:xfrm>
            <a:off x="550864" y="565466"/>
            <a:ext cx="8640761" cy="307777"/>
          </a:xfrm>
        </p:spPr>
        <p:txBody>
          <a:bodyPr/>
          <a:lstStyle/>
          <a:p>
            <a:r>
              <a:rPr lang="de-DE" b="1"/>
              <a:t>Jürgen Wickenhäuser</a:t>
            </a:r>
            <a:r>
              <a:rPr lang="de-DE" sz="2000" b="1"/>
              <a:t>, er/ihm</a:t>
            </a:r>
            <a:endParaRPr lang="de-DE"/>
          </a:p>
        </p:txBody>
      </p:sp>
      <p:sp>
        <p:nvSpPr>
          <p:cNvPr id="3" name="Fußzeilenplatzhalter 2">
            <a:extLst>
              <a:ext uri="{FF2B5EF4-FFF2-40B4-BE49-F238E27FC236}">
                <a16:creationId xmlns:a16="http://schemas.microsoft.com/office/drawing/2014/main" id="{086A768F-D42A-886C-7C30-540B457B4A53}"/>
              </a:ext>
            </a:extLst>
          </p:cNvPr>
          <p:cNvSpPr>
            <a:spLocks noGrp="1"/>
          </p:cNvSpPr>
          <p:nvPr>
            <p:ph type="ftr" sz="quarter" idx="11"/>
          </p:nvPr>
        </p:nvSpPr>
        <p:spPr/>
        <p:txBody>
          <a:bodyPr/>
          <a:lstStyle/>
          <a:p>
            <a:r>
              <a:rPr lang="de-DE"/>
              <a:t>Präsentationskennung - über EINFÜGEN in KOPF- UND FUSSZEILE eintragen</a:t>
            </a:r>
          </a:p>
        </p:txBody>
      </p:sp>
      <p:sp>
        <p:nvSpPr>
          <p:cNvPr id="4" name="Foliennummernplatzhalter 3">
            <a:extLst>
              <a:ext uri="{FF2B5EF4-FFF2-40B4-BE49-F238E27FC236}">
                <a16:creationId xmlns:a16="http://schemas.microsoft.com/office/drawing/2014/main" id="{1500BFED-57DE-7AC3-4C6F-3D6AE2D7C75A}"/>
              </a:ext>
            </a:extLst>
          </p:cNvPr>
          <p:cNvSpPr>
            <a:spLocks noGrp="1"/>
          </p:cNvSpPr>
          <p:nvPr>
            <p:ph type="sldNum" sz="quarter" idx="12"/>
          </p:nvPr>
        </p:nvSpPr>
        <p:spPr/>
        <p:txBody>
          <a:bodyPr/>
          <a:lstStyle/>
          <a:p>
            <a:fld id="{386A76C2-6D9D-4233-BD11-1CE33C256E9C}" type="slidenum">
              <a:rPr lang="de-DE" smtClean="0"/>
              <a:t>8</a:t>
            </a:fld>
            <a:endParaRPr lang="de-DE"/>
          </a:p>
        </p:txBody>
      </p:sp>
      <p:sp>
        <p:nvSpPr>
          <p:cNvPr id="5" name="Textplatzhalter 4">
            <a:extLst>
              <a:ext uri="{FF2B5EF4-FFF2-40B4-BE49-F238E27FC236}">
                <a16:creationId xmlns:a16="http://schemas.microsoft.com/office/drawing/2014/main" id="{C1C3CB3C-827F-34EB-786C-3D48C8B37A02}"/>
              </a:ext>
            </a:extLst>
          </p:cNvPr>
          <p:cNvSpPr>
            <a:spLocks noGrp="1"/>
          </p:cNvSpPr>
          <p:nvPr>
            <p:ph type="body" sz="quarter" idx="13"/>
          </p:nvPr>
        </p:nvSpPr>
        <p:spPr>
          <a:xfrm>
            <a:off x="550863" y="873243"/>
            <a:ext cx="8640941" cy="187424"/>
          </a:xfrm>
        </p:spPr>
        <p:txBody>
          <a:bodyPr vert="horz" wrap="square" lIns="0" tIns="0" rIns="0" bIns="0" rtlCol="0" anchor="t">
            <a:spAutoFit/>
          </a:bodyPr>
          <a:lstStyle/>
          <a:p>
            <a:r>
              <a:rPr lang="en-US"/>
              <a:t>Senior Website Manager, Digital Content PAYBACK </a:t>
            </a:r>
            <a:endParaRPr lang="de-DE"/>
          </a:p>
        </p:txBody>
      </p:sp>
      <p:sp>
        <p:nvSpPr>
          <p:cNvPr id="8" name="Textfeld 7">
            <a:extLst>
              <a:ext uri="{FF2B5EF4-FFF2-40B4-BE49-F238E27FC236}">
                <a16:creationId xmlns:a16="http://schemas.microsoft.com/office/drawing/2014/main" id="{BD2DEDC7-1445-E3A4-4715-25826B604573}"/>
              </a:ext>
            </a:extLst>
          </p:cNvPr>
          <p:cNvSpPr txBox="1"/>
          <p:nvPr/>
        </p:nvSpPr>
        <p:spPr>
          <a:xfrm>
            <a:off x="740664" y="2953512"/>
            <a:ext cx="65" cy="184666"/>
          </a:xfrm>
          <a:prstGeom prst="rect">
            <a:avLst/>
          </a:prstGeom>
          <a:noFill/>
        </p:spPr>
        <p:txBody>
          <a:bodyPr wrap="none" lIns="0" tIns="0" rIns="0" bIns="0" rtlCol="0">
            <a:spAutoFit/>
          </a:bodyPr>
          <a:lstStyle/>
          <a:p>
            <a:pPr algn="l"/>
            <a:endParaRPr lang="de-DE" sz="1200" err="1"/>
          </a:p>
        </p:txBody>
      </p:sp>
      <p:sp>
        <p:nvSpPr>
          <p:cNvPr id="9" name="Textfeld 8">
            <a:extLst>
              <a:ext uri="{FF2B5EF4-FFF2-40B4-BE49-F238E27FC236}">
                <a16:creationId xmlns:a16="http://schemas.microsoft.com/office/drawing/2014/main" id="{59902398-7B7B-E237-6536-B96E84F36831}"/>
              </a:ext>
            </a:extLst>
          </p:cNvPr>
          <p:cNvSpPr txBox="1"/>
          <p:nvPr/>
        </p:nvSpPr>
        <p:spPr>
          <a:xfrm>
            <a:off x="583407" y="1386562"/>
            <a:ext cx="5868224" cy="6278642"/>
          </a:xfrm>
          <a:prstGeom prst="rect">
            <a:avLst/>
          </a:prstGeom>
          <a:noFill/>
        </p:spPr>
        <p:txBody>
          <a:bodyPr wrap="square" lIns="0" tIns="0" rIns="0" bIns="0" rtlCol="0" anchor="t">
            <a:spAutoFit/>
          </a:bodyPr>
          <a:lstStyle/>
          <a:p>
            <a:r>
              <a:rPr lang="de-DE" sz="1200"/>
              <a:t>Servus,</a:t>
            </a:r>
            <a:endParaRPr lang="de-DE" sz="1200">
              <a:cs typeface="Arial"/>
            </a:endParaRPr>
          </a:p>
          <a:p>
            <a:pPr algn="l"/>
            <a:endParaRPr lang="de-DE" sz="1200">
              <a:cs typeface="Arial"/>
            </a:endParaRPr>
          </a:p>
          <a:p>
            <a:r>
              <a:rPr lang="de-DE" sz="1200">
                <a:cs typeface="Arial"/>
              </a:rPr>
              <a:t>Ich bin Jürgen, arbeite schon seit Oktober 2008 bei PAYBACK und bin damit wohl der Dino unserer Runde. </a:t>
            </a:r>
          </a:p>
          <a:p>
            <a:endParaRPr lang="de-DE" sz="1200">
              <a:cs typeface="Arial"/>
            </a:endParaRPr>
          </a:p>
          <a:p>
            <a:r>
              <a:rPr lang="de-DE" sz="1200">
                <a:cs typeface="Arial"/>
              </a:rPr>
              <a:t>Als "</a:t>
            </a:r>
            <a:r>
              <a:rPr lang="de-DE" sz="1200" err="1">
                <a:cs typeface="Arial"/>
              </a:rPr>
              <a:t>zugroaster</a:t>
            </a:r>
            <a:r>
              <a:rPr lang="de-DE" sz="1200">
                <a:cs typeface="Arial"/>
              </a:rPr>
              <a:t>" Kurpfälzer lebe ich mittlerweile schon 23 Jahre in München und genieße unser Millionendorf mit allen Vor- und Nachteilen.</a:t>
            </a:r>
          </a:p>
          <a:p>
            <a:endParaRPr lang="de-DE" sz="1200">
              <a:cs typeface="Arial"/>
            </a:endParaRPr>
          </a:p>
          <a:p>
            <a:r>
              <a:rPr lang="de-DE" sz="1200">
                <a:cs typeface="Arial"/>
              </a:rPr>
              <a:t>Seit 10 Jahren begleitet mich mein wunderbarer Mann durchs Leben und wenn nicht so viel Schlimmes auf diesem Planeten passieren würde, alles wäre geradezu super.</a:t>
            </a:r>
          </a:p>
          <a:p>
            <a:endParaRPr lang="de-DE" sz="1200">
              <a:cs typeface="Arial"/>
            </a:endParaRPr>
          </a:p>
          <a:p>
            <a:r>
              <a:rPr lang="de-DE" sz="1200">
                <a:cs typeface="Arial"/>
              </a:rPr>
              <a:t>Als bekennender Fußball- und Eishockeyfan (wer es genau wissen will: Karlsruher SC und Adler Mannheim) erfülle ich nicht so recht das Klischee vom schwulen Mann, der sich vorrangig um Shopping, Beauty und Gossip kümmert. </a:t>
            </a:r>
          </a:p>
          <a:p>
            <a:pPr algn="l"/>
            <a:endParaRPr lang="de-DE" sz="1200">
              <a:cs typeface="Arial"/>
            </a:endParaRPr>
          </a:p>
          <a:p>
            <a:r>
              <a:rPr lang="de-DE" sz="1200">
                <a:cs typeface="Arial"/>
              </a:rPr>
              <a:t>Aber genau das ist auch mein Anliegen: weg von althergebrachten Klischees und Vorurteilen, hin zu einer vielfältigen, diversen Community, in der jede und jeder sein Leben frei gestaltet. Auch und gerade in Hinblick auf ein offenes, tolerantes Arbeitsumfeld. Ich selbst habe diesbezüglich keine schlechten Erfahrungen gemacht, aber ich bin sehr sicher, dass es ziemlich viele "versteckte" </a:t>
            </a:r>
            <a:r>
              <a:rPr lang="de-DE" sz="1200" err="1">
                <a:cs typeface="Arial"/>
              </a:rPr>
              <a:t>Kolleg:innen</a:t>
            </a:r>
            <a:r>
              <a:rPr lang="de-DE" sz="1200">
                <a:cs typeface="Arial"/>
              </a:rPr>
              <a:t> bei uns gibt, die ihre Energie aufwenden, eine Fassade aufzubauen, anstatt diese Energie soviel besser und sinnvoller zu verwenden. Selbstredend ist es die persönliche Entscheidung, wie offen ich selbst am Arbeitsplatz damit umgehen will, aber wir als Firma sollten ein Umfeld schaffen, dass es irgendwann ein "</a:t>
            </a:r>
            <a:r>
              <a:rPr lang="de-DE" sz="1200" err="1">
                <a:cs typeface="Arial"/>
              </a:rPr>
              <a:t>no</a:t>
            </a:r>
            <a:r>
              <a:rPr lang="de-DE" sz="1200">
                <a:cs typeface="Arial"/>
              </a:rPr>
              <a:t> </a:t>
            </a:r>
            <a:r>
              <a:rPr lang="de-DE" sz="1200" err="1">
                <a:cs typeface="Arial"/>
              </a:rPr>
              <a:t>brainer</a:t>
            </a:r>
            <a:r>
              <a:rPr lang="de-DE" sz="1200">
                <a:cs typeface="Arial"/>
              </a:rPr>
              <a:t>" wird, ganz selbstverständlich offen queer zu sein.</a:t>
            </a:r>
          </a:p>
          <a:p>
            <a:pPr algn="l"/>
            <a:endParaRPr lang="de-DE" sz="1200">
              <a:cs typeface="Arial"/>
            </a:endParaRPr>
          </a:p>
          <a:p>
            <a:endParaRPr lang="de-DE" sz="1200">
              <a:sym typeface="Wingdings" panose="05000000000000000000" pitchFamily="2" charset="2"/>
            </a:endParaRPr>
          </a:p>
          <a:p>
            <a:pPr algn="l"/>
            <a:endParaRPr lang="de-DE" sz="1200">
              <a:sym typeface="Wingdings" panose="05000000000000000000" pitchFamily="2" charset="2"/>
            </a:endParaRPr>
          </a:p>
          <a:p>
            <a:pPr algn="l"/>
            <a:endParaRPr lang="de-DE" sz="1200"/>
          </a:p>
          <a:p>
            <a:pPr algn="l"/>
            <a:endParaRPr lang="de-DE" sz="1200"/>
          </a:p>
          <a:p>
            <a:pPr algn="l"/>
            <a:endParaRPr lang="de-DE" sz="1200"/>
          </a:p>
          <a:p>
            <a:pPr algn="l"/>
            <a:endParaRPr lang="de-DE" sz="1200"/>
          </a:p>
          <a:p>
            <a:endParaRPr lang="de-DE" sz="1200">
              <a:cs typeface="Arial"/>
            </a:endParaRPr>
          </a:p>
          <a:p>
            <a:endParaRPr lang="de-DE" sz="1200">
              <a:cs typeface="Arial"/>
            </a:endParaRPr>
          </a:p>
        </p:txBody>
      </p:sp>
      <p:pic>
        <p:nvPicPr>
          <p:cNvPr id="16" name="Grafik 15" descr="Ein Bild, das Gras, draußen, Person, Menschliches Gesicht enthält.&#10;&#10;Beschreibung automatisch generiert.">
            <a:extLst>
              <a:ext uri="{FF2B5EF4-FFF2-40B4-BE49-F238E27FC236}">
                <a16:creationId xmlns:a16="http://schemas.microsoft.com/office/drawing/2014/main" id="{A2C72039-9BB9-85FF-CBFB-D90A5594EC82}"/>
              </a:ext>
            </a:extLst>
          </p:cNvPr>
          <p:cNvPicPr>
            <a:picLocks noChangeAspect="1"/>
          </p:cNvPicPr>
          <p:nvPr/>
        </p:nvPicPr>
        <p:blipFill>
          <a:blip r:embed="rId2"/>
          <a:srcRect t="6710" b="6710"/>
          <a:stretch/>
        </p:blipFill>
        <p:spPr>
          <a:xfrm>
            <a:off x="6803136" y="1945585"/>
            <a:ext cx="6036306" cy="6036306"/>
          </a:xfrm>
          <a:prstGeom prst="ellipse">
            <a:avLst/>
          </a:prstGeom>
        </p:spPr>
      </p:pic>
    </p:spTree>
    <p:extLst>
      <p:ext uri="{BB962C8B-B14F-4D97-AF65-F5344CB8AC3E}">
        <p14:creationId xmlns:p14="http://schemas.microsoft.com/office/powerpoint/2010/main" val="11845790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kt 5" hidden="1">
            <a:extLst>
              <a:ext uri="{FF2B5EF4-FFF2-40B4-BE49-F238E27FC236}">
                <a16:creationId xmlns:a16="http://schemas.microsoft.com/office/drawing/2014/main" id="{7CBA3F1D-BA67-449C-AD1D-C8E310869A5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06" imgH="306" progId="TCLayout.ActiveDocument.1">
                  <p:embed/>
                </p:oleObj>
              </mc:Choice>
              <mc:Fallback>
                <p:oleObj name="think-cell Folie" r:id="rId4" imgW="306" imgH="306" progId="TCLayout.ActiveDocument.1">
                  <p:embed/>
                  <p:pic>
                    <p:nvPicPr>
                      <p:cNvPr id="6" name="Objekt 5" hidden="1">
                        <a:extLst>
                          <a:ext uri="{FF2B5EF4-FFF2-40B4-BE49-F238E27FC236}">
                            <a16:creationId xmlns:a16="http://schemas.microsoft.com/office/drawing/2014/main" id="{7CBA3F1D-BA67-449C-AD1D-C8E310869A5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4" name="Bildplatzhalter 13">
            <a:extLst>
              <a:ext uri="{FF2B5EF4-FFF2-40B4-BE49-F238E27FC236}">
                <a16:creationId xmlns:a16="http://schemas.microsoft.com/office/drawing/2014/main" id="{6C9B2E29-6115-ECDE-2B11-8D392C0B35D4}"/>
              </a:ext>
            </a:extLst>
          </p:cNvPr>
          <p:cNvPicPr>
            <a:picLocks noGrp="1" noChangeAspect="1"/>
          </p:cNvPicPr>
          <p:nvPr>
            <p:ph type="pic" sz="quarter" idx="10"/>
          </p:nvPr>
        </p:nvPicPr>
        <p:blipFill rotWithShape="1">
          <a:blip r:embed="rId6"/>
          <a:srcRect t="22561" b="15547"/>
          <a:stretch/>
        </p:blipFill>
        <p:spPr bwMode="gray">
          <a:xfrm>
            <a:off x="0" y="0"/>
            <a:ext cx="8310989" cy="6858000"/>
          </a:xfrm>
          <a:solidFill>
            <a:schemeClr val="accent2"/>
          </a:solidFill>
        </p:spPr>
      </p:pic>
      <p:pic>
        <p:nvPicPr>
          <p:cNvPr id="8" name="Grafik 7">
            <a:extLst>
              <a:ext uri="{FF2B5EF4-FFF2-40B4-BE49-F238E27FC236}">
                <a16:creationId xmlns:a16="http://schemas.microsoft.com/office/drawing/2014/main" id="{4662C2D8-465E-B2BA-9AC4-D4CEC43DD0EA}"/>
              </a:ext>
            </a:extLst>
          </p:cNvPr>
          <p:cNvPicPr>
            <a:picLocks noChangeAspect="1"/>
          </p:cNvPicPr>
          <p:nvPr/>
        </p:nvPicPr>
        <p:blipFill>
          <a:blip r:embed="rId7"/>
          <a:stretch>
            <a:fillRect/>
          </a:stretch>
        </p:blipFill>
        <p:spPr>
          <a:xfrm>
            <a:off x="4611412" y="4093095"/>
            <a:ext cx="3168608" cy="3452193"/>
          </a:xfrm>
          <a:prstGeom prst="rect">
            <a:avLst/>
          </a:prstGeom>
        </p:spPr>
      </p:pic>
      <p:sp>
        <p:nvSpPr>
          <p:cNvPr id="7" name="Untertitel 5">
            <a:extLst>
              <a:ext uri="{FF2B5EF4-FFF2-40B4-BE49-F238E27FC236}">
                <a16:creationId xmlns:a16="http://schemas.microsoft.com/office/drawing/2014/main" id="{360B8FA1-1386-2C69-9ADD-9ED7BCE28121}"/>
              </a:ext>
            </a:extLst>
          </p:cNvPr>
          <p:cNvSpPr txBox="1">
            <a:spLocks/>
          </p:cNvSpPr>
          <p:nvPr/>
        </p:nvSpPr>
        <p:spPr bwMode="gray">
          <a:xfrm>
            <a:off x="8393271" y="2202852"/>
            <a:ext cx="3303429" cy="887166"/>
          </a:xfrm>
          <a:prstGeom prst="rect">
            <a:avLst/>
          </a:prstGeom>
        </p:spPr>
        <p:txBody>
          <a:bodyPr vert="horz" wrap="square" lIns="0" tIns="0" rIns="0" bIns="0" rtlCol="0">
            <a:spAutoFit/>
          </a:bodyPr>
          <a:lstStyle>
            <a:lvl1pPr marL="0" indent="0" algn="l" defTabSz="914400" rtl="0" eaLnBrk="1" latinLnBrk="0" hangingPunct="1">
              <a:lnSpc>
                <a:spcPct val="110000"/>
              </a:lnSpc>
              <a:spcBef>
                <a:spcPts val="300"/>
              </a:spcBef>
              <a:buFont typeface="Arial" panose="020B0604020202020204" pitchFamily="34" charset="0"/>
              <a:buNone/>
              <a:defRPr sz="1200" kern="1200">
                <a:solidFill>
                  <a:schemeClr val="bg1"/>
                </a:solidFill>
                <a:latin typeface="+mn-lt"/>
                <a:ea typeface="+mn-ea"/>
                <a:cs typeface="+mn-cs"/>
              </a:defRPr>
            </a:lvl1pPr>
            <a:lvl2pPr marL="457200" indent="0" algn="ctr" defTabSz="914400" rtl="0" eaLnBrk="1" latinLnBrk="0" hangingPunct="1">
              <a:lnSpc>
                <a:spcPct val="11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6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r>
              <a:rPr lang="de-DE" sz="1400">
                <a:solidFill>
                  <a:schemeClr val="tx1"/>
                </a:solidFill>
              </a:rPr>
              <a:t>Du hast Fragen, Anliegen, Bedürfnisse?</a:t>
            </a:r>
            <a:br>
              <a:rPr lang="de-DE" sz="1400">
                <a:solidFill>
                  <a:schemeClr val="tx1"/>
                </a:solidFill>
              </a:rPr>
            </a:br>
            <a:r>
              <a:rPr lang="de-DE" sz="1400">
                <a:solidFill>
                  <a:schemeClr val="tx1"/>
                </a:solidFill>
              </a:rPr>
              <a:t>Melde dich gerne bei uns: </a:t>
            </a:r>
          </a:p>
          <a:p>
            <a:pPr algn="ctr"/>
            <a:r>
              <a:rPr lang="de-DE" sz="2400" b="1" err="1">
                <a:solidFill>
                  <a:schemeClr val="tx1"/>
                </a:solidFill>
              </a:rPr>
              <a:t>pride@payback.group</a:t>
            </a:r>
            <a:endParaRPr lang="de-DE" sz="2400" b="1">
              <a:solidFill>
                <a:schemeClr val="tx1"/>
              </a:solidFill>
            </a:endParaRPr>
          </a:p>
        </p:txBody>
      </p:sp>
    </p:spTree>
    <p:extLst>
      <p:ext uri="{BB962C8B-B14F-4D97-AF65-F5344CB8AC3E}">
        <p14:creationId xmlns:p14="http://schemas.microsoft.com/office/powerpoint/2010/main" val="328007085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a:themeElements>
    <a:clrScheme name="PAYBACK GROUP 2023">
      <a:dk1>
        <a:srgbClr val="000000"/>
      </a:dk1>
      <a:lt1>
        <a:sysClr val="window" lastClr="FFFFFF"/>
      </a:lt1>
      <a:dk2>
        <a:srgbClr val="F49A00"/>
      </a:dk2>
      <a:lt2>
        <a:srgbClr val="E6E6E6"/>
      </a:lt2>
      <a:accent1>
        <a:srgbClr val="4B4B4D"/>
      </a:accent1>
      <a:accent2>
        <a:srgbClr val="929395"/>
      </a:accent2>
      <a:accent3>
        <a:srgbClr val="FFCD1C"/>
      </a:accent3>
      <a:accent4>
        <a:srgbClr val="BEBEBE"/>
      </a:accent4>
      <a:accent5>
        <a:srgbClr val="003EB0"/>
      </a:accent5>
      <a:accent6>
        <a:srgbClr val="E6E6E6"/>
      </a:accent6>
      <a:hlink>
        <a:srgbClr val="000000"/>
      </a:hlink>
      <a:folHlink>
        <a:srgbClr val="000000"/>
      </a:folHlink>
    </a:clrScheme>
    <a:fontScheme name="PAYBACK Grou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9525">
          <a:solidFill>
            <a:schemeClr val="accent1"/>
          </a:solidFill>
        </a:ln>
      </a:spPr>
      <a:bodyPr lIns="108000" tIns="108000" rIns="108000" bIns="108000" rtlCol="0" anchor="ctr"/>
      <a:lstStyle>
        <a:defPPr algn="ctr">
          <a:defRPr sz="12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z="1200" dirty="0" err="1" smtClean="0"/>
        </a:defPPr>
      </a:lstStyle>
    </a:txDef>
  </a:objectDefaults>
  <a:extraClrSchemeLst/>
  <a:extLst>
    <a:ext uri="{05A4C25C-085E-4340-85A3-A5531E510DB2}">
      <thm15:themeFamily xmlns:thm15="http://schemas.microsoft.com/office/thememl/2012/main" name="Vorlage 2023.pptx" id="{7519A376-445C-4B7E-8928-804F225FA0DF}" vid="{2A07C858-F56F-4749-A306-712DEFA6936F}"/>
    </a:ext>
  </a:extLst>
</a:theme>
</file>

<file path=ppt/theme/theme2.xml><?xml version="1.0" encoding="utf-8"?>
<a:theme xmlns:a="http://schemas.openxmlformats.org/drawingml/2006/main" name="Office">
  <a:themeElements>
    <a:clrScheme name="PAYBACK GROUP Farben">
      <a:dk1>
        <a:srgbClr val="000000"/>
      </a:dk1>
      <a:lt1>
        <a:sysClr val="window" lastClr="FFFFFF"/>
      </a:lt1>
      <a:dk2>
        <a:srgbClr val="F49A00"/>
      </a:dk2>
      <a:lt2>
        <a:srgbClr val="E6E6E6"/>
      </a:lt2>
      <a:accent1>
        <a:srgbClr val="4B4B4D"/>
      </a:accent1>
      <a:accent2>
        <a:srgbClr val="929395"/>
      </a:accent2>
      <a:accent3>
        <a:srgbClr val="FFCD1C"/>
      </a:accent3>
      <a:accent4>
        <a:srgbClr val="BEBEBE"/>
      </a:accent4>
      <a:accent5>
        <a:srgbClr val="0046AA"/>
      </a:accent5>
      <a:accent6>
        <a:srgbClr val="E6E6E6"/>
      </a:accent6>
      <a:hlink>
        <a:srgbClr val="000000"/>
      </a:hlink>
      <a:folHlink>
        <a:srgbClr val="000000"/>
      </a:folHlink>
    </a:clrScheme>
    <a:fontScheme name="PAYBACK Grou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957131FA9617443BCC1AA72BDC307B1" ma:contentTypeVersion="7" ma:contentTypeDescription="Create a new document." ma:contentTypeScope="" ma:versionID="d017173021efac2d710c2defc3e1325f">
  <xsd:schema xmlns:xsd="http://www.w3.org/2001/XMLSchema" xmlns:xs="http://www.w3.org/2001/XMLSchema" xmlns:p="http://schemas.microsoft.com/office/2006/metadata/properties" xmlns:ns2="3b6fd276-3891-408a-81ae-cb4fc0c837f1" xmlns:ns3="a028f9fe-2dd0-4353-a7d1-67d622cb1500" targetNamespace="http://schemas.microsoft.com/office/2006/metadata/properties" ma:root="true" ma:fieldsID="29c9c77603c4b5beaafe9de13bfd567d" ns2:_="" ns3:_="">
    <xsd:import namespace="3b6fd276-3891-408a-81ae-cb4fc0c837f1"/>
    <xsd:import namespace="a028f9fe-2dd0-4353-a7d1-67d622cb1500"/>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b6fd276-3891-408a-81ae-cb4fc0c837f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028f9fe-2dd0-4353-a7d1-67d622cb1500"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F8E3733-FB16-41E8-B86A-FC09F446C766}">
  <ds:schemaRefs>
    <ds:schemaRef ds:uri="3b6fd276-3891-408a-81ae-cb4fc0c837f1"/>
    <ds:schemaRef ds:uri="a028f9fe-2dd0-4353-a7d1-67d622cb150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318D607-3199-48FB-8417-FAE8C1145F64}">
  <ds:schemaRefs>
    <ds:schemaRef ds:uri="http://schemas.microsoft.com/sharepoint/v3/contenttype/forms"/>
  </ds:schemaRefs>
</ds:datastoreItem>
</file>

<file path=customXml/itemProps3.xml><?xml version="1.0" encoding="utf-8"?>
<ds:datastoreItem xmlns:ds="http://schemas.openxmlformats.org/officeDocument/2006/customXml" ds:itemID="{BBEA829F-6A51-48FE-9A33-1A7CE6DF63A0}">
  <ds:schemaRefs>
    <ds:schemaRef ds:uri="3b6fd276-3891-408a-81ae-cb4fc0c837f1"/>
    <ds:schemaRef ds:uri="a028f9fe-2dd0-4353-a7d1-67d622cb150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f41f464f-db62-4494-af3b-a231dcaf6521}" enabled="1" method="Standard" siteId="{c89fef16-c0d7-43f3-8b73-bcde5402aa5b}" removed="0"/>
</clbl:labelList>
</file>

<file path=docProps/app.xml><?xml version="1.0" encoding="utf-8"?>
<Properties xmlns="http://schemas.openxmlformats.org/officeDocument/2006/extended-properties" xmlns:vt="http://schemas.openxmlformats.org/officeDocument/2006/docPropsVTypes">
  <Template>Vorlage PAYBACK GROUP</Template>
  <TotalTime>0</TotalTime>
  <Words>1310</Words>
  <Application>Microsoft Office PowerPoint</Application>
  <PresentationFormat>Breitbild</PresentationFormat>
  <Paragraphs>113</Paragraphs>
  <Slides>9</Slides>
  <Notes>2</Notes>
  <HiddenSlides>0</HiddenSlides>
  <MMClips>0</MMClips>
  <ScaleCrop>false</ScaleCrop>
  <HeadingPairs>
    <vt:vector size="8" baseType="variant">
      <vt:variant>
        <vt:lpstr>Verwendete Schriftarten</vt:lpstr>
      </vt:variant>
      <vt:variant>
        <vt:i4>4</vt:i4>
      </vt:variant>
      <vt:variant>
        <vt:lpstr>Design</vt:lpstr>
      </vt:variant>
      <vt:variant>
        <vt:i4>1</vt:i4>
      </vt:variant>
      <vt:variant>
        <vt:lpstr>Eingebettete OLE-Server</vt:lpstr>
      </vt:variant>
      <vt:variant>
        <vt:i4>1</vt:i4>
      </vt:variant>
      <vt:variant>
        <vt:lpstr>Folientitel</vt:lpstr>
      </vt:variant>
      <vt:variant>
        <vt:i4>9</vt:i4>
      </vt:variant>
    </vt:vector>
  </HeadingPairs>
  <TitlesOfParts>
    <vt:vector size="15" baseType="lpstr">
      <vt:lpstr>Arial</vt:lpstr>
      <vt:lpstr>Arial</vt:lpstr>
      <vt:lpstr>Calibri</vt:lpstr>
      <vt:lpstr>Segoe UI</vt:lpstr>
      <vt:lpstr>Office</vt:lpstr>
      <vt:lpstr>think-cell Folie</vt:lpstr>
      <vt:lpstr>Pride Community #Wirsindbunt</vt:lpstr>
      <vt:lpstr>Euer Team</vt:lpstr>
      <vt:lpstr>Martin Günner, er/ihm</vt:lpstr>
      <vt:lpstr>Dominik Sperling, er/ihm</vt:lpstr>
      <vt:lpstr>Christian Langhojer, er/ihm</vt:lpstr>
      <vt:lpstr>Lara Dengler, sie/ihr</vt:lpstr>
      <vt:lpstr>Christian Hergl, er/ihm</vt:lpstr>
      <vt:lpstr>Jürgen Wickenhäuser, er/ihm</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Martin Guenner</dc:creator>
  <cp:lastModifiedBy>Christina Klein</cp:lastModifiedBy>
  <cp:revision>1</cp:revision>
  <cp:lastPrinted>2022-10-31T11:36:24Z</cp:lastPrinted>
  <dcterms:created xsi:type="dcterms:W3CDTF">2023-09-29T07:25:33Z</dcterms:created>
  <dcterms:modified xsi:type="dcterms:W3CDTF">2023-12-06T16:03:52Z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0x010100A957131FA9617443BCC1AA72BDC307B1</vt:lpwstr>
  </property>
  <property fmtid="{D5CDD505-2E9C-101B-9397-08002B2CF9AE}" pid="3" name="ClassificationContentMarkingFooterLocations">
    <vt:lpwstr>Office:8</vt:lpwstr>
  </property>
  <property fmtid="{D5CDD505-2E9C-101B-9397-08002B2CF9AE}" pid="4" name="ClassificationContentMarkingFooterText">
    <vt:lpwstr>LP-Internal</vt:lpwstr>
  </property>
</Properties>
</file>