
<file path=[Content_Types].xml><?xml version="1.0" encoding="utf-8"?>
<Types xmlns="http://schemas.openxmlformats.org/package/2006/content-types">
  <Default Extension="bin" ContentType="application/vnd.openxmlformats-officedocument.oleObject"/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heme/theme2.xml" ContentType="application/vnd.openxmlformats-officedocument.theme+xml"/>
  <Override PartName="/ppt/tags/tag26.xml" ContentType="application/vnd.openxmlformats-officedocument.presentationml.tags+xml"/>
  <Override PartName="/ppt/notesSlides/notesSlide1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2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568" r:id="rId2"/>
    <p:sldId id="570" r:id="rId3"/>
    <p:sldId id="554" r:id="rId4"/>
    <p:sldId id="569" r:id="rId5"/>
    <p:sldId id="562" r:id="rId6"/>
    <p:sldId id="553" r:id="rId7"/>
    <p:sldId id="560" r:id="rId8"/>
    <p:sldId id="545" r:id="rId9"/>
    <p:sldId id="572" r:id="rId10"/>
    <p:sldId id="573" r:id="rId11"/>
    <p:sldId id="571" r:id="rId12"/>
  </p:sldIdLst>
  <p:sldSz cx="12192000" cy="6858000"/>
  <p:notesSz cx="6858000" cy="9144000"/>
  <p:custDataLst>
    <p:tags r:id="rId14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99" d="100"/>
          <a:sy n="99" d="100"/>
        </p:scale>
        <p:origin x="2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C0AFD1-65C2-456D-8536-618D80DB4785}" type="datetimeFigureOut">
              <a:rPr lang="de-DE" smtClean="0"/>
              <a:t>23.06.2021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802CF4-79D4-422E-90FF-8BBED580958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9529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6038" y="0"/>
            <a:ext cx="6765925" cy="38068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6168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093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3.jp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7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5" Type="http://schemas.openxmlformats.org/officeDocument/2006/relationships/image" Target="../media/image9.jpeg"/><Relationship Id="rId4" Type="http://schemas.openxmlformats.org/officeDocument/2006/relationships/image" Target="../media/image1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5" Type="http://schemas.openxmlformats.org/officeDocument/2006/relationships/image" Target="../media/image10.png"/><Relationship Id="rId4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6" Type="http://schemas.openxmlformats.org/officeDocument/2006/relationships/image" Target="../media/image2.png"/><Relationship Id="rId5" Type="http://schemas.openxmlformats.org/officeDocument/2006/relationships/image" Target="../media/image11.jp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6" Type="http://schemas.openxmlformats.org/officeDocument/2006/relationships/image" Target="../media/image2.png"/><Relationship Id="rId5" Type="http://schemas.openxmlformats.org/officeDocument/2006/relationships/image" Target="../media/image12.jpg"/><Relationship Id="rId4" Type="http://schemas.openxmlformats.org/officeDocument/2006/relationships/image" Target="../media/image1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6" Type="http://schemas.openxmlformats.org/officeDocument/2006/relationships/image" Target="../media/image2.png"/><Relationship Id="rId5" Type="http://schemas.openxmlformats.org/officeDocument/2006/relationships/image" Target="../media/image13.jpg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4" Type="http://schemas.openxmlformats.org/officeDocument/2006/relationships/image" Target="../media/image15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Relationship Id="rId4" Type="http://schemas.openxmlformats.org/officeDocument/2006/relationships/image" Target="../media/image15.emf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6" Type="http://schemas.openxmlformats.org/officeDocument/2006/relationships/image" Target="../media/image2.png"/><Relationship Id="rId5" Type="http://schemas.openxmlformats.org/officeDocument/2006/relationships/image" Target="../media/image8.jpe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32714493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Grafik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4"/>
            <a:ext cx="12195425" cy="68560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203" y="2894573"/>
            <a:ext cx="10228006" cy="664797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TITELMASTERFORMAT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203" y="3682691"/>
            <a:ext cx="10228006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669188" y="175301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848382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18393247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203" y="1341439"/>
            <a:ext cx="4937768" cy="5040312"/>
          </a:xfrm>
          <a:prstGeom prst="rect">
            <a:avLst/>
          </a:prstGeom>
        </p:spPr>
        <p:txBody>
          <a:bodyPr lIns="0" r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8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1442" y="1341439"/>
            <a:ext cx="4937768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3pPr>
              <a:defRPr lang="de-DE" noProof="0" dirty="0" smtClean="0"/>
            </a:lvl3pPr>
            <a:lvl4pPr>
              <a:defRPr lang="de-DE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2"/>
            <a:ext cx="7670211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11558340" y="6591776"/>
            <a:ext cx="6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666960" y="6517302"/>
            <a:ext cx="192360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059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, Text or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12328502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platzhalter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81203" y="6489033"/>
            <a:ext cx="801605" cy="123111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FontTx/>
              <a:buNone/>
              <a:tabLst/>
              <a:defRPr sz="800" b="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pPr lvl="0"/>
            <a:r>
              <a:rPr lang="en-US" noProof="0" dirty="0"/>
              <a:t>Source/Footnote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2"/>
            <a:ext cx="7670211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7" hasCustomPrompt="1"/>
          </p:nvPr>
        </p:nvSpPr>
        <p:spPr bwMode="gray">
          <a:xfrm>
            <a:off x="981204" y="1736812"/>
            <a:ext cx="10228005" cy="4644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203" y="1341439"/>
            <a:ext cx="7670211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11558340" y="6591776"/>
            <a:ext cx="6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666960" y="6517302"/>
            <a:ext cx="192360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6299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71536612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2"/>
            <a:ext cx="7670211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/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4" name="Rechteck 13"/>
          <p:cNvSpPr/>
          <p:nvPr userDrawn="1"/>
        </p:nvSpPr>
        <p:spPr bwMode="gray">
          <a:xfrm>
            <a:off x="1" y="1341439"/>
            <a:ext cx="12192000" cy="5040312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Inhaltsplatzhalter 16"/>
          <p:cNvSpPr>
            <a:spLocks noGrp="1"/>
          </p:cNvSpPr>
          <p:nvPr>
            <p:ph sz="quarter" idx="10" hasCustomPrompt="1"/>
          </p:nvPr>
        </p:nvSpPr>
        <p:spPr bwMode="gray">
          <a:xfrm>
            <a:off x="981204" y="1613422"/>
            <a:ext cx="7671799" cy="44963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11558340" y="6591776"/>
            <a:ext cx="6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endParaRPr lang="de-DE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666960" y="6517302"/>
            <a:ext cx="192360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42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Text (b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43208785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203" y="1341439"/>
            <a:ext cx="4937768" cy="5040312"/>
          </a:xfrm>
          <a:prstGeom prst="rect">
            <a:avLst/>
          </a:prstGeom>
          <a:solidFill>
            <a:schemeClr val="accent4"/>
          </a:solidFill>
        </p:spPr>
        <p:txBody>
          <a:bodyPr lIns="252000" tIns="144000" rIns="144000" bIns="144000"/>
          <a:lstStyle>
            <a:lvl1pPr marL="0" indent="0">
              <a:lnSpc>
                <a:spcPct val="90000"/>
              </a:lnSpc>
              <a:buFontTx/>
              <a:buNone/>
              <a:defRPr sz="3600">
                <a:solidFill>
                  <a:schemeClr val="accent1"/>
                </a:solidFill>
                <a:latin typeface="+mj-lt"/>
              </a:defRPr>
            </a:lvl1pPr>
            <a:lvl2pPr marL="1588" indent="0">
              <a:lnSpc>
                <a:spcPct val="90000"/>
              </a:lnSpc>
              <a:spcBef>
                <a:spcPts val="1200"/>
              </a:spcBef>
              <a:buNone/>
              <a:defRPr sz="3200">
                <a:solidFill>
                  <a:schemeClr val="accent1"/>
                </a:solidFill>
                <a:latin typeface="+mn-lt"/>
              </a:defRPr>
            </a:lvl2pPr>
            <a:lvl3pPr marL="182563" indent="-179388">
              <a:spcBef>
                <a:spcPts val="1200"/>
              </a:spcBef>
              <a:defRPr/>
            </a:lvl3pPr>
            <a:lvl4pPr marL="358775" indent="-179388">
              <a:spcBef>
                <a:spcPts val="600"/>
              </a:spcBef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(kleinere Texte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2"/>
            <a:ext cx="7670211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0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1442" y="1341439"/>
            <a:ext cx="4937768" cy="5040312"/>
          </a:xfrm>
          <a:prstGeom prst="rect">
            <a:avLst/>
          </a:prstGeom>
          <a:noFill/>
        </p:spPr>
        <p:txBody>
          <a:bodyPr lIns="0" tIns="144000" rIns="144000" bIns="144000"/>
          <a:lstStyle>
            <a:lvl1pPr marL="0" indent="0">
              <a:lnSpc>
                <a:spcPct val="90000"/>
              </a:lnSpc>
              <a:buFontTx/>
              <a:buNone/>
              <a:defRPr sz="3600">
                <a:solidFill>
                  <a:schemeClr val="accent1"/>
                </a:solidFill>
                <a:latin typeface="+mj-lt"/>
              </a:defRPr>
            </a:lvl1pPr>
            <a:lvl2pPr marL="1588" indent="0">
              <a:lnSpc>
                <a:spcPct val="90000"/>
              </a:lnSpc>
              <a:spcBef>
                <a:spcPts val="1200"/>
              </a:spcBef>
              <a:buNone/>
              <a:defRPr sz="3200">
                <a:solidFill>
                  <a:schemeClr val="accent1"/>
                </a:solidFill>
                <a:latin typeface="+mn-lt"/>
              </a:defRPr>
            </a:lvl2pPr>
            <a:lvl3pPr marL="182563" indent="-179388">
              <a:spcBef>
                <a:spcPts val="1200"/>
              </a:spcBef>
              <a:defRPr/>
            </a:lvl3pPr>
            <a:lvl4pPr marL="358775" indent="-179388">
              <a:spcBef>
                <a:spcPts val="600"/>
              </a:spcBef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(kleinere Texte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11558340" y="6591776"/>
            <a:ext cx="6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666960" y="6517302"/>
            <a:ext cx="192360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778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6654" y="300832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06693802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Bildplatzhalter 7">
            <a:extLst>
              <a:ext uri="{FF2B5EF4-FFF2-40B4-BE49-F238E27FC236}">
                <a16:creationId xmlns:a16="http://schemas.microsoft.com/office/drawing/2014/main" id="{8126AB79-CD6F-4DB7-A989-5DD29CC7DB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1" y="0"/>
            <a:ext cx="12192000" cy="6858000"/>
          </a:xfrm>
          <a:custGeom>
            <a:avLst/>
            <a:gdLst>
              <a:gd name="connsiteX0" fmla="*/ 10583343 w 12190413"/>
              <a:gd name="connsiteY0" fmla="*/ 262891 h 6858000"/>
              <a:gd name="connsiteX1" fmla="*/ 10496550 w 12190413"/>
              <a:gd name="connsiteY1" fmla="*/ 349684 h 6858000"/>
              <a:gd name="connsiteX2" fmla="*/ 10496550 w 12190413"/>
              <a:gd name="connsiteY2" fmla="*/ 732358 h 6858000"/>
              <a:gd name="connsiteX3" fmla="*/ 10583343 w 12190413"/>
              <a:gd name="connsiteY3" fmla="*/ 819151 h 6858000"/>
              <a:gd name="connsiteX4" fmla="*/ 11827077 w 12190413"/>
              <a:gd name="connsiteY4" fmla="*/ 819151 h 6858000"/>
              <a:gd name="connsiteX5" fmla="*/ 11913870 w 12190413"/>
              <a:gd name="connsiteY5" fmla="*/ 732358 h 6858000"/>
              <a:gd name="connsiteX6" fmla="*/ 11913870 w 12190413"/>
              <a:gd name="connsiteY6" fmla="*/ 349684 h 6858000"/>
              <a:gd name="connsiteX7" fmla="*/ 11827077 w 12190413"/>
              <a:gd name="connsiteY7" fmla="*/ 262891 h 6858000"/>
              <a:gd name="connsiteX8" fmla="*/ 0 w 12190413"/>
              <a:gd name="connsiteY8" fmla="*/ 0 h 6858000"/>
              <a:gd name="connsiteX9" fmla="*/ 12190413 w 12190413"/>
              <a:gd name="connsiteY9" fmla="*/ 0 h 6858000"/>
              <a:gd name="connsiteX10" fmla="*/ 12190413 w 12190413"/>
              <a:gd name="connsiteY10" fmla="*/ 6858000 h 6858000"/>
              <a:gd name="connsiteX11" fmla="*/ 0 w 12190413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0413" h="6858000">
                <a:moveTo>
                  <a:pt x="10583343" y="262891"/>
                </a:moveTo>
                <a:cubicBezTo>
                  <a:pt x="10535409" y="262891"/>
                  <a:pt x="10496550" y="301750"/>
                  <a:pt x="10496550" y="349684"/>
                </a:cubicBezTo>
                <a:lnTo>
                  <a:pt x="10496550" y="732358"/>
                </a:lnTo>
                <a:cubicBezTo>
                  <a:pt x="10496550" y="780292"/>
                  <a:pt x="10535409" y="819151"/>
                  <a:pt x="10583343" y="819151"/>
                </a:cubicBezTo>
                <a:lnTo>
                  <a:pt x="11827077" y="819151"/>
                </a:lnTo>
                <a:cubicBezTo>
                  <a:pt x="11875011" y="819151"/>
                  <a:pt x="11913870" y="780292"/>
                  <a:pt x="11913870" y="732358"/>
                </a:cubicBezTo>
                <a:lnTo>
                  <a:pt x="11913870" y="349684"/>
                </a:lnTo>
                <a:cubicBezTo>
                  <a:pt x="11913870" y="301750"/>
                  <a:pt x="11875011" y="262891"/>
                  <a:pt x="11827077" y="262891"/>
                </a:cubicBezTo>
                <a:close/>
                <a:moveTo>
                  <a:pt x="0" y="0"/>
                </a:moveTo>
                <a:lnTo>
                  <a:pt x="12190413" y="0"/>
                </a:lnTo>
                <a:lnTo>
                  <a:pt x="12190413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108000" tIns="108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2791" y="3360751"/>
            <a:ext cx="10226419" cy="73866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666960" y="6517302"/>
            <a:ext cx="192360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603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1/2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96029632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 bwMode="gray">
          <a:xfrm>
            <a:off x="6379328" y="3535383"/>
            <a:ext cx="4829881" cy="55403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 bwMode="gray">
          <a:xfrm>
            <a:off x="1" y="0"/>
            <a:ext cx="6095205" cy="6858000"/>
          </a:xfrm>
          <a:prstGeom prst="rect">
            <a:avLst/>
          </a:prstGeom>
        </p:spPr>
        <p:txBody>
          <a:bodyPr lIns="108000" tIns="108000"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5" name="Titelplatzhalter 1"/>
          <p:cNvSpPr>
            <a:spLocks noGrp="1"/>
          </p:cNvSpPr>
          <p:nvPr>
            <p:ph type="title" hasCustomPrompt="1"/>
          </p:nvPr>
        </p:nvSpPr>
        <p:spPr bwMode="gray">
          <a:xfrm>
            <a:off x="301124" y="3360744"/>
            <a:ext cx="5509961" cy="73866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Text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6654" y="300832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11558340" y="6591776"/>
            <a:ext cx="6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666960" y="6517302"/>
            <a:ext cx="192360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7430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6654" y="300832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1367553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4CA66F45-25FB-4248-B7AE-CDD2BD524A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1" y="1"/>
            <a:ext cx="12192000" cy="3398851"/>
          </a:xfrm>
          <a:custGeom>
            <a:avLst/>
            <a:gdLst>
              <a:gd name="connsiteX0" fmla="*/ 10583343 w 12190413"/>
              <a:gd name="connsiteY0" fmla="*/ 262891 h 3398851"/>
              <a:gd name="connsiteX1" fmla="*/ 10496550 w 12190413"/>
              <a:gd name="connsiteY1" fmla="*/ 349684 h 3398851"/>
              <a:gd name="connsiteX2" fmla="*/ 10496550 w 12190413"/>
              <a:gd name="connsiteY2" fmla="*/ 732358 h 3398851"/>
              <a:gd name="connsiteX3" fmla="*/ 10583343 w 12190413"/>
              <a:gd name="connsiteY3" fmla="*/ 819151 h 3398851"/>
              <a:gd name="connsiteX4" fmla="*/ 11827077 w 12190413"/>
              <a:gd name="connsiteY4" fmla="*/ 819151 h 3398851"/>
              <a:gd name="connsiteX5" fmla="*/ 11913870 w 12190413"/>
              <a:gd name="connsiteY5" fmla="*/ 732358 h 3398851"/>
              <a:gd name="connsiteX6" fmla="*/ 11913870 w 12190413"/>
              <a:gd name="connsiteY6" fmla="*/ 349684 h 3398851"/>
              <a:gd name="connsiteX7" fmla="*/ 11827077 w 12190413"/>
              <a:gd name="connsiteY7" fmla="*/ 262891 h 3398851"/>
              <a:gd name="connsiteX8" fmla="*/ 0 w 12190413"/>
              <a:gd name="connsiteY8" fmla="*/ 0 h 3398851"/>
              <a:gd name="connsiteX9" fmla="*/ 12190413 w 12190413"/>
              <a:gd name="connsiteY9" fmla="*/ 0 h 3398851"/>
              <a:gd name="connsiteX10" fmla="*/ 12190413 w 12190413"/>
              <a:gd name="connsiteY10" fmla="*/ 3398851 h 3398851"/>
              <a:gd name="connsiteX11" fmla="*/ 0 w 12190413"/>
              <a:gd name="connsiteY11" fmla="*/ 3398851 h 3398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0413" h="3398851">
                <a:moveTo>
                  <a:pt x="10583343" y="262891"/>
                </a:moveTo>
                <a:cubicBezTo>
                  <a:pt x="10535409" y="262891"/>
                  <a:pt x="10496550" y="301750"/>
                  <a:pt x="10496550" y="349684"/>
                </a:cubicBezTo>
                <a:lnTo>
                  <a:pt x="10496550" y="732358"/>
                </a:lnTo>
                <a:cubicBezTo>
                  <a:pt x="10496550" y="780292"/>
                  <a:pt x="10535409" y="819151"/>
                  <a:pt x="10583343" y="819151"/>
                </a:cubicBezTo>
                <a:lnTo>
                  <a:pt x="11827077" y="819151"/>
                </a:lnTo>
                <a:cubicBezTo>
                  <a:pt x="11875011" y="819151"/>
                  <a:pt x="11913870" y="780292"/>
                  <a:pt x="11913870" y="732358"/>
                </a:cubicBezTo>
                <a:lnTo>
                  <a:pt x="11913870" y="349684"/>
                </a:lnTo>
                <a:cubicBezTo>
                  <a:pt x="11913870" y="301750"/>
                  <a:pt x="11875011" y="262891"/>
                  <a:pt x="11827077" y="262891"/>
                </a:cubicBezTo>
                <a:close/>
                <a:moveTo>
                  <a:pt x="0" y="0"/>
                </a:moveTo>
                <a:lnTo>
                  <a:pt x="12190413" y="0"/>
                </a:lnTo>
                <a:lnTo>
                  <a:pt x="12190413" y="3398851"/>
                </a:lnTo>
                <a:lnTo>
                  <a:pt x="0" y="3398851"/>
                </a:lnTo>
                <a:close/>
              </a:path>
            </a:pathLst>
          </a:custGeom>
        </p:spPr>
        <p:txBody>
          <a:bodyPr wrap="square" lIns="108000" tIns="108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2792" y="1468993"/>
            <a:ext cx="10226418" cy="73866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 bwMode="gray">
          <a:xfrm>
            <a:off x="982792" y="3695700"/>
            <a:ext cx="10226418" cy="1344984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buNone/>
              <a:defRPr/>
            </a:lvl1pPr>
            <a:lvl2pPr marL="179388" indent="-179388">
              <a:lnSpc>
                <a:spcPct val="100000"/>
              </a:lnSpc>
              <a:defRPr/>
            </a:lvl2pPr>
            <a:lvl3pPr marL="361950" indent="-179388">
              <a:lnSpc>
                <a:spcPct val="100000"/>
              </a:lnSpc>
              <a:defRPr/>
            </a:lvl3pPr>
            <a:lvl4pPr marL="539750" indent="-179388">
              <a:lnSpc>
                <a:spcPct val="100000"/>
              </a:lnSpc>
              <a:defRPr/>
            </a:lvl4pPr>
            <a:lvl5pPr>
              <a:lnSpc>
                <a:spcPct val="13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11558340" y="6591776"/>
            <a:ext cx="6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666960" y="6517302"/>
            <a:ext cx="192360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6902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background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1840169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341438"/>
            <a:ext cx="12191999" cy="5040312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2"/>
            <a:ext cx="7670211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/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7" name="Inhaltsplatzhalter 16"/>
          <p:cNvSpPr>
            <a:spLocks noGrp="1"/>
          </p:cNvSpPr>
          <p:nvPr>
            <p:ph sz="quarter" idx="10" hasCustomPrompt="1"/>
          </p:nvPr>
        </p:nvSpPr>
        <p:spPr bwMode="gray">
          <a:xfrm>
            <a:off x="981204" y="1613422"/>
            <a:ext cx="7671799" cy="44963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11558340" y="6591776"/>
            <a:ext cx="6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endParaRPr lang="de-DE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666960" y="6517302"/>
            <a:ext cx="192360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359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background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16019439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92" y="1341439"/>
            <a:ext cx="12192796" cy="5040312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2"/>
            <a:ext cx="7670211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/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7" name="Inhaltsplatzhalter 16"/>
          <p:cNvSpPr>
            <a:spLocks noGrp="1"/>
          </p:cNvSpPr>
          <p:nvPr>
            <p:ph sz="quarter" idx="10" hasCustomPrompt="1"/>
          </p:nvPr>
        </p:nvSpPr>
        <p:spPr bwMode="gray">
          <a:xfrm>
            <a:off x="981204" y="1613422"/>
            <a:ext cx="7671799" cy="44963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11558340" y="6591776"/>
            <a:ext cx="6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endParaRPr lang="de-DE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666960" y="6517302"/>
            <a:ext cx="192360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609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72617405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924"/>
            <a:ext cx="12192000" cy="685415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4178612" y="604992"/>
            <a:ext cx="7138562" cy="2031325"/>
          </a:xfrm>
        </p:spPr>
        <p:txBody>
          <a:bodyPr anchor="b"/>
          <a:lstStyle>
            <a:lvl1pPr algn="l"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4216716" y="3041034"/>
            <a:ext cx="4705421" cy="26670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180612" indent="0">
              <a:buFontTx/>
              <a:buNone/>
              <a:defRPr sz="1600"/>
            </a:lvl2pPr>
            <a:lvl3pPr marL="360000" indent="0">
              <a:buFontTx/>
              <a:buNone/>
              <a:defRPr sz="1600"/>
            </a:lvl3pPr>
            <a:lvl4pPr marL="540612" indent="0">
              <a:buFontTx/>
              <a:buNone/>
              <a:defRPr sz="1600"/>
            </a:lvl4pPr>
            <a:lvl5pPr marL="268288" indent="0">
              <a:buFontTx/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1"/>
          </p:nvPr>
        </p:nvSpPr>
        <p:spPr>
          <a:xfrm>
            <a:off x="4216716" y="3587442"/>
            <a:ext cx="4705421" cy="1184940"/>
          </a:xfrm>
        </p:spPr>
        <p:txBody>
          <a:bodyPr wrap="square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1pPr>
            <a:lvl2pPr marL="18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2pPr>
            <a:lvl3pPr marL="36000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3pPr>
            <a:lvl4pPr marL="54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4pPr>
            <a:lvl5pPr marL="268288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669188" y="175301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25056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4177645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2192796" cy="685755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203" y="2894573"/>
            <a:ext cx="10228006" cy="664797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TITELMASTERFORMAT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203" y="3682691"/>
            <a:ext cx="10228006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669188" y="175301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64911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47109240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rafik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4"/>
            <a:ext cx="12195425" cy="68560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625557" y="913505"/>
            <a:ext cx="10228006" cy="1015663"/>
          </a:xfrm>
        </p:spPr>
        <p:txBody>
          <a:bodyPr/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5500124" y="3473142"/>
            <a:ext cx="3048397" cy="26670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180612" indent="0">
              <a:buFontTx/>
              <a:buNone/>
              <a:defRPr sz="1600"/>
            </a:lvl2pPr>
            <a:lvl3pPr marL="360000" indent="0">
              <a:buFontTx/>
              <a:buNone/>
              <a:defRPr sz="1600"/>
            </a:lvl3pPr>
            <a:lvl4pPr marL="540612" indent="0">
              <a:buFontTx/>
              <a:buNone/>
              <a:defRPr sz="1600"/>
            </a:lvl4pPr>
            <a:lvl5pPr marL="268288" indent="0">
              <a:buFontTx/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1"/>
          </p:nvPr>
        </p:nvSpPr>
        <p:spPr>
          <a:xfrm>
            <a:off x="5500124" y="4019550"/>
            <a:ext cx="3048397" cy="1184940"/>
          </a:xfr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1pPr>
            <a:lvl2pPr marL="18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2pPr>
            <a:lvl3pPr marL="36000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3pPr>
            <a:lvl4pPr marL="54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4pPr>
            <a:lvl5pPr marL="268288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669188" y="175301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0807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_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31497830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4"/>
            <a:ext cx="12195425" cy="68560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981998" y="2252097"/>
            <a:ext cx="10228006" cy="1015663"/>
          </a:xfrm>
        </p:spPr>
        <p:txBody>
          <a:bodyPr/>
          <a:lstStyle>
            <a:lvl1pPr algn="ctr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669188" y="175301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14425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age Gradient Divider">
    <p:bg>
      <p:bgPr>
        <a:solidFill>
          <a:schemeClr val="bg1"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PT_cover_3_081913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"/>
            <a:ext cx="12191188" cy="68575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3" y="2897233"/>
            <a:ext cx="10972798" cy="1717630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defRPr sz="4800" b="1" cap="none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311214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1590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8" y="1590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1" y="-1"/>
            <a:ext cx="12192000" cy="540913"/>
          </a:xfrm>
          <a:solidFill>
            <a:schemeClr val="tx1"/>
          </a:solidFill>
        </p:spPr>
        <p:txBody>
          <a:bodyPr anchor="b">
            <a:noAutofit/>
          </a:bodyPr>
          <a:lstStyle>
            <a:lvl1pPr>
              <a:defRPr sz="2000" b="0" i="0" cap="none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black">
          <a:xfrm>
            <a:off x="748922" y="867426"/>
            <a:ext cx="9943357" cy="4525963"/>
          </a:xfrm>
        </p:spPr>
        <p:txBody>
          <a:bodyPr>
            <a:normAutofit/>
          </a:bodyPr>
          <a:lstStyle>
            <a:lvl1pPr marL="0" indent="0">
              <a:lnSpc>
                <a:spcPct val="125000"/>
              </a:lnSpc>
              <a:spcBef>
                <a:spcPts val="1600"/>
              </a:spcBef>
              <a:spcAft>
                <a:spcPts val="1200"/>
              </a:spcAft>
              <a:buNone/>
              <a:defRPr sz="1800" b="0" i="0">
                <a:solidFill>
                  <a:schemeClr val="accent5"/>
                </a:solidFill>
                <a:latin typeface="Arial"/>
                <a:cs typeface="Arial"/>
              </a:defRPr>
            </a:lvl1pPr>
            <a:lvl2pPr marL="227013" indent="-225425">
              <a:spcAft>
                <a:spcPts val="1200"/>
              </a:spcAft>
              <a:buClrTx/>
              <a:buFont typeface="Arial"/>
              <a:buChar char="•"/>
              <a:defRPr sz="1800" b="0" i="0">
                <a:solidFill>
                  <a:schemeClr val="accent5"/>
                </a:solidFill>
                <a:latin typeface="Arial"/>
                <a:cs typeface="Arial"/>
              </a:defRPr>
            </a:lvl2pPr>
            <a:lvl3pPr marL="725488" indent="-295275">
              <a:buFont typeface="Lucida Grande"/>
              <a:buChar char="−"/>
              <a:tabLst/>
              <a:defRPr sz="1800" b="0" i="0">
                <a:solidFill>
                  <a:schemeClr val="accent5"/>
                </a:solidFill>
                <a:latin typeface="Arial"/>
                <a:cs typeface="Arial"/>
              </a:defRPr>
            </a:lvl3pPr>
            <a:lvl4pPr marL="1146175" indent="-230188">
              <a:defRPr sz="1600" b="0" i="0">
                <a:solidFill>
                  <a:schemeClr val="accent5"/>
                </a:solidFill>
                <a:latin typeface="Arial"/>
                <a:cs typeface="Arial"/>
              </a:defRPr>
            </a:lvl4pPr>
            <a:lvl5pPr marL="1601788" indent="-228600">
              <a:tabLst/>
              <a:defRPr sz="1600" b="0" i="0">
                <a:solidFill>
                  <a:schemeClr val="accent5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 bwMode="gray">
          <a:xfrm>
            <a:off x="11571337" y="6471657"/>
            <a:ext cx="157114" cy="153888"/>
          </a:xfrm>
        </p:spPr>
        <p:txBody>
          <a:bodyPr/>
          <a:lstStyle>
            <a:lvl1pPr>
              <a:defRPr sz="1000" smtClean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6FB7F177-0641-CE47-9E89-DDCB96BCC92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Footer Placeholder 7"/>
          <p:cNvSpPr txBox="1">
            <a:spLocks/>
          </p:cNvSpPr>
          <p:nvPr userDrawn="1"/>
        </p:nvSpPr>
        <p:spPr>
          <a:xfrm>
            <a:off x="4893733" y="6601178"/>
            <a:ext cx="238398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Privileged and Confidential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2062440"/>
      </p:ext>
    </p:extLst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Title And Object 20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956" y="1590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6" y="1590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 vert="horz" wrap="square" lIns="0" tIns="0" rIns="0" bIns="0" rtlCol="0" anchor="ctr" anchorCtr="0">
            <a:spAutoFit/>
          </a:bodyPr>
          <a:lstStyle>
            <a:lvl1pPr>
              <a:defRPr lang="en-US" noProof="0" dirty="0"/>
            </a:lvl1pPr>
          </a:lstStyle>
          <a:p>
            <a:pPr lvl="0"/>
            <a:r>
              <a:rPr lang="de-DE" noProof="0"/>
              <a:t>Titelmasterformat durch Klicken bearbeiten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/>
        <p:txBody>
          <a:bodyPr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US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 bwMode="gray">
          <a:xfrm>
            <a:off x="11957129" y="6698429"/>
            <a:ext cx="65" cy="92333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cxnSp>
        <p:nvCxnSpPr>
          <p:cNvPr id="5" name="Gerade Verbindung 4"/>
          <p:cNvCxnSpPr/>
          <p:nvPr userDrawn="1"/>
        </p:nvCxnSpPr>
        <p:spPr bwMode="gray">
          <a:xfrm>
            <a:off x="1" y="939753"/>
            <a:ext cx="12192000" cy="0"/>
          </a:xfrm>
          <a:prstGeom prst="line">
            <a:avLst/>
          </a:prstGeom>
          <a:ln w="12700" cmpd="sng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874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" y="514350"/>
            <a:ext cx="121920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053" y="1055420"/>
            <a:ext cx="11509248" cy="5486400"/>
          </a:xfrm>
          <a:prstGeom prst="rect">
            <a:avLst/>
          </a:prstGeom>
        </p:spPr>
        <p:txBody>
          <a:bodyPr lIns="82003" tIns="45683" rIns="82003" bIns="45683"/>
          <a:lstStyle>
            <a:lvl1pPr marL="0" indent="0">
              <a:spcBef>
                <a:spcPts val="0"/>
              </a:spcBef>
              <a:spcAft>
                <a:spcPts val="897"/>
              </a:spcAft>
              <a:buNone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07610" indent="-205074">
              <a:spcBef>
                <a:spcPts val="0"/>
              </a:spcBef>
              <a:spcAft>
                <a:spcPts val="897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512684" indent="-205074">
              <a:spcBef>
                <a:spcPts val="0"/>
              </a:spcBef>
              <a:spcAft>
                <a:spcPts val="897"/>
              </a:spcAft>
              <a:buClr>
                <a:schemeClr val="tx1"/>
              </a:buClr>
              <a:buFont typeface="Arial" pitchFamily="34" charset="0"/>
              <a:buChar char="–"/>
              <a:defRPr sz="13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717758" indent="-205074">
              <a:spcBef>
                <a:spcPts val="0"/>
              </a:spcBef>
              <a:spcAft>
                <a:spcPts val="897"/>
              </a:spcAft>
              <a:buClr>
                <a:schemeClr val="tx1"/>
              </a:buClr>
              <a:buFont typeface="Arial" pitchFamily="34" charset="0"/>
              <a:buChar char="–"/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931049" indent="-227783">
              <a:spcBef>
                <a:spcPts val="0"/>
              </a:spcBef>
              <a:spcAft>
                <a:spcPts val="897"/>
              </a:spcAft>
              <a:buClr>
                <a:schemeClr val="tx1"/>
              </a:buClr>
              <a:buFont typeface="Arial" pitchFamily="34" charset="0"/>
              <a:buChar char="–"/>
              <a:defRPr sz="13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itle Placeholder 17"/>
          <p:cNvSpPr>
            <a:spLocks noGrp="1"/>
          </p:cNvSpPr>
          <p:nvPr>
            <p:ph type="title"/>
          </p:nvPr>
        </p:nvSpPr>
        <p:spPr>
          <a:xfrm>
            <a:off x="329054" y="507977"/>
            <a:ext cx="11499274" cy="466444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689380" y="6517302"/>
            <a:ext cx="169940" cy="184666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Arial" pitchFamily="-65" charset="-52"/>
                <a:cs typeface="Arial" pitchFamily="-65" charset="-52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1" descr="image00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37235" y="0"/>
            <a:ext cx="2154766" cy="502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00449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689709" y="549275"/>
            <a:ext cx="10812585" cy="36933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lang="de-DE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/>
              <a:t>Titelmasterformat durch Klicken bearbeiten</a:t>
            </a:r>
            <a:endParaRPr lang="en-US" noProof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11359397" y="6433711"/>
            <a:ext cx="64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algn="r">
              <a:defRPr lang="de-DE" sz="900">
                <a:solidFill>
                  <a:srgbClr val="FFFFFF"/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800" b="1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763268" y="6426017"/>
            <a:ext cx="16192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de-DE" sz="900" b="1" smtClean="0">
                <a:solidFill>
                  <a:srgbClr val="FFFFFF"/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D6CA20-41AF-41D4-962A-B059A61740E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/>
          </a:p>
        </p:txBody>
      </p:sp>
      <p:sp>
        <p:nvSpPr>
          <p:cNvPr id="10" name="Textplatzhalter 12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689705" y="6137378"/>
            <a:ext cx="891386" cy="138499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None/>
              <a:defRPr sz="900"/>
            </a:lvl1pPr>
            <a:lvl5pPr>
              <a:defRPr/>
            </a:lvl5pPr>
          </a:lstStyle>
          <a:p>
            <a:pPr lvl="0"/>
            <a:r>
              <a:rPr lang="en-US" noProof="0"/>
              <a:t>Source/Footnote</a:t>
            </a:r>
          </a:p>
        </p:txBody>
      </p:sp>
    </p:spTree>
    <p:extLst>
      <p:ext uri="{BB962C8B-B14F-4D97-AF65-F5344CB8AC3E}">
        <p14:creationId xmlns:p14="http://schemas.microsoft.com/office/powerpoint/2010/main" val="139628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9169" y="377480"/>
            <a:ext cx="10319420" cy="594906"/>
          </a:xfrm>
        </p:spPr>
        <p:txBody>
          <a:bodyPr/>
          <a:lstStyle>
            <a:lvl1pPr>
              <a:defRPr sz="386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666935" y="6517302"/>
            <a:ext cx="192385" cy="184666"/>
          </a:xfrm>
        </p:spPr>
        <p:txBody>
          <a:bodyPr/>
          <a:lstStyle/>
          <a:p>
            <a:pPr>
              <a:defRPr/>
            </a:pPr>
            <a:fld id="{920384AA-0A71-E644-AEED-65CD2253F2C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529167" y="1597025"/>
            <a:ext cx="8161578" cy="331628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alphaModFix amt="8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0124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355961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3791844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2000" cy="638175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6654" y="300832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11558340" y="6591776"/>
            <a:ext cx="6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666960" y="6517302"/>
            <a:ext cx="192360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2"/>
            <a:ext cx="7670211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529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76218379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5" b="15349"/>
          <a:stretch/>
        </p:blipFill>
        <p:spPr>
          <a:xfrm>
            <a:off x="0" y="0"/>
            <a:ext cx="12197178" cy="6378392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6654" y="300832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11558340" y="6591776"/>
            <a:ext cx="6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endParaRPr lang="de-DE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666960" y="6517302"/>
            <a:ext cx="192360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2"/>
            <a:ext cx="7670211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410263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37101205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2000" cy="6364192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3212" y="2546296"/>
            <a:ext cx="8855998" cy="67710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202" y="2374605"/>
            <a:ext cx="1015125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8060" y="2529101"/>
            <a:ext cx="550934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6654" y="300832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11558340" y="6591776"/>
            <a:ext cx="6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666960" y="6517302"/>
            <a:ext cx="192360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41403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5838834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2000" cy="6379826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3212" y="2546296"/>
            <a:ext cx="8855998" cy="67710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202" y="2374605"/>
            <a:ext cx="1015125" cy="1014993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8060" y="2529101"/>
            <a:ext cx="550934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6654" y="300832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11558340" y="6591776"/>
            <a:ext cx="6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666960" y="6517302"/>
            <a:ext cx="192360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97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18580316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2"/>
            <a:ext cx="7670211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11558340" y="6591776"/>
            <a:ext cx="6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666960" y="6517302"/>
            <a:ext cx="192360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871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4123254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2"/>
            <a:ext cx="7670211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203" y="1341439"/>
            <a:ext cx="7670211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11558340" y="6591776"/>
            <a:ext cx="6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endParaRPr lang="de-DE" dirty="0"/>
          </a:p>
        </p:txBody>
      </p:sp>
      <p:sp>
        <p:nvSpPr>
          <p:cNvPr id="12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666960" y="6517302"/>
            <a:ext cx="192360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018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59581360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1203" y="1341439"/>
            <a:ext cx="7670211" cy="50403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3pPr>
              <a:defRPr baseline="0"/>
            </a:lvl3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2"/>
            <a:ext cx="7670211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11558340" y="6591776"/>
            <a:ext cx="6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666960" y="6517302"/>
            <a:ext cx="192360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17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9"/>
            </p:custDataLst>
            <p:extLst>
              <p:ext uri="{D42A27DB-BD31-4B8C-83A1-F6EECF244321}">
                <p14:modId xmlns:p14="http://schemas.microsoft.com/office/powerpoint/2010/main" val="1194792108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0" imgW="270" imgH="270" progId="TCLayout.ActiveDocument.1">
                  <p:embed/>
                </p:oleObj>
              </mc:Choice>
              <mc:Fallback>
                <p:oleObj name="think-cell Slide" r:id="rId30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2"/>
            <a:ext cx="7670211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cxnSp>
        <p:nvCxnSpPr>
          <p:cNvPr id="14" name="Gerade Verbindung 13"/>
          <p:cNvCxnSpPr/>
          <p:nvPr/>
        </p:nvCxnSpPr>
        <p:spPr bwMode="gray">
          <a:xfrm flipH="1">
            <a:off x="-285016" y="1341438"/>
            <a:ext cx="19639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 bwMode="gray">
          <a:xfrm flipH="1">
            <a:off x="-285016" y="6369894"/>
            <a:ext cx="19639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shpGrid" hidden="1"/>
          <p:cNvGrpSpPr/>
          <p:nvPr/>
        </p:nvGrpSpPr>
        <p:grpSpPr bwMode="gray">
          <a:xfrm>
            <a:off x="1" y="0"/>
            <a:ext cx="12192000" cy="6858000"/>
            <a:chOff x="0" y="0"/>
            <a:chExt cx="9906000" cy="6858000"/>
          </a:xfrm>
        </p:grpSpPr>
        <p:sp>
          <p:nvSpPr>
            <p:cNvPr id="25" name="Line 31" hidden="1"/>
            <p:cNvSpPr>
              <a:spLocks noChangeShapeType="1"/>
            </p:cNvSpPr>
            <p:nvPr userDrawn="1"/>
          </p:nvSpPr>
          <p:spPr bwMode="gray">
            <a:xfrm>
              <a:off x="4889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sz="1800" noProof="0"/>
            </a:p>
          </p:txBody>
        </p:sp>
        <p:sp>
          <p:nvSpPr>
            <p:cNvPr id="26" name="Line 32" hidden="1"/>
            <p:cNvSpPr>
              <a:spLocks noChangeShapeType="1"/>
            </p:cNvSpPr>
            <p:nvPr userDrawn="1"/>
          </p:nvSpPr>
          <p:spPr bwMode="gray">
            <a:xfrm>
              <a:off x="0" y="6093296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sz="1800" noProof="0"/>
            </a:p>
          </p:txBody>
        </p:sp>
        <p:sp>
          <p:nvSpPr>
            <p:cNvPr id="28" name="Line 34" hidden="1"/>
            <p:cNvSpPr>
              <a:spLocks noChangeShapeType="1"/>
            </p:cNvSpPr>
            <p:nvPr userDrawn="1"/>
          </p:nvSpPr>
          <p:spPr bwMode="gray">
            <a:xfrm>
              <a:off x="0" y="162880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sz="1800" noProof="0"/>
            </a:p>
          </p:txBody>
        </p:sp>
        <p:sp>
          <p:nvSpPr>
            <p:cNvPr id="29" name="Line 35" hidden="1"/>
            <p:cNvSpPr>
              <a:spLocks noChangeShapeType="1"/>
            </p:cNvSpPr>
            <p:nvPr userDrawn="1"/>
          </p:nvSpPr>
          <p:spPr bwMode="gray">
            <a:xfrm>
              <a:off x="94170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sz="1800" noProof="0"/>
            </a:p>
          </p:txBody>
        </p:sp>
        <p:sp>
          <p:nvSpPr>
            <p:cNvPr id="23" name="Line 34" hidden="1"/>
            <p:cNvSpPr>
              <a:spLocks noChangeShapeType="1"/>
            </p:cNvSpPr>
            <p:nvPr userDrawn="1"/>
          </p:nvSpPr>
          <p:spPr bwMode="gray">
            <a:xfrm>
              <a:off x="0" y="126876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sz="1800" noProof="0"/>
            </a:p>
          </p:txBody>
        </p:sp>
      </p:grpSp>
      <p:grpSp>
        <p:nvGrpSpPr>
          <p:cNvPr id="12" name="Gruppieren 11"/>
          <p:cNvGrpSpPr/>
          <p:nvPr/>
        </p:nvGrpSpPr>
        <p:grpSpPr bwMode="gray">
          <a:xfrm>
            <a:off x="981203" y="-243408"/>
            <a:ext cx="10228006" cy="159568"/>
            <a:chOff x="981075" y="-243408"/>
            <a:chExt cx="10226675" cy="159568"/>
          </a:xfrm>
        </p:grpSpPr>
        <p:cxnSp>
          <p:nvCxnSpPr>
            <p:cNvPr id="18" name="Gerade Verbindung 17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40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41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ieren 44"/>
          <p:cNvGrpSpPr/>
          <p:nvPr/>
        </p:nvGrpSpPr>
        <p:grpSpPr bwMode="gray">
          <a:xfrm>
            <a:off x="981203" y="6930278"/>
            <a:ext cx="10228006" cy="159568"/>
            <a:chOff x="981075" y="-243408"/>
            <a:chExt cx="10226675" cy="159568"/>
          </a:xfrm>
        </p:grpSpPr>
        <p:cxnSp>
          <p:nvCxnSpPr>
            <p:cNvPr id="46" name="Gerade Verbindung 45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 Verbindung 46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 Verbindung 47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" name="Gerade Verbindung 50"/>
          <p:cNvCxnSpPr/>
          <p:nvPr/>
        </p:nvCxnSpPr>
        <p:spPr bwMode="gray">
          <a:xfrm flipH="1">
            <a:off x="12306350" y="1341438"/>
            <a:ext cx="19639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fik 30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6654" y="300832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3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11558340" y="6591776"/>
            <a:ext cx="6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endParaRPr lang="de-DE" dirty="0"/>
          </a:p>
        </p:txBody>
      </p:sp>
      <p:sp>
        <p:nvSpPr>
          <p:cNvPr id="36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666960" y="6517302"/>
            <a:ext cx="192360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idx="1"/>
          </p:nvPr>
        </p:nvSpPr>
        <p:spPr bwMode="gray">
          <a:xfrm>
            <a:off x="981205" y="1341438"/>
            <a:ext cx="7670210" cy="5040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MSIPCMContentMarking" descr="{&quot;HashCode&quot;:-2082467515,&quot;Placement&quot;:&quot;Footer&quot;,&quot;Top&quot;:519.343,&quot;Left&quot;:446.891571,&quot;SlideWidth&quot;:960,&quot;SlideHeight&quot;:540}">
            <a:extLst>
              <a:ext uri="{FF2B5EF4-FFF2-40B4-BE49-F238E27FC236}">
                <a16:creationId xmlns:a16="http://schemas.microsoft.com/office/drawing/2014/main" id="{F67B73B1-FFE6-4778-8CC4-9CF0C815AABF}"/>
              </a:ext>
            </a:extLst>
          </p:cNvPr>
          <p:cNvSpPr txBox="1"/>
          <p:nvPr userDrawn="1"/>
        </p:nvSpPr>
        <p:spPr>
          <a:xfrm>
            <a:off x="5675523" y="6595656"/>
            <a:ext cx="840955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de-DE" sz="1000">
                <a:solidFill>
                  <a:srgbClr val="000000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LP-Internal</a:t>
            </a:r>
            <a:endParaRPr lang="de-DE" sz="1000" dirty="0" err="1">
              <a:solidFill>
                <a:srgbClr val="000000"/>
              </a:solidFill>
              <a:latin typeface="Calibri" panose="020F050202020403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163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spcBef>
          <a:spcPct val="0"/>
        </a:spcBef>
        <a:buNone/>
        <a:defRPr sz="2400" b="0" kern="1200">
          <a:solidFill>
            <a:srgbClr val="0046AA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spcBef>
          <a:spcPts val="12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360000" indent="-179388" algn="l" defTabSz="914400" rtl="0" eaLnBrk="1" latinLnBrk="0" hangingPunct="1">
        <a:spcBef>
          <a:spcPts val="600"/>
        </a:spcBef>
        <a:buClr>
          <a:schemeClr val="tx1"/>
        </a:buClr>
        <a:buFont typeface="Arial" pitchFamily="34" charset="0"/>
        <a:buChar char="•"/>
        <a:defRPr lang="de-DE" sz="1800" kern="1200" noProof="0" dirty="0" smtClean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540000" indent="-180000" algn="l" defTabSz="914400" rtl="0" eaLnBrk="1" latinLnBrk="0" hangingPunct="1">
        <a:spcBef>
          <a:spcPts val="3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720000" indent="-179388" algn="l" defTabSz="914400" rtl="0" eaLnBrk="1" latinLnBrk="0" hangingPunct="1">
        <a:spcBef>
          <a:spcPts val="300"/>
        </a:spcBef>
        <a:buClr>
          <a:schemeClr val="tx1"/>
        </a:buClr>
        <a:buFont typeface="Arial" panose="020B0604020202020204" pitchFamily="34" charset="0"/>
        <a:buChar char="•"/>
        <a:defRPr lang="de-DE" sz="1800" kern="1200" baseline="0" noProof="0" dirty="0" smtClean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534988" indent="-266700" algn="l" defTabSz="812800" rtl="0" eaLnBrk="1" latinLnBrk="0" hangingPunct="1">
        <a:spcBef>
          <a:spcPts val="4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9">
          <p15:clr>
            <a:srgbClr val="A4A3A4"/>
          </p15:clr>
        </p15:guide>
        <p15:guide id="2" orient="horz" pos="845">
          <p15:clr>
            <a:srgbClr val="A4A3A4"/>
          </p15:clr>
        </p15:guide>
        <p15:guide id="3" orient="horz" pos="4020">
          <p15:clr>
            <a:srgbClr val="A4A3A4"/>
          </p15:clr>
        </p15:guide>
        <p15:guide id="4" pos="2229">
          <p15:clr>
            <a:srgbClr val="A4A3A4"/>
          </p15:clr>
        </p15:guide>
        <p15:guide id="5" pos="3840">
          <p15:clr>
            <a:srgbClr val="A4A3A4"/>
          </p15:clr>
        </p15:guide>
        <p15:guide id="6" pos="5450">
          <p15:clr>
            <a:srgbClr val="A4A3A4"/>
          </p15:clr>
        </p15:guide>
        <p15:guide id="7" pos="7060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5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1.xml"/><Relationship Id="rId4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2.xml"/><Relationship Id="rId6" Type="http://schemas.openxmlformats.org/officeDocument/2006/relationships/image" Target="../media/image26.e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1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7.xml"/><Relationship Id="rId4" Type="http://schemas.openxmlformats.org/officeDocument/2006/relationships/image" Target="../media/image1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8.x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20.png"/><Relationship Id="rId4" Type="http://schemas.openxmlformats.org/officeDocument/2006/relationships/image" Target="../media/image1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24.emf"/><Relationship Id="rId5" Type="http://schemas.openxmlformats.org/officeDocument/2006/relationships/package" Target="../embeddings/Microsoft_Excel_Worksheet.xlsx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25.wmf"/><Relationship Id="rId5" Type="http://schemas.openxmlformats.org/officeDocument/2006/relationships/package" Target="../embeddings/Microsoft_Word_Document.docx"/><Relationship Id="rId4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64452736"/>
              </p:ext>
            </p:ext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2353700" y="2381654"/>
            <a:ext cx="8854845" cy="923330"/>
          </a:xfrm>
        </p:spPr>
        <p:txBody>
          <a:bodyPr vert="horz"/>
          <a:lstStyle/>
          <a:p>
            <a:pPr algn="l"/>
            <a:r>
              <a:rPr lang="en-GB" sz="6000" dirty="0"/>
              <a:t>Cadence Walkthroughs</a:t>
            </a:r>
            <a:endParaRPr lang="en-US" sz="6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218696" y="2455378"/>
            <a:ext cx="550862" cy="77588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683784" y="6517302"/>
            <a:ext cx="176330" cy="184666"/>
          </a:xfrm>
        </p:spPr>
        <p:txBody>
          <a:bodyPr/>
          <a:lstStyle/>
          <a:p>
            <a:fld id="{2B76A6F7-0816-412C-B847-14B91D1FF33F}" type="slidenum">
              <a:rPr lang="de-DE">
                <a:solidFill>
                  <a:srgbClr val="4B4B4D"/>
                </a:solidFill>
              </a:rPr>
              <a:pPr/>
              <a:t>1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37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02EC279-58E4-4087-8E3C-DE4C4BA40A5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03856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38" imgH="338" progId="TCLayout.ActiveDocument.1">
                  <p:embed/>
                </p:oleObj>
              </mc:Choice>
              <mc:Fallback>
                <p:oleObj name="think-cell Slide" r:id="rId3" imgW="338" imgH="33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BD61134D-7704-4F6A-893C-ABC548036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DE" dirty="0"/>
              <a:t>Appendix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678BB2-796A-46E9-ADC7-77100AB2032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46894B-5B3C-4606-AD13-858B9ED501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384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A42702F8-0643-4CBD-AD5B-0F6C9BF4843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039905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38" imgH="338" progId="TCLayout.ActiveDocument.1">
                  <p:embed/>
                </p:oleObj>
              </mc:Choice>
              <mc:Fallback>
                <p:oleObj name="think-cell Slide" r:id="rId3" imgW="338" imgH="33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13FB92-D305-42E8-8A7C-55B7CB54E6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0BFB954-9D4D-4269-81A8-31F64FE7B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767" y="356672"/>
            <a:ext cx="8054648" cy="369332"/>
          </a:xfrm>
        </p:spPr>
        <p:txBody>
          <a:bodyPr vert="horz"/>
          <a:lstStyle/>
          <a:p>
            <a:r>
              <a:rPr lang="en-US" dirty="0">
                <a:solidFill>
                  <a:srgbClr val="0046AA"/>
                </a:solidFill>
                <a:latin typeface="PAYBACK"/>
              </a:rPr>
              <a:t>Sample of Bridger Screening Evidence (only for emergencies)</a:t>
            </a:r>
            <a:endParaRPr lang="en-US" sz="2400" dirty="0">
              <a:solidFill>
                <a:srgbClr val="0046AA"/>
              </a:solidFill>
              <a:latin typeface="PAYBACK"/>
            </a:endParaRPr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EB08E17E-7D9B-4CC8-BEBE-7983278DC3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8231719"/>
              </p:ext>
            </p:extLst>
          </p:nvPr>
        </p:nvGraphicFramePr>
        <p:xfrm>
          <a:off x="596767" y="853892"/>
          <a:ext cx="4186237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5" imgW="5829252" imgH="7543510" progId="AcroExch.Document.DC">
                  <p:embed/>
                </p:oleObj>
              </mc:Choice>
              <mc:Fallback>
                <p:oleObj name="Acrobat Document" r:id="rId5" imgW="5829252" imgH="754351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96767" y="853892"/>
                        <a:ext cx="4186237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9869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25EC846A-4AB3-48AB-97E9-D047563EC61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229643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38" imgH="338" progId="TCLayout.ActiveDocument.1">
                  <p:embed/>
                </p:oleObj>
              </mc:Choice>
              <mc:Fallback>
                <p:oleObj name="think-cell Slide" r:id="rId3" imgW="338" imgH="33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731036-27E5-4E1D-A450-B76C36AE6C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B9E572-95A4-438C-B2FF-3DEA33929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369332"/>
          </a:xfrm>
        </p:spPr>
        <p:txBody>
          <a:bodyPr vert="horz"/>
          <a:lstStyle/>
          <a:p>
            <a:r>
              <a:rPr lang="de-DE" dirty="0"/>
              <a:t>Agenda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18A7FB-136E-45D1-8435-523EE95D0E5C}"/>
              </a:ext>
            </a:extLst>
          </p:cNvPr>
          <p:cNvSpPr txBox="1"/>
          <p:nvPr/>
        </p:nvSpPr>
        <p:spPr>
          <a:xfrm>
            <a:off x="865699" y="1606700"/>
            <a:ext cx="1000122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>
                <a:solidFill>
                  <a:srgbClr val="0046AA"/>
                </a:solidFill>
                <a:latin typeface="PAYBACK"/>
              </a:rPr>
              <a:t>How to create a Partner in CADENCE and print out screening evidence for </a:t>
            </a:r>
            <a:r>
              <a:rPr lang="en-US" dirty="0" err="1">
                <a:solidFill>
                  <a:srgbClr val="0046AA"/>
                </a:solidFill>
                <a:latin typeface="PAYBACK"/>
              </a:rPr>
              <a:t>FinCA</a:t>
            </a:r>
            <a:endParaRPr lang="en-US" dirty="0">
              <a:solidFill>
                <a:srgbClr val="0046AA"/>
              </a:solidFill>
              <a:latin typeface="PAYBACK"/>
            </a:endParaRPr>
          </a:p>
          <a:p>
            <a:pPr marL="342900" indent="-342900">
              <a:buAutoNum type="arabicPeriod"/>
            </a:pPr>
            <a:r>
              <a:rPr lang="en-US" sz="1800" dirty="0">
                <a:solidFill>
                  <a:srgbClr val="0046AA"/>
                </a:solidFill>
                <a:latin typeface="PAYBACK"/>
              </a:rPr>
              <a:t>Sample of CADENCE Screening Evidence</a:t>
            </a:r>
          </a:p>
          <a:p>
            <a:pPr marL="342900" indent="-342900">
              <a:buAutoNum type="arabicPeriod"/>
            </a:pPr>
            <a:r>
              <a:rPr lang="en-US" sz="1800" dirty="0">
                <a:solidFill>
                  <a:srgbClr val="0046AA"/>
                </a:solidFill>
                <a:latin typeface="PAYBACK"/>
              </a:rPr>
              <a:t>How to search for an existing partner in CADENCE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0046AA"/>
                </a:solidFill>
                <a:latin typeface="PAYBACK"/>
              </a:rPr>
              <a:t>How to cancel a terminated partner in CADENCE</a:t>
            </a:r>
          </a:p>
          <a:p>
            <a:pPr marL="342900" indent="-342900">
              <a:buAutoNum type="arabicPeriod"/>
            </a:pPr>
            <a:r>
              <a:rPr lang="en-US" sz="1800" dirty="0">
                <a:solidFill>
                  <a:srgbClr val="0046AA"/>
                </a:solidFill>
                <a:latin typeface="PAYBACK"/>
              </a:rPr>
              <a:t>How to re</a:t>
            </a:r>
            <a:r>
              <a:rPr lang="en-US" dirty="0">
                <a:solidFill>
                  <a:srgbClr val="0046AA"/>
                </a:solidFill>
                <a:latin typeface="PAYBACK"/>
              </a:rPr>
              <a:t>quest user access to CADENCE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0046AA"/>
                </a:solidFill>
                <a:latin typeface="PAYBACK"/>
              </a:rPr>
              <a:t>How to request a PARTNER list export report from CADENCE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srgbClr val="0046AA"/>
                </a:solidFill>
                <a:latin typeface="PAYBACK"/>
              </a:rPr>
              <a:t>Sample of Bridger Screening Evidence (only for emergencies)</a:t>
            </a:r>
            <a:endParaRPr lang="en-US" sz="1800" dirty="0">
              <a:solidFill>
                <a:srgbClr val="0046AA"/>
              </a:solidFill>
              <a:latin typeface="PAYBACK"/>
            </a:endParaRPr>
          </a:p>
          <a:p>
            <a:pPr marL="342900" indent="-342900">
              <a:buAutoNum type="arabicPeriod"/>
            </a:pPr>
            <a:endParaRPr lang="en-US" sz="1800" dirty="0">
              <a:solidFill>
                <a:srgbClr val="0046AA"/>
              </a:solidFill>
              <a:latin typeface="PAYBACK"/>
            </a:endParaRPr>
          </a:p>
          <a:p>
            <a:endParaRPr lang="en-US" sz="1800" dirty="0">
              <a:solidFill>
                <a:srgbClr val="0046AA"/>
              </a:solidFill>
              <a:latin typeface="PAYBACK"/>
            </a:endParaRPr>
          </a:p>
          <a:p>
            <a:endParaRPr lang="en-US" sz="1800" dirty="0">
              <a:solidFill>
                <a:srgbClr val="0046AA"/>
              </a:solidFill>
              <a:latin typeface="PAYBACK"/>
            </a:endParaRPr>
          </a:p>
        </p:txBody>
      </p:sp>
    </p:spTree>
    <p:extLst>
      <p:ext uri="{BB962C8B-B14F-4D97-AF65-F5344CB8AC3E}">
        <p14:creationId xmlns:p14="http://schemas.microsoft.com/office/powerpoint/2010/main" val="1483096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683784" y="6517302"/>
            <a:ext cx="176330" cy="184666"/>
          </a:xfrm>
        </p:spPr>
        <p:txBody>
          <a:bodyPr/>
          <a:lstStyle/>
          <a:p>
            <a:fld id="{2B76A6F7-0816-412C-B847-14B91D1FF33F}" type="slidenum">
              <a:rPr lang="de-DE">
                <a:solidFill>
                  <a:srgbClr val="4B4B4D"/>
                </a:solidFill>
              </a:rPr>
              <a:pPr/>
              <a:t>3</a:t>
            </a:fld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7694" y="6377297"/>
            <a:ext cx="89418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46AA"/>
                </a:solidFill>
                <a:latin typeface="PAYBACK"/>
              </a:rPr>
              <a:t>PAYBACK Partner creation + FINCA Evidence PDF Print out – Instruction Video</a:t>
            </a:r>
          </a:p>
        </p:txBody>
      </p:sp>
      <p:pic>
        <p:nvPicPr>
          <p:cNvPr id="8" name="CADENCE Partner onboardi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4" y="1"/>
            <a:ext cx="12190414" cy="6016752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 rot="20323318">
            <a:off x="307693" y="390348"/>
            <a:ext cx="1213676" cy="580799"/>
          </a:xfrm>
          <a:prstGeom prst="roundRect">
            <a:avLst/>
          </a:prstGeom>
          <a:solidFill>
            <a:srgbClr val="00B05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4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Video </a:t>
            </a:r>
            <a:br>
              <a:rPr lang="en-GB" sz="14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14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Click Play</a:t>
            </a:r>
            <a:endParaRPr lang="en-US" sz="1400" dirty="0" err="1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01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C3CA7175-0947-407E-A0B9-7254BCBA5C5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946174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38" imgH="338" progId="TCLayout.ActiveDocument.1">
                  <p:embed/>
                </p:oleObj>
              </mc:Choice>
              <mc:Fallback>
                <p:oleObj name="think-cell Slide" r:id="rId3" imgW="338" imgH="33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683784" y="6517302"/>
            <a:ext cx="176330" cy="184666"/>
          </a:xfrm>
        </p:spPr>
        <p:txBody>
          <a:bodyPr/>
          <a:lstStyle/>
          <a:p>
            <a:fld id="{2B76A6F7-0816-412C-B847-14B91D1FF33F}" type="slidenum">
              <a:rPr lang="de-DE">
                <a:solidFill>
                  <a:srgbClr val="4B4B4D"/>
                </a:solidFill>
              </a:rPr>
              <a:pPr/>
              <a:t>4</a:t>
            </a:fld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48267" y="306705"/>
            <a:ext cx="8302816" cy="369332"/>
          </a:xfrm>
        </p:spPr>
        <p:txBody>
          <a:bodyPr vert="horz"/>
          <a:lstStyle/>
          <a:p>
            <a:r>
              <a:rPr lang="en-US" sz="2400" dirty="0">
                <a:solidFill>
                  <a:srgbClr val="0046AA"/>
                </a:solidFill>
                <a:latin typeface="PAYBACK"/>
              </a:rPr>
              <a:t>Sample of CADENCE Screening Evidence</a:t>
            </a:r>
            <a:r>
              <a:rPr lang="en-GB" dirty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267" y="849810"/>
            <a:ext cx="10140696" cy="546869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7837202" y="2672391"/>
            <a:ext cx="1453896" cy="164592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rgbClr val="4B4B4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837202" y="2391297"/>
            <a:ext cx="1453896" cy="164592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rgbClr val="4B4B4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73394" y="2672392"/>
            <a:ext cx="275234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1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Date of record entered in CADENCE</a:t>
            </a:r>
            <a:endParaRPr lang="en-US" sz="1100" dirty="0" err="1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52530" y="2410785"/>
            <a:ext cx="260604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Date chosen when creating the record</a:t>
            </a:r>
            <a:endParaRPr lang="en-US" sz="1100" dirty="0" err="1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10850150" y="3466149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showAsIcon="1" r:id="rId6" imgW="914400" imgH="771480" progId="AcroExch.Document.DC">
                  <p:embed/>
                </p:oleObj>
              </mc:Choice>
              <mc:Fallback>
                <p:oleObj name="Acrobat Document" showAsIcon="1" r:id="rId6" imgW="914400" imgH="771480" progId="AcroExch.Document.DC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850150" y="3466149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1473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7777" y="6336297"/>
            <a:ext cx="11302308" cy="307777"/>
          </a:xfrm>
        </p:spPr>
        <p:txBody>
          <a:bodyPr/>
          <a:lstStyle/>
          <a:p>
            <a:r>
              <a:rPr lang="en-GB" sz="2000" dirty="0"/>
              <a:t>How to search for a partner? by Account Identifier (View tab) recommended. or by Legal Entity name (Search tab)</a:t>
            </a:r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683784" y="6517302"/>
            <a:ext cx="176330" cy="184666"/>
          </a:xfrm>
        </p:spPr>
        <p:txBody>
          <a:bodyPr/>
          <a:lstStyle/>
          <a:p>
            <a:fld id="{2B76A6F7-0816-412C-B847-14B91D1FF33F}" type="slidenum">
              <a:rPr lang="de-DE">
                <a:solidFill>
                  <a:srgbClr val="4B4B4D"/>
                </a:solidFill>
              </a:rPr>
              <a:pPr/>
              <a:t>5</a:t>
            </a:fld>
            <a:endParaRPr lang="de-DE" dirty="0">
              <a:solidFill>
                <a:srgbClr val="4B4B4D"/>
              </a:solidFill>
            </a:endParaRPr>
          </a:p>
        </p:txBody>
      </p:sp>
      <p:pic>
        <p:nvPicPr>
          <p:cNvPr id="7" name="CADENCE Partner chec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3" y="0"/>
            <a:ext cx="12190414" cy="59055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 rot="20323318">
            <a:off x="307693" y="390348"/>
            <a:ext cx="1213676" cy="580799"/>
          </a:xfrm>
          <a:prstGeom prst="roundRect">
            <a:avLst/>
          </a:prstGeom>
          <a:solidFill>
            <a:srgbClr val="00B05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4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Video </a:t>
            </a:r>
            <a:br>
              <a:rPr lang="en-GB" sz="14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14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Click Play</a:t>
            </a:r>
            <a:endParaRPr lang="en-US" sz="1400" dirty="0" err="1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0580403" y="738319"/>
            <a:ext cx="1535343" cy="4471856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GB" sz="1200" u="sng" dirty="0">
                <a:solidFill>
                  <a:srgbClr val="FFFFFF"/>
                </a:solidFill>
                <a:latin typeface="PAYBACK Light"/>
                <a:ea typeface="Open Sans" panose="020B0606030504020204" pitchFamily="34" charset="0"/>
                <a:cs typeface="Open Sans" panose="020B0606030504020204" pitchFamily="34" charset="0"/>
              </a:rPr>
              <a:t>Search Recommended: Account identifier</a:t>
            </a:r>
            <a:r>
              <a:rPr lang="en-GB" sz="1200" dirty="0">
                <a:solidFill>
                  <a:srgbClr val="FFFFFF"/>
                </a:solidFill>
                <a:latin typeface="PAYBACK Light"/>
                <a:ea typeface="Open Sans" panose="020B0606030504020204" pitchFamily="34" charset="0"/>
                <a:cs typeface="Open Sans" panose="020B0606030504020204" pitchFamily="34" charset="0"/>
              </a:rPr>
              <a:t> will deliver an exact match as this is a unique ID.</a:t>
            </a:r>
          </a:p>
          <a:p>
            <a:pPr algn="just"/>
            <a:endParaRPr lang="en-GB" sz="1200" u="sng" dirty="0">
              <a:solidFill>
                <a:srgbClr val="FFFFFF"/>
              </a:solidFill>
              <a:latin typeface="PAYBACK Ligh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en-GB" sz="1200" u="sng" dirty="0">
                <a:solidFill>
                  <a:srgbClr val="FFFFFF"/>
                </a:solidFill>
                <a:latin typeface="PAYBACK Light"/>
                <a:ea typeface="Open Sans" panose="020B0606030504020204" pitchFamily="34" charset="0"/>
                <a:cs typeface="Open Sans" panose="020B0606030504020204" pitchFamily="34" charset="0"/>
              </a:rPr>
              <a:t>Legal entity name</a:t>
            </a:r>
            <a:r>
              <a:rPr lang="en-GB" sz="1200" dirty="0">
                <a:solidFill>
                  <a:srgbClr val="FFFFFF"/>
                </a:solidFill>
                <a:latin typeface="PAYBACK Light"/>
                <a:ea typeface="Open Sans" panose="020B0606030504020204" pitchFamily="34" charset="0"/>
                <a:cs typeface="Open Sans" panose="020B0606030504020204" pitchFamily="34" charset="0"/>
              </a:rPr>
              <a:t> might have several records as there are various AMEX groups adding parties to CADENCE and it would be hard to identify the one set up by Payback and/or whether is in active status. If there is only 1 record then it is easy to find.</a:t>
            </a:r>
          </a:p>
        </p:txBody>
      </p:sp>
    </p:spTree>
    <p:extLst>
      <p:ext uri="{BB962C8B-B14F-4D97-AF65-F5344CB8AC3E}">
        <p14:creationId xmlns:p14="http://schemas.microsoft.com/office/powerpoint/2010/main" val="272918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683784" y="6517302"/>
            <a:ext cx="176330" cy="184666"/>
          </a:xfrm>
        </p:spPr>
        <p:txBody>
          <a:bodyPr/>
          <a:lstStyle/>
          <a:p>
            <a:fld id="{2B76A6F7-0816-412C-B847-14B91D1FF33F}" type="slidenum">
              <a:rPr lang="de-DE">
                <a:solidFill>
                  <a:srgbClr val="4B4B4D"/>
                </a:solidFill>
              </a:rPr>
              <a:pPr/>
              <a:t>6</a:t>
            </a:fld>
            <a:endParaRPr lang="de-DE" dirty="0">
              <a:solidFill>
                <a:srgbClr val="4B4B4D"/>
              </a:solidFill>
            </a:endParaRPr>
          </a:p>
        </p:txBody>
      </p:sp>
      <p:pic>
        <p:nvPicPr>
          <p:cNvPr id="4" name="CADENCE Partner Cancellat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5" y="-20040"/>
            <a:ext cx="12190413" cy="642187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1419" y="6378802"/>
            <a:ext cx="76698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46AA"/>
                </a:solidFill>
                <a:latin typeface="PAYBACK"/>
              </a:rPr>
              <a:t>PAYBACK Partner cancellation – Instruction Video</a:t>
            </a:r>
          </a:p>
          <a:p>
            <a:endParaRPr lang="en-US" dirty="0">
              <a:solidFill>
                <a:srgbClr val="4B4B4D"/>
              </a:solidFill>
              <a:latin typeface="PAYBACK Light"/>
            </a:endParaRPr>
          </a:p>
        </p:txBody>
      </p:sp>
      <p:sp>
        <p:nvSpPr>
          <p:cNvPr id="6" name="Rounded Rectangle 5"/>
          <p:cNvSpPr/>
          <p:nvPr/>
        </p:nvSpPr>
        <p:spPr>
          <a:xfrm rot="20323318">
            <a:off x="307693" y="390348"/>
            <a:ext cx="1213676" cy="580799"/>
          </a:xfrm>
          <a:prstGeom prst="roundRect">
            <a:avLst/>
          </a:prstGeom>
          <a:solidFill>
            <a:srgbClr val="00B05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4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Video </a:t>
            </a:r>
            <a:br>
              <a:rPr lang="en-GB" sz="14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14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Click Play</a:t>
            </a:r>
            <a:endParaRPr lang="en-US" sz="1400" dirty="0" err="1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06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683784" y="6517302"/>
            <a:ext cx="176330" cy="184666"/>
          </a:xfrm>
        </p:spPr>
        <p:txBody>
          <a:bodyPr/>
          <a:lstStyle/>
          <a:p>
            <a:fld id="{2B76A6F7-0816-412C-B847-14B91D1FF33F}" type="slidenum">
              <a:rPr lang="de-DE">
                <a:solidFill>
                  <a:srgbClr val="4B4B4D"/>
                </a:solidFill>
              </a:rPr>
              <a:pPr/>
              <a:t>7</a:t>
            </a:fld>
            <a:endParaRPr lang="de-DE" dirty="0">
              <a:solidFill>
                <a:srgbClr val="4B4B4D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ADENCE Evidenc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5" y="1"/>
            <a:ext cx="12190413" cy="593445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94" y="6353175"/>
            <a:ext cx="103784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46AA"/>
                </a:solidFill>
                <a:latin typeface="PAYBACK"/>
              </a:rPr>
              <a:t>Search a partner and print-out evidence to PDF for FINCA</a:t>
            </a:r>
          </a:p>
          <a:p>
            <a:endParaRPr lang="en-US" dirty="0">
              <a:solidFill>
                <a:srgbClr val="4B4B4D"/>
              </a:solidFill>
              <a:latin typeface="PAYBACK Light"/>
            </a:endParaRPr>
          </a:p>
        </p:txBody>
      </p:sp>
      <p:sp>
        <p:nvSpPr>
          <p:cNvPr id="6" name="Rounded Rectangle 5"/>
          <p:cNvSpPr/>
          <p:nvPr/>
        </p:nvSpPr>
        <p:spPr>
          <a:xfrm rot="20323318">
            <a:off x="307693" y="390348"/>
            <a:ext cx="1213676" cy="580799"/>
          </a:xfrm>
          <a:prstGeom prst="roundRect">
            <a:avLst/>
          </a:prstGeom>
          <a:solidFill>
            <a:srgbClr val="00B05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4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Video </a:t>
            </a:r>
            <a:br>
              <a:rPr lang="en-GB" sz="14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14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Click Play</a:t>
            </a:r>
            <a:endParaRPr lang="en-US" sz="1400" dirty="0" err="1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3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5025FF6E-1146-44D4-A4A1-81B167EAAD2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22233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38" imgH="338" progId="TCLayout.ActiveDocument.1">
                  <p:embed/>
                </p:oleObj>
              </mc:Choice>
              <mc:Fallback>
                <p:oleObj name="think-cell Slide" r:id="rId3" imgW="338" imgH="33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118" y="432872"/>
            <a:ext cx="8037640" cy="369332"/>
          </a:xfrm>
        </p:spPr>
        <p:txBody>
          <a:bodyPr vert="horz"/>
          <a:lstStyle/>
          <a:p>
            <a:r>
              <a:rPr lang="en-GB" dirty="0"/>
              <a:t>CADENCE user access request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gray">
          <a:xfrm>
            <a:off x="681662" y="1096399"/>
            <a:ext cx="11178452" cy="295465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0" kern="1200">
                <a:solidFill>
                  <a:srgbClr val="0046AA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dirty="0">
              <a:latin typeface="PAYBACK"/>
            </a:endParaRPr>
          </a:p>
          <a:p>
            <a:pPr marL="457200" indent="-457200">
              <a:buFontTx/>
              <a:buAutoNum type="arabicPeriod"/>
            </a:pPr>
            <a:r>
              <a:rPr lang="en-GB" dirty="0">
                <a:latin typeface="PAYBACK"/>
              </a:rPr>
              <a:t>Training confirmation on use of CADENCE is required before granting access</a:t>
            </a:r>
          </a:p>
          <a:p>
            <a:pPr marL="457200" indent="-457200">
              <a:buFontTx/>
              <a:buAutoNum type="arabicPeriod"/>
            </a:pPr>
            <a:r>
              <a:rPr lang="en-GB" dirty="0">
                <a:latin typeface="PAYBACK"/>
              </a:rPr>
              <a:t>ADS credentials / contractor ID needed</a:t>
            </a:r>
          </a:p>
          <a:p>
            <a:pPr marL="457200" indent="-457200">
              <a:buFontTx/>
              <a:buAutoNum type="arabicPeriod"/>
            </a:pPr>
            <a:r>
              <a:rPr lang="en-GB" dirty="0">
                <a:latin typeface="PAYBACK"/>
              </a:rPr>
              <a:t>Access request form send to CADENCE &lt;CADENCE@aexp.com&gt;:</a:t>
            </a:r>
          </a:p>
          <a:p>
            <a:pPr marL="457200" indent="-457200">
              <a:buFontTx/>
              <a:buAutoNum type="arabicPeriod"/>
            </a:pPr>
            <a:endParaRPr lang="en-GB" dirty="0">
              <a:latin typeface="PAYBACK"/>
            </a:endParaRPr>
          </a:p>
          <a:p>
            <a:endParaRPr lang="en-GB" dirty="0">
              <a:latin typeface="PAYBACK"/>
            </a:endParaRPr>
          </a:p>
          <a:p>
            <a:pPr marL="457200" indent="-457200">
              <a:buFontTx/>
              <a:buAutoNum type="arabicPeriod"/>
            </a:pPr>
            <a:endParaRPr lang="en-GB" dirty="0">
              <a:latin typeface="PAYBACK"/>
            </a:endParaRPr>
          </a:p>
          <a:p>
            <a:pPr marL="457200" indent="-457200">
              <a:buFontTx/>
              <a:buAutoNum type="arabicPeriod"/>
            </a:pPr>
            <a:endParaRPr lang="en-US" dirty="0">
              <a:latin typeface="PAYBACK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3873339"/>
              </p:ext>
            </p:extLst>
          </p:nvPr>
        </p:nvGraphicFramePr>
        <p:xfrm>
          <a:off x="8222148" y="2251610"/>
          <a:ext cx="495610" cy="1003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showAsIcon="1" r:id="rId5" imgW="380807" imgH="771380" progId="Excel.Sheet.12">
                  <p:embed/>
                </p:oleObj>
              </mc:Choice>
              <mc:Fallback>
                <p:oleObj name="Worksheet" showAsIcon="1" r:id="rId5" imgW="380807" imgH="771380" progId="Excel.Sheet.12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222148" y="2251610"/>
                        <a:ext cx="495610" cy="1003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83784" y="6517302"/>
            <a:ext cx="176330" cy="184666"/>
          </a:xfrm>
        </p:spPr>
        <p:txBody>
          <a:bodyPr/>
          <a:lstStyle/>
          <a:p>
            <a:fld id="{2B76A6F7-0816-412C-B847-14B91D1FF33F}" type="slidenum">
              <a:rPr lang="de-DE">
                <a:solidFill>
                  <a:srgbClr val="4B4B4D"/>
                </a:solidFill>
              </a:rPr>
              <a:pPr/>
              <a:t>8</a:t>
            </a:fld>
            <a:endParaRPr lang="de-DE" dirty="0">
              <a:solidFill>
                <a:srgbClr val="4B4B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944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01F0655B-2D8A-4F2D-AEC4-95F5BE0C54A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159767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38" imgH="338" progId="TCLayout.ActiveDocument.1">
                  <p:embed/>
                </p:oleObj>
              </mc:Choice>
              <mc:Fallback>
                <p:oleObj name="think-cell Slide" r:id="rId3" imgW="338" imgH="33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C6D4EAF-8800-4237-B482-55CACDFD6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DE" dirty="0"/>
              <a:t>CADENCE </a:t>
            </a:r>
            <a:r>
              <a:rPr lang="de-DE" dirty="0" err="1"/>
              <a:t>extract</a:t>
            </a:r>
            <a:r>
              <a:rPr lang="de-DE" dirty="0"/>
              <a:t> </a:t>
            </a:r>
            <a:r>
              <a:rPr lang="de-DE" dirty="0" err="1"/>
              <a:t>report</a:t>
            </a:r>
            <a:r>
              <a:rPr lang="de-DE" dirty="0"/>
              <a:t> and </a:t>
            </a:r>
            <a:r>
              <a:rPr lang="de-DE" dirty="0" err="1"/>
              <a:t>control</a:t>
            </a:r>
            <a:r>
              <a:rPr lang="de-DE" dirty="0"/>
              <a:t> check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9ED368-A942-4836-A660-E4E997D261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B331C7-52FD-4681-B2A6-54A5DE44211B}"/>
              </a:ext>
            </a:extLst>
          </p:cNvPr>
          <p:cNvSpPr txBox="1"/>
          <p:nvPr/>
        </p:nvSpPr>
        <p:spPr>
          <a:xfrm>
            <a:off x="875899" y="1410448"/>
            <a:ext cx="964451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CADENCE does not offer a full list view of existing partners nor a possibility of extracting such a list directly from the tool. For that we need to request an extract report via the CADENCE team by submitting the following form: </a:t>
            </a:r>
          </a:p>
          <a:p>
            <a:endParaRPr lang="en-US" sz="2400" dirty="0">
              <a:solidFill>
                <a:schemeClr val="accent1"/>
              </a:solidFill>
            </a:endParaRPr>
          </a:p>
          <a:p>
            <a:r>
              <a:rPr lang="en-US" sz="2400" dirty="0">
                <a:solidFill>
                  <a:schemeClr val="accent1"/>
                </a:solidFill>
              </a:rPr>
              <a:t>The Operational Excellence team at payback requests the report in a quarterly basis to monitor that all entries in CADENCE are also in NAVISION by partnering with the acquisition team.</a:t>
            </a:r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AA28CDE4-C3FA-42E8-AEB1-9DB0A81147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2536970"/>
              </p:ext>
            </p:extLst>
          </p:nvPr>
        </p:nvGraphicFramePr>
        <p:xfrm>
          <a:off x="8049929" y="2266334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showAsIcon="1" r:id="rId5" imgW="914400" imgH="771480" progId="Word.Document.12">
                  <p:embed/>
                </p:oleObj>
              </mc:Choice>
              <mc:Fallback>
                <p:oleObj name="Document" showAsIcon="1" r:id="rId5" imgW="914400" imgH="771480" progId="Word.Document.12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049929" y="2266334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730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B_master_2018_D">
  <a:themeElements>
    <a:clrScheme name="PAYBACK Colors 2018">
      <a:dk1>
        <a:srgbClr val="4B4B4D"/>
      </a:dk1>
      <a:lt1>
        <a:srgbClr val="FFFFFF"/>
      </a:lt1>
      <a:dk2>
        <a:srgbClr val="A5A5A6"/>
      </a:dk2>
      <a:lt2>
        <a:srgbClr val="D2D2D2"/>
      </a:lt2>
      <a:accent1>
        <a:srgbClr val="0046AA"/>
      </a:accent1>
      <a:accent2>
        <a:srgbClr val="7FA2D4"/>
      </a:accent2>
      <a:accent3>
        <a:srgbClr val="BFD1E9"/>
      </a:accent3>
      <a:accent4>
        <a:srgbClr val="E5ECF6"/>
      </a:accent4>
      <a:accent5>
        <a:srgbClr val="C1002B"/>
      </a:accent5>
      <a:accent6>
        <a:srgbClr val="7AB51D"/>
      </a:accent6>
      <a:hlink>
        <a:srgbClr val="151515"/>
      </a:hlink>
      <a:folHlink>
        <a:srgbClr val="4B4B4D"/>
      </a:folHlink>
    </a:clrScheme>
    <a:fontScheme name="PAYBACK">
      <a:majorFont>
        <a:latin typeface="PAYBACK"/>
        <a:ea typeface=""/>
        <a:cs typeface=""/>
      </a:majorFont>
      <a:minorFont>
        <a:latin typeface="PAYBACK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3"/>
          </a:solidFill>
        </a:ln>
      </a:spPr>
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400" dirty="0" err="1" smtClean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sz="1400" dirty="0" err="1" smtClean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  <a:custClrLst>
    <a:custClr name="Payback Yellow">
      <a:srgbClr val="FFDD00"/>
    </a:custClr>
    <a:custClr name="Payback Gold">
      <a:srgbClr val="CAA02A"/>
    </a:custClr>
  </a:custClrLst>
  <a:extLst>
    <a:ext uri="{05A4C25C-085E-4340-85A3-A5531E510DB2}">
      <thm15:themeFamily xmlns:thm15="http://schemas.microsoft.com/office/thememl/2012/main" name="PB_Template_E.potx" id="{3CBAA0D0-B75E-47B8-9C44-66C800EB51B3}" vid="{BDAF4120-FB6D-4342-938D-3B933DDBEF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357</Words>
  <Application>Microsoft Office PowerPoint</Application>
  <PresentationFormat>Widescreen</PresentationFormat>
  <Paragraphs>48</Paragraphs>
  <Slides>11</Slides>
  <Notes>2</Notes>
  <HiddenSlides>0</HiddenSlides>
  <MMClips>4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Arial</vt:lpstr>
      <vt:lpstr>Calibri</vt:lpstr>
      <vt:lpstr>Lucida Grande</vt:lpstr>
      <vt:lpstr>Open Sans</vt:lpstr>
      <vt:lpstr>PAYBACK</vt:lpstr>
      <vt:lpstr>PAYBACK Light</vt:lpstr>
      <vt:lpstr>PB_master_2018_D</vt:lpstr>
      <vt:lpstr>think-cell Slide</vt:lpstr>
      <vt:lpstr>Acrobat Document</vt:lpstr>
      <vt:lpstr>Worksheet</vt:lpstr>
      <vt:lpstr>Document</vt:lpstr>
      <vt:lpstr>Adobe Acrobat Document</vt:lpstr>
      <vt:lpstr>Cadence Walkthroughs</vt:lpstr>
      <vt:lpstr>Agenda</vt:lpstr>
      <vt:lpstr>PowerPoint Presentation</vt:lpstr>
      <vt:lpstr>Sample of CADENCE Screening Evidence </vt:lpstr>
      <vt:lpstr>How to search for a partner? by Account Identifier (View tab) recommended. or by Legal Entity name (Search tab)</vt:lpstr>
      <vt:lpstr>PowerPoint Presentation</vt:lpstr>
      <vt:lpstr>PowerPoint Presentation</vt:lpstr>
      <vt:lpstr>CADENCE user access request</vt:lpstr>
      <vt:lpstr>CADENCE extract report and control check</vt:lpstr>
      <vt:lpstr>Appendix</vt:lpstr>
      <vt:lpstr>Sample of Bridger Screening Evidence (only for emergencies)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Cadence Walkthroughs</dc:title>
  <dc:creator>Oscar Alvarez Martinez</dc:creator>
  <cp:lastModifiedBy>Oscar Alvarez Martinez</cp:lastModifiedBy>
  <cp:revision>11</cp:revision>
  <dcterms:created xsi:type="dcterms:W3CDTF">2021-06-23T06:51:57Z</dcterms:created>
  <dcterms:modified xsi:type="dcterms:W3CDTF">2021-06-23T08:21:48Z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1f464f-db62-4494-af3b-a231dcaf6521_Enabled">
    <vt:lpwstr>true</vt:lpwstr>
  </property>
  <property fmtid="{D5CDD505-2E9C-101B-9397-08002B2CF9AE}" pid="3" name="MSIP_Label_f41f464f-db62-4494-af3b-a231dcaf6521_SetDate">
    <vt:lpwstr>2021-06-23T08:21:48Z</vt:lpwstr>
  </property>
  <property fmtid="{D5CDD505-2E9C-101B-9397-08002B2CF9AE}" pid="4" name="MSIP_Label_f41f464f-db62-4494-af3b-a231dcaf6521_Method">
    <vt:lpwstr>Standard</vt:lpwstr>
  </property>
  <property fmtid="{D5CDD505-2E9C-101B-9397-08002B2CF9AE}" pid="5" name="MSIP_Label_f41f464f-db62-4494-af3b-a231dcaf6521_Name">
    <vt:lpwstr>LP-Internal</vt:lpwstr>
  </property>
  <property fmtid="{D5CDD505-2E9C-101B-9397-08002B2CF9AE}" pid="6" name="MSIP_Label_f41f464f-db62-4494-af3b-a231dcaf6521_SiteId">
    <vt:lpwstr>c89fef16-c0d7-43f3-8b73-bcde5402aa5b</vt:lpwstr>
  </property>
  <property fmtid="{D5CDD505-2E9C-101B-9397-08002B2CF9AE}" pid="7" name="MSIP_Label_f41f464f-db62-4494-af3b-a231dcaf6521_ActionId">
    <vt:lpwstr>5782e614-186d-4377-83bc-9bb0e8937b74</vt:lpwstr>
  </property>
  <property fmtid="{D5CDD505-2E9C-101B-9397-08002B2CF9AE}" pid="8" name="MSIP_Label_f41f464f-db62-4494-af3b-a231dcaf6521_ContentBits">
    <vt:lpwstr>2</vt:lpwstr>
  </property>
</Properties>
</file>