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heme/theme2.xml" ContentType="application/vnd.openxmlformats-officedocument.theme+xml"/>
  <Override PartName="/ppt/tags/tag4.xml" ContentType="application/vnd.openxmlformats-officedocument.presentationml.tags+xml"/>
  <Override PartName="/ppt/notesSlides/notesSlide1.xml" ContentType="application/vnd.openxmlformats-officedocument.presentationml.notesSlide+xml"/>
  <Override PartName="/ppt/tags/tag5.xml" ContentType="application/vnd.openxmlformats-officedocument.presentationml.tags+xml"/>
  <Override PartName="/ppt/notesSlides/notesSlide2.xml" ContentType="application/vnd.openxmlformats-officedocument.presentationml.notesSlide+xml"/>
  <Override PartName="/ppt/tags/tag6.xml" ContentType="application/vnd.openxmlformats-officedocument.presentationml.tags+xml"/>
  <Override PartName="/ppt/notesSlides/notesSlide3.xml" ContentType="application/vnd.openxmlformats-officedocument.presentationml.notesSlide+xml"/>
  <Override PartName="/ppt/tags/tag7.xml" ContentType="application/vnd.openxmlformats-officedocument.presentationml.tags+xml"/>
  <Override PartName="/ppt/notesSlides/notesSlide4.xml" ContentType="application/vnd.openxmlformats-officedocument.presentationml.notesSlide+xml"/>
  <Override PartName="/ppt/tags/tag8.xml" ContentType="application/vnd.openxmlformats-officedocument.presentationml.tags+xml"/>
  <Override PartName="/ppt/notesSlides/notesSlide5.xml" ContentType="application/vnd.openxmlformats-officedocument.presentationml.notesSlide+xml"/>
  <Override PartName="/ppt/tags/tag9.xml" ContentType="application/vnd.openxmlformats-officedocument.presentationml.tags+xml"/>
  <Override PartName="/ppt/notesSlides/notesSlide6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7" r:id="rId2"/>
    <p:sldId id="260" r:id="rId3"/>
    <p:sldId id="285" r:id="rId4"/>
    <p:sldId id="277" r:id="rId5"/>
    <p:sldId id="287" r:id="rId6"/>
    <p:sldId id="280" r:id="rId7"/>
    <p:sldId id="281" r:id="rId8"/>
    <p:sldId id="268" r:id="rId9"/>
    <p:sldId id="283" r:id="rId10"/>
    <p:sldId id="290" r:id="rId11"/>
    <p:sldId id="284" r:id="rId12"/>
    <p:sldId id="291" r:id="rId13"/>
    <p:sldId id="259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46A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7909366-4E47-42DE-92E2-4341F7B62F94}" v="292" dt="2023-02-14T13:21:40.11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242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138" y="2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icardo Steglich (EXTERN)" userId="40f5ff1a-637e-494c-842f-39db238da916" providerId="ADAL" clId="{C7909366-4E47-42DE-92E2-4341F7B62F94}"/>
    <pc:docChg chg="undo custSel delSld modSld">
      <pc:chgData name="Ricardo Steglich (EXTERN)" userId="40f5ff1a-637e-494c-842f-39db238da916" providerId="ADAL" clId="{C7909366-4E47-42DE-92E2-4341F7B62F94}" dt="2023-02-14T13:28:49.923" v="664" actId="2696"/>
      <pc:docMkLst>
        <pc:docMk/>
      </pc:docMkLst>
      <pc:sldChg chg="del">
        <pc:chgData name="Ricardo Steglich (EXTERN)" userId="40f5ff1a-637e-494c-842f-39db238da916" providerId="ADAL" clId="{C7909366-4E47-42DE-92E2-4341F7B62F94}" dt="2023-02-14T13:11:29.357" v="235" actId="2696"/>
        <pc:sldMkLst>
          <pc:docMk/>
          <pc:sldMk cId="2089430396" sldId="282"/>
        </pc:sldMkLst>
      </pc:sldChg>
      <pc:sldChg chg="modSp mod">
        <pc:chgData name="Ricardo Steglich (EXTERN)" userId="40f5ff1a-637e-494c-842f-39db238da916" providerId="ADAL" clId="{C7909366-4E47-42DE-92E2-4341F7B62F94}" dt="2023-02-14T12:55:20.062" v="208" actId="20577"/>
        <pc:sldMkLst>
          <pc:docMk/>
          <pc:sldMk cId="646190557" sldId="283"/>
        </pc:sldMkLst>
        <pc:spChg chg="mod">
          <ac:chgData name="Ricardo Steglich (EXTERN)" userId="40f5ff1a-637e-494c-842f-39db238da916" providerId="ADAL" clId="{C7909366-4E47-42DE-92E2-4341F7B62F94}" dt="2023-02-14T12:54:08.580" v="139" actId="1036"/>
          <ac:spMkLst>
            <pc:docMk/>
            <pc:sldMk cId="646190557" sldId="283"/>
            <ac:spMk id="4" creationId="{04E5A793-B27B-441E-9CC7-920F2EF49E0E}"/>
          </ac:spMkLst>
        </pc:spChg>
        <pc:spChg chg="mod">
          <ac:chgData name="Ricardo Steglich (EXTERN)" userId="40f5ff1a-637e-494c-842f-39db238da916" providerId="ADAL" clId="{C7909366-4E47-42DE-92E2-4341F7B62F94}" dt="2023-02-14T12:54:25.989" v="172" actId="1035"/>
          <ac:spMkLst>
            <pc:docMk/>
            <pc:sldMk cId="646190557" sldId="283"/>
            <ac:spMk id="22" creationId="{6FD93F8A-C02A-4707-8860-A95158A24C15}"/>
          </ac:spMkLst>
        </pc:spChg>
        <pc:spChg chg="mod">
          <ac:chgData name="Ricardo Steglich (EXTERN)" userId="40f5ff1a-637e-494c-842f-39db238da916" providerId="ADAL" clId="{C7909366-4E47-42DE-92E2-4341F7B62F94}" dt="2023-02-14T12:54:17.712" v="160" actId="1036"/>
          <ac:spMkLst>
            <pc:docMk/>
            <pc:sldMk cId="646190557" sldId="283"/>
            <ac:spMk id="23" creationId="{2B097FBC-7D37-4A66-B58B-FC15661F95D3}"/>
          </ac:spMkLst>
        </pc:spChg>
        <pc:spChg chg="mod">
          <ac:chgData name="Ricardo Steglich (EXTERN)" userId="40f5ff1a-637e-494c-842f-39db238da916" providerId="ADAL" clId="{C7909366-4E47-42DE-92E2-4341F7B62F94}" dt="2023-02-14T12:55:20.062" v="208" actId="20577"/>
          <ac:spMkLst>
            <pc:docMk/>
            <pc:sldMk cId="646190557" sldId="283"/>
            <ac:spMk id="24" creationId="{00000000-0000-0000-0000-000000000000}"/>
          </ac:spMkLst>
        </pc:spChg>
        <pc:spChg chg="mod">
          <ac:chgData name="Ricardo Steglich (EXTERN)" userId="40f5ff1a-637e-494c-842f-39db238da916" providerId="ADAL" clId="{C7909366-4E47-42DE-92E2-4341F7B62F94}" dt="2023-02-14T12:54:17.712" v="160" actId="1036"/>
          <ac:spMkLst>
            <pc:docMk/>
            <pc:sldMk cId="646190557" sldId="283"/>
            <ac:spMk id="25" creationId="{D529AF53-7C38-45FE-BF12-36E72F065F29}"/>
          </ac:spMkLst>
        </pc:spChg>
        <pc:picChg chg="mod">
          <ac:chgData name="Ricardo Steglich (EXTERN)" userId="40f5ff1a-637e-494c-842f-39db238da916" providerId="ADAL" clId="{C7909366-4E47-42DE-92E2-4341F7B62F94}" dt="2023-02-14T12:54:00.960" v="118" actId="1036"/>
          <ac:picMkLst>
            <pc:docMk/>
            <pc:sldMk cId="646190557" sldId="283"/>
            <ac:picMk id="8" creationId="{00000000-0000-0000-0000-000000000000}"/>
          </ac:picMkLst>
        </pc:picChg>
        <pc:picChg chg="mod">
          <ac:chgData name="Ricardo Steglich (EXTERN)" userId="40f5ff1a-637e-494c-842f-39db238da916" providerId="ADAL" clId="{C7909366-4E47-42DE-92E2-4341F7B62F94}" dt="2023-02-14T12:53:54.397" v="90" actId="1036"/>
          <ac:picMkLst>
            <pc:docMk/>
            <pc:sldMk cId="646190557" sldId="283"/>
            <ac:picMk id="10" creationId="{00000000-0000-0000-0000-000000000000}"/>
          </ac:picMkLst>
        </pc:picChg>
        <pc:picChg chg="mod">
          <ac:chgData name="Ricardo Steglich (EXTERN)" userId="40f5ff1a-637e-494c-842f-39db238da916" providerId="ADAL" clId="{C7909366-4E47-42DE-92E2-4341F7B62F94}" dt="2023-02-14T12:53:40.208" v="41" actId="1036"/>
          <ac:picMkLst>
            <pc:docMk/>
            <pc:sldMk cId="646190557" sldId="283"/>
            <ac:picMk id="11" creationId="{00000000-0000-0000-0000-000000000000}"/>
          </ac:picMkLst>
        </pc:picChg>
        <pc:picChg chg="mod">
          <ac:chgData name="Ricardo Steglich (EXTERN)" userId="40f5ff1a-637e-494c-842f-39db238da916" providerId="ADAL" clId="{C7909366-4E47-42DE-92E2-4341F7B62F94}" dt="2023-02-14T12:53:40.208" v="41" actId="1036"/>
          <ac:picMkLst>
            <pc:docMk/>
            <pc:sldMk cId="646190557" sldId="283"/>
            <ac:picMk id="12" creationId="{00000000-0000-0000-0000-000000000000}"/>
          </ac:picMkLst>
        </pc:picChg>
      </pc:sldChg>
      <pc:sldChg chg="addSp modSp mod">
        <pc:chgData name="Ricardo Steglich (EXTERN)" userId="40f5ff1a-637e-494c-842f-39db238da916" providerId="ADAL" clId="{C7909366-4E47-42DE-92E2-4341F7B62F94}" dt="2023-02-14T13:21:40.113" v="574" actId="20577"/>
        <pc:sldMkLst>
          <pc:docMk/>
          <pc:sldMk cId="458400683" sldId="284"/>
        </pc:sldMkLst>
        <pc:spChg chg="mod">
          <ac:chgData name="Ricardo Steglich (EXTERN)" userId="40f5ff1a-637e-494c-842f-39db238da916" providerId="ADAL" clId="{C7909366-4E47-42DE-92E2-4341F7B62F94}" dt="2023-02-14T13:13:41.906" v="254" actId="1035"/>
          <ac:spMkLst>
            <pc:docMk/>
            <pc:sldMk cId="458400683" sldId="284"/>
            <ac:spMk id="6" creationId="{00000000-0000-0000-0000-000000000000}"/>
          </ac:spMkLst>
        </pc:spChg>
        <pc:spChg chg="mod">
          <ac:chgData name="Ricardo Steglich (EXTERN)" userId="40f5ff1a-637e-494c-842f-39db238da916" providerId="ADAL" clId="{C7909366-4E47-42DE-92E2-4341F7B62F94}" dt="2023-02-14T13:13:41.906" v="254" actId="1035"/>
          <ac:spMkLst>
            <pc:docMk/>
            <pc:sldMk cId="458400683" sldId="284"/>
            <ac:spMk id="7" creationId="{00000000-0000-0000-0000-000000000000}"/>
          </ac:spMkLst>
        </pc:spChg>
        <pc:spChg chg="mod">
          <ac:chgData name="Ricardo Steglich (EXTERN)" userId="40f5ff1a-637e-494c-842f-39db238da916" providerId="ADAL" clId="{C7909366-4E47-42DE-92E2-4341F7B62F94}" dt="2023-02-14T13:13:41.906" v="254" actId="1035"/>
          <ac:spMkLst>
            <pc:docMk/>
            <pc:sldMk cId="458400683" sldId="284"/>
            <ac:spMk id="8" creationId="{00000000-0000-0000-0000-000000000000}"/>
          </ac:spMkLst>
        </pc:spChg>
        <pc:spChg chg="mod">
          <ac:chgData name="Ricardo Steglich (EXTERN)" userId="40f5ff1a-637e-494c-842f-39db238da916" providerId="ADAL" clId="{C7909366-4E47-42DE-92E2-4341F7B62F94}" dt="2023-02-14T13:13:41.906" v="254" actId="1035"/>
          <ac:spMkLst>
            <pc:docMk/>
            <pc:sldMk cId="458400683" sldId="284"/>
            <ac:spMk id="9" creationId="{00000000-0000-0000-0000-000000000000}"/>
          </ac:spMkLst>
        </pc:spChg>
        <pc:spChg chg="mod">
          <ac:chgData name="Ricardo Steglich (EXTERN)" userId="40f5ff1a-637e-494c-842f-39db238da916" providerId="ADAL" clId="{C7909366-4E47-42DE-92E2-4341F7B62F94}" dt="2023-02-14T13:13:41.906" v="254" actId="1035"/>
          <ac:spMkLst>
            <pc:docMk/>
            <pc:sldMk cId="458400683" sldId="284"/>
            <ac:spMk id="10" creationId="{00000000-0000-0000-0000-000000000000}"/>
          </ac:spMkLst>
        </pc:spChg>
        <pc:spChg chg="mod">
          <ac:chgData name="Ricardo Steglich (EXTERN)" userId="40f5ff1a-637e-494c-842f-39db238da916" providerId="ADAL" clId="{C7909366-4E47-42DE-92E2-4341F7B62F94}" dt="2023-02-14T13:13:41.906" v="254" actId="1035"/>
          <ac:spMkLst>
            <pc:docMk/>
            <pc:sldMk cId="458400683" sldId="284"/>
            <ac:spMk id="11" creationId="{00000000-0000-0000-0000-000000000000}"/>
          </ac:spMkLst>
        </pc:spChg>
        <pc:spChg chg="mod">
          <ac:chgData name="Ricardo Steglich (EXTERN)" userId="40f5ff1a-637e-494c-842f-39db238da916" providerId="ADAL" clId="{C7909366-4E47-42DE-92E2-4341F7B62F94}" dt="2023-02-14T13:13:41.906" v="254" actId="1035"/>
          <ac:spMkLst>
            <pc:docMk/>
            <pc:sldMk cId="458400683" sldId="284"/>
            <ac:spMk id="12" creationId="{00000000-0000-0000-0000-000000000000}"/>
          </ac:spMkLst>
        </pc:spChg>
        <pc:spChg chg="mod">
          <ac:chgData name="Ricardo Steglich (EXTERN)" userId="40f5ff1a-637e-494c-842f-39db238da916" providerId="ADAL" clId="{C7909366-4E47-42DE-92E2-4341F7B62F94}" dt="2023-02-14T13:13:41.906" v="254" actId="1035"/>
          <ac:spMkLst>
            <pc:docMk/>
            <pc:sldMk cId="458400683" sldId="284"/>
            <ac:spMk id="13" creationId="{00000000-0000-0000-0000-000000000000}"/>
          </ac:spMkLst>
        </pc:spChg>
        <pc:spChg chg="mod">
          <ac:chgData name="Ricardo Steglich (EXTERN)" userId="40f5ff1a-637e-494c-842f-39db238da916" providerId="ADAL" clId="{C7909366-4E47-42DE-92E2-4341F7B62F94}" dt="2023-02-14T13:13:41.906" v="254" actId="1035"/>
          <ac:spMkLst>
            <pc:docMk/>
            <pc:sldMk cId="458400683" sldId="284"/>
            <ac:spMk id="14" creationId="{00000000-0000-0000-0000-000000000000}"/>
          </ac:spMkLst>
        </pc:spChg>
        <pc:spChg chg="mod">
          <ac:chgData name="Ricardo Steglich (EXTERN)" userId="40f5ff1a-637e-494c-842f-39db238da916" providerId="ADAL" clId="{C7909366-4E47-42DE-92E2-4341F7B62F94}" dt="2023-02-14T13:13:41.906" v="254" actId="1035"/>
          <ac:spMkLst>
            <pc:docMk/>
            <pc:sldMk cId="458400683" sldId="284"/>
            <ac:spMk id="15" creationId="{00000000-0000-0000-0000-000000000000}"/>
          </ac:spMkLst>
        </pc:spChg>
        <pc:spChg chg="mod">
          <ac:chgData name="Ricardo Steglich (EXTERN)" userId="40f5ff1a-637e-494c-842f-39db238da916" providerId="ADAL" clId="{C7909366-4E47-42DE-92E2-4341F7B62F94}" dt="2023-02-14T13:13:41.906" v="254" actId="1035"/>
          <ac:spMkLst>
            <pc:docMk/>
            <pc:sldMk cId="458400683" sldId="284"/>
            <ac:spMk id="16" creationId="{00000000-0000-0000-0000-000000000000}"/>
          </ac:spMkLst>
        </pc:spChg>
        <pc:spChg chg="mod">
          <ac:chgData name="Ricardo Steglich (EXTERN)" userId="40f5ff1a-637e-494c-842f-39db238da916" providerId="ADAL" clId="{C7909366-4E47-42DE-92E2-4341F7B62F94}" dt="2023-02-14T13:13:41.906" v="254" actId="1035"/>
          <ac:spMkLst>
            <pc:docMk/>
            <pc:sldMk cId="458400683" sldId="284"/>
            <ac:spMk id="17" creationId="{00000000-0000-0000-0000-000000000000}"/>
          </ac:spMkLst>
        </pc:spChg>
        <pc:spChg chg="mod">
          <ac:chgData name="Ricardo Steglich (EXTERN)" userId="40f5ff1a-637e-494c-842f-39db238da916" providerId="ADAL" clId="{C7909366-4E47-42DE-92E2-4341F7B62F94}" dt="2023-02-14T13:13:41.906" v="254" actId="1035"/>
          <ac:spMkLst>
            <pc:docMk/>
            <pc:sldMk cId="458400683" sldId="284"/>
            <ac:spMk id="18" creationId="{00000000-0000-0000-0000-000000000000}"/>
          </ac:spMkLst>
        </pc:spChg>
        <pc:spChg chg="mod">
          <ac:chgData name="Ricardo Steglich (EXTERN)" userId="40f5ff1a-637e-494c-842f-39db238da916" providerId="ADAL" clId="{C7909366-4E47-42DE-92E2-4341F7B62F94}" dt="2023-02-14T13:13:41.906" v="254" actId="1035"/>
          <ac:spMkLst>
            <pc:docMk/>
            <pc:sldMk cId="458400683" sldId="284"/>
            <ac:spMk id="19" creationId="{00000000-0000-0000-0000-000000000000}"/>
          </ac:spMkLst>
        </pc:spChg>
        <pc:spChg chg="mod">
          <ac:chgData name="Ricardo Steglich (EXTERN)" userId="40f5ff1a-637e-494c-842f-39db238da916" providerId="ADAL" clId="{C7909366-4E47-42DE-92E2-4341F7B62F94}" dt="2023-02-14T13:13:41.906" v="254" actId="1035"/>
          <ac:spMkLst>
            <pc:docMk/>
            <pc:sldMk cId="458400683" sldId="284"/>
            <ac:spMk id="20" creationId="{00000000-0000-0000-0000-000000000000}"/>
          </ac:spMkLst>
        </pc:spChg>
        <pc:spChg chg="mod">
          <ac:chgData name="Ricardo Steglich (EXTERN)" userId="40f5ff1a-637e-494c-842f-39db238da916" providerId="ADAL" clId="{C7909366-4E47-42DE-92E2-4341F7B62F94}" dt="2023-02-14T13:13:41.906" v="254" actId="1035"/>
          <ac:spMkLst>
            <pc:docMk/>
            <pc:sldMk cId="458400683" sldId="284"/>
            <ac:spMk id="21" creationId="{00000000-0000-0000-0000-000000000000}"/>
          </ac:spMkLst>
        </pc:spChg>
        <pc:spChg chg="mod">
          <ac:chgData name="Ricardo Steglich (EXTERN)" userId="40f5ff1a-637e-494c-842f-39db238da916" providerId="ADAL" clId="{C7909366-4E47-42DE-92E2-4341F7B62F94}" dt="2023-02-14T13:13:41.906" v="254" actId="1035"/>
          <ac:spMkLst>
            <pc:docMk/>
            <pc:sldMk cId="458400683" sldId="284"/>
            <ac:spMk id="22" creationId="{00000000-0000-0000-0000-000000000000}"/>
          </ac:spMkLst>
        </pc:spChg>
        <pc:spChg chg="mod">
          <ac:chgData name="Ricardo Steglich (EXTERN)" userId="40f5ff1a-637e-494c-842f-39db238da916" providerId="ADAL" clId="{C7909366-4E47-42DE-92E2-4341F7B62F94}" dt="2023-02-14T13:13:41.906" v="254" actId="1035"/>
          <ac:spMkLst>
            <pc:docMk/>
            <pc:sldMk cId="458400683" sldId="284"/>
            <ac:spMk id="23" creationId="{00000000-0000-0000-0000-000000000000}"/>
          </ac:spMkLst>
        </pc:spChg>
        <pc:spChg chg="mod">
          <ac:chgData name="Ricardo Steglich (EXTERN)" userId="40f5ff1a-637e-494c-842f-39db238da916" providerId="ADAL" clId="{C7909366-4E47-42DE-92E2-4341F7B62F94}" dt="2023-02-14T13:13:41.906" v="254" actId="1035"/>
          <ac:spMkLst>
            <pc:docMk/>
            <pc:sldMk cId="458400683" sldId="284"/>
            <ac:spMk id="24" creationId="{00000000-0000-0000-0000-000000000000}"/>
          </ac:spMkLst>
        </pc:spChg>
        <pc:spChg chg="mod">
          <ac:chgData name="Ricardo Steglich (EXTERN)" userId="40f5ff1a-637e-494c-842f-39db238da916" providerId="ADAL" clId="{C7909366-4E47-42DE-92E2-4341F7B62F94}" dt="2023-02-14T13:13:41.906" v="254" actId="1035"/>
          <ac:spMkLst>
            <pc:docMk/>
            <pc:sldMk cId="458400683" sldId="284"/>
            <ac:spMk id="25" creationId="{00000000-0000-0000-0000-000000000000}"/>
          </ac:spMkLst>
        </pc:spChg>
        <pc:spChg chg="mod">
          <ac:chgData name="Ricardo Steglich (EXTERN)" userId="40f5ff1a-637e-494c-842f-39db238da916" providerId="ADAL" clId="{C7909366-4E47-42DE-92E2-4341F7B62F94}" dt="2023-02-14T13:13:41.906" v="254" actId="1035"/>
          <ac:spMkLst>
            <pc:docMk/>
            <pc:sldMk cId="458400683" sldId="284"/>
            <ac:spMk id="26" creationId="{00000000-0000-0000-0000-000000000000}"/>
          </ac:spMkLst>
        </pc:spChg>
        <pc:spChg chg="mod">
          <ac:chgData name="Ricardo Steglich (EXTERN)" userId="40f5ff1a-637e-494c-842f-39db238da916" providerId="ADAL" clId="{C7909366-4E47-42DE-92E2-4341F7B62F94}" dt="2023-02-14T13:13:41.906" v="254" actId="1035"/>
          <ac:spMkLst>
            <pc:docMk/>
            <pc:sldMk cId="458400683" sldId="284"/>
            <ac:spMk id="27" creationId="{00000000-0000-0000-0000-000000000000}"/>
          </ac:spMkLst>
        </pc:spChg>
        <pc:spChg chg="mod">
          <ac:chgData name="Ricardo Steglich (EXTERN)" userId="40f5ff1a-637e-494c-842f-39db238da916" providerId="ADAL" clId="{C7909366-4E47-42DE-92E2-4341F7B62F94}" dt="2023-02-14T13:13:41.906" v="254" actId="1035"/>
          <ac:spMkLst>
            <pc:docMk/>
            <pc:sldMk cId="458400683" sldId="284"/>
            <ac:spMk id="28" creationId="{00000000-0000-0000-0000-000000000000}"/>
          </ac:spMkLst>
        </pc:spChg>
        <pc:spChg chg="mod">
          <ac:chgData name="Ricardo Steglich (EXTERN)" userId="40f5ff1a-637e-494c-842f-39db238da916" providerId="ADAL" clId="{C7909366-4E47-42DE-92E2-4341F7B62F94}" dt="2023-02-14T13:13:41.906" v="254" actId="1035"/>
          <ac:spMkLst>
            <pc:docMk/>
            <pc:sldMk cId="458400683" sldId="284"/>
            <ac:spMk id="29" creationId="{00000000-0000-0000-0000-000000000000}"/>
          </ac:spMkLst>
        </pc:spChg>
        <pc:spChg chg="mod">
          <ac:chgData name="Ricardo Steglich (EXTERN)" userId="40f5ff1a-637e-494c-842f-39db238da916" providerId="ADAL" clId="{C7909366-4E47-42DE-92E2-4341F7B62F94}" dt="2023-02-14T13:13:41.906" v="254" actId="1035"/>
          <ac:spMkLst>
            <pc:docMk/>
            <pc:sldMk cId="458400683" sldId="284"/>
            <ac:spMk id="30" creationId="{00000000-0000-0000-0000-000000000000}"/>
          </ac:spMkLst>
        </pc:spChg>
        <pc:spChg chg="mod">
          <ac:chgData name="Ricardo Steglich (EXTERN)" userId="40f5ff1a-637e-494c-842f-39db238da916" providerId="ADAL" clId="{C7909366-4E47-42DE-92E2-4341F7B62F94}" dt="2023-02-14T13:13:41.906" v="254" actId="1035"/>
          <ac:spMkLst>
            <pc:docMk/>
            <pc:sldMk cId="458400683" sldId="284"/>
            <ac:spMk id="31" creationId="{00000000-0000-0000-0000-000000000000}"/>
          </ac:spMkLst>
        </pc:spChg>
        <pc:spChg chg="mod">
          <ac:chgData name="Ricardo Steglich (EXTERN)" userId="40f5ff1a-637e-494c-842f-39db238da916" providerId="ADAL" clId="{C7909366-4E47-42DE-92E2-4341F7B62F94}" dt="2023-02-14T13:13:41.906" v="254" actId="1035"/>
          <ac:spMkLst>
            <pc:docMk/>
            <pc:sldMk cId="458400683" sldId="284"/>
            <ac:spMk id="32" creationId="{00000000-0000-0000-0000-000000000000}"/>
          </ac:spMkLst>
        </pc:spChg>
        <pc:spChg chg="mod">
          <ac:chgData name="Ricardo Steglich (EXTERN)" userId="40f5ff1a-637e-494c-842f-39db238da916" providerId="ADAL" clId="{C7909366-4E47-42DE-92E2-4341F7B62F94}" dt="2023-02-14T13:13:41.906" v="254" actId="1035"/>
          <ac:spMkLst>
            <pc:docMk/>
            <pc:sldMk cId="458400683" sldId="284"/>
            <ac:spMk id="33" creationId="{00000000-0000-0000-0000-000000000000}"/>
          </ac:spMkLst>
        </pc:spChg>
        <pc:spChg chg="mod">
          <ac:chgData name="Ricardo Steglich (EXTERN)" userId="40f5ff1a-637e-494c-842f-39db238da916" providerId="ADAL" clId="{C7909366-4E47-42DE-92E2-4341F7B62F94}" dt="2023-02-14T13:13:41.906" v="254" actId="1035"/>
          <ac:spMkLst>
            <pc:docMk/>
            <pc:sldMk cId="458400683" sldId="284"/>
            <ac:spMk id="34" creationId="{00000000-0000-0000-0000-000000000000}"/>
          </ac:spMkLst>
        </pc:spChg>
        <pc:spChg chg="mod">
          <ac:chgData name="Ricardo Steglich (EXTERN)" userId="40f5ff1a-637e-494c-842f-39db238da916" providerId="ADAL" clId="{C7909366-4E47-42DE-92E2-4341F7B62F94}" dt="2023-02-14T13:13:41.906" v="254" actId="1035"/>
          <ac:spMkLst>
            <pc:docMk/>
            <pc:sldMk cId="458400683" sldId="284"/>
            <ac:spMk id="35" creationId="{00000000-0000-0000-0000-000000000000}"/>
          </ac:spMkLst>
        </pc:spChg>
        <pc:spChg chg="mod">
          <ac:chgData name="Ricardo Steglich (EXTERN)" userId="40f5ff1a-637e-494c-842f-39db238da916" providerId="ADAL" clId="{C7909366-4E47-42DE-92E2-4341F7B62F94}" dt="2023-02-14T13:13:41.906" v="254" actId="1035"/>
          <ac:spMkLst>
            <pc:docMk/>
            <pc:sldMk cId="458400683" sldId="284"/>
            <ac:spMk id="36" creationId="{00000000-0000-0000-0000-000000000000}"/>
          </ac:spMkLst>
        </pc:spChg>
        <pc:spChg chg="mod">
          <ac:chgData name="Ricardo Steglich (EXTERN)" userId="40f5ff1a-637e-494c-842f-39db238da916" providerId="ADAL" clId="{C7909366-4E47-42DE-92E2-4341F7B62F94}" dt="2023-02-14T13:13:41.906" v="254" actId="1035"/>
          <ac:spMkLst>
            <pc:docMk/>
            <pc:sldMk cId="458400683" sldId="284"/>
            <ac:spMk id="37" creationId="{00000000-0000-0000-0000-000000000000}"/>
          </ac:spMkLst>
        </pc:spChg>
        <pc:spChg chg="mod">
          <ac:chgData name="Ricardo Steglich (EXTERN)" userId="40f5ff1a-637e-494c-842f-39db238da916" providerId="ADAL" clId="{C7909366-4E47-42DE-92E2-4341F7B62F94}" dt="2023-02-14T13:21:40.113" v="574" actId="20577"/>
          <ac:spMkLst>
            <pc:docMk/>
            <pc:sldMk cId="458400683" sldId="284"/>
            <ac:spMk id="40" creationId="{00000000-0000-0000-0000-000000000000}"/>
          </ac:spMkLst>
        </pc:spChg>
        <pc:spChg chg="mod">
          <ac:chgData name="Ricardo Steglich (EXTERN)" userId="40f5ff1a-637e-494c-842f-39db238da916" providerId="ADAL" clId="{C7909366-4E47-42DE-92E2-4341F7B62F94}" dt="2023-02-14T13:13:41.906" v="254" actId="1035"/>
          <ac:spMkLst>
            <pc:docMk/>
            <pc:sldMk cId="458400683" sldId="284"/>
            <ac:spMk id="45" creationId="{5118E296-AA89-4387-8E10-4AFDA20B3123}"/>
          </ac:spMkLst>
        </pc:spChg>
        <pc:spChg chg="mod">
          <ac:chgData name="Ricardo Steglich (EXTERN)" userId="40f5ff1a-637e-494c-842f-39db238da916" providerId="ADAL" clId="{C7909366-4E47-42DE-92E2-4341F7B62F94}" dt="2023-02-14T13:13:41.906" v="254" actId="1035"/>
          <ac:spMkLst>
            <pc:docMk/>
            <pc:sldMk cId="458400683" sldId="284"/>
            <ac:spMk id="46" creationId="{68D6EE11-6A31-4A18-9F73-6496E84E4FE0}"/>
          </ac:spMkLst>
        </pc:spChg>
        <pc:spChg chg="mod">
          <ac:chgData name="Ricardo Steglich (EXTERN)" userId="40f5ff1a-637e-494c-842f-39db238da916" providerId="ADAL" clId="{C7909366-4E47-42DE-92E2-4341F7B62F94}" dt="2023-02-14T13:13:41.906" v="254" actId="1035"/>
          <ac:spMkLst>
            <pc:docMk/>
            <pc:sldMk cId="458400683" sldId="284"/>
            <ac:spMk id="52" creationId="{57C23564-2DCB-442C-A465-1B0A871BE483}"/>
          </ac:spMkLst>
        </pc:spChg>
        <pc:spChg chg="mod">
          <ac:chgData name="Ricardo Steglich (EXTERN)" userId="40f5ff1a-637e-494c-842f-39db238da916" providerId="ADAL" clId="{C7909366-4E47-42DE-92E2-4341F7B62F94}" dt="2023-02-14T13:14:09.249" v="288" actId="1035"/>
          <ac:spMkLst>
            <pc:docMk/>
            <pc:sldMk cId="458400683" sldId="284"/>
            <ac:spMk id="68" creationId="{5D5FB0DB-359C-4A9B-9C02-023395AE9179}"/>
          </ac:spMkLst>
        </pc:spChg>
        <pc:picChg chg="add mod">
          <ac:chgData name="Ricardo Steglich (EXTERN)" userId="40f5ff1a-637e-494c-842f-39db238da916" providerId="ADAL" clId="{C7909366-4E47-42DE-92E2-4341F7B62F94}" dt="2023-02-14T13:13:41.906" v="254" actId="1035"/>
          <ac:picMkLst>
            <pc:docMk/>
            <pc:sldMk cId="458400683" sldId="284"/>
            <ac:picMk id="3" creationId="{BA308E0C-826B-A4EB-2FCA-E3D796E28817}"/>
          </ac:picMkLst>
        </pc:picChg>
        <pc:picChg chg="mod">
          <ac:chgData name="Ricardo Steglich (EXTERN)" userId="40f5ff1a-637e-494c-842f-39db238da916" providerId="ADAL" clId="{C7909366-4E47-42DE-92E2-4341F7B62F94}" dt="2023-02-14T13:13:41.906" v="254" actId="1035"/>
          <ac:picMkLst>
            <pc:docMk/>
            <pc:sldMk cId="458400683" sldId="284"/>
            <ac:picMk id="5" creationId="{00000000-0000-0000-0000-000000000000}"/>
          </ac:picMkLst>
        </pc:picChg>
      </pc:sldChg>
      <pc:sldChg chg="modSp">
        <pc:chgData name="Ricardo Steglich (EXTERN)" userId="40f5ff1a-637e-494c-842f-39db238da916" providerId="ADAL" clId="{C7909366-4E47-42DE-92E2-4341F7B62F94}" dt="2023-02-14T12:50:11.421" v="0"/>
        <pc:sldMkLst>
          <pc:docMk/>
          <pc:sldMk cId="3245202644" sldId="285"/>
        </pc:sldMkLst>
        <pc:picChg chg="mod">
          <ac:chgData name="Ricardo Steglich (EXTERN)" userId="40f5ff1a-637e-494c-842f-39db238da916" providerId="ADAL" clId="{C7909366-4E47-42DE-92E2-4341F7B62F94}" dt="2023-02-14T12:50:11.421" v="0"/>
          <ac:picMkLst>
            <pc:docMk/>
            <pc:sldMk cId="3245202644" sldId="285"/>
            <ac:picMk id="5" creationId="{00000000-0000-0000-0000-000000000000}"/>
          </ac:picMkLst>
        </pc:picChg>
      </pc:sldChg>
      <pc:sldChg chg="del">
        <pc:chgData name="Ricardo Steglich (EXTERN)" userId="40f5ff1a-637e-494c-842f-39db238da916" providerId="ADAL" clId="{C7909366-4E47-42DE-92E2-4341F7B62F94}" dt="2023-02-14T13:28:47.808" v="663" actId="2696"/>
        <pc:sldMkLst>
          <pc:docMk/>
          <pc:sldMk cId="1055995208" sldId="288"/>
        </pc:sldMkLst>
      </pc:sldChg>
      <pc:sldChg chg="del">
        <pc:chgData name="Ricardo Steglich (EXTERN)" userId="40f5ff1a-637e-494c-842f-39db238da916" providerId="ADAL" clId="{C7909366-4E47-42DE-92E2-4341F7B62F94}" dt="2023-02-14T13:28:49.923" v="664" actId="2696"/>
        <pc:sldMkLst>
          <pc:docMk/>
          <pc:sldMk cId="3153130892" sldId="289"/>
        </pc:sldMkLst>
      </pc:sldChg>
      <pc:sldChg chg="modSp mod">
        <pc:chgData name="Ricardo Steglich (EXTERN)" userId="40f5ff1a-637e-494c-842f-39db238da916" providerId="ADAL" clId="{C7909366-4E47-42DE-92E2-4341F7B62F94}" dt="2023-02-14T13:10:34.093" v="234" actId="1037"/>
        <pc:sldMkLst>
          <pc:docMk/>
          <pc:sldMk cId="1465912206" sldId="290"/>
        </pc:sldMkLst>
        <pc:spChg chg="mod">
          <ac:chgData name="Ricardo Steglich (EXTERN)" userId="40f5ff1a-637e-494c-842f-39db238da916" providerId="ADAL" clId="{C7909366-4E47-42DE-92E2-4341F7B62F94}" dt="2023-02-14T13:10:34.093" v="234" actId="1037"/>
          <ac:spMkLst>
            <pc:docMk/>
            <pc:sldMk cId="1465912206" sldId="290"/>
            <ac:spMk id="2" creationId="{00000000-0000-0000-0000-000000000000}"/>
          </ac:spMkLst>
        </pc:spChg>
      </pc:sldChg>
      <pc:sldChg chg="modSp mod">
        <pc:chgData name="Ricardo Steglich (EXTERN)" userId="40f5ff1a-637e-494c-842f-39db238da916" providerId="ADAL" clId="{C7909366-4E47-42DE-92E2-4341F7B62F94}" dt="2023-02-14T13:27:33.248" v="662" actId="20577"/>
        <pc:sldMkLst>
          <pc:docMk/>
          <pc:sldMk cId="3122702246" sldId="291"/>
        </pc:sldMkLst>
        <pc:spChg chg="mod">
          <ac:chgData name="Ricardo Steglich (EXTERN)" userId="40f5ff1a-637e-494c-842f-39db238da916" providerId="ADAL" clId="{C7909366-4E47-42DE-92E2-4341F7B62F94}" dt="2023-02-14T13:25:30.036" v="621" actId="20577"/>
          <ac:spMkLst>
            <pc:docMk/>
            <pc:sldMk cId="3122702246" sldId="291"/>
            <ac:spMk id="2" creationId="{00000000-0000-0000-0000-000000000000}"/>
          </ac:spMkLst>
        </pc:spChg>
        <pc:spChg chg="mod">
          <ac:chgData name="Ricardo Steglich (EXTERN)" userId="40f5ff1a-637e-494c-842f-39db238da916" providerId="ADAL" clId="{C7909366-4E47-42DE-92E2-4341F7B62F94}" dt="2023-02-14T13:27:33.248" v="662" actId="20577"/>
          <ac:spMkLst>
            <pc:docMk/>
            <pc:sldMk cId="3122702246" sldId="291"/>
            <ac:spMk id="8" creationId="{00000000-0000-0000-0000-000000000000}"/>
          </ac:spMkLst>
        </pc:spChg>
        <pc:spChg chg="mod">
          <ac:chgData name="Ricardo Steglich (EXTERN)" userId="40f5ff1a-637e-494c-842f-39db238da916" providerId="ADAL" clId="{C7909366-4E47-42DE-92E2-4341F7B62F94}" dt="2023-02-14T13:27:00.001" v="660" actId="108"/>
          <ac:spMkLst>
            <pc:docMk/>
            <pc:sldMk cId="3122702246" sldId="291"/>
            <ac:spMk id="30" creationId="{4EE7B839-8000-7E53-817B-5C9ABD64F5B6}"/>
          </ac:spMkLst>
        </pc:spChg>
        <pc:spChg chg="mod">
          <ac:chgData name="Ricardo Steglich (EXTERN)" userId="40f5ff1a-637e-494c-842f-39db238da916" providerId="ADAL" clId="{C7909366-4E47-42DE-92E2-4341F7B62F94}" dt="2023-02-14T13:26:09.181" v="656" actId="108"/>
          <ac:spMkLst>
            <pc:docMk/>
            <pc:sldMk cId="3122702246" sldId="291"/>
            <ac:spMk id="1024" creationId="{6C5D4550-5FFB-404F-EFB2-E91C835B7A1F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E8E40C-51BD-45E4-9801-B1D6D6AEC12E}" type="datetimeFigureOut">
              <a:rPr lang="en-US" smtClean="0"/>
              <a:t>10/26/2023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E0B1BA-A111-4075-8435-CC03EDD781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69007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-3175" y="0"/>
            <a:ext cx="6804025" cy="3827463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3078328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-3175" y="0"/>
            <a:ext cx="6804025" cy="3827463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0015267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-3175" y="0"/>
            <a:ext cx="6804025" cy="3827463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077403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-3175" y="0"/>
            <a:ext cx="6804025" cy="3827463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8607298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-3175" y="0"/>
            <a:ext cx="6804025" cy="3827463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549462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-3175" y="0"/>
            <a:ext cx="6804025" cy="3827463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087445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.xml"/><Relationship Id="rId6" Type="http://schemas.openxmlformats.org/officeDocument/2006/relationships/image" Target="../media/image3.png"/><Relationship Id="rId5" Type="http://schemas.openxmlformats.org/officeDocument/2006/relationships/image" Target="../media/image2.jpeg"/><Relationship Id="rId4" Type="http://schemas.openxmlformats.org/officeDocument/2006/relationships/image" Target="../media/image1.emf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Relationship Id="rId6" Type="http://schemas.openxmlformats.org/officeDocument/2006/relationships/image" Target="../media/image3.png"/><Relationship Id="rId5" Type="http://schemas.openxmlformats.org/officeDocument/2006/relationships/image" Target="../media/image4.jpeg"/><Relationship Id="rId4" Type="http://schemas.openxmlformats.org/officeDocument/2006/relationships/image" Target="../media/image1.emf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6" Type="http://schemas.openxmlformats.org/officeDocument/2006/relationships/image" Target="../media/image3.png"/><Relationship Id="rId5" Type="http://schemas.openxmlformats.org/officeDocument/2006/relationships/image" Target="../media/image5.jpeg"/><Relationship Id="rId4" Type="http://schemas.openxmlformats.org/officeDocument/2006/relationships/image" Target="../media/image1.emf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9C19FC-FA96-41AE-AC4E-EFBC06A380D2}" type="datetimeFigureOut">
              <a:rPr lang="en-US" smtClean="0"/>
              <a:t>10/26/2023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95B63A-02B1-4CC4-AB51-76CB4CCA5A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00703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9C19FC-FA96-41AE-AC4E-EFBC06A380D2}" type="datetimeFigureOut">
              <a:rPr lang="en-US" smtClean="0"/>
              <a:t>10/26/2023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95B63A-02B1-4CC4-AB51-76CB4CCA5A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97335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9C19FC-FA96-41AE-AC4E-EFBC06A380D2}" type="datetimeFigureOut">
              <a:rPr lang="en-US" smtClean="0"/>
              <a:t>10/26/2023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95B63A-02B1-4CC4-AB51-76CB4CCA5A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789299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First page_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kt 4" hidden="1"/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9" y="1589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70" imgH="270" progId="TCLayout.ActiveDocument.1">
                  <p:embed/>
                </p:oleObj>
              </mc:Choice>
              <mc:Fallback>
                <p:oleObj name="think-cell Slide" r:id="rId3" imgW="270" imgH="270" progId="TCLayout.ActiveDocument.1">
                  <p:embed/>
                  <p:pic>
                    <p:nvPicPr>
                      <p:cNvPr id="5" name="Objekt 4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9" y="1589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8" name="Grafik 7"/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924"/>
            <a:ext cx="12195425" cy="6856076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 bwMode="gray">
          <a:xfrm>
            <a:off x="981203" y="2894573"/>
            <a:ext cx="10228006" cy="664797"/>
          </a:xfrm>
        </p:spPr>
        <p:txBody>
          <a:bodyPr anchor="b"/>
          <a:lstStyle>
            <a:lvl1pPr algn="ctr">
              <a:lnSpc>
                <a:spcPct val="90000"/>
              </a:lnSpc>
              <a:defRPr sz="4800">
                <a:solidFill>
                  <a:schemeClr val="accent1"/>
                </a:solidFill>
              </a:defRPr>
            </a:lvl1pPr>
          </a:lstStyle>
          <a:p>
            <a:r>
              <a:rPr lang="de-DE" noProof="0" dirty="0"/>
              <a:t>TITELMASTERFORMAT</a:t>
            </a:r>
            <a:endParaRPr lang="en-US" noProof="0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 bwMode="gray">
          <a:xfrm>
            <a:off x="981203" y="3682691"/>
            <a:ext cx="10228006" cy="4247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ctr">
              <a:spcBef>
                <a:spcPts val="0"/>
              </a:spcBef>
              <a:buNone/>
              <a:defRPr sz="2400">
                <a:solidFill>
                  <a:schemeClr val="accent1"/>
                </a:solidFill>
                <a:latin typeface="+mn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noProof="0"/>
              <a:t>Formatvorlage des Untertitelmasters durch Klicken bearbeiten</a:t>
            </a:r>
            <a:endParaRPr lang="en-US" noProof="0" dirty="0"/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gray">
          <a:xfrm>
            <a:off x="10669188" y="175301"/>
            <a:ext cx="1345111" cy="481012"/>
          </a:xfrm>
          <a:prstGeom prst="roundRect">
            <a:avLst>
              <a:gd name="adj" fmla="val 11650"/>
            </a:avLst>
          </a:prstGeom>
          <a:ln w="38100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28454938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ast page_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kt 3" hidden="1"/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9" y="1589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70" imgH="270" progId="TCLayout.ActiveDocument.1">
                  <p:embed/>
                </p:oleObj>
              </mc:Choice>
              <mc:Fallback>
                <p:oleObj name="think-cell Slide" r:id="rId3" imgW="270" imgH="270" progId="TCLayout.ActiveDocument.1">
                  <p:embed/>
                  <p:pic>
                    <p:nvPicPr>
                      <p:cNvPr id="4" name="Objekt 3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9" y="1589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Grafik 4"/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" y="1924"/>
            <a:ext cx="12192000" cy="6854150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 bwMode="gray">
          <a:xfrm>
            <a:off x="4178612" y="1620654"/>
            <a:ext cx="7138562" cy="1015663"/>
          </a:xfrm>
        </p:spPr>
        <p:txBody>
          <a:bodyPr anchor="b"/>
          <a:lstStyle>
            <a:lvl1pPr algn="l">
              <a:defRPr sz="6600">
                <a:solidFill>
                  <a:schemeClr val="accent1"/>
                </a:solidFill>
              </a:defRPr>
            </a:lvl1pPr>
          </a:lstStyle>
          <a:p>
            <a:r>
              <a:rPr lang="de-DE" noProof="0"/>
              <a:t>Titelmasterformat durch Klicken bearbeiten</a:t>
            </a:r>
            <a:endParaRPr lang="en-US" noProof="0" dirty="0"/>
          </a:p>
        </p:txBody>
      </p:sp>
      <p:sp>
        <p:nvSpPr>
          <p:cNvPr id="7" name="Textplatzhalter 6"/>
          <p:cNvSpPr>
            <a:spLocks noGrp="1"/>
          </p:cNvSpPr>
          <p:nvPr>
            <p:ph type="body" sz="quarter" idx="10"/>
          </p:nvPr>
        </p:nvSpPr>
        <p:spPr>
          <a:xfrm>
            <a:off x="4216716" y="3041034"/>
            <a:ext cx="4705421" cy="266700"/>
          </a:xfr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000">
                <a:solidFill>
                  <a:schemeClr val="accent1"/>
                </a:solidFill>
                <a:latin typeface="+mj-lt"/>
              </a:defRPr>
            </a:lvl1pPr>
            <a:lvl2pPr marL="180612" indent="0">
              <a:buFontTx/>
              <a:buNone/>
              <a:defRPr sz="1600"/>
            </a:lvl2pPr>
            <a:lvl3pPr marL="360000" indent="0">
              <a:buFontTx/>
              <a:buNone/>
              <a:defRPr sz="1600"/>
            </a:lvl3pPr>
            <a:lvl4pPr marL="540612" indent="0">
              <a:buFontTx/>
              <a:buNone/>
              <a:defRPr sz="1600"/>
            </a:lvl4pPr>
            <a:lvl5pPr marL="268288" indent="0">
              <a:buFontTx/>
              <a:buNone/>
              <a:defRPr sz="1600"/>
            </a:lvl5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9" name="Textplatzhalter 8"/>
          <p:cNvSpPr>
            <a:spLocks noGrp="1"/>
          </p:cNvSpPr>
          <p:nvPr>
            <p:ph type="body" sz="quarter" idx="11"/>
          </p:nvPr>
        </p:nvSpPr>
        <p:spPr>
          <a:xfrm>
            <a:off x="4216716" y="3587442"/>
            <a:ext cx="4705421" cy="1277273"/>
          </a:xfrm>
        </p:spPr>
        <p:txBody>
          <a:bodyPr wrap="square">
            <a:sp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buFontTx/>
              <a:buNone/>
              <a:defRPr sz="1400"/>
            </a:lvl1pPr>
            <a:lvl2pPr marL="180612" indent="0">
              <a:lnSpc>
                <a:spcPct val="110000"/>
              </a:lnSpc>
              <a:spcBef>
                <a:spcPts val="0"/>
              </a:spcBef>
              <a:buFontTx/>
              <a:buNone/>
              <a:defRPr sz="1400"/>
            </a:lvl2pPr>
            <a:lvl3pPr marL="360000" indent="0">
              <a:lnSpc>
                <a:spcPct val="110000"/>
              </a:lnSpc>
              <a:spcBef>
                <a:spcPts val="0"/>
              </a:spcBef>
              <a:buFontTx/>
              <a:buNone/>
              <a:defRPr sz="1400"/>
            </a:lvl3pPr>
            <a:lvl4pPr marL="540612" indent="0">
              <a:lnSpc>
                <a:spcPct val="110000"/>
              </a:lnSpc>
              <a:spcBef>
                <a:spcPts val="0"/>
              </a:spcBef>
              <a:buFontTx/>
              <a:buNone/>
              <a:defRPr sz="1400"/>
            </a:lvl4pPr>
            <a:lvl5pPr marL="268288" indent="0">
              <a:lnSpc>
                <a:spcPct val="110000"/>
              </a:lnSpc>
              <a:spcBef>
                <a:spcPts val="0"/>
              </a:spcBef>
              <a:buFontTx/>
              <a:buNone/>
              <a:defRPr sz="1400"/>
            </a:lvl5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pic>
        <p:nvPicPr>
          <p:cNvPr id="12" name="Grafik 11"/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gray">
          <a:xfrm>
            <a:off x="10669188" y="175301"/>
            <a:ext cx="1345111" cy="481012"/>
          </a:xfrm>
          <a:prstGeom prst="roundRect">
            <a:avLst>
              <a:gd name="adj" fmla="val 11650"/>
            </a:avLst>
          </a:prstGeom>
          <a:ln w="38100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2760571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genda_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 1" hidden="1"/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9" y="1589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70" imgH="270" progId="TCLayout.ActiveDocument.1">
                  <p:embed/>
                </p:oleObj>
              </mc:Choice>
              <mc:Fallback>
                <p:oleObj name="think-cell Slide" r:id="rId3" imgW="270" imgH="270" progId="TCLayout.ActiveDocument.1">
                  <p:embed/>
                  <p:pic>
                    <p:nvPicPr>
                      <p:cNvPr id="2" name="Objekt 1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9" y="1589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Grafik 4"/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0"/>
            <a:ext cx="12192000" cy="6381750"/>
          </a:xfrm>
          <a:prstGeom prst="rect">
            <a:avLst/>
          </a:prstGeom>
        </p:spPr>
      </p:pic>
      <p:pic>
        <p:nvPicPr>
          <p:cNvPr id="10" name="Grafik 9"/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gray">
          <a:xfrm>
            <a:off x="10536654" y="300832"/>
            <a:ext cx="1345111" cy="481012"/>
          </a:xfrm>
          <a:prstGeom prst="roundRect">
            <a:avLst>
              <a:gd name="adj" fmla="val 11650"/>
            </a:avLst>
          </a:prstGeom>
          <a:ln w="38100">
            <a:solidFill>
              <a:schemeClr val="bg1"/>
            </a:solidFill>
          </a:ln>
        </p:spPr>
      </p:pic>
      <p:sp>
        <p:nvSpPr>
          <p:cNvPr id="9" name="Fußzeilenplatzhalter 4"/>
          <p:cNvSpPr>
            <a:spLocks noGrp="1"/>
          </p:cNvSpPr>
          <p:nvPr>
            <p:ph type="ftr" sz="quarter" idx="3"/>
          </p:nvPr>
        </p:nvSpPr>
        <p:spPr bwMode="gray">
          <a:xfrm>
            <a:off x="9242066" y="6591776"/>
            <a:ext cx="2316339" cy="92333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600">
                <a:solidFill>
                  <a:schemeClr val="tx1"/>
                </a:solidFill>
                <a:latin typeface="Open Sans"/>
                <a:sym typeface="Open Sans"/>
              </a:defRPr>
            </a:lvl1pPr>
          </a:lstStyle>
          <a:p>
            <a:r>
              <a:rPr lang="en-US"/>
              <a:t>Presentation label - change over INSERT in HEADER AND FOOTER</a:t>
            </a:r>
            <a:endParaRPr lang="de-DE" dirty="0"/>
          </a:p>
        </p:txBody>
      </p:sp>
      <p:sp>
        <p:nvSpPr>
          <p:cNvPr id="11" name="Foliennummernplatzhalter 53"/>
          <p:cNvSpPr>
            <a:spLocks noGrp="1"/>
          </p:cNvSpPr>
          <p:nvPr>
            <p:ph type="sldNum" sz="quarter" idx="4"/>
          </p:nvPr>
        </p:nvSpPr>
        <p:spPr bwMode="gray">
          <a:xfrm>
            <a:off x="11666960" y="6517302"/>
            <a:ext cx="192360" cy="184666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2B76A6F7-0816-412C-B847-14B91D1FF33F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8" name="Titelplatzhalter 1"/>
          <p:cNvSpPr>
            <a:spLocks noGrp="1"/>
          </p:cNvSpPr>
          <p:nvPr>
            <p:ph type="title"/>
          </p:nvPr>
        </p:nvSpPr>
        <p:spPr bwMode="gray">
          <a:xfrm>
            <a:off x="981203" y="356672"/>
            <a:ext cx="7670211" cy="1218795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/>
          <a:p>
            <a:r>
              <a:rPr lang="de-DE" noProof="0"/>
              <a:t>Titelmasterformat durch Klicken bearbeiten</a:t>
            </a:r>
            <a:endParaRPr lang="de-DE" noProof="0" dirty="0"/>
          </a:p>
        </p:txBody>
      </p:sp>
    </p:spTree>
    <p:extLst>
      <p:ext uri="{BB962C8B-B14F-4D97-AF65-F5344CB8AC3E}">
        <p14:creationId xmlns:p14="http://schemas.microsoft.com/office/powerpoint/2010/main" val="31080053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9C19FC-FA96-41AE-AC4E-EFBC06A380D2}" type="datetimeFigureOut">
              <a:rPr lang="en-US" smtClean="0"/>
              <a:t>10/26/2023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95B63A-02B1-4CC4-AB51-76CB4CCA5A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00016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9C19FC-FA96-41AE-AC4E-EFBC06A380D2}" type="datetimeFigureOut">
              <a:rPr lang="en-US" smtClean="0"/>
              <a:t>10/26/2023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95B63A-02B1-4CC4-AB51-76CB4CCA5A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80615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9C19FC-FA96-41AE-AC4E-EFBC06A380D2}" type="datetimeFigureOut">
              <a:rPr lang="en-US" smtClean="0"/>
              <a:t>10/26/2023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95B63A-02B1-4CC4-AB51-76CB4CCA5A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54166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9C19FC-FA96-41AE-AC4E-EFBC06A380D2}" type="datetimeFigureOut">
              <a:rPr lang="en-US" smtClean="0"/>
              <a:t>10/26/2023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95B63A-02B1-4CC4-AB51-76CB4CCA5A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39693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9C19FC-FA96-41AE-AC4E-EFBC06A380D2}" type="datetimeFigureOut">
              <a:rPr lang="en-US" smtClean="0"/>
              <a:t>10/26/2023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95B63A-02B1-4CC4-AB51-76CB4CCA5A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95699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9C19FC-FA96-41AE-AC4E-EFBC06A380D2}" type="datetimeFigureOut">
              <a:rPr lang="en-US" smtClean="0"/>
              <a:t>10/26/2023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95B63A-02B1-4CC4-AB51-76CB4CCA5A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06072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9C19FC-FA96-41AE-AC4E-EFBC06A380D2}" type="datetimeFigureOut">
              <a:rPr lang="en-US" smtClean="0"/>
              <a:t>10/26/2023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95B63A-02B1-4CC4-AB51-76CB4CCA5A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20124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9C19FC-FA96-41AE-AC4E-EFBC06A380D2}" type="datetimeFigureOut">
              <a:rPr lang="en-US" smtClean="0"/>
              <a:t>10/26/2023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95B63A-02B1-4CC4-AB51-76CB4CCA5A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04994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9C19FC-FA96-41AE-AC4E-EFBC06A380D2}" type="datetimeFigureOut">
              <a:rPr lang="en-US" smtClean="0"/>
              <a:t>10/26/2023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95B63A-02B1-4CC4-AB51-76CB4CCA5A75}" type="slidenum">
              <a:rPr lang="en-US" smtClean="0"/>
              <a:t>‹#›</a:t>
            </a:fld>
            <a:endParaRPr lang="en-US"/>
          </a:p>
        </p:txBody>
      </p:sp>
      <p:sp>
        <p:nvSpPr>
          <p:cNvPr id="7" name="MSIPCMContentMarking" descr="{&quot;HashCode&quot;:-2082467515,&quot;Placement&quot;:&quot;Footer&quot;,&quot;Top&quot;:519.343,&quot;Left&quot;:446.891571,&quot;SlideWidth&quot;:960,&quot;SlideHeight&quot;:540}">
            <a:extLst>
              <a:ext uri="{FF2B5EF4-FFF2-40B4-BE49-F238E27FC236}">
                <a16:creationId xmlns:a16="http://schemas.microsoft.com/office/drawing/2014/main" id="{3CF40AE5-42CE-40D2-9C80-591EAE600C93}"/>
              </a:ext>
            </a:extLst>
          </p:cNvPr>
          <p:cNvSpPr txBox="1"/>
          <p:nvPr userDrawn="1"/>
        </p:nvSpPr>
        <p:spPr>
          <a:xfrm>
            <a:off x="5675523" y="6595656"/>
            <a:ext cx="840955" cy="262344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1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en-US" sz="1000">
                <a:solidFill>
                  <a:srgbClr val="000000"/>
                </a:solidFill>
                <a:latin typeface="Calibri" panose="020F0502020204030204" pitchFamily="34" charset="0"/>
              </a:rPr>
              <a:t>LP-Internal</a:t>
            </a:r>
          </a:p>
        </p:txBody>
      </p:sp>
    </p:spTree>
    <p:extLst>
      <p:ext uri="{BB962C8B-B14F-4D97-AF65-F5344CB8AC3E}">
        <p14:creationId xmlns:p14="http://schemas.microsoft.com/office/powerpoint/2010/main" val="8090777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2" r:id="rId13"/>
    <p:sldLayoutId id="2147483663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notesSlide" Target="../notesSlides/notesSlide1.xml"/><Relationship Id="rId7" Type="http://schemas.openxmlformats.org/officeDocument/2006/relationships/hyperlink" Target="https://toolbox.loyaltypartner.com/index.php?id=369" TargetMode="Externa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4.xml"/><Relationship Id="rId6" Type="http://schemas.openxmlformats.org/officeDocument/2006/relationships/image" Target="../media/image6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4.bin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toolbox.loyaltypartner.com/index.php?id=1611" TargetMode="External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41.png"/><Relationship Id="rId4" Type="http://schemas.openxmlformats.org/officeDocument/2006/relationships/hyperlink" Target="https://toolbox.loyaltypartner.com/fileadmin/Files_PL/office-it/Baza_wiedzy/Drukarki-pierwsze_kroki.pdf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pb-it-services.intra.loyaltypartner.com/" TargetMode="External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43.png"/><Relationship Id="rId4" Type="http://schemas.openxmlformats.org/officeDocument/2006/relationships/hyperlink" Target="https://toolbox.loyaltypartner.com/index.php?id=1582" TargetMode="Externa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13" Type="http://schemas.openxmlformats.org/officeDocument/2006/relationships/image" Target="../media/image48.png"/><Relationship Id="rId18" Type="http://schemas.openxmlformats.org/officeDocument/2006/relationships/hyperlink" Target="https://moveit.loyaltypartner.com/" TargetMode="External"/><Relationship Id="rId3" Type="http://schemas.openxmlformats.org/officeDocument/2006/relationships/notesSlide" Target="../notesSlides/notesSlide5.xml"/><Relationship Id="rId21" Type="http://schemas.openxmlformats.org/officeDocument/2006/relationships/image" Target="../media/image50.png"/><Relationship Id="rId7" Type="http://schemas.openxmlformats.org/officeDocument/2006/relationships/oleObject" Target="../embeddings/oleObject8.bin"/><Relationship Id="rId12" Type="http://schemas.openxmlformats.org/officeDocument/2006/relationships/image" Target="../media/image47.gif"/><Relationship Id="rId17" Type="http://schemas.openxmlformats.org/officeDocument/2006/relationships/hyperlink" Target="file:///\\MUC-PVW-FILE-11\DATA\ADMIN" TargetMode="External"/><Relationship Id="rId2" Type="http://schemas.openxmlformats.org/officeDocument/2006/relationships/slideLayout" Target="../slideLayouts/slideLayout14.xml"/><Relationship Id="rId16" Type="http://schemas.openxmlformats.org/officeDocument/2006/relationships/hyperlink" Target="file:///\\waw-file-01" TargetMode="External"/><Relationship Id="rId20" Type="http://schemas.openxmlformats.org/officeDocument/2006/relationships/image" Target="../media/image49.png"/><Relationship Id="rId1" Type="http://schemas.openxmlformats.org/officeDocument/2006/relationships/tags" Target="../tags/tag8.xml"/><Relationship Id="rId6" Type="http://schemas.openxmlformats.org/officeDocument/2006/relationships/image" Target="../media/image46.png"/><Relationship Id="rId11" Type="http://schemas.openxmlformats.org/officeDocument/2006/relationships/hyperlink" Target="https://loyaltypartnergroup.sharepoint.com/" TargetMode="External"/><Relationship Id="rId5" Type="http://schemas.openxmlformats.org/officeDocument/2006/relationships/image" Target="../media/image45.png"/><Relationship Id="rId15" Type="http://schemas.openxmlformats.org/officeDocument/2006/relationships/hyperlink" Target="https://muc-pvw-hrm-03.loyaltypartner.com/insight" TargetMode="External"/><Relationship Id="rId10" Type="http://schemas.openxmlformats.org/officeDocument/2006/relationships/hyperlink" Target="https://webmail.loyaltypartner.com/owa" TargetMode="External"/><Relationship Id="rId19" Type="http://schemas.openxmlformats.org/officeDocument/2006/relationships/hyperlink" Target="https://toolbox.loyaltypartner.com/index.php?id=1622" TargetMode="External"/><Relationship Id="rId4" Type="http://schemas.openxmlformats.org/officeDocument/2006/relationships/image" Target="../media/image44.png"/><Relationship Id="rId9" Type="http://schemas.openxmlformats.org/officeDocument/2006/relationships/hyperlink" Target="https://portal.office.com/account/?ref=MeControl#personalinfo" TargetMode="External"/><Relationship Id="rId14" Type="http://schemas.microsoft.com/office/2007/relationships/hdphoto" Target="../media/hdphoto1.wdp"/><Relationship Id="rId22" Type="http://schemas.openxmlformats.org/officeDocument/2006/relationships/image" Target="../media/image51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hyperlink" Target="mailto:rafal.kubuj@payback.net" TargetMode="External"/><Relationship Id="rId3" Type="http://schemas.openxmlformats.org/officeDocument/2006/relationships/notesSlide" Target="../notesSlides/notesSlide6.xml"/><Relationship Id="rId7" Type="http://schemas.openxmlformats.org/officeDocument/2006/relationships/hyperlink" Target="mailto:jacek.dziemian@payback.net" TargetMode="Externa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9.xml"/><Relationship Id="rId6" Type="http://schemas.openxmlformats.org/officeDocument/2006/relationships/hyperlink" Target="https://pb-itsm.intra.loyaltypartner.com/servicedesk/customer/kb/view/197064597?applicationId=d0329a83-dfeb-3941-bac9-58c6c07b14fe&amp;portalId=2&amp;pageNumber=1&amp;q=folder&amp;q_time=1615406766902" TargetMode="External"/><Relationship Id="rId5" Type="http://schemas.openxmlformats.org/officeDocument/2006/relationships/image" Target="../media/image1.emf"/><Relationship Id="rId4" Type="http://schemas.openxmlformats.org/officeDocument/2006/relationships/oleObject" Target="../embeddings/oleObject9.bin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9.png"/><Relationship Id="rId2" Type="http://schemas.openxmlformats.org/officeDocument/2006/relationships/slideLayout" Target="../slideLayouts/slideLayout14.xml"/><Relationship Id="rId1" Type="http://schemas.openxmlformats.org/officeDocument/2006/relationships/tags" Target="../tags/tag5.xml"/><Relationship Id="rId6" Type="http://schemas.openxmlformats.org/officeDocument/2006/relationships/image" Target="../media/image8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5.bin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hyperlink" Target="https://toolbox.loyaltypartner.com/index.php?id=1622" TargetMode="External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passwordreset.microsoftonline.com/" TargetMode="Externa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14.png"/><Relationship Id="rId4" Type="http://schemas.openxmlformats.org/officeDocument/2006/relationships/image" Target="../media/image13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hyperlink" Target="https://www.office.com/?auth=2&amp;home=1" TargetMode="External"/><Relationship Id="rId7" Type="http://schemas.openxmlformats.org/officeDocument/2006/relationships/image" Target="../media/image17.png"/><Relationship Id="rId2" Type="http://schemas.openxmlformats.org/officeDocument/2006/relationships/hyperlink" Target="https://pb-wiki.intra.loyaltypartner.com/display/KBOIT/Login+To+Microsoft+365+The+Very+First+Time" TargetMode="Externa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hyperlink" Target="https://www.microsoft.com/en-us/account/authenticator?cmp=vgfp7d_40oczo" TargetMode="Externa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openxmlformats.org/officeDocument/2006/relationships/hyperlink" Target="https://pb-wiki.intra.loyaltypartner.com/pages/viewpage.action?pageId=197044343" TargetMode="External"/><Relationship Id="rId7" Type="http://schemas.openxmlformats.org/officeDocument/2006/relationships/hyperlink" Target="https://muc-rsa-05.loyaltypartner.com:7004/console-selfservice/SelfService.do" TargetMode="External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1.png"/><Relationship Id="rId5" Type="http://schemas.openxmlformats.org/officeDocument/2006/relationships/hyperlink" Target="file:///C:\ProgramData\Microsoft\Windows\Start%20Menu\Programs\Palo%20Alto%20Networks\GlobalProtect\GlobalProtect.lnk" TargetMode="External"/><Relationship Id="rId4" Type="http://schemas.openxmlformats.org/officeDocument/2006/relationships/image" Target="../media/image20.jpeg"/><Relationship Id="rId9" Type="http://schemas.openxmlformats.org/officeDocument/2006/relationships/image" Target="../media/image2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hyperlink" Target="https://widev.tims.intra.aexp.com/Citrix/XenappWeb/" TargetMode="External"/><Relationship Id="rId3" Type="http://schemas.openxmlformats.org/officeDocument/2006/relationships/hyperlink" Target="https://amex.csod.com/" TargetMode="External"/><Relationship Id="rId7" Type="http://schemas.openxmlformats.org/officeDocument/2006/relationships/image" Target="../media/image26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5.png"/><Relationship Id="rId5" Type="http://schemas.openxmlformats.org/officeDocument/2006/relationships/hyperlink" Target="https://pb-itsm.intra.loyaltypartner.com/servicedesk/customer/portal/2/create/149" TargetMode="External"/><Relationship Id="rId10" Type="http://schemas.openxmlformats.org/officeDocument/2006/relationships/hyperlink" Target="http://techcare.aexp.com/" TargetMode="External"/><Relationship Id="rId4" Type="http://schemas.openxmlformats.org/officeDocument/2006/relationships/hyperlink" Target="https://square.americanexpress.com/" TargetMode="External"/><Relationship Id="rId9" Type="http://schemas.openxmlformats.org/officeDocument/2006/relationships/hyperlink" Target="https://citrix.intra.aexp.com/Citrix/XenApp/auth/login.aspx" TargetMode="Externa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13" Type="http://schemas.openxmlformats.org/officeDocument/2006/relationships/image" Target="../media/image33.jpeg"/><Relationship Id="rId3" Type="http://schemas.openxmlformats.org/officeDocument/2006/relationships/notesSlide" Target="../notesSlides/notesSlide3.xml"/><Relationship Id="rId7" Type="http://schemas.openxmlformats.org/officeDocument/2006/relationships/oleObject" Target="../embeddings/oleObject6.bin"/><Relationship Id="rId12" Type="http://schemas.openxmlformats.org/officeDocument/2006/relationships/image" Target="../media/image32.png"/><Relationship Id="rId2" Type="http://schemas.openxmlformats.org/officeDocument/2006/relationships/slideLayout" Target="../slideLayouts/slideLayout14.xml"/><Relationship Id="rId1" Type="http://schemas.openxmlformats.org/officeDocument/2006/relationships/tags" Target="../tags/tag6.xml"/><Relationship Id="rId6" Type="http://schemas.openxmlformats.org/officeDocument/2006/relationships/image" Target="../media/image29.png"/><Relationship Id="rId11" Type="http://schemas.openxmlformats.org/officeDocument/2006/relationships/hyperlink" Target="softwarecenter:SoftwareID=ScopeId_94860293-F484-455A-A74D-407B70C2DA5A/Application_389b684a-dcdc-4ce0-b4ad-b2793ae60595" TargetMode="External"/><Relationship Id="rId5" Type="http://schemas.openxmlformats.org/officeDocument/2006/relationships/image" Target="../media/image28.png"/><Relationship Id="rId10" Type="http://schemas.openxmlformats.org/officeDocument/2006/relationships/image" Target="../media/image31.png"/><Relationship Id="rId4" Type="http://schemas.openxmlformats.org/officeDocument/2006/relationships/image" Target="../media/image27.png"/><Relationship Id="rId9" Type="http://schemas.openxmlformats.org/officeDocument/2006/relationships/image" Target="../media/image30.png"/><Relationship Id="rId14" Type="http://schemas.openxmlformats.org/officeDocument/2006/relationships/hyperlink" Target="https://pb-itsm.intra.loyaltypartner.com/servicedesk/customer/portal/62" TargetMode="Externa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hyperlink" Target="https://pb-wiki.intra.loyaltypartner.com/pages/viewpage.action?pageId=240560456" TargetMode="External"/><Relationship Id="rId13" Type="http://schemas.openxmlformats.org/officeDocument/2006/relationships/image" Target="../media/image37.png"/><Relationship Id="rId3" Type="http://schemas.openxmlformats.org/officeDocument/2006/relationships/notesSlide" Target="../notesSlides/notesSlide4.xml"/><Relationship Id="rId7" Type="http://schemas.openxmlformats.org/officeDocument/2006/relationships/hyperlink" Target="https://pb-itsm.intra.loyaltypartner.com/servicedesk/customer/portal/2" TargetMode="External"/><Relationship Id="rId12" Type="http://schemas.openxmlformats.org/officeDocument/2006/relationships/hyperlink" Target="https://pb-wiki.intra.loyaltypartner.com/display/KBOIT/Intune+Enrollment+-+Android" TargetMode="External"/><Relationship Id="rId2" Type="http://schemas.openxmlformats.org/officeDocument/2006/relationships/slideLayout" Target="../slideLayouts/slideLayout14.xml"/><Relationship Id="rId16" Type="http://schemas.openxmlformats.org/officeDocument/2006/relationships/image" Target="../media/image39.png"/><Relationship Id="rId1" Type="http://schemas.openxmlformats.org/officeDocument/2006/relationships/tags" Target="../tags/tag7.xml"/><Relationship Id="rId6" Type="http://schemas.openxmlformats.org/officeDocument/2006/relationships/image" Target="../media/image34.png"/><Relationship Id="rId11" Type="http://schemas.openxmlformats.org/officeDocument/2006/relationships/image" Target="../media/image36.png"/><Relationship Id="rId5" Type="http://schemas.openxmlformats.org/officeDocument/2006/relationships/image" Target="../media/image1.emf"/><Relationship Id="rId15" Type="http://schemas.openxmlformats.org/officeDocument/2006/relationships/image" Target="../media/image38.png"/><Relationship Id="rId10" Type="http://schemas.openxmlformats.org/officeDocument/2006/relationships/hyperlink" Target="https://pb-itsm.intra.loyaltypartner.com/servicedesk/customer/portal/2/create/506?q=softwa&amp;q_time=1615406558912" TargetMode="External"/><Relationship Id="rId4" Type="http://schemas.openxmlformats.org/officeDocument/2006/relationships/oleObject" Target="../embeddings/oleObject7.bin"/><Relationship Id="rId9" Type="http://schemas.openxmlformats.org/officeDocument/2006/relationships/image" Target="../media/image35.png"/><Relationship Id="rId14" Type="http://schemas.openxmlformats.org/officeDocument/2006/relationships/hyperlink" Target="https://pb-itsm.intra.loyaltypartner.com/servicedesk/customer/kb/view/197053752?applicationId=d0329a83-dfeb-3941-bac9-58c6c07b14fe&amp;portalId=2&amp;pageNumber=1&amp;q=folder&amp;q_time=1615406661238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kt 4" hidden="1"/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2383" y="1589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5" name="Objekt 4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383" y="1589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" name="Grafik 33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48096" y="2264235"/>
            <a:ext cx="3827503" cy="5232422"/>
          </a:xfrm>
          <a:prstGeom prst="rect">
            <a:avLst/>
          </a:prstGeom>
          <a:effectLst>
            <a:reflection stA="30000" endPos="20000" dir="5400000" sy="-100000" algn="bl" rotWithShape="0"/>
          </a:effectLst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 bwMode="gray"/>
        <p:txBody>
          <a:bodyPr>
            <a:normAutofit fontScale="90000"/>
          </a:bodyPr>
          <a:lstStyle/>
          <a:p>
            <a:r>
              <a:rPr lang="uk-UA" b="1" dirty="0">
                <a:solidFill>
                  <a:srgbClr val="0046AA"/>
                </a:solidFill>
                <a:latin typeface="+mn-lt"/>
              </a:rPr>
              <a:t>Перші кроки ІТ</a:t>
            </a:r>
            <a:endParaRPr lang="en-US" b="1" dirty="0">
              <a:solidFill>
                <a:srgbClr val="0046AA"/>
              </a:solidFill>
              <a:latin typeface="+mn-lt"/>
            </a:endParaRP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 bwMode="gray">
          <a:xfrm>
            <a:off x="981870" y="3682691"/>
            <a:ext cx="10226675" cy="424732"/>
          </a:xfrm>
        </p:spPr>
        <p:txBody>
          <a:bodyPr/>
          <a:lstStyle/>
          <a:p>
            <a:r>
              <a:rPr lang="uk-UA" b="1" i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інтерактивні</a:t>
            </a:r>
            <a:endParaRPr lang="en-US" b="1" i="1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7" name="Arrow: Down 6">
            <a:extLst>
              <a:ext uri="{FF2B5EF4-FFF2-40B4-BE49-F238E27FC236}">
                <a16:creationId xmlns:a16="http://schemas.microsoft.com/office/drawing/2014/main" id="{D267281B-C370-4E5F-A9BF-AF8DA1151AE0}"/>
              </a:ext>
            </a:extLst>
          </p:cNvPr>
          <p:cNvSpPr/>
          <p:nvPr/>
        </p:nvSpPr>
        <p:spPr>
          <a:xfrm>
            <a:off x="9417092" y="5741101"/>
            <a:ext cx="778647" cy="866877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feld 6">
            <a:extLst>
              <a:ext uri="{FF2B5EF4-FFF2-40B4-BE49-F238E27FC236}">
                <a16:creationId xmlns:a16="http://schemas.microsoft.com/office/drawing/2014/main" id="{1EBBA7BB-3405-4A46-AACF-C4BFCB53E9A3}"/>
              </a:ext>
            </a:extLst>
          </p:cNvPr>
          <p:cNvSpPr txBox="1"/>
          <p:nvPr/>
        </p:nvSpPr>
        <p:spPr bwMode="gray">
          <a:xfrm>
            <a:off x="8517730" y="4952955"/>
            <a:ext cx="2826491" cy="1107996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uk-UA" sz="2400" dirty="0">
                <a:solidFill>
                  <a:srgbClr val="FF0000"/>
                </a:solidFill>
              </a:rPr>
              <a:t>Вибірайте</a:t>
            </a:r>
            <a:r>
              <a:rPr lang="pl-PL" sz="2400" dirty="0">
                <a:solidFill>
                  <a:srgbClr val="FF0000"/>
                </a:solidFill>
              </a:rPr>
              <a:t> Reading </a:t>
            </a:r>
            <a:r>
              <a:rPr lang="pl-PL" sz="2400" dirty="0" err="1">
                <a:solidFill>
                  <a:srgbClr val="FF0000"/>
                </a:solidFill>
              </a:rPr>
              <a:t>View</a:t>
            </a:r>
            <a:r>
              <a:rPr lang="uk-UA" sz="2400" dirty="0">
                <a:solidFill>
                  <a:srgbClr val="FF0000"/>
                </a:solidFill>
              </a:rPr>
              <a:t> або</a:t>
            </a:r>
            <a:r>
              <a:rPr lang="pl-PL" sz="2400" dirty="0">
                <a:solidFill>
                  <a:srgbClr val="FF0000"/>
                </a:solidFill>
              </a:rPr>
              <a:t> </a:t>
            </a:r>
            <a:r>
              <a:rPr lang="pl-PL" sz="2400" dirty="0" err="1">
                <a:solidFill>
                  <a:srgbClr val="FF0000"/>
                </a:solidFill>
              </a:rPr>
              <a:t>Slide</a:t>
            </a:r>
            <a:r>
              <a:rPr lang="pl-PL" sz="2400" dirty="0">
                <a:solidFill>
                  <a:srgbClr val="FF0000"/>
                </a:solidFill>
              </a:rPr>
              <a:t> Show</a:t>
            </a:r>
          </a:p>
          <a:p>
            <a:endParaRPr lang="en-US" sz="2400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9" name="Picture 8">
            <a:hlinkClick r:id="rId7"/>
            <a:extLst>
              <a:ext uri="{FF2B5EF4-FFF2-40B4-BE49-F238E27FC236}">
                <a16:creationId xmlns:a16="http://schemas.microsoft.com/office/drawing/2014/main" id="{54188B9C-672C-4101-B165-FE95325F5DD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88849" y="188682"/>
            <a:ext cx="3463031" cy="2075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0567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4339" y="356672"/>
            <a:ext cx="9962663" cy="1218795"/>
          </a:xfrm>
        </p:spPr>
        <p:txBody>
          <a:bodyPr/>
          <a:lstStyle/>
          <a:p>
            <a:r>
              <a:rPr lang="uk-UA" b="1" dirty="0">
                <a:solidFill>
                  <a:srgbClr val="0046AA"/>
                </a:solidFill>
                <a:latin typeface="+mn-lt"/>
              </a:rPr>
              <a:t>Апаратне забезпечення</a:t>
            </a:r>
            <a:r>
              <a:rPr lang="nb-NO" b="1" dirty="0">
                <a:solidFill>
                  <a:srgbClr val="0046AA"/>
                </a:solidFill>
                <a:latin typeface="+mn-lt"/>
              </a:rPr>
              <a:t> </a:t>
            </a:r>
            <a:r>
              <a:rPr lang="uk-UA" b="1" dirty="0">
                <a:solidFill>
                  <a:srgbClr val="0046AA"/>
                </a:solidFill>
                <a:latin typeface="+mn-lt"/>
              </a:rPr>
              <a:t>в офісі та вдома</a:t>
            </a:r>
            <a:endParaRPr lang="en-GB" b="1" dirty="0">
              <a:solidFill>
                <a:srgbClr val="0046AA"/>
              </a:solidFill>
              <a:latin typeface="+mn-lt"/>
            </a:endParaRPr>
          </a:p>
        </p:txBody>
      </p:sp>
      <p:sp>
        <p:nvSpPr>
          <p:cNvPr id="3" name="Textplatzhalter 1"/>
          <p:cNvSpPr txBox="1">
            <a:spLocks/>
          </p:cNvSpPr>
          <p:nvPr/>
        </p:nvSpPr>
        <p:spPr>
          <a:xfrm>
            <a:off x="2185417" y="1476990"/>
            <a:ext cx="7812198" cy="5040312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pl-PL" sz="2400" b="0" i="0" u="none" strike="noStrike" kern="1200" cap="none" spc="0" normalizeH="0" baseline="0" noProof="0" dirty="0">
              <a:ln>
                <a:noFill/>
              </a:ln>
              <a:solidFill>
                <a:srgbClr val="0046AA"/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</p:txBody>
      </p:sp>
      <p:sp>
        <p:nvSpPr>
          <p:cNvPr id="4" name="Ellipse 52"/>
          <p:cNvSpPr/>
          <p:nvPr/>
        </p:nvSpPr>
        <p:spPr bwMode="gray">
          <a:xfrm>
            <a:off x="229630" y="356672"/>
            <a:ext cx="560972" cy="560972"/>
          </a:xfrm>
          <a:prstGeom prst="ellipse">
            <a:avLst/>
          </a:prstGeom>
          <a:noFill/>
          <a:ln w="38100">
            <a:solidFill>
              <a:srgbClr val="0046AA"/>
            </a:solidFill>
          </a:ln>
        </p:spPr>
        <p:txBody>
          <a:bodyPr rot="0" spcFirstLastPara="0" vertOverflow="overflow" horzOverflow="overflow" vert="horz" wrap="square" lIns="108000" tIns="72000" rIns="108000" bIns="108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1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46AA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4</a:t>
            </a:r>
          </a:p>
        </p:txBody>
      </p:sp>
      <p:sp>
        <p:nvSpPr>
          <p:cNvPr id="20" name="Rechteck 59">
            <a:extLst>
              <a:ext uri="{FF2B5EF4-FFF2-40B4-BE49-F238E27FC236}">
                <a16:creationId xmlns:a16="http://schemas.microsoft.com/office/drawing/2014/main" id="{A8CDE99D-A9BB-4B2E-AD8C-4F8CF07093DE}"/>
              </a:ext>
            </a:extLst>
          </p:cNvPr>
          <p:cNvSpPr/>
          <p:nvPr/>
        </p:nvSpPr>
        <p:spPr>
          <a:xfrm>
            <a:off x="110276" y="3727177"/>
            <a:ext cx="1075355" cy="251178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hteck: abgerundete Ecken 3">
            <a:extLst>
              <a:ext uri="{FF2B5EF4-FFF2-40B4-BE49-F238E27FC236}">
                <a16:creationId xmlns:a16="http://schemas.microsoft.com/office/drawing/2014/main" id="{9777444E-48CD-4C2F-9C65-1CCFB0DD6839}"/>
              </a:ext>
            </a:extLst>
          </p:cNvPr>
          <p:cNvSpPr/>
          <p:nvPr/>
        </p:nvSpPr>
        <p:spPr>
          <a:xfrm>
            <a:off x="184532" y="3818085"/>
            <a:ext cx="914027" cy="2350989"/>
          </a:xfrm>
          <a:prstGeom prst="roundRect">
            <a:avLst/>
          </a:prstGeom>
          <a:solidFill>
            <a:srgbClr val="0046AA"/>
          </a:solidFill>
          <a:ln w="38100">
            <a:noFill/>
          </a:ln>
          <a:effectLst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Ellipse 4">
            <a:extLst>
              <a:ext uri="{FF2B5EF4-FFF2-40B4-BE49-F238E27FC236}">
                <a16:creationId xmlns:a16="http://schemas.microsoft.com/office/drawing/2014/main" id="{12A2ECF6-C941-43B6-9A0F-EA56578B9441}"/>
              </a:ext>
            </a:extLst>
          </p:cNvPr>
          <p:cNvSpPr/>
          <p:nvPr/>
        </p:nvSpPr>
        <p:spPr>
          <a:xfrm>
            <a:off x="356793" y="3935507"/>
            <a:ext cx="582323" cy="580400"/>
          </a:xfrm>
          <a:prstGeom prst="ellipse">
            <a:avLst/>
          </a:prstGeom>
          <a:solidFill>
            <a:schemeClr val="bg1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Ellipse 7">
            <a:extLst>
              <a:ext uri="{FF2B5EF4-FFF2-40B4-BE49-F238E27FC236}">
                <a16:creationId xmlns:a16="http://schemas.microsoft.com/office/drawing/2014/main" id="{E97B0E8D-07EC-4DE6-BAE4-85286DFE5806}"/>
              </a:ext>
            </a:extLst>
          </p:cNvPr>
          <p:cNvSpPr/>
          <p:nvPr/>
        </p:nvSpPr>
        <p:spPr>
          <a:xfrm>
            <a:off x="356793" y="5462410"/>
            <a:ext cx="582323" cy="580400"/>
          </a:xfrm>
          <a:prstGeom prst="ellipse">
            <a:avLst/>
          </a:prstGeom>
          <a:solidFill>
            <a:schemeClr val="accent6">
              <a:lumMod val="75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srgbClr val="70AD47">
                  <a:lumMod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Ellipse 8">
            <a:extLst>
              <a:ext uri="{FF2B5EF4-FFF2-40B4-BE49-F238E27FC236}">
                <a16:creationId xmlns:a16="http://schemas.microsoft.com/office/drawing/2014/main" id="{9191F220-CA86-4AB5-8078-41028A2E8297}"/>
              </a:ext>
            </a:extLst>
          </p:cNvPr>
          <p:cNvSpPr/>
          <p:nvPr/>
        </p:nvSpPr>
        <p:spPr>
          <a:xfrm>
            <a:off x="356793" y="4708703"/>
            <a:ext cx="582323" cy="580400"/>
          </a:xfrm>
          <a:prstGeom prst="ellipse">
            <a:avLst/>
          </a:prstGeom>
          <a:solidFill>
            <a:schemeClr val="bg1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040B227-CBE3-2C1E-17E5-1532A9079E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50436" y="917643"/>
            <a:ext cx="2883539" cy="5500203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66A863DD-54B0-AFDB-E290-B4762FD81A2D}"/>
              </a:ext>
            </a:extLst>
          </p:cNvPr>
          <p:cNvSpPr txBox="1"/>
          <p:nvPr/>
        </p:nvSpPr>
        <p:spPr>
          <a:xfrm>
            <a:off x="2250436" y="6288087"/>
            <a:ext cx="6096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3"/>
              </a:rPr>
              <a:t>Loyalty</a:t>
            </a:r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3"/>
              </a:rPr>
              <a:t> Partner </a:t>
            </a:r>
            <a:r>
              <a:rPr kumimoji="0" lang="pl-PL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3"/>
              </a:rPr>
              <a:t>Toolbox</a:t>
            </a:r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3"/>
              </a:rPr>
              <a:t>: Urządzenia do prac</a:t>
            </a:r>
            <a:endParaRPr kumimoji="0" lang="pl-PL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4"/>
              </a:rPr>
              <a:t>Drukarki-pierwsze_kroki.pdf (loyaltypartner.com)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E1F2B445-5C5D-578C-4A68-97EC8DCC86B2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b="-2260"/>
          <a:stretch/>
        </p:blipFill>
        <p:spPr>
          <a:xfrm>
            <a:off x="6634951" y="989741"/>
            <a:ext cx="4371975" cy="5512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59122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Rechteck 59">
            <a:extLst>
              <a:ext uri="{FF2B5EF4-FFF2-40B4-BE49-F238E27FC236}">
                <a16:creationId xmlns:a16="http://schemas.microsoft.com/office/drawing/2014/main" id="{A721129A-1DC8-4C23-BB65-A079E041003E}"/>
              </a:ext>
            </a:extLst>
          </p:cNvPr>
          <p:cNvSpPr/>
          <p:nvPr/>
        </p:nvSpPr>
        <p:spPr>
          <a:xfrm>
            <a:off x="110276" y="3727177"/>
            <a:ext cx="1075355" cy="251178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4" name="Rechteck: abgerundete Ecken 3">
            <a:extLst>
              <a:ext uri="{FF2B5EF4-FFF2-40B4-BE49-F238E27FC236}">
                <a16:creationId xmlns:a16="http://schemas.microsoft.com/office/drawing/2014/main" id="{A9835EDF-825A-4A47-A042-521118016965}"/>
              </a:ext>
            </a:extLst>
          </p:cNvPr>
          <p:cNvSpPr/>
          <p:nvPr/>
        </p:nvSpPr>
        <p:spPr>
          <a:xfrm>
            <a:off x="184532" y="3818085"/>
            <a:ext cx="914027" cy="2350989"/>
          </a:xfrm>
          <a:prstGeom prst="roundRect">
            <a:avLst/>
          </a:prstGeom>
          <a:solidFill>
            <a:srgbClr val="0046AA"/>
          </a:solidFill>
          <a:ln w="38100">
            <a:noFill/>
          </a:ln>
          <a:effectLst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5" name="Ellipse 4">
            <a:extLst>
              <a:ext uri="{FF2B5EF4-FFF2-40B4-BE49-F238E27FC236}">
                <a16:creationId xmlns:a16="http://schemas.microsoft.com/office/drawing/2014/main" id="{6787AFF1-B838-4EB6-8835-A383FF6A7467}"/>
              </a:ext>
            </a:extLst>
          </p:cNvPr>
          <p:cNvSpPr/>
          <p:nvPr/>
        </p:nvSpPr>
        <p:spPr>
          <a:xfrm>
            <a:off x="356793" y="3935507"/>
            <a:ext cx="582323" cy="580400"/>
          </a:xfrm>
          <a:prstGeom prst="ellipse">
            <a:avLst/>
          </a:prstGeom>
          <a:solidFill>
            <a:srgbClr val="FF0000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6" name="Ellipse 7">
            <a:extLst>
              <a:ext uri="{FF2B5EF4-FFF2-40B4-BE49-F238E27FC236}">
                <a16:creationId xmlns:a16="http://schemas.microsoft.com/office/drawing/2014/main" id="{23C93DB9-8B29-43C8-8737-0CA34013B8AC}"/>
              </a:ext>
            </a:extLst>
          </p:cNvPr>
          <p:cNvSpPr/>
          <p:nvPr/>
        </p:nvSpPr>
        <p:spPr>
          <a:xfrm>
            <a:off x="356793" y="5462410"/>
            <a:ext cx="582323" cy="580400"/>
          </a:xfrm>
          <a:prstGeom prst="ellipse">
            <a:avLst/>
          </a:prstGeom>
          <a:solidFill>
            <a:schemeClr val="bg1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67" name="Ellipse 8">
            <a:extLst>
              <a:ext uri="{FF2B5EF4-FFF2-40B4-BE49-F238E27FC236}">
                <a16:creationId xmlns:a16="http://schemas.microsoft.com/office/drawing/2014/main" id="{448AE587-908A-4748-B4C6-8F13A97C93A5}"/>
              </a:ext>
            </a:extLst>
          </p:cNvPr>
          <p:cNvSpPr/>
          <p:nvPr/>
        </p:nvSpPr>
        <p:spPr>
          <a:xfrm>
            <a:off x="356793" y="4708703"/>
            <a:ext cx="582323" cy="580400"/>
          </a:xfrm>
          <a:prstGeom prst="ellipse">
            <a:avLst/>
          </a:prstGeom>
          <a:solidFill>
            <a:schemeClr val="bg1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4263" y="356672"/>
            <a:ext cx="7670211" cy="609398"/>
          </a:xfrm>
        </p:spPr>
        <p:txBody>
          <a:bodyPr/>
          <a:lstStyle/>
          <a:p>
            <a:r>
              <a:rPr lang="uk-UA" b="1" dirty="0">
                <a:solidFill>
                  <a:srgbClr val="0046AA"/>
                </a:solidFill>
                <a:latin typeface="+mn-lt"/>
              </a:rPr>
              <a:t>Офіс</a:t>
            </a:r>
            <a:endParaRPr lang="en-GB" b="1" dirty="0">
              <a:solidFill>
                <a:srgbClr val="0046AA"/>
              </a:solidFill>
              <a:latin typeface="+mn-lt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036" y="1045831"/>
            <a:ext cx="9997615" cy="5191927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2406870" y="3656974"/>
            <a:ext cx="1135118" cy="951378"/>
          </a:xfrm>
          <a:prstGeom prst="rect">
            <a:avLst/>
          </a:prstGeom>
          <a:noFill/>
          <a:ln w="762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Rectangle 6"/>
          <p:cNvSpPr/>
          <p:nvPr/>
        </p:nvSpPr>
        <p:spPr>
          <a:xfrm>
            <a:off x="8376747" y="2369648"/>
            <a:ext cx="914400" cy="555681"/>
          </a:xfrm>
          <a:prstGeom prst="rect">
            <a:avLst/>
          </a:prstGeom>
          <a:noFill/>
          <a:ln w="76200">
            <a:solidFill>
              <a:srgbClr val="0046A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ctangle 7"/>
          <p:cNvSpPr/>
          <p:nvPr/>
        </p:nvSpPr>
        <p:spPr>
          <a:xfrm>
            <a:off x="8376747" y="3126393"/>
            <a:ext cx="1418897" cy="630621"/>
          </a:xfrm>
          <a:prstGeom prst="rect">
            <a:avLst/>
          </a:prstGeom>
          <a:noFill/>
          <a:ln w="76200">
            <a:solidFill>
              <a:srgbClr val="0046A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ectangle 8"/>
          <p:cNvSpPr/>
          <p:nvPr/>
        </p:nvSpPr>
        <p:spPr>
          <a:xfrm>
            <a:off x="7123740" y="2285374"/>
            <a:ext cx="1063820" cy="767447"/>
          </a:xfrm>
          <a:prstGeom prst="rect">
            <a:avLst/>
          </a:prstGeom>
          <a:noFill/>
          <a:ln w="762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ectangle 9"/>
          <p:cNvSpPr/>
          <p:nvPr/>
        </p:nvSpPr>
        <p:spPr>
          <a:xfrm>
            <a:off x="7123740" y="3052821"/>
            <a:ext cx="695958" cy="604153"/>
          </a:xfrm>
          <a:prstGeom prst="rect">
            <a:avLst/>
          </a:prstGeom>
          <a:noFill/>
          <a:ln w="762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Rectangle 10"/>
          <p:cNvSpPr/>
          <p:nvPr/>
        </p:nvSpPr>
        <p:spPr>
          <a:xfrm>
            <a:off x="1942140" y="3714972"/>
            <a:ext cx="464730" cy="735725"/>
          </a:xfrm>
          <a:prstGeom prst="rect">
            <a:avLst/>
          </a:prstGeom>
          <a:noFill/>
          <a:ln w="762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 11"/>
          <p:cNvSpPr/>
          <p:nvPr/>
        </p:nvSpPr>
        <p:spPr>
          <a:xfrm>
            <a:off x="2406870" y="2201483"/>
            <a:ext cx="515007" cy="178919"/>
          </a:xfrm>
          <a:prstGeom prst="rect">
            <a:avLst/>
          </a:prstGeom>
          <a:noFill/>
          <a:ln w="762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Rectangle 12"/>
          <p:cNvSpPr/>
          <p:nvPr/>
        </p:nvSpPr>
        <p:spPr>
          <a:xfrm>
            <a:off x="9795644" y="2201483"/>
            <a:ext cx="147252" cy="152592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76200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Rectangle 13"/>
          <p:cNvSpPr/>
          <p:nvPr/>
        </p:nvSpPr>
        <p:spPr>
          <a:xfrm>
            <a:off x="2174505" y="2179337"/>
            <a:ext cx="147252" cy="152592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76200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Rectangle 14"/>
          <p:cNvSpPr/>
          <p:nvPr/>
        </p:nvSpPr>
        <p:spPr>
          <a:xfrm>
            <a:off x="1773867" y="5320094"/>
            <a:ext cx="147252" cy="152592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76200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Rectangle 15"/>
          <p:cNvSpPr/>
          <p:nvPr/>
        </p:nvSpPr>
        <p:spPr>
          <a:xfrm>
            <a:off x="1142911" y="2948062"/>
            <a:ext cx="630956" cy="546194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Rectangle 16"/>
          <p:cNvSpPr/>
          <p:nvPr/>
        </p:nvSpPr>
        <p:spPr>
          <a:xfrm>
            <a:off x="1154976" y="4783828"/>
            <a:ext cx="514952" cy="612562"/>
          </a:xfrm>
          <a:prstGeom prst="rect">
            <a:avLst/>
          </a:prstGeom>
          <a:noFill/>
          <a:ln w="762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Rectangle 17"/>
          <p:cNvSpPr/>
          <p:nvPr/>
        </p:nvSpPr>
        <p:spPr>
          <a:xfrm>
            <a:off x="4466899" y="4282534"/>
            <a:ext cx="651586" cy="393552"/>
          </a:xfrm>
          <a:prstGeom prst="rect">
            <a:avLst/>
          </a:prstGeom>
          <a:noFill/>
          <a:ln w="762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Rectangle 18"/>
          <p:cNvSpPr/>
          <p:nvPr/>
        </p:nvSpPr>
        <p:spPr>
          <a:xfrm>
            <a:off x="9364719" y="2406162"/>
            <a:ext cx="653094" cy="525869"/>
          </a:xfrm>
          <a:prstGeom prst="rect">
            <a:avLst/>
          </a:prstGeom>
          <a:noFill/>
          <a:ln w="762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Rectangle 19"/>
          <p:cNvSpPr/>
          <p:nvPr/>
        </p:nvSpPr>
        <p:spPr>
          <a:xfrm>
            <a:off x="7336222" y="1699953"/>
            <a:ext cx="851338" cy="384358"/>
          </a:xfrm>
          <a:prstGeom prst="rect">
            <a:avLst/>
          </a:prstGeom>
          <a:noFill/>
          <a:ln w="762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Rectangle 20"/>
          <p:cNvSpPr/>
          <p:nvPr/>
        </p:nvSpPr>
        <p:spPr>
          <a:xfrm>
            <a:off x="4517172" y="1699953"/>
            <a:ext cx="851338" cy="384358"/>
          </a:xfrm>
          <a:prstGeom prst="rect">
            <a:avLst/>
          </a:prstGeom>
          <a:noFill/>
          <a:ln w="762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Rectangle 21"/>
          <p:cNvSpPr/>
          <p:nvPr/>
        </p:nvSpPr>
        <p:spPr>
          <a:xfrm>
            <a:off x="2084921" y="1773084"/>
            <a:ext cx="464539" cy="270744"/>
          </a:xfrm>
          <a:prstGeom prst="rect">
            <a:avLst/>
          </a:prstGeom>
          <a:noFill/>
          <a:ln w="762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Rectangle 22"/>
          <p:cNvSpPr/>
          <p:nvPr/>
        </p:nvSpPr>
        <p:spPr>
          <a:xfrm>
            <a:off x="2070539" y="2406162"/>
            <a:ext cx="336331" cy="541900"/>
          </a:xfrm>
          <a:prstGeom prst="rect">
            <a:avLst/>
          </a:prstGeom>
          <a:noFill/>
          <a:ln w="762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4" name="Rectangle 23"/>
          <p:cNvSpPr/>
          <p:nvPr/>
        </p:nvSpPr>
        <p:spPr>
          <a:xfrm>
            <a:off x="1942140" y="4558714"/>
            <a:ext cx="379617" cy="343928"/>
          </a:xfrm>
          <a:prstGeom prst="rect">
            <a:avLst/>
          </a:prstGeom>
          <a:noFill/>
          <a:ln w="762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5" name="Rectangle 24"/>
          <p:cNvSpPr/>
          <p:nvPr/>
        </p:nvSpPr>
        <p:spPr>
          <a:xfrm>
            <a:off x="1154976" y="4124876"/>
            <a:ext cx="514952" cy="582739"/>
          </a:xfrm>
          <a:prstGeom prst="rect">
            <a:avLst/>
          </a:prstGeom>
          <a:noFill/>
          <a:ln w="762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6" name="Rectangle 25"/>
          <p:cNvSpPr/>
          <p:nvPr/>
        </p:nvSpPr>
        <p:spPr>
          <a:xfrm>
            <a:off x="4359818" y="4740908"/>
            <a:ext cx="485452" cy="465686"/>
          </a:xfrm>
          <a:prstGeom prst="rect">
            <a:avLst/>
          </a:prstGeom>
          <a:noFill/>
          <a:ln w="762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7" name="Rectangle 26"/>
          <p:cNvSpPr/>
          <p:nvPr/>
        </p:nvSpPr>
        <p:spPr>
          <a:xfrm>
            <a:off x="3541988" y="3682424"/>
            <a:ext cx="651641" cy="442452"/>
          </a:xfrm>
          <a:prstGeom prst="rect">
            <a:avLst/>
          </a:prstGeom>
          <a:noFill/>
          <a:ln w="762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8" name="Rectangle 27"/>
          <p:cNvSpPr/>
          <p:nvPr/>
        </p:nvSpPr>
        <p:spPr>
          <a:xfrm>
            <a:off x="5202622" y="3967222"/>
            <a:ext cx="1787790" cy="925102"/>
          </a:xfrm>
          <a:prstGeom prst="rect">
            <a:avLst/>
          </a:prstGeom>
          <a:noFill/>
          <a:ln w="762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9" name="Rectangle 28"/>
          <p:cNvSpPr/>
          <p:nvPr/>
        </p:nvSpPr>
        <p:spPr>
          <a:xfrm>
            <a:off x="9869269" y="3126392"/>
            <a:ext cx="1082511" cy="630621"/>
          </a:xfrm>
          <a:prstGeom prst="rect">
            <a:avLst/>
          </a:prstGeom>
          <a:noFill/>
          <a:ln w="762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0" name="Rectangle 29"/>
          <p:cNvSpPr/>
          <p:nvPr/>
        </p:nvSpPr>
        <p:spPr>
          <a:xfrm>
            <a:off x="7074494" y="3820268"/>
            <a:ext cx="1449397" cy="1072056"/>
          </a:xfrm>
          <a:prstGeom prst="rect">
            <a:avLst/>
          </a:prstGeom>
          <a:noFill/>
          <a:ln w="762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1" name="Rectangle 30"/>
          <p:cNvSpPr/>
          <p:nvPr/>
        </p:nvSpPr>
        <p:spPr>
          <a:xfrm>
            <a:off x="8392757" y="1095375"/>
            <a:ext cx="2559023" cy="1054021"/>
          </a:xfrm>
          <a:prstGeom prst="rect">
            <a:avLst/>
          </a:prstGeom>
          <a:noFill/>
          <a:ln w="762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2" name="Rectangle 31"/>
          <p:cNvSpPr/>
          <p:nvPr/>
        </p:nvSpPr>
        <p:spPr>
          <a:xfrm>
            <a:off x="10237131" y="2167138"/>
            <a:ext cx="714649" cy="885683"/>
          </a:xfrm>
          <a:prstGeom prst="rect">
            <a:avLst/>
          </a:prstGeom>
          <a:noFill/>
          <a:ln w="762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3" name="Rectangle 32"/>
          <p:cNvSpPr/>
          <p:nvPr/>
        </p:nvSpPr>
        <p:spPr>
          <a:xfrm>
            <a:off x="3468415" y="5090109"/>
            <a:ext cx="695119" cy="1054021"/>
          </a:xfrm>
          <a:prstGeom prst="rect">
            <a:avLst/>
          </a:prstGeom>
          <a:noFill/>
          <a:ln w="7620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4" name="Rectangle 33"/>
          <p:cNvSpPr/>
          <p:nvPr/>
        </p:nvSpPr>
        <p:spPr>
          <a:xfrm>
            <a:off x="2321757" y="5217607"/>
            <a:ext cx="594038" cy="940120"/>
          </a:xfrm>
          <a:prstGeom prst="rect">
            <a:avLst/>
          </a:prstGeom>
          <a:noFill/>
          <a:ln w="76200"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5" name="Rectangle 34"/>
          <p:cNvSpPr/>
          <p:nvPr/>
        </p:nvSpPr>
        <p:spPr>
          <a:xfrm>
            <a:off x="1126339" y="1122223"/>
            <a:ext cx="739003" cy="1749625"/>
          </a:xfrm>
          <a:prstGeom prst="rect">
            <a:avLst/>
          </a:prstGeom>
          <a:noFill/>
          <a:ln w="762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6" name="Rectangle 35"/>
          <p:cNvSpPr/>
          <p:nvPr/>
        </p:nvSpPr>
        <p:spPr>
          <a:xfrm>
            <a:off x="5573708" y="1180377"/>
            <a:ext cx="1557318" cy="903934"/>
          </a:xfrm>
          <a:prstGeom prst="rect">
            <a:avLst/>
          </a:prstGeom>
          <a:noFill/>
          <a:ln w="762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7" name="Rectangle 36"/>
          <p:cNvSpPr/>
          <p:nvPr/>
        </p:nvSpPr>
        <p:spPr>
          <a:xfrm>
            <a:off x="2582462" y="1175972"/>
            <a:ext cx="1777355" cy="903934"/>
          </a:xfrm>
          <a:prstGeom prst="rect">
            <a:avLst/>
          </a:prstGeom>
          <a:noFill/>
          <a:ln w="762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8" name="Textplatzhalter 1"/>
          <p:cNvSpPr txBox="1">
            <a:spLocks/>
          </p:cNvSpPr>
          <p:nvPr/>
        </p:nvSpPr>
        <p:spPr>
          <a:xfrm>
            <a:off x="8640531" y="5018103"/>
            <a:ext cx="2604404" cy="1530143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sz="2400" b="1" dirty="0">
                <a:solidFill>
                  <a:srgbClr val="0046AA"/>
                </a:solidFill>
                <a:latin typeface="+mj-lt"/>
              </a:rPr>
              <a:t>IT</a:t>
            </a:r>
            <a:r>
              <a:rPr lang="en-US" sz="2400" dirty="0">
                <a:solidFill>
                  <a:srgbClr val="0046AA"/>
                </a:solidFill>
                <a:latin typeface="+mj-lt"/>
              </a:rPr>
              <a:t> </a:t>
            </a:r>
            <a:r>
              <a:rPr lang="en-US" sz="2400" b="1" dirty="0">
                <a:solidFill>
                  <a:srgbClr val="0046AA"/>
                </a:solidFill>
                <a:latin typeface="+mj-lt"/>
              </a:rPr>
              <a:t>&amp;</a:t>
            </a:r>
            <a:r>
              <a:rPr lang="en-US" sz="2400" dirty="0">
                <a:solidFill>
                  <a:srgbClr val="0046AA"/>
                </a:solidFill>
                <a:latin typeface="+mj-lt"/>
              </a:rPr>
              <a:t> </a:t>
            </a:r>
            <a:r>
              <a:rPr lang="en-US" sz="2400" b="1" dirty="0">
                <a:solidFill>
                  <a:schemeClr val="accent1">
                    <a:lumMod val="40000"/>
                    <a:lumOff val="60000"/>
                  </a:schemeClr>
                </a:solidFill>
                <a:latin typeface="+mj-lt"/>
              </a:rPr>
              <a:t>Dev</a:t>
            </a:r>
            <a:r>
              <a:rPr lang="en-US" sz="2400" dirty="0">
                <a:solidFill>
                  <a:schemeClr val="accent1">
                    <a:lumMod val="60000"/>
                    <a:lumOff val="40000"/>
                  </a:schemeClr>
                </a:solidFill>
                <a:latin typeface="+mj-lt"/>
              </a:rPr>
              <a:t>,</a:t>
            </a:r>
            <a:r>
              <a:rPr lang="en-US" sz="2400" dirty="0">
                <a:solidFill>
                  <a:srgbClr val="0046AA"/>
                </a:solidFill>
                <a:latin typeface="+mj-lt"/>
              </a:rPr>
              <a:t> </a:t>
            </a:r>
            <a:r>
              <a:rPr lang="en-US" sz="2400" b="1" dirty="0">
                <a:solidFill>
                  <a:schemeClr val="accent3">
                    <a:lumMod val="75000"/>
                  </a:schemeClr>
                </a:solidFill>
                <a:latin typeface="+mj-lt"/>
              </a:rPr>
              <a:t>Analytics</a:t>
            </a:r>
            <a:r>
              <a:rPr lang="pl-PL" sz="2400" dirty="0">
                <a:solidFill>
                  <a:srgbClr val="0046AA"/>
                </a:solidFill>
                <a:latin typeface="+mj-lt"/>
              </a:rPr>
              <a:t> </a:t>
            </a:r>
          </a:p>
          <a:p>
            <a:pPr marL="0" indent="0">
              <a:buNone/>
            </a:pPr>
            <a:r>
              <a:rPr lang="en-US" sz="2400" b="1" dirty="0" err="1">
                <a:solidFill>
                  <a:srgbClr val="7030A0"/>
                </a:solidFill>
                <a:latin typeface="+mj-lt"/>
              </a:rPr>
              <a:t>Adm</a:t>
            </a:r>
            <a:r>
              <a:rPr lang="en-US" sz="2400" b="1" dirty="0">
                <a:solidFill>
                  <a:srgbClr val="7030A0"/>
                </a:solidFill>
                <a:latin typeface="+mj-lt"/>
              </a:rPr>
              <a:t>,</a:t>
            </a:r>
            <a:r>
              <a:rPr lang="en-US" sz="2400" b="1" dirty="0">
                <a:solidFill>
                  <a:srgbClr val="0046AA"/>
                </a:solidFill>
                <a:latin typeface="+mj-lt"/>
              </a:rPr>
              <a:t> </a:t>
            </a:r>
            <a:r>
              <a:rPr lang="en-US" sz="2400" b="1" dirty="0" err="1">
                <a:solidFill>
                  <a:schemeClr val="accent2">
                    <a:lumMod val="50000"/>
                  </a:schemeClr>
                </a:solidFill>
                <a:latin typeface="+mj-lt"/>
              </a:rPr>
              <a:t>Acc</a:t>
            </a:r>
            <a:r>
              <a:rPr lang="en-US" sz="2400" b="1" dirty="0">
                <a:solidFill>
                  <a:schemeClr val="accent2">
                    <a:lumMod val="50000"/>
                  </a:schemeClr>
                </a:solidFill>
                <a:latin typeface="+mj-lt"/>
              </a:rPr>
              <a:t>,</a:t>
            </a:r>
            <a:r>
              <a:rPr lang="en-US" sz="2400" b="1" dirty="0">
                <a:solidFill>
                  <a:srgbClr val="0046AA"/>
                </a:solidFill>
                <a:latin typeface="+mj-lt"/>
              </a:rPr>
              <a:t> </a:t>
            </a:r>
            <a:r>
              <a:rPr lang="en-US" sz="2400" b="1" dirty="0">
                <a:solidFill>
                  <a:schemeClr val="accent2">
                    <a:lumMod val="20000"/>
                    <a:lumOff val="80000"/>
                  </a:schemeClr>
                </a:solidFill>
                <a:latin typeface="+mj-lt"/>
              </a:rPr>
              <a:t>Law,</a:t>
            </a:r>
            <a:r>
              <a:rPr lang="en-US" sz="2400" b="1" dirty="0">
                <a:solidFill>
                  <a:srgbClr val="0046AA"/>
                </a:solidFill>
                <a:latin typeface="+mj-lt"/>
              </a:rPr>
              <a:t> </a:t>
            </a:r>
            <a:r>
              <a:rPr lang="en-US" sz="2400" b="1" dirty="0">
                <a:solidFill>
                  <a:srgbClr val="C00000"/>
                </a:solidFill>
                <a:latin typeface="+mj-lt"/>
              </a:rPr>
              <a:t>HR</a:t>
            </a:r>
            <a:endParaRPr lang="pl-PL" sz="2400" b="1" dirty="0">
              <a:solidFill>
                <a:srgbClr val="C00000"/>
              </a:solidFill>
              <a:latin typeface="+mj-lt"/>
            </a:endParaRPr>
          </a:p>
          <a:p>
            <a:pPr marL="0" indent="0">
              <a:buNone/>
            </a:pPr>
            <a:r>
              <a:rPr lang="en-US" sz="2400" b="1" dirty="0">
                <a:solidFill>
                  <a:schemeClr val="accent2">
                    <a:lumMod val="75000"/>
                  </a:schemeClr>
                </a:solidFill>
                <a:latin typeface="+mj-lt"/>
              </a:rPr>
              <a:t>Business,</a:t>
            </a:r>
            <a:r>
              <a:rPr lang="en-US" sz="2400" b="1" dirty="0">
                <a:solidFill>
                  <a:srgbClr val="0046AA"/>
                </a:solidFill>
                <a:latin typeface="+mj-lt"/>
              </a:rPr>
              <a:t> </a:t>
            </a:r>
            <a:r>
              <a:rPr lang="en-US" sz="2400" b="1" dirty="0">
                <a:solidFill>
                  <a:schemeClr val="accent2">
                    <a:lumMod val="40000"/>
                    <a:lumOff val="60000"/>
                  </a:schemeClr>
                </a:solidFill>
                <a:latin typeface="+mj-lt"/>
              </a:rPr>
              <a:t>Partners</a:t>
            </a:r>
            <a:endParaRPr lang="pl-PL" sz="2400" b="1" dirty="0">
              <a:solidFill>
                <a:schemeClr val="accent2">
                  <a:lumMod val="40000"/>
                  <a:lumOff val="60000"/>
                </a:schemeClr>
              </a:solidFill>
              <a:latin typeface="+mj-lt"/>
            </a:endParaRPr>
          </a:p>
        </p:txBody>
      </p:sp>
      <p:sp>
        <p:nvSpPr>
          <p:cNvPr id="39" name="Ellipse 55"/>
          <p:cNvSpPr/>
          <p:nvPr/>
        </p:nvSpPr>
        <p:spPr bwMode="gray">
          <a:xfrm>
            <a:off x="229630" y="356672"/>
            <a:ext cx="560972" cy="560972"/>
          </a:xfrm>
          <a:prstGeom prst="ellipse">
            <a:avLst/>
          </a:prstGeom>
          <a:noFill/>
          <a:ln w="38100">
            <a:solidFill>
              <a:srgbClr val="0046AA"/>
            </a:solidFill>
          </a:ln>
        </p:spPr>
        <p:txBody>
          <a:bodyPr rot="0" spcFirstLastPara="0" vertOverflow="overflow" horzOverflow="overflow" vert="horz" wrap="square" lIns="108000" tIns="72000" rIns="108000" bIns="108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100"/>
              </a:spcBef>
              <a:spcAft>
                <a:spcPts val="100"/>
              </a:spcAft>
            </a:pPr>
            <a:r>
              <a:rPr lang="en-US" sz="2800" b="1" dirty="0">
                <a:solidFill>
                  <a:srgbClr val="0046AA"/>
                </a:solidFill>
                <a:latin typeface="+mj-lt"/>
              </a:rPr>
              <a:t>5</a:t>
            </a:r>
          </a:p>
        </p:txBody>
      </p:sp>
      <p:sp>
        <p:nvSpPr>
          <p:cNvPr id="40" name="Rectangle 39"/>
          <p:cNvSpPr/>
          <p:nvPr/>
        </p:nvSpPr>
        <p:spPr>
          <a:xfrm>
            <a:off x="1601566" y="5973029"/>
            <a:ext cx="905939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de-DE" dirty="0">
              <a:solidFill>
                <a:srgbClr val="0046AA"/>
              </a:solidFill>
            </a:endParaRPr>
          </a:p>
          <a:p>
            <a:r>
              <a:rPr lang="en-GB" dirty="0">
                <a:solidFill>
                  <a:srgbClr val="0046AA"/>
                </a:solidFill>
                <a:hlinkClick r:id="rId3"/>
              </a:rPr>
              <a:t>https://pb-it-services.intra.loyaltypartner.com/</a:t>
            </a:r>
            <a:r>
              <a:rPr lang="en-GB" dirty="0">
                <a:solidFill>
                  <a:srgbClr val="0046AA"/>
                </a:solidFill>
              </a:rPr>
              <a:t>  (</a:t>
            </a:r>
            <a:r>
              <a:rPr lang="uk-UA" dirty="0">
                <a:solidFill>
                  <a:srgbClr val="0046AA"/>
                </a:solidFill>
              </a:rPr>
              <a:t>вам потрібно економити дні в офісі</a:t>
            </a:r>
            <a:r>
              <a:rPr lang="en-GB" dirty="0">
                <a:solidFill>
                  <a:srgbClr val="0046AA"/>
                </a:solidFill>
              </a:rPr>
              <a:t>)</a:t>
            </a:r>
            <a:endParaRPr lang="uk-UA" dirty="0">
              <a:solidFill>
                <a:srgbClr val="0046AA"/>
              </a:solidFill>
            </a:endParaRPr>
          </a:p>
          <a:p>
            <a:r>
              <a:rPr lang="en-GB" dirty="0">
                <a:solidFill>
                  <a:srgbClr val="0046AA"/>
                </a:solidFill>
                <a:hlinkClick r:id="rId4"/>
              </a:rPr>
              <a:t>https://toolbox.loyaltypartner.com/index.php?id=1582</a:t>
            </a:r>
            <a:r>
              <a:rPr lang="pl-PL" dirty="0">
                <a:solidFill>
                  <a:srgbClr val="0046AA"/>
                </a:solidFill>
              </a:rPr>
              <a:t> (</a:t>
            </a:r>
            <a:r>
              <a:rPr lang="uk-UA" dirty="0">
                <a:solidFill>
                  <a:srgbClr val="0046AA"/>
                </a:solidFill>
              </a:rPr>
              <a:t>як забронювати</a:t>
            </a:r>
            <a:r>
              <a:rPr lang="pl-PL" dirty="0">
                <a:solidFill>
                  <a:srgbClr val="0046AA"/>
                </a:solidFill>
              </a:rPr>
              <a:t> </a:t>
            </a:r>
            <a:r>
              <a:rPr lang="uk-UA" dirty="0">
                <a:solidFill>
                  <a:srgbClr val="0046AA"/>
                </a:solidFill>
              </a:rPr>
              <a:t>конференц-зали</a:t>
            </a:r>
            <a:r>
              <a:rPr lang="pl-PL" dirty="0">
                <a:solidFill>
                  <a:srgbClr val="0046AA"/>
                </a:solidFill>
              </a:rPr>
              <a:t>)</a:t>
            </a:r>
            <a:endParaRPr lang="en-GB" dirty="0">
              <a:solidFill>
                <a:srgbClr val="0046AA"/>
              </a:solidFill>
            </a:endParaRPr>
          </a:p>
          <a:p>
            <a:endParaRPr lang="en-GB" dirty="0">
              <a:solidFill>
                <a:srgbClr val="0046AA"/>
              </a:solidFill>
            </a:endParaRPr>
          </a:p>
        </p:txBody>
      </p:sp>
      <p:sp>
        <p:nvSpPr>
          <p:cNvPr id="68" name="Arrow: Right 67">
            <a:extLst>
              <a:ext uri="{FF2B5EF4-FFF2-40B4-BE49-F238E27FC236}">
                <a16:creationId xmlns:a16="http://schemas.microsoft.com/office/drawing/2014/main" id="{5D5FB0DB-359C-4A9B-9C02-023395AE9179}"/>
              </a:ext>
            </a:extLst>
          </p:cNvPr>
          <p:cNvSpPr/>
          <p:nvPr/>
        </p:nvSpPr>
        <p:spPr>
          <a:xfrm>
            <a:off x="704109" y="6071412"/>
            <a:ext cx="854155" cy="742948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5118E296-AA89-4387-8E10-4AFDA20B3123}"/>
              </a:ext>
            </a:extLst>
          </p:cNvPr>
          <p:cNvSpPr/>
          <p:nvPr/>
        </p:nvSpPr>
        <p:spPr>
          <a:xfrm>
            <a:off x="2837030" y="4136207"/>
            <a:ext cx="260892" cy="262328"/>
          </a:xfrm>
          <a:prstGeom prst="rect">
            <a:avLst/>
          </a:prstGeom>
          <a:solidFill>
            <a:schemeClr val="tx1"/>
          </a:solidFill>
          <a:ln w="76200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68D6EE11-6A31-4A18-9F73-6496E84E4FE0}"/>
              </a:ext>
            </a:extLst>
          </p:cNvPr>
          <p:cNvSpPr/>
          <p:nvPr/>
        </p:nvSpPr>
        <p:spPr>
          <a:xfrm>
            <a:off x="9524238" y="4132191"/>
            <a:ext cx="260892" cy="262328"/>
          </a:xfrm>
          <a:prstGeom prst="rect">
            <a:avLst/>
          </a:prstGeom>
          <a:solidFill>
            <a:schemeClr val="tx1"/>
          </a:solidFill>
          <a:ln w="76200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57C23564-2DCB-442C-A465-1B0A871BE483}"/>
              </a:ext>
            </a:extLst>
          </p:cNvPr>
          <p:cNvSpPr txBox="1"/>
          <p:nvPr/>
        </p:nvSpPr>
        <p:spPr>
          <a:xfrm>
            <a:off x="9223056" y="4376638"/>
            <a:ext cx="196013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2400" b="1" dirty="0">
                <a:solidFill>
                  <a:srgbClr val="0046AA"/>
                </a:solidFill>
                <a:latin typeface="+mj-lt"/>
              </a:rPr>
              <a:t>Оргтехніка</a:t>
            </a:r>
            <a:r>
              <a:rPr lang="pl-PL" sz="2400" b="1" dirty="0">
                <a:solidFill>
                  <a:srgbClr val="0046AA"/>
                </a:solidFill>
                <a:latin typeface="+mj-lt"/>
              </a:rPr>
              <a:t> IT</a:t>
            </a:r>
            <a:endParaRPr lang="en-US" sz="2400" b="1" dirty="0">
              <a:solidFill>
                <a:srgbClr val="0046AA"/>
              </a:solidFill>
              <a:latin typeface="+mj-lt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A308E0C-826B-A4EB-2FCA-E3D796E2881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23313" y="3034431"/>
            <a:ext cx="341406" cy="341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84006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animClr clrSpc="rgb" dir="cw">
                                      <p:cBhvr>
                                        <p:cTn id="7" dur="2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2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9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3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7" dur="2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538135"/>
                                      </p:to>
                                    </p:animClr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538135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9" presetClass="emph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2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3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4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5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</p:childTnLst>
        </p:cTn>
      </p:par>
    </p:tnLst>
    <p:bldLst>
      <p:bldP spid="65" grpId="0" animBg="1"/>
      <p:bldP spid="66" grpId="0" animBg="1"/>
      <p:bldP spid="67" grpId="0" animBg="1"/>
      <p:bldP spid="67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>
            <a:extLst>
              <a:ext uri="{FF2B5EF4-FFF2-40B4-BE49-F238E27FC236}">
                <a16:creationId xmlns:a16="http://schemas.microsoft.com/office/drawing/2014/main" id="{93A46A6D-8AC6-3E4F-54CC-D29B234845E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659" t="76778" r="28821" b="3840"/>
          <a:stretch/>
        </p:blipFill>
        <p:spPr>
          <a:xfrm>
            <a:off x="5562600" y="2435274"/>
            <a:ext cx="1500146" cy="336501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182E664C-6DFC-F11C-4268-F00CEB24FC15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51018" b="9082"/>
          <a:stretch/>
        </p:blipFill>
        <p:spPr>
          <a:xfrm>
            <a:off x="7294926" y="1066800"/>
            <a:ext cx="2621507" cy="1476505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4F6343E1-9911-3475-62CB-AD649AEC59F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95215" y="1064766"/>
            <a:ext cx="3267531" cy="1390844"/>
          </a:xfrm>
          <a:prstGeom prst="rect">
            <a:avLst/>
          </a:prstGeom>
        </p:spPr>
      </p:pic>
      <p:graphicFrame>
        <p:nvGraphicFramePr>
          <p:cNvPr id="3" name="Objekt 2" hidden="1"/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2383" y="1589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270" imgH="270" progId="TCLayout.ActiveDocument.1">
                  <p:embed/>
                </p:oleObj>
              </mc:Choice>
              <mc:Fallback>
                <p:oleObj name="think-cell Slide" r:id="rId7" imgW="270" imgH="270" progId="TCLayout.ActiveDocument.1">
                  <p:embed/>
                  <p:pic>
                    <p:nvPicPr>
                      <p:cNvPr id="3" name="Objekt 2" hidden="1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2383" y="1589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Foliennummernplatzhalter 4"/>
          <p:cNvSpPr>
            <a:spLocks noGrp="1"/>
          </p:cNvSpPr>
          <p:nvPr>
            <p:ph type="sldNum" sz="quarter" idx="4"/>
          </p:nvPr>
        </p:nvSpPr>
        <p:spPr>
          <a:xfrm>
            <a:off x="11666210" y="6517302"/>
            <a:ext cx="192361" cy="184666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B76A6F7-0816-412C-B847-14B91D1FF33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028256" y="360118"/>
            <a:ext cx="8189630" cy="609398"/>
          </a:xfrm>
        </p:spPr>
        <p:txBody>
          <a:bodyPr/>
          <a:lstStyle/>
          <a:p>
            <a:r>
              <a:rPr lang="uk-UA" b="1" dirty="0">
                <a:solidFill>
                  <a:srgbClr val="0046AA"/>
                </a:solidFill>
                <a:latin typeface="+mn-lt"/>
              </a:rPr>
              <a:t>Ваші фвйли</a:t>
            </a:r>
            <a:r>
              <a:rPr lang="pl-PL" b="1" dirty="0">
                <a:solidFill>
                  <a:srgbClr val="0046AA"/>
                </a:solidFill>
                <a:latin typeface="+mn-lt"/>
              </a:rPr>
              <a:t>: </a:t>
            </a:r>
            <a:r>
              <a:rPr lang="uk-UA" b="1" dirty="0">
                <a:solidFill>
                  <a:srgbClr val="0046AA"/>
                </a:solidFill>
                <a:latin typeface="+mn-lt"/>
              </a:rPr>
              <a:t>Хмара</a:t>
            </a:r>
            <a:r>
              <a:rPr lang="en-US" b="1" dirty="0">
                <a:solidFill>
                  <a:srgbClr val="0046AA"/>
                </a:solidFill>
                <a:latin typeface="+mn-lt"/>
              </a:rPr>
              <a:t> </a:t>
            </a:r>
            <a:r>
              <a:rPr lang="uk-UA" b="1" dirty="0">
                <a:solidFill>
                  <a:srgbClr val="0046AA"/>
                </a:solidFill>
                <a:latin typeface="+mn-lt"/>
              </a:rPr>
              <a:t>проти</a:t>
            </a:r>
            <a:r>
              <a:rPr lang="pl-PL" b="1" dirty="0">
                <a:solidFill>
                  <a:srgbClr val="0046AA"/>
                </a:solidFill>
                <a:latin typeface="+mn-lt"/>
              </a:rPr>
              <a:t> c</a:t>
            </a:r>
            <a:r>
              <a:rPr lang="uk-UA" b="1" dirty="0">
                <a:solidFill>
                  <a:srgbClr val="0046AA"/>
                </a:solidFill>
                <a:latin typeface="+mn-lt"/>
              </a:rPr>
              <a:t>ервер</a:t>
            </a:r>
            <a:endParaRPr lang="en-US" b="1" dirty="0">
              <a:solidFill>
                <a:srgbClr val="0046AA"/>
              </a:solidFill>
              <a:latin typeface="+mn-lt"/>
            </a:endParaRPr>
          </a:p>
        </p:txBody>
      </p:sp>
      <p:sp>
        <p:nvSpPr>
          <p:cNvPr id="7" name="Ellipse 21"/>
          <p:cNvSpPr/>
          <p:nvPr/>
        </p:nvSpPr>
        <p:spPr bwMode="gray">
          <a:xfrm>
            <a:off x="229631" y="360118"/>
            <a:ext cx="560972" cy="560972"/>
          </a:xfrm>
          <a:prstGeom prst="ellipse">
            <a:avLst/>
          </a:prstGeom>
          <a:noFill/>
          <a:ln w="38100">
            <a:solidFill>
              <a:srgbClr val="0046AA"/>
            </a:solidFill>
          </a:ln>
        </p:spPr>
        <p:txBody>
          <a:bodyPr rot="0" spcFirstLastPara="0" vertOverflow="overflow" horzOverflow="overflow" vert="horz" wrap="square" lIns="108000" tIns="72000" rIns="108000" bIns="108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1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46AA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6</a:t>
            </a:r>
          </a:p>
        </p:txBody>
      </p:sp>
      <p:sp>
        <p:nvSpPr>
          <p:cNvPr id="8" name="Rectangle 7"/>
          <p:cNvSpPr/>
          <p:nvPr/>
        </p:nvSpPr>
        <p:spPr>
          <a:xfrm>
            <a:off x="1993393" y="1835109"/>
            <a:ext cx="892846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srgbClr val="0046AA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9"/>
              </a:rPr>
              <a:t>My account (office.com) </a:t>
            </a:r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					</a:t>
            </a:r>
            <a:r>
              <a:rPr lang="uk-UA" dirty="0">
                <a:solidFill>
                  <a:srgbClr val="0046AA"/>
                </a:solidFill>
              </a:rPr>
              <a:t>Профіль </a:t>
            </a:r>
            <a:r>
              <a:rPr lang="nb-NO" dirty="0">
                <a:solidFill>
                  <a:srgbClr val="0046AA"/>
                </a:solidFill>
              </a:rPr>
              <a:t>M</a:t>
            </a:r>
            <a:r>
              <a:rPr lang="pl-PL" dirty="0" err="1">
                <a:solidFill>
                  <a:srgbClr val="0046AA"/>
                </a:solidFill>
              </a:rPr>
              <a:t>icrosoft</a:t>
            </a:r>
            <a:endParaRPr kumimoji="0" lang="pl-PL" sz="1800" b="0" i="0" u="none" strike="noStrike" kern="1200" cap="none" spc="0" normalizeH="0" baseline="0" noProof="0" dirty="0">
              <a:ln>
                <a:noFill/>
              </a:ln>
              <a:solidFill>
                <a:srgbClr val="0046AA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srgbClr val="0046A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10"/>
              </a:rPr>
              <a:t>https://webmail.loyaltypartner.com/owa</a:t>
            </a:r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solidFill>
                  <a:srgbClr val="0046A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			Outlook Web </a:t>
            </a:r>
            <a:r>
              <a:rPr kumimoji="0" lang="pl-PL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46A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App</a:t>
            </a:r>
            <a:endParaRPr kumimoji="0" lang="pl-PL" sz="1800" b="0" i="0" u="none" strike="noStrike" kern="1200" cap="none" spc="0" normalizeH="0" baseline="0" noProof="0" dirty="0">
              <a:ln>
                <a:noFill/>
              </a:ln>
              <a:solidFill>
                <a:srgbClr val="0046AA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11"/>
              </a:rPr>
              <a:t>Hub - Loyalty Partner Group - Home (sharepoint.com)</a:t>
            </a:r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solidFill>
                  <a:srgbClr val="0046A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		</a:t>
            </a:r>
            <a:r>
              <a:rPr kumimoji="0" lang="pl-PL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46A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Sharepoint</a:t>
            </a:r>
            <a:endParaRPr kumimoji="0" lang="pl-PL" sz="1800" b="0" i="0" u="none" strike="noStrike" kern="1200" cap="none" spc="0" normalizeH="0" baseline="0" noProof="0" dirty="0">
              <a:ln>
                <a:noFill/>
              </a:ln>
              <a:solidFill>
                <a:srgbClr val="0046AA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hteck 59">
            <a:extLst>
              <a:ext uri="{FF2B5EF4-FFF2-40B4-BE49-F238E27FC236}">
                <a16:creationId xmlns:a16="http://schemas.microsoft.com/office/drawing/2014/main" id="{98FABEDD-7687-4AB1-AA99-98321580E16A}"/>
              </a:ext>
            </a:extLst>
          </p:cNvPr>
          <p:cNvSpPr/>
          <p:nvPr/>
        </p:nvSpPr>
        <p:spPr>
          <a:xfrm>
            <a:off x="110276" y="3727177"/>
            <a:ext cx="1075355" cy="251178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hteck: abgerundete Ecken 3">
            <a:extLst>
              <a:ext uri="{FF2B5EF4-FFF2-40B4-BE49-F238E27FC236}">
                <a16:creationId xmlns:a16="http://schemas.microsoft.com/office/drawing/2014/main" id="{E3D7E114-F30F-48FD-A52A-976AA50D98A3}"/>
              </a:ext>
            </a:extLst>
          </p:cNvPr>
          <p:cNvSpPr/>
          <p:nvPr/>
        </p:nvSpPr>
        <p:spPr>
          <a:xfrm>
            <a:off x="184532" y="3818085"/>
            <a:ext cx="914027" cy="2350989"/>
          </a:xfrm>
          <a:prstGeom prst="roundRect">
            <a:avLst/>
          </a:prstGeom>
          <a:solidFill>
            <a:srgbClr val="0046AA"/>
          </a:solidFill>
          <a:ln w="38100">
            <a:noFill/>
          </a:ln>
          <a:effectLst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Ellipse 4">
            <a:extLst>
              <a:ext uri="{FF2B5EF4-FFF2-40B4-BE49-F238E27FC236}">
                <a16:creationId xmlns:a16="http://schemas.microsoft.com/office/drawing/2014/main" id="{86407296-87B5-4B00-A3A6-EB845B8749DE}"/>
              </a:ext>
            </a:extLst>
          </p:cNvPr>
          <p:cNvSpPr/>
          <p:nvPr/>
        </p:nvSpPr>
        <p:spPr>
          <a:xfrm>
            <a:off x="356793" y="3935507"/>
            <a:ext cx="582323" cy="580400"/>
          </a:xfrm>
          <a:prstGeom prst="ellipse">
            <a:avLst/>
          </a:prstGeom>
          <a:solidFill>
            <a:schemeClr val="bg1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Ellipse 7">
            <a:extLst>
              <a:ext uri="{FF2B5EF4-FFF2-40B4-BE49-F238E27FC236}">
                <a16:creationId xmlns:a16="http://schemas.microsoft.com/office/drawing/2014/main" id="{E0BF7568-B4DD-4533-A46D-C7E12788CE7E}"/>
              </a:ext>
            </a:extLst>
          </p:cNvPr>
          <p:cNvSpPr/>
          <p:nvPr/>
        </p:nvSpPr>
        <p:spPr>
          <a:xfrm>
            <a:off x="356793" y="5462410"/>
            <a:ext cx="582323" cy="580400"/>
          </a:xfrm>
          <a:prstGeom prst="ellipse">
            <a:avLst/>
          </a:prstGeom>
          <a:solidFill>
            <a:schemeClr val="accent6">
              <a:lumMod val="75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srgbClr val="70AD47">
                  <a:lumMod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Ellipse 8">
            <a:extLst>
              <a:ext uri="{FF2B5EF4-FFF2-40B4-BE49-F238E27FC236}">
                <a16:creationId xmlns:a16="http://schemas.microsoft.com/office/drawing/2014/main" id="{B00EB62B-4345-4F3D-95B0-F5E40C770DAD}"/>
              </a:ext>
            </a:extLst>
          </p:cNvPr>
          <p:cNvSpPr/>
          <p:nvPr/>
        </p:nvSpPr>
        <p:spPr>
          <a:xfrm>
            <a:off x="356793" y="4708703"/>
            <a:ext cx="582323" cy="580400"/>
          </a:xfrm>
          <a:prstGeom prst="ellipse">
            <a:avLst/>
          </a:prstGeom>
          <a:solidFill>
            <a:schemeClr val="bg1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28" name="Picture 4" descr="Don&amp;#39;t be afraid of the cloud — mondaycoffee">
            <a:extLst>
              <a:ext uri="{FF2B5EF4-FFF2-40B4-BE49-F238E27FC236}">
                <a16:creationId xmlns:a16="http://schemas.microsoft.com/office/drawing/2014/main" id="{DC9D5D78-3E7A-43B6-84FC-893B25142B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3393" y="1064766"/>
            <a:ext cx="1801822" cy="11121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Value, server Free Icon of WHCompare Isometric Web Hosting &amp;amp; Servers">
            <a:extLst>
              <a:ext uri="{FF2B5EF4-FFF2-40B4-BE49-F238E27FC236}">
                <a16:creationId xmlns:a16="http://schemas.microsoft.com/office/drawing/2014/main" id="{F901A847-01E1-36C9-2E15-E82C77DF57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2667" b="98222" l="9778" r="89778">
                        <a14:foregroundMark x1="52889" y1="7111" x2="52889" y2="7111"/>
                        <a14:foregroundMark x1="53333" y1="2667" x2="53333" y2="2667"/>
                        <a14:foregroundMark x1="41333" y1="94222" x2="41333" y2="94222"/>
                        <a14:foregroundMark x1="46222" y1="98222" x2="46222" y2="9822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3393" y="3496153"/>
            <a:ext cx="1476505" cy="14765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7BC26128-895F-6D88-8F2C-5F63585DF49A}"/>
              </a:ext>
            </a:extLst>
          </p:cNvPr>
          <p:cNvSpPr/>
          <p:nvPr/>
        </p:nvSpPr>
        <p:spPr>
          <a:xfrm>
            <a:off x="1993393" y="4724522"/>
            <a:ext cx="892846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srgbClr val="0046AA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solidFill>
                  <a:srgbClr val="0046A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15"/>
              </a:rPr>
              <a:t>https://muc-pvw-hrm-03.loyaltypartner.com/insight</a:t>
            </a:r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solidFill>
                  <a:srgbClr val="0046A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		</a:t>
            </a:r>
            <a:r>
              <a:rPr kumimoji="0" lang="pl-PL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46A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Perbit</a:t>
            </a:r>
            <a:endParaRPr kumimoji="0" lang="pl-PL" sz="1800" b="0" i="0" u="none" strike="noStrike" kern="1200" cap="none" spc="0" normalizeH="0" baseline="0" noProof="0" dirty="0">
              <a:ln>
                <a:noFill/>
              </a:ln>
              <a:solidFill>
                <a:srgbClr val="0046AA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solidFill>
                  <a:srgbClr val="0046A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16" action="ppaction://hlinkfile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\\waw-file-01</a:t>
            </a:r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solidFill>
                  <a:srgbClr val="0046A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srgbClr val="0046A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1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\\MUC-PVW-FILE-11 </a:t>
            </a:r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solidFill>
                  <a:srgbClr val="0046A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				P:, Y: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solidFill>
                  <a:srgbClr val="0046A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18"/>
              </a:rPr>
              <a:t>https://moveit.loyaltypartner.com/</a:t>
            </a:r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solidFill>
                  <a:srgbClr val="0046A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				</a:t>
            </a:r>
            <a:r>
              <a:rPr kumimoji="0" lang="pl-PL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46A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MoveIT</a:t>
            </a:r>
            <a:endParaRPr kumimoji="0" lang="pl-PL" sz="1800" b="0" i="0" u="none" strike="noStrike" kern="1200" cap="none" spc="0" normalizeH="0" baseline="0" noProof="0" dirty="0">
              <a:ln>
                <a:noFill/>
              </a:ln>
              <a:solidFill>
                <a:srgbClr val="0046AA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3" name="Picture 22">
            <a:hlinkClick r:id="rId19"/>
            <a:extLst>
              <a:ext uri="{FF2B5EF4-FFF2-40B4-BE49-F238E27FC236}">
                <a16:creationId xmlns:a16="http://schemas.microsoft.com/office/drawing/2014/main" id="{DE58F5C9-D84D-975C-3CD8-A19B725F47BC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3425452" y="3559328"/>
            <a:ext cx="4007056" cy="1333569"/>
          </a:xfrm>
          <a:prstGeom prst="rect">
            <a:avLst/>
          </a:prstGeom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4EE7B839-8000-7E53-817B-5C9ABD64F5B6}"/>
              </a:ext>
            </a:extLst>
          </p:cNvPr>
          <p:cNvSpPr txBox="1"/>
          <p:nvPr/>
        </p:nvSpPr>
        <p:spPr>
          <a:xfrm>
            <a:off x="2164235" y="5922718"/>
            <a:ext cx="609600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2200" dirty="0">
                <a:solidFill>
                  <a:srgbClr val="0046AA"/>
                </a:solidFill>
                <a:latin typeface="Calibri Light" panose="020F0302020204030204"/>
              </a:rPr>
              <a:t>USB-</a:t>
            </a:r>
            <a:r>
              <a:rPr lang="uk-UA" sz="2200" dirty="0">
                <a:solidFill>
                  <a:srgbClr val="0046AA"/>
                </a:solidFill>
                <a:latin typeface="Calibri Light" panose="020F0302020204030204"/>
              </a:rPr>
              <a:t>порти заблоковані для запису</a:t>
            </a:r>
            <a:endParaRPr lang="pl-PL" sz="2200" dirty="0">
              <a:solidFill>
                <a:srgbClr val="0046AA"/>
              </a:solidFill>
              <a:latin typeface="Calibri Light" panose="020F0302020204030204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pl-PL" sz="2200" b="0" i="0" u="none" strike="noStrike" kern="1200" cap="none" spc="0" normalizeH="0" baseline="0" noProof="0" dirty="0">
              <a:ln>
                <a:noFill/>
              </a:ln>
              <a:solidFill>
                <a:srgbClr val="0046AA"/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</p:txBody>
      </p:sp>
      <p:sp>
        <p:nvSpPr>
          <p:cNvPr id="1024" name="TextBox 1023">
            <a:extLst>
              <a:ext uri="{FF2B5EF4-FFF2-40B4-BE49-F238E27FC236}">
                <a16:creationId xmlns:a16="http://schemas.microsoft.com/office/drawing/2014/main" id="{6C5D4550-5FFB-404F-EFB2-E91C835B7A1F}"/>
              </a:ext>
            </a:extLst>
          </p:cNvPr>
          <p:cNvSpPr txBox="1"/>
          <p:nvPr/>
        </p:nvSpPr>
        <p:spPr>
          <a:xfrm>
            <a:off x="2164235" y="3037985"/>
            <a:ext cx="609600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uk-UA" sz="2200" dirty="0">
                <a:solidFill>
                  <a:srgbClr val="0046AA"/>
                </a:solidFill>
                <a:latin typeface="Calibri Light" panose="020F0302020204030204"/>
              </a:rPr>
              <a:t>Е-почта</a:t>
            </a:r>
            <a:r>
              <a:rPr lang="pl-PL" sz="2200" dirty="0">
                <a:solidFill>
                  <a:srgbClr val="0046AA"/>
                </a:solidFill>
                <a:latin typeface="Calibri Light" panose="020F0302020204030204"/>
              </a:rPr>
              <a:t> </a:t>
            </a:r>
            <a:r>
              <a:rPr lang="uk-UA" sz="2200" dirty="0">
                <a:solidFill>
                  <a:srgbClr val="0046AA"/>
                </a:solidFill>
                <a:latin typeface="Calibri Light" panose="020F0302020204030204"/>
              </a:rPr>
              <a:t>макс</a:t>
            </a:r>
            <a:r>
              <a:rPr lang="pl-PL" sz="2200" dirty="0">
                <a:solidFill>
                  <a:srgbClr val="0046AA"/>
                </a:solidFill>
                <a:latin typeface="Calibri Light" panose="020F0302020204030204"/>
              </a:rPr>
              <a:t>. 30 </a:t>
            </a:r>
            <a:r>
              <a:rPr lang="uk-UA" sz="2200" dirty="0">
                <a:solidFill>
                  <a:srgbClr val="0046AA"/>
                </a:solidFill>
                <a:latin typeface="Calibri Light" panose="020F0302020204030204"/>
              </a:rPr>
              <a:t>МБ</a:t>
            </a:r>
            <a:endParaRPr lang="de-DE" sz="2200" dirty="0">
              <a:solidFill>
                <a:srgbClr val="0046AA"/>
              </a:solidFill>
              <a:latin typeface="Calibri Light" panose="020F0302020204030204"/>
            </a:endParaRPr>
          </a:p>
        </p:txBody>
      </p:sp>
      <p:pic>
        <p:nvPicPr>
          <p:cNvPr id="1025" name="Picture 1024">
            <a:extLst>
              <a:ext uri="{FF2B5EF4-FFF2-40B4-BE49-F238E27FC236}">
                <a16:creationId xmlns:a16="http://schemas.microsoft.com/office/drawing/2014/main" id="{28495B3F-994A-A5B6-A5EE-E44C7CF533FB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8000016" y="3559328"/>
            <a:ext cx="3214008" cy="1476505"/>
          </a:xfrm>
          <a:prstGeom prst="rect">
            <a:avLst/>
          </a:prstGeom>
        </p:spPr>
      </p:pic>
      <p:pic>
        <p:nvPicPr>
          <p:cNvPr id="1027" name="Picture 1026">
            <a:extLst>
              <a:ext uri="{FF2B5EF4-FFF2-40B4-BE49-F238E27FC236}">
                <a16:creationId xmlns:a16="http://schemas.microsoft.com/office/drawing/2014/main" id="{17C5931A-BD45-2C70-9727-9862A8045D40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0077450" y="1071562"/>
            <a:ext cx="1143000" cy="676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2702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kt 5" hidden="1"/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2383" y="1589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6" name="Objekt 5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383" y="1589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584341" y="2165001"/>
            <a:ext cx="7138562" cy="1015663"/>
          </a:xfrm>
        </p:spPr>
        <p:txBody>
          <a:bodyPr>
            <a:normAutofit fontScale="90000"/>
          </a:bodyPr>
          <a:lstStyle/>
          <a:p>
            <a:br>
              <a:rPr lang="pl-PL" b="1" dirty="0">
                <a:solidFill>
                  <a:srgbClr val="0046AA"/>
                </a:solidFill>
              </a:rPr>
            </a:br>
            <a:br>
              <a:rPr lang="pl-PL" b="1" dirty="0">
                <a:solidFill>
                  <a:srgbClr val="0046AA"/>
                </a:solidFill>
              </a:rPr>
            </a:br>
            <a:r>
              <a:rPr lang="uk-UA" b="1" dirty="0">
                <a:solidFill>
                  <a:srgbClr val="0046AA"/>
                </a:solidFill>
              </a:rPr>
              <a:t>Дякую вам</a:t>
            </a:r>
            <a:r>
              <a:rPr lang="en-US" b="1" dirty="0">
                <a:solidFill>
                  <a:srgbClr val="0046AA"/>
                </a:solidFill>
              </a:rPr>
              <a:t>!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DF3F332-349C-4692-B829-F2B73C8D4752}"/>
              </a:ext>
            </a:extLst>
          </p:cNvPr>
          <p:cNvSpPr txBox="1"/>
          <p:nvPr/>
        </p:nvSpPr>
        <p:spPr>
          <a:xfrm>
            <a:off x="449217" y="6157561"/>
            <a:ext cx="244090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200" dirty="0">
                <a:latin typeface="Calibri Light" panose="020F0302020204030204" pitchFamily="34" charset="0"/>
                <a:cs typeface="Calibri Light" panose="020F0302020204030204" pitchFamily="34" charset="0"/>
                <a:hlinkClick r:id="rId6"/>
              </a:rPr>
              <a:t>Резюме</a:t>
            </a:r>
            <a:endParaRPr lang="en-US" sz="22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8E841B9-0CB8-E867-198A-7F9005600792}"/>
              </a:ext>
            </a:extLst>
          </p:cNvPr>
          <p:cNvSpPr txBox="1"/>
          <p:nvPr/>
        </p:nvSpPr>
        <p:spPr>
          <a:xfrm>
            <a:off x="4438414" y="4887781"/>
            <a:ext cx="271520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en-US" b="1" i="0" u="none" strike="noStrike" cap="none" normalizeH="0" baseline="0" dirty="0">
                <a:ln>
                  <a:noFill/>
                </a:ln>
                <a:solidFill>
                  <a:srgbClr val="595959"/>
                </a:solidFill>
                <a:effectLst/>
                <a:latin typeface="PAYBACK Light" panose="02000506000000020004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Jacek Dziemian</a:t>
            </a:r>
            <a:endParaRPr kumimoji="0" lang="en-GB" alt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pl-PL" altLang="en-US" dirty="0">
                <a:solidFill>
                  <a:srgbClr val="595959"/>
                </a:solidFill>
                <a:latin typeface="PAYBACK Light" panose="02000506000000020004" pitchFamily="2" charset="0"/>
                <a:ea typeface="Times New Roman" panose="02020603050405020304" pitchFamily="18" charset="0"/>
                <a:cs typeface="Times New Roman" panose="02020603050405020304" pitchFamily="18" charset="0"/>
                <a:hlinkClick r:id="rId7"/>
              </a:rPr>
              <a:t>j</a:t>
            </a:r>
            <a:r>
              <a:rPr kumimoji="0" lang="pl-PL" altLang="en-US" b="0" i="0" u="none" strike="noStrike" cap="none" normalizeH="0" baseline="0" dirty="0">
                <a:ln>
                  <a:noFill/>
                </a:ln>
                <a:solidFill>
                  <a:srgbClr val="595959"/>
                </a:solidFill>
                <a:effectLst/>
                <a:latin typeface="PAYBACK Light" panose="02000506000000020004" pitchFamily="2" charset="0"/>
                <a:ea typeface="Times New Roman" panose="02020603050405020304" pitchFamily="18" charset="0"/>
                <a:cs typeface="Times New Roman" panose="02020603050405020304" pitchFamily="18" charset="0"/>
                <a:hlinkClick r:id="rId7"/>
              </a:rPr>
              <a:t>acek.dziemian@payback.net</a:t>
            </a:r>
            <a:endParaRPr kumimoji="0" lang="pl-PL" altLang="en-US" b="0" i="0" u="none" strike="noStrike" cap="none" normalizeH="0" baseline="0" dirty="0">
              <a:ln>
                <a:noFill/>
              </a:ln>
              <a:solidFill>
                <a:srgbClr val="595959"/>
              </a:solidFill>
              <a:effectLst/>
              <a:latin typeface="PAYBACK Light" panose="02000506000000020004" pitchFamily="2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en-US" b="0" i="0" u="none" strike="noStrike" cap="none" normalizeH="0" baseline="0" dirty="0">
                <a:ln>
                  <a:noFill/>
                </a:ln>
                <a:solidFill>
                  <a:srgbClr val="595959"/>
                </a:solidFill>
                <a:effectLst/>
                <a:latin typeface="PAYBACK Light" panose="02000506000000020004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+48 690 115 115</a:t>
            </a:r>
          </a:p>
          <a:p>
            <a:endParaRPr lang="pl-PL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144218D-8008-18D2-B5EB-FBAD33E36016}"/>
              </a:ext>
            </a:extLst>
          </p:cNvPr>
          <p:cNvSpPr txBox="1"/>
          <p:nvPr/>
        </p:nvSpPr>
        <p:spPr>
          <a:xfrm>
            <a:off x="7153622" y="4887781"/>
            <a:ext cx="234198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pl-PL" altLang="en-US" b="1" dirty="0">
                <a:solidFill>
                  <a:srgbClr val="595959"/>
                </a:solidFill>
                <a:latin typeface="PAYBACK Light" panose="02000506000000020004" pitchFamily="2" charset="0"/>
                <a:cs typeface="Times New Roman" panose="02020603050405020304" pitchFamily="18" charset="0"/>
              </a:rPr>
              <a:t>Rafał Kubuj</a:t>
            </a:r>
            <a:endParaRPr kumimoji="0" lang="en-GB" alt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pl-PL" altLang="en-US" dirty="0">
                <a:solidFill>
                  <a:srgbClr val="595959"/>
                </a:solidFill>
                <a:latin typeface="PAYBACK Light" panose="02000506000000020004" pitchFamily="2" charset="0"/>
                <a:ea typeface="Times New Roman" panose="02020603050405020304" pitchFamily="18" charset="0"/>
                <a:cs typeface="Times New Roman" panose="02020603050405020304" pitchFamily="18" charset="0"/>
                <a:hlinkClick r:id="rId8"/>
              </a:rPr>
              <a:t>rafal.kubuj@payback.net</a:t>
            </a:r>
            <a:endParaRPr lang="pl-PL" altLang="en-US" dirty="0">
              <a:solidFill>
                <a:srgbClr val="595959"/>
              </a:solidFill>
              <a:latin typeface="PAYBACK Light" panose="02000506000000020004" pitchFamily="2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en-US" b="0" i="0" u="none" strike="noStrike" cap="none" normalizeH="0" baseline="0" dirty="0">
                <a:ln>
                  <a:noFill/>
                </a:ln>
                <a:solidFill>
                  <a:srgbClr val="595959"/>
                </a:solidFill>
                <a:effectLst/>
                <a:latin typeface="PAYBACK Light" panose="02000506000000020004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+48 690 115 174</a:t>
            </a:r>
          </a:p>
          <a:p>
            <a:endParaRPr 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19374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Rechteck: abgerundete Ecken 3">
            <a:extLst>
              <a:ext uri="{FF2B5EF4-FFF2-40B4-BE49-F238E27FC236}">
                <a16:creationId xmlns:a16="http://schemas.microsoft.com/office/drawing/2014/main" id="{C65951CB-6E57-4DE3-8C0C-4F576D032015}"/>
              </a:ext>
            </a:extLst>
          </p:cNvPr>
          <p:cNvSpPr/>
          <p:nvPr/>
        </p:nvSpPr>
        <p:spPr>
          <a:xfrm>
            <a:off x="8941078" y="3578811"/>
            <a:ext cx="2439728" cy="756308"/>
          </a:xfrm>
          <a:prstGeom prst="roundRect">
            <a:avLst/>
          </a:prstGeom>
          <a:solidFill>
            <a:srgbClr val="0046AA"/>
          </a:solidFill>
          <a:ln w="38100">
            <a:noFill/>
          </a:ln>
          <a:effectLst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graphicFrame>
        <p:nvGraphicFramePr>
          <p:cNvPr id="3" name="Objekt 2" hidden="1"/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2383" y="1589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3" name="Objekt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383" y="1589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Foliennummernplatzhalter 4"/>
          <p:cNvSpPr>
            <a:spLocks noGrp="1"/>
          </p:cNvSpPr>
          <p:nvPr>
            <p:ph type="sldNum" sz="quarter" idx="4"/>
          </p:nvPr>
        </p:nvSpPr>
        <p:spPr>
          <a:xfrm>
            <a:off x="11666210" y="6517302"/>
            <a:ext cx="192361" cy="184666"/>
          </a:xfrm>
        </p:spPr>
        <p:txBody>
          <a:bodyPr/>
          <a:lstStyle/>
          <a:p>
            <a:fld id="{2B76A6F7-0816-412C-B847-14B91D1FF33F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305906" y="384141"/>
            <a:ext cx="7670211" cy="609398"/>
          </a:xfrm>
        </p:spPr>
        <p:txBody>
          <a:bodyPr/>
          <a:lstStyle/>
          <a:p>
            <a:r>
              <a:rPr lang="uk-UA" b="1" dirty="0">
                <a:solidFill>
                  <a:srgbClr val="0046AA"/>
                </a:solidFill>
                <a:latin typeface="+mn-lt"/>
              </a:rPr>
              <a:t>Легенда</a:t>
            </a:r>
            <a:endParaRPr lang="en-US" b="1" dirty="0">
              <a:solidFill>
                <a:srgbClr val="0046AA"/>
              </a:solidFill>
              <a:latin typeface="+mn-lt"/>
            </a:endParaRPr>
          </a:p>
        </p:txBody>
      </p:sp>
      <p:grpSp>
        <p:nvGrpSpPr>
          <p:cNvPr id="9" name="Gruppieren 8"/>
          <p:cNvGrpSpPr/>
          <p:nvPr/>
        </p:nvGrpSpPr>
        <p:grpSpPr bwMode="gray">
          <a:xfrm>
            <a:off x="1722098" y="1290233"/>
            <a:ext cx="9486446" cy="560972"/>
            <a:chOff x="981075" y="1628775"/>
            <a:chExt cx="9486446" cy="560972"/>
          </a:xfrm>
        </p:grpSpPr>
        <p:sp>
          <p:nvSpPr>
            <p:cNvPr id="6" name="Ellipse 5"/>
            <p:cNvSpPr/>
            <p:nvPr/>
          </p:nvSpPr>
          <p:spPr bwMode="gray">
            <a:xfrm>
              <a:off x="981075" y="1628775"/>
              <a:ext cx="560972" cy="560972"/>
            </a:xfrm>
            <a:prstGeom prst="ellipse">
              <a:avLst/>
            </a:prstGeom>
            <a:noFill/>
            <a:ln w="38100">
              <a:solidFill>
                <a:srgbClr val="0046AA"/>
              </a:solidFill>
            </a:ln>
          </p:spPr>
          <p:txBody>
            <a:bodyPr rot="0" spcFirstLastPara="0" vertOverflow="overflow" horzOverflow="overflow" vert="horz" wrap="square" lIns="108000" tIns="72000" rIns="108000" bIns="108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Bef>
                  <a:spcPts val="100"/>
                </a:spcBef>
                <a:spcAft>
                  <a:spcPts val="100"/>
                </a:spcAft>
              </a:pPr>
              <a:r>
                <a:rPr lang="en-US" sz="2800" b="1" dirty="0">
                  <a:solidFill>
                    <a:srgbClr val="0046AA"/>
                  </a:solidFill>
                  <a:latin typeface="+mj-lt"/>
                </a:rPr>
                <a:t>1</a:t>
              </a:r>
            </a:p>
          </p:txBody>
        </p:sp>
        <p:sp>
          <p:nvSpPr>
            <p:cNvPr id="7" name="Textfeld 6"/>
            <p:cNvSpPr txBox="1"/>
            <p:nvPr/>
          </p:nvSpPr>
          <p:spPr bwMode="gray">
            <a:xfrm>
              <a:off x="1816768" y="1711830"/>
              <a:ext cx="8650753" cy="369332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r>
                <a:rPr lang="uk-UA" sz="2400" dirty="0">
                  <a:solidFill>
                    <a:srgbClr val="0046AA"/>
                  </a:solidFill>
                </a:rPr>
                <a:t>Перші кроки</a:t>
              </a:r>
              <a:endParaRPr lang="en-US" sz="2400" dirty="0">
                <a:solidFill>
                  <a:srgbClr val="0046AA"/>
                </a:solidFill>
              </a:endParaRPr>
            </a:p>
          </p:txBody>
        </p:sp>
      </p:grpSp>
      <p:grpSp>
        <p:nvGrpSpPr>
          <p:cNvPr id="46" name="Gruppieren 45"/>
          <p:cNvGrpSpPr/>
          <p:nvPr/>
        </p:nvGrpSpPr>
        <p:grpSpPr bwMode="gray">
          <a:xfrm>
            <a:off x="1722098" y="2116204"/>
            <a:ext cx="9486446" cy="560972"/>
            <a:chOff x="981075" y="1628775"/>
            <a:chExt cx="9486446" cy="560972"/>
          </a:xfrm>
        </p:grpSpPr>
        <p:sp>
          <p:nvSpPr>
            <p:cNvPr id="47" name="Ellipse 46"/>
            <p:cNvSpPr/>
            <p:nvPr/>
          </p:nvSpPr>
          <p:spPr bwMode="gray">
            <a:xfrm>
              <a:off x="981075" y="1628775"/>
              <a:ext cx="560972" cy="560972"/>
            </a:xfrm>
            <a:prstGeom prst="ellipse">
              <a:avLst/>
            </a:prstGeom>
            <a:noFill/>
            <a:ln w="38100">
              <a:solidFill>
                <a:srgbClr val="0046AA"/>
              </a:solidFill>
            </a:ln>
          </p:spPr>
          <p:txBody>
            <a:bodyPr rot="0" spcFirstLastPara="0" vertOverflow="overflow" horzOverflow="overflow" vert="horz" wrap="square" lIns="108000" tIns="72000" rIns="108000" bIns="108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Bef>
                  <a:spcPts val="100"/>
                </a:spcBef>
                <a:spcAft>
                  <a:spcPts val="100"/>
                </a:spcAft>
              </a:pPr>
              <a:r>
                <a:rPr lang="en-US" sz="2800" b="1" dirty="0">
                  <a:solidFill>
                    <a:srgbClr val="0046AA"/>
                  </a:solidFill>
                  <a:latin typeface="+mj-lt"/>
                </a:rPr>
                <a:t>2</a:t>
              </a:r>
            </a:p>
          </p:txBody>
        </p:sp>
        <p:sp>
          <p:nvSpPr>
            <p:cNvPr id="48" name="Textfeld 47"/>
            <p:cNvSpPr txBox="1"/>
            <p:nvPr/>
          </p:nvSpPr>
          <p:spPr bwMode="gray">
            <a:xfrm>
              <a:off x="1816768" y="1711830"/>
              <a:ext cx="8650753" cy="369332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r>
                <a:rPr lang="uk-UA" sz="2400" dirty="0">
                  <a:solidFill>
                    <a:srgbClr val="0046AA"/>
                  </a:solidFill>
                </a:rPr>
                <a:t>Програмне забезпечення</a:t>
              </a:r>
              <a:endParaRPr lang="en-US" sz="2400" dirty="0">
                <a:solidFill>
                  <a:srgbClr val="0046AA"/>
                </a:solidFill>
              </a:endParaRPr>
            </a:p>
          </p:txBody>
        </p:sp>
      </p:grpSp>
      <p:grpSp>
        <p:nvGrpSpPr>
          <p:cNvPr id="49" name="Gruppieren 48"/>
          <p:cNvGrpSpPr/>
          <p:nvPr/>
        </p:nvGrpSpPr>
        <p:grpSpPr bwMode="gray">
          <a:xfrm>
            <a:off x="1722098" y="2902541"/>
            <a:ext cx="9486446" cy="560972"/>
            <a:chOff x="981075" y="1628775"/>
            <a:chExt cx="9486446" cy="560972"/>
          </a:xfrm>
        </p:grpSpPr>
        <p:sp>
          <p:nvSpPr>
            <p:cNvPr id="50" name="Ellipse 49"/>
            <p:cNvSpPr/>
            <p:nvPr/>
          </p:nvSpPr>
          <p:spPr bwMode="gray">
            <a:xfrm>
              <a:off x="981075" y="1628775"/>
              <a:ext cx="560972" cy="560972"/>
            </a:xfrm>
            <a:prstGeom prst="ellipse">
              <a:avLst/>
            </a:prstGeom>
            <a:noFill/>
            <a:ln w="38100">
              <a:solidFill>
                <a:srgbClr val="0046AA"/>
              </a:solidFill>
            </a:ln>
          </p:spPr>
          <p:txBody>
            <a:bodyPr rot="0" spcFirstLastPara="0" vertOverflow="overflow" horzOverflow="overflow" vert="horz" wrap="square" lIns="108000" tIns="72000" rIns="108000" bIns="108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Bef>
                  <a:spcPts val="100"/>
                </a:spcBef>
                <a:spcAft>
                  <a:spcPts val="100"/>
                </a:spcAft>
              </a:pPr>
              <a:r>
                <a:rPr lang="en-US" sz="2800" b="1" dirty="0">
                  <a:solidFill>
                    <a:srgbClr val="0046AA"/>
                  </a:solidFill>
                  <a:latin typeface="+mj-lt"/>
                </a:rPr>
                <a:t>3</a:t>
              </a:r>
            </a:p>
          </p:txBody>
        </p:sp>
        <p:sp>
          <p:nvSpPr>
            <p:cNvPr id="51" name="Textfeld 50"/>
            <p:cNvSpPr txBox="1"/>
            <p:nvPr/>
          </p:nvSpPr>
          <p:spPr bwMode="gray">
            <a:xfrm>
              <a:off x="1816768" y="1711830"/>
              <a:ext cx="8650753" cy="369332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r>
                <a:rPr lang="uk-UA" sz="2400" dirty="0">
                  <a:solidFill>
                    <a:srgbClr val="0046AA"/>
                  </a:solidFill>
                </a:rPr>
                <a:t>Служба підтримки</a:t>
              </a:r>
              <a:endParaRPr lang="en-US" sz="2400" dirty="0">
                <a:solidFill>
                  <a:srgbClr val="0046AA"/>
                </a:solidFill>
              </a:endParaRPr>
            </a:p>
          </p:txBody>
        </p:sp>
      </p:grpSp>
      <p:grpSp>
        <p:nvGrpSpPr>
          <p:cNvPr id="52" name="Gruppieren 51"/>
          <p:cNvGrpSpPr/>
          <p:nvPr/>
        </p:nvGrpSpPr>
        <p:grpSpPr bwMode="gray">
          <a:xfrm>
            <a:off x="1722098" y="3708695"/>
            <a:ext cx="9486446" cy="560972"/>
            <a:chOff x="981075" y="1628775"/>
            <a:chExt cx="9486446" cy="560972"/>
          </a:xfrm>
        </p:grpSpPr>
        <p:sp>
          <p:nvSpPr>
            <p:cNvPr id="53" name="Ellipse 52"/>
            <p:cNvSpPr/>
            <p:nvPr/>
          </p:nvSpPr>
          <p:spPr bwMode="gray">
            <a:xfrm>
              <a:off x="981075" y="1628775"/>
              <a:ext cx="560972" cy="560972"/>
            </a:xfrm>
            <a:prstGeom prst="ellipse">
              <a:avLst/>
            </a:prstGeom>
            <a:noFill/>
            <a:ln w="38100">
              <a:solidFill>
                <a:srgbClr val="0046AA"/>
              </a:solidFill>
            </a:ln>
          </p:spPr>
          <p:txBody>
            <a:bodyPr rot="0" spcFirstLastPara="0" vertOverflow="overflow" horzOverflow="overflow" vert="horz" wrap="square" lIns="108000" tIns="72000" rIns="108000" bIns="108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Bef>
                  <a:spcPts val="100"/>
                </a:spcBef>
                <a:spcAft>
                  <a:spcPts val="100"/>
                </a:spcAft>
              </a:pPr>
              <a:r>
                <a:rPr lang="en-US" sz="2800" b="1" dirty="0">
                  <a:solidFill>
                    <a:srgbClr val="0046AA"/>
                  </a:solidFill>
                  <a:latin typeface="+mj-lt"/>
                </a:rPr>
                <a:t>4</a:t>
              </a:r>
            </a:p>
          </p:txBody>
        </p:sp>
        <p:sp>
          <p:nvSpPr>
            <p:cNvPr id="54" name="Textfeld 53"/>
            <p:cNvSpPr txBox="1"/>
            <p:nvPr/>
          </p:nvSpPr>
          <p:spPr bwMode="gray">
            <a:xfrm>
              <a:off x="1816768" y="1711830"/>
              <a:ext cx="8650753" cy="369332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r>
                <a:rPr lang="uk-UA" sz="2400" dirty="0">
                  <a:solidFill>
                    <a:srgbClr val="0046AA"/>
                  </a:solidFill>
                </a:rPr>
                <a:t>Апаратне забезпечення</a:t>
              </a:r>
              <a:endParaRPr lang="en-US" sz="2400" dirty="0">
                <a:solidFill>
                  <a:srgbClr val="0046AA"/>
                </a:solidFill>
              </a:endParaRPr>
            </a:p>
          </p:txBody>
        </p:sp>
      </p:grpSp>
      <p:grpSp>
        <p:nvGrpSpPr>
          <p:cNvPr id="55" name="Gruppieren 54"/>
          <p:cNvGrpSpPr/>
          <p:nvPr/>
        </p:nvGrpSpPr>
        <p:grpSpPr bwMode="gray">
          <a:xfrm>
            <a:off x="1722098" y="4514849"/>
            <a:ext cx="9486446" cy="560972"/>
            <a:chOff x="981075" y="1628775"/>
            <a:chExt cx="9486446" cy="560972"/>
          </a:xfrm>
        </p:grpSpPr>
        <p:sp>
          <p:nvSpPr>
            <p:cNvPr id="56" name="Ellipse 55"/>
            <p:cNvSpPr/>
            <p:nvPr/>
          </p:nvSpPr>
          <p:spPr bwMode="gray">
            <a:xfrm>
              <a:off x="981075" y="1628775"/>
              <a:ext cx="560972" cy="560972"/>
            </a:xfrm>
            <a:prstGeom prst="ellipse">
              <a:avLst/>
            </a:prstGeom>
            <a:noFill/>
            <a:ln w="38100">
              <a:solidFill>
                <a:srgbClr val="0046AA"/>
              </a:solidFill>
            </a:ln>
          </p:spPr>
          <p:txBody>
            <a:bodyPr rot="0" spcFirstLastPara="0" vertOverflow="overflow" horzOverflow="overflow" vert="horz" wrap="square" lIns="108000" tIns="72000" rIns="108000" bIns="108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Bef>
                  <a:spcPts val="100"/>
                </a:spcBef>
                <a:spcAft>
                  <a:spcPts val="100"/>
                </a:spcAft>
              </a:pPr>
              <a:r>
                <a:rPr lang="en-US" sz="2800" b="1" dirty="0">
                  <a:solidFill>
                    <a:srgbClr val="0046AA"/>
                  </a:solidFill>
                  <a:latin typeface="+mj-lt"/>
                </a:rPr>
                <a:t>5</a:t>
              </a:r>
            </a:p>
          </p:txBody>
        </p:sp>
        <p:sp>
          <p:nvSpPr>
            <p:cNvPr id="57" name="Textfeld 56"/>
            <p:cNvSpPr txBox="1"/>
            <p:nvPr/>
          </p:nvSpPr>
          <p:spPr bwMode="gray">
            <a:xfrm>
              <a:off x="1816768" y="1711830"/>
              <a:ext cx="8650753" cy="369332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r>
                <a:rPr lang="uk-UA" sz="2400" dirty="0">
                  <a:solidFill>
                    <a:srgbClr val="0046AA"/>
                  </a:solidFill>
                </a:rPr>
                <a:t>Офіс</a:t>
              </a:r>
              <a:endParaRPr lang="en-US" sz="2400" dirty="0">
                <a:solidFill>
                  <a:srgbClr val="0046AA"/>
                </a:solidFill>
              </a:endParaRPr>
            </a:p>
          </p:txBody>
        </p:sp>
      </p:grpSp>
      <p:grpSp>
        <p:nvGrpSpPr>
          <p:cNvPr id="21" name="Gruppieren 20"/>
          <p:cNvGrpSpPr/>
          <p:nvPr/>
        </p:nvGrpSpPr>
        <p:grpSpPr bwMode="gray">
          <a:xfrm>
            <a:off x="1722098" y="5321002"/>
            <a:ext cx="9486446" cy="560972"/>
            <a:chOff x="981075" y="1628775"/>
            <a:chExt cx="9486446" cy="560972"/>
          </a:xfrm>
        </p:grpSpPr>
        <p:sp>
          <p:nvSpPr>
            <p:cNvPr id="22" name="Ellipse 21"/>
            <p:cNvSpPr/>
            <p:nvPr/>
          </p:nvSpPr>
          <p:spPr bwMode="gray">
            <a:xfrm>
              <a:off x="981075" y="1628775"/>
              <a:ext cx="560972" cy="560972"/>
            </a:xfrm>
            <a:prstGeom prst="ellipse">
              <a:avLst/>
            </a:prstGeom>
            <a:noFill/>
            <a:ln w="38100">
              <a:solidFill>
                <a:srgbClr val="0046AA"/>
              </a:solidFill>
            </a:ln>
          </p:spPr>
          <p:txBody>
            <a:bodyPr rot="0" spcFirstLastPara="0" vertOverflow="overflow" horzOverflow="overflow" vert="horz" wrap="square" lIns="108000" tIns="72000" rIns="108000" bIns="108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Bef>
                  <a:spcPts val="100"/>
                </a:spcBef>
                <a:spcAft>
                  <a:spcPts val="100"/>
                </a:spcAft>
              </a:pPr>
              <a:r>
                <a:rPr lang="en-US" sz="2800" b="1" dirty="0">
                  <a:solidFill>
                    <a:srgbClr val="0046AA"/>
                  </a:solidFill>
                  <a:latin typeface="+mj-lt"/>
                </a:rPr>
                <a:t>6</a:t>
              </a:r>
            </a:p>
          </p:txBody>
        </p:sp>
        <p:sp>
          <p:nvSpPr>
            <p:cNvPr id="23" name="Textfeld 22"/>
            <p:cNvSpPr txBox="1"/>
            <p:nvPr/>
          </p:nvSpPr>
          <p:spPr bwMode="gray">
            <a:xfrm>
              <a:off x="1816768" y="1711830"/>
              <a:ext cx="8650753" cy="369332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r>
                <a:rPr lang="uk-UA" sz="2400" dirty="0">
                  <a:solidFill>
                    <a:srgbClr val="0046AA"/>
                  </a:solidFill>
                </a:rPr>
                <a:t>Ваші файли</a:t>
              </a:r>
              <a:endParaRPr lang="en-US" sz="2400" dirty="0">
                <a:solidFill>
                  <a:srgbClr val="0046AA"/>
                </a:solidFill>
              </a:endParaRPr>
            </a:p>
          </p:txBody>
        </p:sp>
      </p:grpSp>
      <p:pic>
        <p:nvPicPr>
          <p:cNvPr id="26" name="Grafik 20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52194" y="1211950"/>
            <a:ext cx="1220344" cy="4993490"/>
          </a:xfrm>
          <a:prstGeom prst="rect">
            <a:avLst/>
          </a:prstGeom>
          <a:effectLst>
            <a:reflection stA="30000" endPos="15000" dir="5400000" sy="-100000" algn="bl" rotWithShape="0"/>
          </a:effectLst>
        </p:spPr>
      </p:pic>
      <p:sp>
        <p:nvSpPr>
          <p:cNvPr id="31" name="Rechteck 59">
            <a:extLst>
              <a:ext uri="{FF2B5EF4-FFF2-40B4-BE49-F238E27FC236}">
                <a16:creationId xmlns:a16="http://schemas.microsoft.com/office/drawing/2014/main" id="{A768FB77-1120-414C-8437-37EDF3EEC825}"/>
              </a:ext>
            </a:extLst>
          </p:cNvPr>
          <p:cNvSpPr/>
          <p:nvPr/>
        </p:nvSpPr>
        <p:spPr>
          <a:xfrm>
            <a:off x="110276" y="3727177"/>
            <a:ext cx="1075355" cy="251178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2" name="Rechteck: abgerundete Ecken 3">
            <a:extLst>
              <a:ext uri="{FF2B5EF4-FFF2-40B4-BE49-F238E27FC236}">
                <a16:creationId xmlns:a16="http://schemas.microsoft.com/office/drawing/2014/main" id="{746A8F58-5877-4AC9-B588-0FE2688C5C93}"/>
              </a:ext>
            </a:extLst>
          </p:cNvPr>
          <p:cNvSpPr/>
          <p:nvPr/>
        </p:nvSpPr>
        <p:spPr>
          <a:xfrm>
            <a:off x="184532" y="3818085"/>
            <a:ext cx="914027" cy="2350989"/>
          </a:xfrm>
          <a:prstGeom prst="roundRect">
            <a:avLst/>
          </a:prstGeom>
          <a:solidFill>
            <a:srgbClr val="0046AA"/>
          </a:solidFill>
          <a:ln w="38100">
            <a:noFill/>
          </a:ln>
          <a:effectLst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3" name="Ellipse 4">
            <a:extLst>
              <a:ext uri="{FF2B5EF4-FFF2-40B4-BE49-F238E27FC236}">
                <a16:creationId xmlns:a16="http://schemas.microsoft.com/office/drawing/2014/main" id="{8BAD436A-A976-4E7C-847D-071BE1B19B4E}"/>
              </a:ext>
            </a:extLst>
          </p:cNvPr>
          <p:cNvSpPr/>
          <p:nvPr/>
        </p:nvSpPr>
        <p:spPr>
          <a:xfrm>
            <a:off x="356793" y="3935507"/>
            <a:ext cx="582323" cy="580400"/>
          </a:xfrm>
          <a:prstGeom prst="ellipse">
            <a:avLst/>
          </a:prstGeom>
          <a:solidFill>
            <a:srgbClr val="FF0000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4" name="Ellipse 7">
            <a:extLst>
              <a:ext uri="{FF2B5EF4-FFF2-40B4-BE49-F238E27FC236}">
                <a16:creationId xmlns:a16="http://schemas.microsoft.com/office/drawing/2014/main" id="{E63FA031-398F-4F68-8A83-80C175362FF8}"/>
              </a:ext>
            </a:extLst>
          </p:cNvPr>
          <p:cNvSpPr/>
          <p:nvPr/>
        </p:nvSpPr>
        <p:spPr>
          <a:xfrm>
            <a:off x="356793" y="5462410"/>
            <a:ext cx="582323" cy="580400"/>
          </a:xfrm>
          <a:prstGeom prst="ellipse">
            <a:avLst/>
          </a:prstGeom>
          <a:solidFill>
            <a:schemeClr val="bg1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5" name="Ellipse 8">
            <a:extLst>
              <a:ext uri="{FF2B5EF4-FFF2-40B4-BE49-F238E27FC236}">
                <a16:creationId xmlns:a16="http://schemas.microsoft.com/office/drawing/2014/main" id="{C7511F76-88B2-4BFF-A380-116116FF875C}"/>
              </a:ext>
            </a:extLst>
          </p:cNvPr>
          <p:cNvSpPr/>
          <p:nvPr/>
        </p:nvSpPr>
        <p:spPr>
          <a:xfrm>
            <a:off x="356793" y="4708703"/>
            <a:ext cx="582323" cy="580400"/>
          </a:xfrm>
          <a:prstGeom prst="ellipse">
            <a:avLst/>
          </a:prstGeom>
          <a:solidFill>
            <a:schemeClr val="bg1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6" name="Rechteck 59">
            <a:extLst>
              <a:ext uri="{FF2B5EF4-FFF2-40B4-BE49-F238E27FC236}">
                <a16:creationId xmlns:a16="http://schemas.microsoft.com/office/drawing/2014/main" id="{C8A6BFC5-5DE5-4BDA-9B71-EF6CE73D0802}"/>
              </a:ext>
            </a:extLst>
          </p:cNvPr>
          <p:cNvSpPr/>
          <p:nvPr/>
        </p:nvSpPr>
        <p:spPr>
          <a:xfrm>
            <a:off x="7693461" y="2481717"/>
            <a:ext cx="1075355" cy="251178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7" name="Rechteck: abgerundete Ecken 3">
            <a:extLst>
              <a:ext uri="{FF2B5EF4-FFF2-40B4-BE49-F238E27FC236}">
                <a16:creationId xmlns:a16="http://schemas.microsoft.com/office/drawing/2014/main" id="{3410E759-5B4F-4E2B-BFAC-FCBF7A9763CF}"/>
              </a:ext>
            </a:extLst>
          </p:cNvPr>
          <p:cNvSpPr/>
          <p:nvPr/>
        </p:nvSpPr>
        <p:spPr>
          <a:xfrm>
            <a:off x="7767717" y="2572625"/>
            <a:ext cx="914027" cy="2350989"/>
          </a:xfrm>
          <a:prstGeom prst="roundRect">
            <a:avLst/>
          </a:prstGeom>
          <a:solidFill>
            <a:srgbClr val="0046AA"/>
          </a:solidFill>
          <a:ln w="38100">
            <a:noFill/>
          </a:ln>
          <a:effectLst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8" name="Ellipse 4">
            <a:extLst>
              <a:ext uri="{FF2B5EF4-FFF2-40B4-BE49-F238E27FC236}">
                <a16:creationId xmlns:a16="http://schemas.microsoft.com/office/drawing/2014/main" id="{1473DC55-861C-4870-B6EF-576DD5F6C950}"/>
              </a:ext>
            </a:extLst>
          </p:cNvPr>
          <p:cNvSpPr/>
          <p:nvPr/>
        </p:nvSpPr>
        <p:spPr>
          <a:xfrm>
            <a:off x="7939978" y="2690047"/>
            <a:ext cx="582323" cy="580400"/>
          </a:xfrm>
          <a:prstGeom prst="ellipse">
            <a:avLst/>
          </a:prstGeom>
          <a:solidFill>
            <a:srgbClr val="FF0000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0000"/>
              </a:solidFill>
            </a:endParaRPr>
          </a:p>
        </p:txBody>
      </p:sp>
      <p:sp>
        <p:nvSpPr>
          <p:cNvPr id="39" name="Ellipse 7">
            <a:extLst>
              <a:ext uri="{FF2B5EF4-FFF2-40B4-BE49-F238E27FC236}">
                <a16:creationId xmlns:a16="http://schemas.microsoft.com/office/drawing/2014/main" id="{7B54A016-7EBE-4456-929F-10FC43EFE20C}"/>
              </a:ext>
            </a:extLst>
          </p:cNvPr>
          <p:cNvSpPr/>
          <p:nvPr/>
        </p:nvSpPr>
        <p:spPr>
          <a:xfrm>
            <a:off x="7939978" y="4216950"/>
            <a:ext cx="582323" cy="580400"/>
          </a:xfrm>
          <a:prstGeom prst="ellipse">
            <a:avLst/>
          </a:prstGeom>
          <a:solidFill>
            <a:schemeClr val="accent6">
              <a:lumMod val="75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0" name="Ellipse 8">
            <a:extLst>
              <a:ext uri="{FF2B5EF4-FFF2-40B4-BE49-F238E27FC236}">
                <a16:creationId xmlns:a16="http://schemas.microsoft.com/office/drawing/2014/main" id="{50B8CB39-F649-402B-A55A-DF75980055B9}"/>
              </a:ext>
            </a:extLst>
          </p:cNvPr>
          <p:cNvSpPr/>
          <p:nvPr/>
        </p:nvSpPr>
        <p:spPr>
          <a:xfrm>
            <a:off x="7939978" y="3463243"/>
            <a:ext cx="582323" cy="580400"/>
          </a:xfrm>
          <a:prstGeom prst="ellipse">
            <a:avLst/>
          </a:prstGeom>
          <a:solidFill>
            <a:srgbClr val="FFFF00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1" name="Textfeld 6">
            <a:extLst>
              <a:ext uri="{FF2B5EF4-FFF2-40B4-BE49-F238E27FC236}">
                <a16:creationId xmlns:a16="http://schemas.microsoft.com/office/drawing/2014/main" id="{E8B5897D-5281-4F87-9441-3EC56774AF8A}"/>
              </a:ext>
            </a:extLst>
          </p:cNvPr>
          <p:cNvSpPr txBox="1"/>
          <p:nvPr/>
        </p:nvSpPr>
        <p:spPr bwMode="gray">
          <a:xfrm>
            <a:off x="7767717" y="1401824"/>
            <a:ext cx="8650753" cy="369332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uk-UA" sz="2400" dirty="0">
                <a:solidFill>
                  <a:srgbClr val="0046AA"/>
                </a:solidFill>
              </a:rPr>
              <a:t>Світлофор і стрілки</a:t>
            </a:r>
            <a:endParaRPr lang="en-US" sz="2400" dirty="0">
              <a:solidFill>
                <a:srgbClr val="0046AA"/>
              </a:solidFill>
            </a:endParaRPr>
          </a:p>
        </p:txBody>
      </p:sp>
      <p:sp>
        <p:nvSpPr>
          <p:cNvPr id="42" name="Textfeld 6">
            <a:extLst>
              <a:ext uri="{FF2B5EF4-FFF2-40B4-BE49-F238E27FC236}">
                <a16:creationId xmlns:a16="http://schemas.microsoft.com/office/drawing/2014/main" id="{0225215C-5B22-4916-A294-2BE023D3B517}"/>
              </a:ext>
            </a:extLst>
          </p:cNvPr>
          <p:cNvSpPr txBox="1"/>
          <p:nvPr/>
        </p:nvSpPr>
        <p:spPr bwMode="gray">
          <a:xfrm>
            <a:off x="9032081" y="3578811"/>
            <a:ext cx="2348724" cy="738664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uk-UA" sz="2400" dirty="0">
                <a:solidFill>
                  <a:srgbClr val="FFFF00"/>
                </a:solidFill>
              </a:rPr>
              <a:t>Додатковий крок зі стрілкою і далі</a:t>
            </a:r>
            <a:endParaRPr lang="pl-PL" sz="2400" dirty="0">
              <a:solidFill>
                <a:srgbClr val="FFFF00"/>
              </a:solidFill>
            </a:endParaRPr>
          </a:p>
        </p:txBody>
      </p:sp>
      <p:sp>
        <p:nvSpPr>
          <p:cNvPr id="44" name="Textfeld 6">
            <a:extLst>
              <a:ext uri="{FF2B5EF4-FFF2-40B4-BE49-F238E27FC236}">
                <a16:creationId xmlns:a16="http://schemas.microsoft.com/office/drawing/2014/main" id="{EE94E73C-1206-4B7C-9838-5D388BAEFA5E}"/>
              </a:ext>
            </a:extLst>
          </p:cNvPr>
          <p:cNvSpPr txBox="1"/>
          <p:nvPr/>
        </p:nvSpPr>
        <p:spPr bwMode="gray">
          <a:xfrm>
            <a:off x="9032080" y="4335119"/>
            <a:ext cx="2826491" cy="1107996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uk-UA" sz="2400" dirty="0">
                <a:solidFill>
                  <a:schemeClr val="accent6">
                    <a:lumMod val="75000"/>
                  </a:schemeClr>
                </a:solidFill>
              </a:rPr>
              <a:t>Читайте і продовжуйте</a:t>
            </a:r>
            <a:endParaRPr lang="pl-PL" sz="2400" dirty="0">
              <a:solidFill>
                <a:schemeClr val="accent6">
                  <a:lumMod val="75000"/>
                </a:schemeClr>
              </a:solidFill>
            </a:endParaRPr>
          </a:p>
          <a:p>
            <a:endParaRPr lang="en-US" sz="24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45" name="Textfeld 6">
            <a:extLst>
              <a:ext uri="{FF2B5EF4-FFF2-40B4-BE49-F238E27FC236}">
                <a16:creationId xmlns:a16="http://schemas.microsoft.com/office/drawing/2014/main" id="{A72F9FF9-EC3F-47D4-B9B8-24297C2DD479}"/>
              </a:ext>
            </a:extLst>
          </p:cNvPr>
          <p:cNvSpPr txBox="1"/>
          <p:nvPr/>
        </p:nvSpPr>
        <p:spPr bwMode="gray">
          <a:xfrm>
            <a:off x="9180977" y="5351012"/>
            <a:ext cx="8650753" cy="738664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uk-UA" sz="2400" dirty="0">
                <a:solidFill>
                  <a:srgbClr val="0046AA"/>
                </a:solidFill>
              </a:rPr>
              <a:t>Показуйте вам </a:t>
            </a:r>
          </a:p>
          <a:p>
            <a:r>
              <a:rPr lang="uk-UA" sz="2400" dirty="0">
                <a:solidFill>
                  <a:srgbClr val="0046AA"/>
                </a:solidFill>
              </a:rPr>
              <a:t>дорогу</a:t>
            </a:r>
            <a:endParaRPr lang="en-US" sz="2400" dirty="0">
              <a:solidFill>
                <a:srgbClr val="0046AA"/>
              </a:solidFill>
            </a:endParaRPr>
          </a:p>
        </p:txBody>
      </p:sp>
      <p:sp>
        <p:nvSpPr>
          <p:cNvPr id="59" name="Arrow: Left 58">
            <a:extLst>
              <a:ext uri="{FF2B5EF4-FFF2-40B4-BE49-F238E27FC236}">
                <a16:creationId xmlns:a16="http://schemas.microsoft.com/office/drawing/2014/main" id="{472DC98E-8A06-4936-9798-30C479F6F3A2}"/>
              </a:ext>
            </a:extLst>
          </p:cNvPr>
          <p:cNvSpPr/>
          <p:nvPr/>
        </p:nvSpPr>
        <p:spPr>
          <a:xfrm>
            <a:off x="7987862" y="283783"/>
            <a:ext cx="854155" cy="742948"/>
          </a:xfrm>
          <a:prstGeom prst="lef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262" name="Picture 70">
            <a:extLst>
              <a:ext uri="{FF2B5EF4-FFF2-40B4-BE49-F238E27FC236}">
                <a16:creationId xmlns:a16="http://schemas.microsoft.com/office/drawing/2014/main" id="{B681E08A-596D-4E4B-97D2-77755BF23F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1011" y="-58203"/>
            <a:ext cx="2552450" cy="13020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0" name="Textfeld 6">
            <a:extLst>
              <a:ext uri="{FF2B5EF4-FFF2-40B4-BE49-F238E27FC236}">
                <a16:creationId xmlns:a16="http://schemas.microsoft.com/office/drawing/2014/main" id="{142AE202-0144-4100-9BAF-5D3CAA009789}"/>
              </a:ext>
            </a:extLst>
          </p:cNvPr>
          <p:cNvSpPr txBox="1"/>
          <p:nvPr/>
        </p:nvSpPr>
        <p:spPr bwMode="gray">
          <a:xfrm>
            <a:off x="9032080" y="2785513"/>
            <a:ext cx="2826491" cy="738664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uk-UA" sz="2400" dirty="0">
                <a:solidFill>
                  <a:srgbClr val="FF0000"/>
                </a:solidFill>
              </a:rPr>
              <a:t>Необхідний крок</a:t>
            </a:r>
            <a:endParaRPr lang="pl-PL" sz="2400" dirty="0">
              <a:solidFill>
                <a:srgbClr val="FF0000"/>
              </a:solidFill>
            </a:endParaRPr>
          </a:p>
          <a:p>
            <a:endParaRPr lang="en-US" sz="24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61" name="Arrow: Right 60">
            <a:extLst>
              <a:ext uri="{FF2B5EF4-FFF2-40B4-BE49-F238E27FC236}">
                <a16:creationId xmlns:a16="http://schemas.microsoft.com/office/drawing/2014/main" id="{BA242CD4-7B1E-45D5-8924-016533679CA9}"/>
              </a:ext>
            </a:extLst>
          </p:cNvPr>
          <p:cNvSpPr/>
          <p:nvPr/>
        </p:nvSpPr>
        <p:spPr>
          <a:xfrm>
            <a:off x="9449488" y="171848"/>
            <a:ext cx="854155" cy="742948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6674EDC-2AFD-48C0-AEE7-FFC2FF7F63A9}"/>
              </a:ext>
            </a:extLst>
          </p:cNvPr>
          <p:cNvSpPr/>
          <p:nvPr/>
        </p:nvSpPr>
        <p:spPr>
          <a:xfrm>
            <a:off x="10919428" y="2241849"/>
            <a:ext cx="1508979" cy="45664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8B5BF1C-CE45-4097-887C-9B4050376BD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536242" y="195059"/>
            <a:ext cx="1466705" cy="761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58646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10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" dur="10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" dur="10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10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" dur="10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2" dur="10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3" dur="10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10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" dur="10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7" dur="10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8" dur="10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" dur="10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0"/>
                            </p:stCondLst>
                            <p:childTnLst>
                              <p:par>
                                <p:cTn id="21" presetID="19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2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538135"/>
                                      </p:to>
                                    </p:animClr>
                                    <p:animClr clrSpc="rgb" dir="cw">
                                      <p:cBhvr>
                                        <p:cTn id="23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538135"/>
                                      </p:to>
                                    </p:animClr>
                                    <p:set>
                                      <p:cBhvr>
                                        <p:cTn id="24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5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9" presetClass="emph" presetSubtype="0" fill="hold" grpId="1" nodeType="withEffect">
                                  <p:stCondLst>
                                    <p:cond delay="2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9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animClr clrSpc="rgb" dir="cw">
                                      <p:cBhvr>
                                        <p:cTn id="30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31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2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9" presetClass="emph" presetSubtype="0" fill="hold" grpId="2" nodeType="withEffect">
                                  <p:stCondLst>
                                    <p:cond delay="2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4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35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36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7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4000"/>
                            </p:stCondLst>
                            <p:childTnLst>
                              <p:par>
                                <p:cTn id="45" presetID="1" presetClass="exit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4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826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1" dur="2000" fill="hold"/>
                                        <p:tgtEl>
                                          <p:spTgt spid="826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2" presetID="19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3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54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55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6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9" presetClass="emph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8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59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60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1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9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3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64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65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6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262"/>
                  </p:tgtEl>
                </p:cond>
              </p:nextCondLst>
            </p:seq>
            <p:seq concurrent="1" nextAc="seek">
              <p:cTn id="71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2" fill="hold">
                      <p:stCondLst>
                        <p:cond delay="0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5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animClr clrSpc="rgb" dir="cw">
                                      <p:cBhvr>
                                        <p:cTn id="76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77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8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2000"/>
                            </p:stCondLst>
                            <p:childTnLst>
                              <p:par>
                                <p:cTn id="80" presetID="19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8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6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538135"/>
                                      </p:to>
                                    </p:animClr>
                                    <p:animClr clrSpc="rgb" dir="cw">
                                      <p:cBhvr>
                                        <p:cTn id="87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538135"/>
                                      </p:to>
                                    </p:animClr>
                                    <p:set>
                                      <p:cBhvr>
                                        <p:cTn id="88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9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19" presetClass="emph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91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9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9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58" grpId="0" animBg="1"/>
      <p:bldP spid="33" grpId="0" animBg="1"/>
      <p:bldP spid="34" grpId="0" animBg="1"/>
      <p:bldP spid="35" grpId="0" animBg="1"/>
      <p:bldP spid="35" grpId="1" animBg="1"/>
      <p:bldP spid="38" grpId="0" animBg="1"/>
      <p:bldP spid="38" grpId="1" animBg="1"/>
      <p:bldP spid="39" grpId="0" animBg="1"/>
      <p:bldP spid="39" grpId="1" animBg="1"/>
      <p:bldP spid="39" grpId="2" animBg="1"/>
      <p:bldP spid="39" grpId="3" animBg="1"/>
      <p:bldP spid="40" grpId="0" animBg="1"/>
      <p:bldP spid="40" grpId="1" animBg="1"/>
      <p:bldP spid="40" grpId="2" animBg="1"/>
      <p:bldP spid="42" grpId="0"/>
      <p:bldP spid="44" grpId="0"/>
      <p:bldP spid="59" grpId="0" animBg="1"/>
      <p:bldP spid="60" grpId="0"/>
      <p:bldP spid="61" grpId="0" animBg="1"/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1203" y="356672"/>
            <a:ext cx="7670211" cy="609398"/>
          </a:xfrm>
        </p:spPr>
        <p:txBody>
          <a:bodyPr/>
          <a:lstStyle/>
          <a:p>
            <a:r>
              <a:rPr lang="uk-UA" b="1" dirty="0">
                <a:solidFill>
                  <a:srgbClr val="0046AA"/>
                </a:solidFill>
                <a:latin typeface="+mn-lt"/>
              </a:rPr>
              <a:t>Перші кроки</a:t>
            </a:r>
            <a:endParaRPr lang="en-GB" b="1" dirty="0">
              <a:solidFill>
                <a:srgbClr val="0046AA"/>
              </a:solidFill>
              <a:latin typeface="+mn-lt"/>
            </a:endParaRPr>
          </a:p>
        </p:txBody>
      </p:sp>
      <p:sp>
        <p:nvSpPr>
          <p:cNvPr id="3" name="Textplatzhalter 1"/>
          <p:cNvSpPr txBox="1">
            <a:spLocks/>
          </p:cNvSpPr>
          <p:nvPr/>
        </p:nvSpPr>
        <p:spPr>
          <a:xfrm>
            <a:off x="2185417" y="1476990"/>
            <a:ext cx="7812198" cy="5040312"/>
          </a:xfrm>
          <a:prstGeom prst="rect">
            <a:avLst/>
          </a:prstGeom>
        </p:spPr>
        <p:txBody>
          <a:bodyPr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sz="2400" dirty="0">
                <a:solidFill>
                  <a:srgbClr val="0046AA"/>
                </a:solidFill>
                <a:latin typeface="+mj-lt"/>
              </a:rPr>
              <a:t>Перший вхід на</a:t>
            </a:r>
            <a:r>
              <a:rPr lang="pl-PL" sz="2400" dirty="0">
                <a:solidFill>
                  <a:srgbClr val="0046AA"/>
                </a:solidFill>
                <a:latin typeface="+mj-lt"/>
              </a:rPr>
              <a:t> </a:t>
            </a:r>
            <a:endParaRPr lang="en-US" sz="2400" dirty="0">
              <a:solidFill>
                <a:srgbClr val="0046AA"/>
              </a:solidFill>
              <a:latin typeface="+mj-lt"/>
            </a:endParaRPr>
          </a:p>
          <a:p>
            <a:pPr marL="0" indent="0">
              <a:buNone/>
            </a:pPr>
            <a:endParaRPr lang="pl-PL" sz="2400" dirty="0">
              <a:solidFill>
                <a:srgbClr val="0046AA"/>
              </a:solidFill>
              <a:latin typeface="+mj-lt"/>
            </a:endParaRPr>
          </a:p>
          <a:p>
            <a:pPr marL="0" indent="0">
              <a:buNone/>
            </a:pPr>
            <a:r>
              <a:rPr lang="pl-PL" sz="2400" dirty="0">
                <a:solidFill>
                  <a:srgbClr val="0046AA"/>
                </a:solidFill>
                <a:latin typeface="+mj-lt"/>
              </a:rPr>
              <a:t>Windows (1),</a:t>
            </a:r>
            <a:r>
              <a:rPr lang="de-DE" sz="2400" dirty="0">
                <a:solidFill>
                  <a:srgbClr val="0046AA"/>
                </a:solidFill>
                <a:latin typeface="+mj-lt"/>
              </a:rPr>
              <a:t> Microsoft (2), </a:t>
            </a:r>
            <a:r>
              <a:rPr lang="pl-PL" sz="2400" dirty="0">
                <a:solidFill>
                  <a:srgbClr val="0046AA"/>
                </a:solidFill>
                <a:latin typeface="+mj-lt"/>
              </a:rPr>
              <a:t>Global </a:t>
            </a:r>
            <a:r>
              <a:rPr lang="pl-PL" sz="2400" dirty="0" err="1">
                <a:solidFill>
                  <a:srgbClr val="0046AA"/>
                </a:solidFill>
                <a:latin typeface="+mj-lt"/>
              </a:rPr>
              <a:t>Protect</a:t>
            </a:r>
            <a:r>
              <a:rPr lang="pl-PL" sz="2400" dirty="0">
                <a:solidFill>
                  <a:srgbClr val="0046AA"/>
                </a:solidFill>
                <a:latin typeface="+mj-lt"/>
              </a:rPr>
              <a:t> (</a:t>
            </a:r>
            <a:r>
              <a:rPr lang="de-DE" sz="2400" dirty="0">
                <a:solidFill>
                  <a:srgbClr val="0046AA"/>
                </a:solidFill>
                <a:latin typeface="+mj-lt"/>
              </a:rPr>
              <a:t>3</a:t>
            </a:r>
            <a:r>
              <a:rPr lang="pl-PL" sz="2400" dirty="0">
                <a:solidFill>
                  <a:srgbClr val="0046AA"/>
                </a:solidFill>
                <a:latin typeface="+mj-lt"/>
              </a:rPr>
              <a:t>), Amex </a:t>
            </a:r>
            <a:r>
              <a:rPr lang="pl-PL" sz="2400" dirty="0" err="1">
                <a:solidFill>
                  <a:srgbClr val="0046AA"/>
                </a:solidFill>
                <a:latin typeface="+mj-lt"/>
              </a:rPr>
              <a:t>Square</a:t>
            </a:r>
            <a:r>
              <a:rPr lang="pl-PL" sz="2400" dirty="0">
                <a:solidFill>
                  <a:srgbClr val="0046AA"/>
                </a:solidFill>
                <a:latin typeface="+mj-lt"/>
              </a:rPr>
              <a:t> (</a:t>
            </a:r>
            <a:r>
              <a:rPr lang="de-DE" sz="2400" dirty="0">
                <a:solidFill>
                  <a:srgbClr val="0046AA"/>
                </a:solidFill>
                <a:latin typeface="+mj-lt"/>
              </a:rPr>
              <a:t>4</a:t>
            </a:r>
            <a:r>
              <a:rPr lang="pl-PL" sz="2400" dirty="0">
                <a:solidFill>
                  <a:srgbClr val="0046AA"/>
                </a:solidFill>
                <a:latin typeface="+mj-lt"/>
              </a:rPr>
              <a:t>)</a:t>
            </a:r>
          </a:p>
          <a:p>
            <a:pPr marL="0" indent="0">
              <a:buNone/>
            </a:pPr>
            <a:endParaRPr lang="pl-PL" sz="2400" dirty="0">
              <a:solidFill>
                <a:srgbClr val="0046AA"/>
              </a:solidFill>
              <a:latin typeface="+mj-lt"/>
            </a:endParaRPr>
          </a:p>
          <a:p>
            <a:r>
              <a:rPr lang="pl-PL" sz="2400" dirty="0">
                <a:solidFill>
                  <a:srgbClr val="0046AA"/>
                </a:solidFill>
                <a:latin typeface="+mj-lt"/>
              </a:rPr>
              <a:t>(1) Jan </a:t>
            </a:r>
            <a:r>
              <a:rPr lang="nb-NO" sz="2400" dirty="0">
                <a:solidFill>
                  <a:srgbClr val="0046AA"/>
                </a:solidFill>
                <a:latin typeface="+mj-lt"/>
              </a:rPr>
              <a:t>Melnyk</a:t>
            </a:r>
            <a:r>
              <a:rPr lang="pl-PL" sz="2400" dirty="0">
                <a:solidFill>
                  <a:srgbClr val="0046AA"/>
                </a:solidFill>
                <a:latin typeface="+mj-lt"/>
              </a:rPr>
              <a:t>: </a:t>
            </a:r>
            <a:r>
              <a:rPr lang="uk-UA" sz="2400" dirty="0">
                <a:solidFill>
                  <a:srgbClr val="0046AA"/>
                </a:solidFill>
                <a:latin typeface="+mj-lt"/>
              </a:rPr>
              <a:t>Користувач</a:t>
            </a:r>
            <a:r>
              <a:rPr lang="pl-PL" sz="2400" dirty="0">
                <a:solidFill>
                  <a:srgbClr val="0046AA"/>
                </a:solidFill>
                <a:latin typeface="+mj-lt"/>
              </a:rPr>
              <a:t>: </a:t>
            </a:r>
            <a:r>
              <a:rPr lang="pl-PL" sz="2400" b="1" dirty="0">
                <a:solidFill>
                  <a:srgbClr val="0046AA"/>
                </a:solidFill>
                <a:latin typeface="+mj-lt"/>
              </a:rPr>
              <a:t>j</a:t>
            </a:r>
            <a:r>
              <a:rPr lang="nb-NO" sz="2400" b="1" dirty="0">
                <a:solidFill>
                  <a:srgbClr val="0046AA"/>
                </a:solidFill>
                <a:latin typeface="+mj-lt"/>
              </a:rPr>
              <a:t>melnyk</a:t>
            </a:r>
            <a:r>
              <a:rPr lang="pl-PL" sz="2400" b="1" dirty="0">
                <a:solidFill>
                  <a:srgbClr val="0046AA"/>
                </a:solidFill>
                <a:latin typeface="+mj-lt"/>
              </a:rPr>
              <a:t> (</a:t>
            </a:r>
            <a:r>
              <a:rPr lang="uk-UA" sz="2400" b="1" dirty="0">
                <a:solidFill>
                  <a:srgbClr val="0046AA"/>
                </a:solidFill>
                <a:latin typeface="+mj-lt"/>
              </a:rPr>
              <a:t>зовні</a:t>
            </a:r>
            <a:r>
              <a:rPr lang="pl-PL" sz="2400" b="1" dirty="0">
                <a:solidFill>
                  <a:srgbClr val="0046AA"/>
                </a:solidFill>
                <a:latin typeface="+mj-lt"/>
              </a:rPr>
              <a:t>: j</a:t>
            </a:r>
            <a:r>
              <a:rPr lang="nb-NO" sz="2400" b="1" dirty="0">
                <a:solidFill>
                  <a:srgbClr val="0046AA"/>
                </a:solidFill>
                <a:latin typeface="+mj-lt"/>
              </a:rPr>
              <a:t>melnyk</a:t>
            </a:r>
            <a:r>
              <a:rPr lang="pl-PL" sz="2400" b="1" dirty="0">
                <a:solidFill>
                  <a:srgbClr val="0046AA"/>
                </a:solidFill>
                <a:latin typeface="+mj-lt"/>
              </a:rPr>
              <a:t>_</a:t>
            </a:r>
            <a:r>
              <a:rPr lang="pl-PL" sz="2400" b="1" dirty="0" err="1">
                <a:solidFill>
                  <a:srgbClr val="0046AA"/>
                </a:solidFill>
                <a:latin typeface="+mj-lt"/>
              </a:rPr>
              <a:t>ext</a:t>
            </a:r>
            <a:r>
              <a:rPr lang="pl-PL" sz="2400" b="1" dirty="0">
                <a:solidFill>
                  <a:srgbClr val="0046AA"/>
                </a:solidFill>
                <a:latin typeface="+mj-lt"/>
              </a:rPr>
              <a:t>)</a:t>
            </a:r>
            <a:endParaRPr lang="en-US" sz="2400" b="1" dirty="0">
              <a:solidFill>
                <a:srgbClr val="0046AA"/>
              </a:solidFill>
              <a:latin typeface="+mj-lt"/>
            </a:endParaRPr>
          </a:p>
          <a:p>
            <a:pPr lvl="1"/>
            <a:r>
              <a:rPr lang="uk-UA" sz="2000" dirty="0">
                <a:solidFill>
                  <a:srgbClr val="0046AA"/>
                </a:solidFill>
                <a:latin typeface="+mj-lt"/>
              </a:rPr>
              <a:t>Новий пароль містить щонайменше</a:t>
            </a:r>
            <a:r>
              <a:rPr lang="pl-PL" sz="2000" dirty="0">
                <a:solidFill>
                  <a:srgbClr val="0046AA"/>
                </a:solidFill>
                <a:latin typeface="+mj-lt"/>
              </a:rPr>
              <a:t> </a:t>
            </a:r>
            <a:r>
              <a:rPr lang="pl-PL" sz="2000" b="1" dirty="0">
                <a:solidFill>
                  <a:srgbClr val="0046AA"/>
                </a:solidFill>
                <a:latin typeface="+mj-lt"/>
              </a:rPr>
              <a:t>8 </a:t>
            </a:r>
            <a:r>
              <a:rPr lang="uk-UA" sz="2000" b="1" dirty="0">
                <a:solidFill>
                  <a:srgbClr val="0046AA"/>
                </a:solidFill>
                <a:latin typeface="+mj-lt"/>
              </a:rPr>
              <a:t>знаків</a:t>
            </a:r>
            <a:r>
              <a:rPr lang="pl-PL" sz="2000" dirty="0">
                <a:solidFill>
                  <a:srgbClr val="0046AA"/>
                </a:solidFill>
                <a:latin typeface="+mj-lt"/>
              </a:rPr>
              <a:t>, </a:t>
            </a:r>
            <a:r>
              <a:rPr lang="uk-UA" sz="2000" b="1" dirty="0">
                <a:solidFill>
                  <a:srgbClr val="0046AA"/>
                </a:solidFill>
                <a:latin typeface="+mj-lt"/>
              </a:rPr>
              <a:t>велику та малу літери та цифру</a:t>
            </a:r>
            <a:endParaRPr lang="pl-PL" sz="2000" dirty="0">
              <a:solidFill>
                <a:srgbClr val="0046AA"/>
              </a:solidFill>
              <a:latin typeface="+mj-lt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400" dirty="0">
                <a:solidFill>
                  <a:srgbClr val="0046AA"/>
                </a:solidFill>
                <a:latin typeface="+mj-lt"/>
              </a:rPr>
              <a:t>(2) </a:t>
            </a:r>
            <a:r>
              <a:rPr lang="uk-UA" sz="2400" dirty="0">
                <a:solidFill>
                  <a:srgbClr val="0046AA"/>
                </a:solidFill>
                <a:latin typeface="+mj-lt"/>
              </a:rPr>
              <a:t>Користувач</a:t>
            </a:r>
            <a:r>
              <a:rPr lang="de-DE" sz="2400" dirty="0">
                <a:solidFill>
                  <a:srgbClr val="0046AA"/>
                </a:solidFill>
                <a:latin typeface="+mj-lt"/>
              </a:rPr>
              <a:t>: </a:t>
            </a:r>
            <a:r>
              <a:rPr lang="uk-UA" sz="2400" b="1" dirty="0">
                <a:solidFill>
                  <a:srgbClr val="0046AA"/>
                </a:solidFill>
                <a:latin typeface="+mj-lt"/>
              </a:rPr>
              <a:t>ім’я</a:t>
            </a:r>
            <a:r>
              <a:rPr lang="de-DE" sz="2400" b="1" dirty="0">
                <a:solidFill>
                  <a:srgbClr val="0046AA"/>
                </a:solidFill>
                <a:latin typeface="+mj-lt"/>
              </a:rPr>
              <a:t>.</a:t>
            </a:r>
            <a:r>
              <a:rPr lang="uk-UA" sz="2400" b="1" dirty="0">
                <a:solidFill>
                  <a:srgbClr val="0046AA"/>
                </a:solidFill>
                <a:latin typeface="+mj-lt"/>
              </a:rPr>
              <a:t>призвише</a:t>
            </a:r>
            <a:r>
              <a:rPr lang="de-DE" sz="2400" b="1" dirty="0">
                <a:solidFill>
                  <a:srgbClr val="0046AA"/>
                </a:solidFill>
                <a:latin typeface="+mj-lt"/>
              </a:rPr>
              <a:t>@payback.net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uk-UA" sz="2100" dirty="0">
                <a:solidFill>
                  <a:srgbClr val="0046AA"/>
                </a:solidFill>
                <a:latin typeface="+mj-lt"/>
              </a:rPr>
              <a:t>Пароль</a:t>
            </a:r>
            <a:r>
              <a:rPr lang="pl-PL" sz="2100" dirty="0">
                <a:solidFill>
                  <a:srgbClr val="0046AA"/>
                </a:solidFill>
                <a:latin typeface="+mj-lt"/>
              </a:rPr>
              <a:t>:</a:t>
            </a:r>
            <a:r>
              <a:rPr lang="pl-PL" sz="2100" b="1" dirty="0">
                <a:solidFill>
                  <a:srgbClr val="0046AA"/>
                </a:solidFill>
                <a:latin typeface="+mj-lt"/>
              </a:rPr>
              <a:t> </a:t>
            </a:r>
            <a:r>
              <a:rPr lang="uk-UA" sz="2100" b="1" dirty="0">
                <a:solidFill>
                  <a:srgbClr val="0046AA"/>
                </a:solidFill>
                <a:latin typeface="+mj-lt"/>
              </a:rPr>
              <a:t>як на </a:t>
            </a:r>
            <a:r>
              <a:rPr lang="pl-PL" sz="2100" b="1" dirty="0">
                <a:solidFill>
                  <a:srgbClr val="0046AA"/>
                </a:solidFill>
                <a:latin typeface="+mj-lt"/>
              </a:rPr>
              <a:t>(1)</a:t>
            </a:r>
            <a:endParaRPr lang="en-US" sz="2100" b="1" dirty="0">
              <a:solidFill>
                <a:srgbClr val="0046AA"/>
              </a:solidFill>
              <a:latin typeface="+mj-lt"/>
            </a:endParaRPr>
          </a:p>
          <a:p>
            <a:r>
              <a:rPr lang="pl-PL" sz="2400" dirty="0">
                <a:solidFill>
                  <a:srgbClr val="0046AA"/>
                </a:solidFill>
                <a:latin typeface="+mj-lt"/>
              </a:rPr>
              <a:t>(</a:t>
            </a:r>
            <a:r>
              <a:rPr lang="de-DE" sz="2400" dirty="0">
                <a:solidFill>
                  <a:srgbClr val="0046AA"/>
                </a:solidFill>
                <a:latin typeface="+mj-lt"/>
              </a:rPr>
              <a:t>3</a:t>
            </a:r>
            <a:r>
              <a:rPr lang="pl-PL" sz="2400" dirty="0">
                <a:solidFill>
                  <a:srgbClr val="0046AA"/>
                </a:solidFill>
                <a:latin typeface="+mj-lt"/>
              </a:rPr>
              <a:t>) </a:t>
            </a:r>
            <a:r>
              <a:rPr lang="uk-UA" sz="2400" dirty="0">
                <a:solidFill>
                  <a:srgbClr val="0046AA"/>
                </a:solidFill>
                <a:latin typeface="+mj-lt"/>
              </a:rPr>
              <a:t>Користувач </a:t>
            </a:r>
            <a:r>
              <a:rPr lang="pl-PL" sz="2400" b="1" dirty="0">
                <a:solidFill>
                  <a:srgbClr val="0046AA"/>
                </a:solidFill>
                <a:latin typeface="+mj-lt"/>
              </a:rPr>
              <a:t>: j</a:t>
            </a:r>
            <a:r>
              <a:rPr lang="nb-NO" sz="2400" b="1" dirty="0">
                <a:solidFill>
                  <a:srgbClr val="0046AA"/>
                </a:solidFill>
                <a:latin typeface="+mj-lt"/>
              </a:rPr>
              <a:t>melnyk</a:t>
            </a:r>
            <a:r>
              <a:rPr lang="pl-PL" sz="2400" b="1" dirty="0">
                <a:solidFill>
                  <a:srgbClr val="0046AA"/>
                </a:solidFill>
                <a:latin typeface="+mj-lt"/>
              </a:rPr>
              <a:t> </a:t>
            </a:r>
            <a:r>
              <a:rPr lang="uk-UA" sz="2400" b="1" dirty="0">
                <a:solidFill>
                  <a:srgbClr val="0046AA"/>
                </a:solidFill>
                <a:latin typeface="+mj-lt"/>
              </a:rPr>
              <a:t>пароль</a:t>
            </a:r>
            <a:r>
              <a:rPr lang="pl-PL" sz="2400" b="1" dirty="0">
                <a:solidFill>
                  <a:srgbClr val="0046AA"/>
                </a:solidFill>
                <a:latin typeface="+mj-lt"/>
              </a:rPr>
              <a:t>:</a:t>
            </a:r>
            <a:r>
              <a:rPr lang="pl-PL" sz="2400" b="1" dirty="0">
                <a:solidFill>
                  <a:srgbClr val="0046AA"/>
                </a:solidFill>
              </a:rPr>
              <a:t> </a:t>
            </a:r>
            <a:r>
              <a:rPr lang="uk-UA" sz="2400" b="1" dirty="0">
                <a:solidFill>
                  <a:srgbClr val="0046AA"/>
                </a:solidFill>
              </a:rPr>
              <a:t>Шпилька</a:t>
            </a:r>
            <a:r>
              <a:rPr lang="de-DE" sz="2400" b="1" dirty="0">
                <a:solidFill>
                  <a:srgbClr val="0046AA"/>
                </a:solidFill>
                <a:latin typeface="+mj-lt"/>
              </a:rPr>
              <a:t>+</a:t>
            </a:r>
            <a:r>
              <a:rPr lang="pl-PL" sz="2400" b="1" dirty="0">
                <a:solidFill>
                  <a:srgbClr val="0046AA"/>
                </a:solidFill>
                <a:latin typeface="+mj-lt"/>
              </a:rPr>
              <a:t> </a:t>
            </a:r>
            <a:r>
              <a:rPr lang="uk-UA" sz="2400" b="1" dirty="0">
                <a:solidFill>
                  <a:srgbClr val="0046AA"/>
                </a:solidFill>
                <a:latin typeface="+mj-lt"/>
              </a:rPr>
              <a:t>жетон</a:t>
            </a:r>
            <a:r>
              <a:rPr lang="en-US" sz="2400" dirty="0">
                <a:solidFill>
                  <a:srgbClr val="0046AA"/>
                </a:solidFill>
                <a:latin typeface="+mj-lt"/>
              </a:rPr>
              <a:t> (RSA SecurID </a:t>
            </a:r>
            <a:r>
              <a:rPr lang="en-US" sz="2400" dirty="0" err="1">
                <a:solidFill>
                  <a:srgbClr val="0046AA"/>
                </a:solidFill>
                <a:latin typeface="+mj-lt"/>
              </a:rPr>
              <a:t>softtoken</a:t>
            </a:r>
            <a:r>
              <a:rPr lang="en-US" sz="2400" dirty="0">
                <a:solidFill>
                  <a:srgbClr val="0046AA"/>
                </a:solidFill>
                <a:latin typeface="+mj-lt"/>
              </a:rPr>
              <a:t>)</a:t>
            </a:r>
            <a:endParaRPr lang="pl-PL" sz="2400" dirty="0">
              <a:solidFill>
                <a:srgbClr val="0046AA"/>
              </a:solidFill>
              <a:latin typeface="+mj-lt"/>
            </a:endParaRPr>
          </a:p>
          <a:p>
            <a:r>
              <a:rPr lang="uk-UA" sz="2400" dirty="0">
                <a:solidFill>
                  <a:srgbClr val="0046AA"/>
                </a:solidFill>
                <a:latin typeface="+mj-lt"/>
              </a:rPr>
              <a:t>Пароль</a:t>
            </a:r>
            <a:r>
              <a:rPr lang="pl-PL" sz="2400" dirty="0">
                <a:solidFill>
                  <a:srgbClr val="0046AA"/>
                </a:solidFill>
                <a:latin typeface="+mj-lt"/>
              </a:rPr>
              <a:t> (1, </a:t>
            </a:r>
            <a:r>
              <a:rPr lang="de-DE" sz="2400" dirty="0">
                <a:solidFill>
                  <a:srgbClr val="0046AA"/>
                </a:solidFill>
                <a:latin typeface="+mj-lt"/>
              </a:rPr>
              <a:t>4</a:t>
            </a:r>
            <a:r>
              <a:rPr lang="pl-PL" sz="2400" dirty="0">
                <a:solidFill>
                  <a:srgbClr val="0046AA"/>
                </a:solidFill>
                <a:latin typeface="+mj-lt"/>
              </a:rPr>
              <a:t>) </a:t>
            </a:r>
            <a:r>
              <a:rPr lang="uk-UA" sz="2400" dirty="0">
                <a:solidFill>
                  <a:srgbClr val="0046AA"/>
                </a:solidFill>
                <a:latin typeface="+mj-lt"/>
              </a:rPr>
              <a:t>Міняємо всі 3 місяці</a:t>
            </a:r>
            <a:r>
              <a:rPr lang="pl-PL" sz="2400" dirty="0">
                <a:solidFill>
                  <a:srgbClr val="0046AA"/>
                </a:solidFill>
                <a:latin typeface="+mj-lt"/>
              </a:rPr>
              <a:t> – </a:t>
            </a:r>
            <a:r>
              <a:rPr lang="uk-UA" sz="2400" dirty="0">
                <a:solidFill>
                  <a:srgbClr val="0046AA"/>
                </a:solidFill>
                <a:latin typeface="+mj-lt"/>
              </a:rPr>
              <a:t>на пошту буде нагадування</a:t>
            </a:r>
            <a:endParaRPr lang="pl-PL" sz="2400" dirty="0">
              <a:solidFill>
                <a:srgbClr val="0046AA"/>
              </a:solidFill>
              <a:latin typeface="+mj-lt"/>
            </a:endParaRPr>
          </a:p>
          <a:p>
            <a:pPr marL="0" indent="0">
              <a:buNone/>
            </a:pPr>
            <a:endParaRPr lang="pl-PL" sz="2400" dirty="0">
              <a:solidFill>
                <a:srgbClr val="0046AA"/>
              </a:solidFill>
              <a:latin typeface="+mj-lt"/>
            </a:endParaRPr>
          </a:p>
          <a:p>
            <a:endParaRPr lang="en-US" sz="2400" dirty="0">
              <a:solidFill>
                <a:srgbClr val="0046AA"/>
              </a:solidFill>
              <a:latin typeface="+mj-lt"/>
            </a:endParaRPr>
          </a:p>
        </p:txBody>
      </p:sp>
      <p:pic>
        <p:nvPicPr>
          <p:cNvPr id="5" name="Picture 4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39575" y="5538952"/>
            <a:ext cx="1476454" cy="650759"/>
          </a:xfrm>
          <a:prstGeom prst="rect">
            <a:avLst/>
          </a:prstGeom>
        </p:spPr>
      </p:pic>
      <p:sp>
        <p:nvSpPr>
          <p:cNvPr id="6" name="Ellipse 5"/>
          <p:cNvSpPr/>
          <p:nvPr/>
        </p:nvSpPr>
        <p:spPr bwMode="gray">
          <a:xfrm>
            <a:off x="229629" y="356672"/>
            <a:ext cx="560972" cy="560972"/>
          </a:xfrm>
          <a:prstGeom prst="ellipse">
            <a:avLst/>
          </a:prstGeom>
          <a:noFill/>
          <a:ln w="38100">
            <a:solidFill>
              <a:srgbClr val="0046AA"/>
            </a:solidFill>
          </a:ln>
        </p:spPr>
        <p:txBody>
          <a:bodyPr rot="0" spcFirstLastPara="0" vertOverflow="overflow" horzOverflow="overflow" vert="horz" wrap="square" lIns="108000" tIns="72000" rIns="108000" bIns="108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100"/>
              </a:spcBef>
              <a:spcAft>
                <a:spcPts val="100"/>
              </a:spcAft>
            </a:pPr>
            <a:r>
              <a:rPr lang="en-US" sz="2800" b="1" dirty="0">
                <a:solidFill>
                  <a:srgbClr val="0046AA"/>
                </a:solidFill>
                <a:latin typeface="+mj-lt"/>
              </a:rPr>
              <a:t>1</a:t>
            </a:r>
          </a:p>
        </p:txBody>
      </p:sp>
      <p:sp>
        <p:nvSpPr>
          <p:cNvPr id="8" name="Rechteck 59">
            <a:extLst>
              <a:ext uri="{FF2B5EF4-FFF2-40B4-BE49-F238E27FC236}">
                <a16:creationId xmlns:a16="http://schemas.microsoft.com/office/drawing/2014/main" id="{F5D84F04-CA41-4ED7-A436-0E7CEF455D56}"/>
              </a:ext>
            </a:extLst>
          </p:cNvPr>
          <p:cNvSpPr/>
          <p:nvPr/>
        </p:nvSpPr>
        <p:spPr>
          <a:xfrm>
            <a:off x="110276" y="3727177"/>
            <a:ext cx="1075355" cy="251178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" name="Rechteck: abgerundete Ecken 3">
            <a:extLst>
              <a:ext uri="{FF2B5EF4-FFF2-40B4-BE49-F238E27FC236}">
                <a16:creationId xmlns:a16="http://schemas.microsoft.com/office/drawing/2014/main" id="{426A6B9B-35B3-4236-B816-D072E06EB4F9}"/>
              </a:ext>
            </a:extLst>
          </p:cNvPr>
          <p:cNvSpPr/>
          <p:nvPr/>
        </p:nvSpPr>
        <p:spPr>
          <a:xfrm>
            <a:off x="184532" y="3818085"/>
            <a:ext cx="914027" cy="2350989"/>
          </a:xfrm>
          <a:prstGeom prst="roundRect">
            <a:avLst/>
          </a:prstGeom>
          <a:solidFill>
            <a:srgbClr val="0046AA"/>
          </a:solidFill>
          <a:ln w="38100">
            <a:noFill/>
          </a:ln>
          <a:effectLst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" name="Ellipse 4">
            <a:extLst>
              <a:ext uri="{FF2B5EF4-FFF2-40B4-BE49-F238E27FC236}">
                <a16:creationId xmlns:a16="http://schemas.microsoft.com/office/drawing/2014/main" id="{A2B8CD04-5702-4557-B8CF-34D52552A3E3}"/>
              </a:ext>
            </a:extLst>
          </p:cNvPr>
          <p:cNvSpPr/>
          <p:nvPr/>
        </p:nvSpPr>
        <p:spPr>
          <a:xfrm>
            <a:off x="356793" y="3935507"/>
            <a:ext cx="582323" cy="580400"/>
          </a:xfrm>
          <a:prstGeom prst="ellipse">
            <a:avLst/>
          </a:prstGeom>
          <a:solidFill>
            <a:schemeClr val="bg1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" name="Ellipse 7">
            <a:extLst>
              <a:ext uri="{FF2B5EF4-FFF2-40B4-BE49-F238E27FC236}">
                <a16:creationId xmlns:a16="http://schemas.microsoft.com/office/drawing/2014/main" id="{283B6F61-A75E-436F-AA0D-B7D2A7ED09D8}"/>
              </a:ext>
            </a:extLst>
          </p:cNvPr>
          <p:cNvSpPr/>
          <p:nvPr/>
        </p:nvSpPr>
        <p:spPr>
          <a:xfrm>
            <a:off x="356793" y="5462410"/>
            <a:ext cx="582323" cy="580400"/>
          </a:xfrm>
          <a:prstGeom prst="ellipse">
            <a:avLst/>
          </a:prstGeom>
          <a:solidFill>
            <a:schemeClr val="accent6">
              <a:lumMod val="75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2" name="Ellipse 8">
            <a:extLst>
              <a:ext uri="{FF2B5EF4-FFF2-40B4-BE49-F238E27FC236}">
                <a16:creationId xmlns:a16="http://schemas.microsoft.com/office/drawing/2014/main" id="{0ADAE94B-BAD2-4DCF-B90D-4E9067196709}"/>
              </a:ext>
            </a:extLst>
          </p:cNvPr>
          <p:cNvSpPr/>
          <p:nvPr/>
        </p:nvSpPr>
        <p:spPr>
          <a:xfrm>
            <a:off x="356793" y="4708703"/>
            <a:ext cx="582323" cy="580400"/>
          </a:xfrm>
          <a:prstGeom prst="ellipse">
            <a:avLst/>
          </a:prstGeom>
          <a:solidFill>
            <a:schemeClr val="bg1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452026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A1C977EA-C2D0-4D78-A59F-6B149856AA9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32444"/>
          <a:stretch/>
        </p:blipFill>
        <p:spPr>
          <a:xfrm>
            <a:off x="7850680" y="1500470"/>
            <a:ext cx="4156788" cy="511492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1203" y="356672"/>
            <a:ext cx="7670211" cy="609398"/>
          </a:xfrm>
        </p:spPr>
        <p:txBody>
          <a:bodyPr/>
          <a:lstStyle/>
          <a:p>
            <a:r>
              <a:rPr lang="pl-PL" b="1" dirty="0">
                <a:solidFill>
                  <a:srgbClr val="0046AA"/>
                </a:solidFill>
                <a:latin typeface="+mn-lt"/>
              </a:rPr>
              <a:t>Windows (1)</a:t>
            </a:r>
            <a:endParaRPr lang="en-GB" b="1" dirty="0">
              <a:solidFill>
                <a:srgbClr val="0046AA"/>
              </a:solidFill>
              <a:latin typeface="+mn-lt"/>
            </a:endParaRPr>
          </a:p>
        </p:txBody>
      </p:sp>
      <p:sp>
        <p:nvSpPr>
          <p:cNvPr id="3" name="Textplatzhalter 1"/>
          <p:cNvSpPr txBox="1">
            <a:spLocks/>
          </p:cNvSpPr>
          <p:nvPr/>
        </p:nvSpPr>
        <p:spPr>
          <a:xfrm>
            <a:off x="2185417" y="1595521"/>
            <a:ext cx="7812198" cy="5040312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sz="2400" dirty="0">
                <a:solidFill>
                  <a:srgbClr val="0046AA"/>
                </a:solidFill>
                <a:latin typeface="+mj-lt"/>
              </a:rPr>
              <a:t>Пошта для зміни пароля</a:t>
            </a:r>
            <a:r>
              <a:rPr lang="pl-PL" sz="2400" dirty="0">
                <a:solidFill>
                  <a:srgbClr val="0046AA"/>
                </a:solidFill>
                <a:latin typeface="+mj-lt"/>
              </a:rPr>
              <a:t>: </a:t>
            </a:r>
            <a:endParaRPr lang="en-US" sz="2400" dirty="0">
              <a:solidFill>
                <a:srgbClr val="0046AA"/>
              </a:solidFill>
              <a:latin typeface="+mj-lt"/>
            </a:endParaRPr>
          </a:p>
          <a:p>
            <a:pPr marL="0" indent="0">
              <a:buNone/>
            </a:pPr>
            <a:endParaRPr lang="pl-PL" sz="2400" dirty="0">
              <a:solidFill>
                <a:srgbClr val="0046AA"/>
              </a:solidFill>
              <a:latin typeface="+mj-lt"/>
            </a:endParaRPr>
          </a:p>
          <a:p>
            <a:pPr marL="0" indent="0">
              <a:buNone/>
            </a:pPr>
            <a:endParaRPr lang="pl-PL" sz="2400" dirty="0">
              <a:solidFill>
                <a:srgbClr val="0046AA"/>
              </a:solidFill>
              <a:latin typeface="+mj-lt"/>
            </a:endParaRPr>
          </a:p>
          <a:p>
            <a:pPr marL="0" indent="0">
              <a:buNone/>
            </a:pPr>
            <a:endParaRPr lang="pl-PL" sz="2400" dirty="0">
              <a:solidFill>
                <a:srgbClr val="0046AA"/>
              </a:solidFill>
              <a:latin typeface="+mj-lt"/>
            </a:endParaRPr>
          </a:p>
          <a:p>
            <a:pPr marL="0" indent="0">
              <a:buNone/>
            </a:pPr>
            <a:endParaRPr lang="pl-PL" sz="2400" dirty="0">
              <a:solidFill>
                <a:srgbClr val="0046AA"/>
              </a:solidFill>
              <a:latin typeface="+mj-lt"/>
            </a:endParaRPr>
          </a:p>
          <a:p>
            <a:pPr marL="0" indent="0">
              <a:buNone/>
            </a:pPr>
            <a:endParaRPr lang="pl-PL" sz="2400" dirty="0">
              <a:solidFill>
                <a:srgbClr val="0046AA"/>
              </a:solidFill>
              <a:latin typeface="+mj-lt"/>
            </a:endParaRPr>
          </a:p>
          <a:p>
            <a:r>
              <a:rPr lang="uk-UA" sz="2400" dirty="0">
                <a:solidFill>
                  <a:srgbClr val="0046AA"/>
                </a:solidFill>
                <a:latin typeface="+mj-lt"/>
              </a:rPr>
              <a:t>У домашньому офісі спочатку</a:t>
            </a:r>
            <a:r>
              <a:rPr lang="pl-PL" sz="2400" dirty="0">
                <a:solidFill>
                  <a:srgbClr val="0046AA"/>
                </a:solidFill>
                <a:latin typeface="+mj-lt"/>
              </a:rPr>
              <a:t> </a:t>
            </a:r>
            <a:endParaRPr lang="de-DE" sz="2400" dirty="0">
              <a:solidFill>
                <a:srgbClr val="0046AA"/>
              </a:solidFill>
              <a:latin typeface="+mj-lt"/>
            </a:endParaRPr>
          </a:p>
          <a:p>
            <a:pPr marL="0" indent="0">
              <a:buNone/>
            </a:pPr>
            <a:r>
              <a:rPr lang="de-DE" sz="2400" dirty="0">
                <a:solidFill>
                  <a:srgbClr val="0046AA"/>
                </a:solidFill>
                <a:latin typeface="+mj-lt"/>
              </a:rPr>
              <a:t>	</a:t>
            </a:r>
            <a:r>
              <a:rPr lang="uk-UA" sz="2400" dirty="0">
                <a:solidFill>
                  <a:srgbClr val="0046AA"/>
                </a:solidFill>
                <a:latin typeface="+mj-lt"/>
              </a:rPr>
              <a:t>підключіться до ВПМ</a:t>
            </a:r>
            <a:endParaRPr lang="en-US" sz="2400" dirty="0">
              <a:solidFill>
                <a:srgbClr val="FFFF00"/>
              </a:solidFill>
              <a:latin typeface="+mj-lt"/>
            </a:endParaRPr>
          </a:p>
          <a:p>
            <a:r>
              <a:rPr lang="uk-UA" sz="2400" dirty="0">
                <a:solidFill>
                  <a:srgbClr val="0046AA"/>
                </a:solidFill>
                <a:latin typeface="+mj-lt"/>
              </a:rPr>
              <a:t>Оскільки ви забули свій пароль</a:t>
            </a:r>
            <a:r>
              <a:rPr lang="pl-PL" sz="2400" dirty="0">
                <a:solidFill>
                  <a:srgbClr val="0046AA"/>
                </a:solidFill>
                <a:latin typeface="+mj-lt"/>
              </a:rPr>
              <a:t>:</a:t>
            </a:r>
            <a:r>
              <a:rPr lang="de-DE" sz="2400" dirty="0">
                <a:solidFill>
                  <a:srgbClr val="0046AA"/>
                </a:solidFill>
                <a:latin typeface="+mj-lt"/>
              </a:rPr>
              <a:t>	</a:t>
            </a:r>
          </a:p>
          <a:p>
            <a:pPr lvl="1"/>
            <a:r>
              <a:rPr lang="en-US" sz="2100" dirty="0">
                <a:solidFill>
                  <a:srgbClr val="0046AA"/>
                </a:solidFill>
                <a:latin typeface="+mj-lt"/>
                <a:hlinkClick r:id="rId3" tooltip="https://passwordreset.microsoftonline.com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https://passwordreset.microsoftonline.com/</a:t>
            </a:r>
            <a:endParaRPr lang="en-US" sz="2100" dirty="0">
              <a:solidFill>
                <a:srgbClr val="0046AA"/>
              </a:solidFill>
              <a:latin typeface="+mj-lt"/>
            </a:endParaRPr>
          </a:p>
          <a:p>
            <a:pPr lvl="1"/>
            <a:r>
              <a:rPr lang="uk-UA" sz="2100" dirty="0">
                <a:solidFill>
                  <a:srgbClr val="0046AA"/>
                </a:solidFill>
                <a:latin typeface="+mj-lt"/>
              </a:rPr>
              <a:t>Перевірка за допомогою облікового</a:t>
            </a:r>
            <a:r>
              <a:rPr lang="en-US" sz="2100" dirty="0">
                <a:solidFill>
                  <a:srgbClr val="0046AA"/>
                </a:solidFill>
                <a:latin typeface="+mj-lt"/>
              </a:rPr>
              <a:t> </a:t>
            </a:r>
            <a:endParaRPr lang="uk-UA" sz="2100" dirty="0">
              <a:solidFill>
                <a:srgbClr val="0046AA"/>
              </a:solidFill>
              <a:latin typeface="+mj-lt"/>
            </a:endParaRPr>
          </a:p>
          <a:p>
            <a:pPr marL="457200" lvl="1" indent="0">
              <a:buNone/>
            </a:pPr>
            <a:r>
              <a:rPr lang="uk-UA" sz="2100" dirty="0">
                <a:solidFill>
                  <a:srgbClr val="0046AA"/>
                </a:solidFill>
                <a:latin typeface="+mj-lt"/>
              </a:rPr>
              <a:t>	запису </a:t>
            </a:r>
            <a:r>
              <a:rPr lang="en-US" sz="2100" dirty="0">
                <a:solidFill>
                  <a:srgbClr val="0046AA"/>
                </a:solidFill>
                <a:latin typeface="+mj-lt"/>
              </a:rPr>
              <a:t>Microsoft (2)</a:t>
            </a:r>
          </a:p>
          <a:p>
            <a:pPr lvl="1"/>
            <a:endParaRPr lang="pl-PL" sz="2000" dirty="0">
              <a:solidFill>
                <a:srgbClr val="0046AA"/>
              </a:solidFill>
              <a:latin typeface="+mj-lt"/>
            </a:endParaRPr>
          </a:p>
          <a:p>
            <a:pPr marL="457200" lvl="1" indent="0">
              <a:buNone/>
            </a:pPr>
            <a:endParaRPr lang="en-US" sz="2000" dirty="0">
              <a:solidFill>
                <a:srgbClr val="0046AA"/>
              </a:solidFill>
              <a:latin typeface="+mj-lt"/>
            </a:endParaRPr>
          </a:p>
        </p:txBody>
      </p:sp>
      <p:pic>
        <p:nvPicPr>
          <p:cNvPr id="23554" name="Picture 2" descr="See the source image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8560" y="140173"/>
            <a:ext cx="1197294" cy="8251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85417" y="2031344"/>
            <a:ext cx="5200141" cy="2026589"/>
          </a:xfrm>
          <a:prstGeom prst="rect">
            <a:avLst/>
          </a:prstGeom>
        </p:spPr>
      </p:pic>
      <p:sp>
        <p:nvSpPr>
          <p:cNvPr id="7" name="Ellipse 5"/>
          <p:cNvSpPr/>
          <p:nvPr/>
        </p:nvSpPr>
        <p:spPr bwMode="gray">
          <a:xfrm>
            <a:off x="229628" y="356672"/>
            <a:ext cx="560972" cy="560972"/>
          </a:xfrm>
          <a:prstGeom prst="ellipse">
            <a:avLst/>
          </a:prstGeom>
          <a:noFill/>
          <a:ln w="38100">
            <a:solidFill>
              <a:srgbClr val="0046AA"/>
            </a:solidFill>
          </a:ln>
        </p:spPr>
        <p:txBody>
          <a:bodyPr rot="0" spcFirstLastPara="0" vertOverflow="overflow" horzOverflow="overflow" vert="horz" wrap="square" lIns="108000" tIns="72000" rIns="108000" bIns="108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100"/>
              </a:spcBef>
              <a:spcAft>
                <a:spcPts val="100"/>
              </a:spcAft>
            </a:pPr>
            <a:r>
              <a:rPr lang="en-US" sz="2800" b="1" dirty="0">
                <a:solidFill>
                  <a:srgbClr val="0046AA"/>
                </a:solidFill>
                <a:latin typeface="+mj-lt"/>
              </a:rPr>
              <a:t>1</a:t>
            </a:r>
          </a:p>
        </p:txBody>
      </p:sp>
      <p:sp>
        <p:nvSpPr>
          <p:cNvPr id="22" name="Rechteck 59">
            <a:extLst>
              <a:ext uri="{FF2B5EF4-FFF2-40B4-BE49-F238E27FC236}">
                <a16:creationId xmlns:a16="http://schemas.microsoft.com/office/drawing/2014/main" id="{E09DD673-7A96-4D15-B76E-E6AB9D92E88E}"/>
              </a:ext>
            </a:extLst>
          </p:cNvPr>
          <p:cNvSpPr/>
          <p:nvPr/>
        </p:nvSpPr>
        <p:spPr>
          <a:xfrm>
            <a:off x="110276" y="3727177"/>
            <a:ext cx="1075355" cy="251178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3" name="Rechteck: abgerundete Ecken 3">
            <a:extLst>
              <a:ext uri="{FF2B5EF4-FFF2-40B4-BE49-F238E27FC236}">
                <a16:creationId xmlns:a16="http://schemas.microsoft.com/office/drawing/2014/main" id="{323427F5-23F5-45BD-894A-3478BF68AE90}"/>
              </a:ext>
            </a:extLst>
          </p:cNvPr>
          <p:cNvSpPr/>
          <p:nvPr/>
        </p:nvSpPr>
        <p:spPr>
          <a:xfrm>
            <a:off x="184532" y="3818085"/>
            <a:ext cx="914027" cy="2350989"/>
          </a:xfrm>
          <a:prstGeom prst="roundRect">
            <a:avLst/>
          </a:prstGeom>
          <a:solidFill>
            <a:srgbClr val="0046AA"/>
          </a:solidFill>
          <a:ln w="38100">
            <a:noFill/>
          </a:ln>
          <a:effectLst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4" name="Ellipse 4">
            <a:extLst>
              <a:ext uri="{FF2B5EF4-FFF2-40B4-BE49-F238E27FC236}">
                <a16:creationId xmlns:a16="http://schemas.microsoft.com/office/drawing/2014/main" id="{D1F19900-8670-4BB7-B5FE-8B1598BE8AA9}"/>
              </a:ext>
            </a:extLst>
          </p:cNvPr>
          <p:cNvSpPr/>
          <p:nvPr/>
        </p:nvSpPr>
        <p:spPr>
          <a:xfrm>
            <a:off x="356793" y="3935507"/>
            <a:ext cx="582323" cy="580400"/>
          </a:xfrm>
          <a:prstGeom prst="ellipse">
            <a:avLst/>
          </a:prstGeom>
          <a:solidFill>
            <a:schemeClr val="bg1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5" name="Ellipse 7">
            <a:extLst>
              <a:ext uri="{FF2B5EF4-FFF2-40B4-BE49-F238E27FC236}">
                <a16:creationId xmlns:a16="http://schemas.microsoft.com/office/drawing/2014/main" id="{EEB61739-1E30-4DF3-BD9A-15385EFADCEF}"/>
              </a:ext>
            </a:extLst>
          </p:cNvPr>
          <p:cNvSpPr/>
          <p:nvPr/>
        </p:nvSpPr>
        <p:spPr>
          <a:xfrm>
            <a:off x="356793" y="5462410"/>
            <a:ext cx="582323" cy="580400"/>
          </a:xfrm>
          <a:prstGeom prst="ellipse">
            <a:avLst/>
          </a:prstGeom>
          <a:solidFill>
            <a:schemeClr val="accent6">
              <a:lumMod val="75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26" name="Ellipse 8">
            <a:extLst>
              <a:ext uri="{FF2B5EF4-FFF2-40B4-BE49-F238E27FC236}">
                <a16:creationId xmlns:a16="http://schemas.microsoft.com/office/drawing/2014/main" id="{C2220DB8-9EB2-47F6-B364-462219EA4DB1}"/>
              </a:ext>
            </a:extLst>
          </p:cNvPr>
          <p:cNvSpPr/>
          <p:nvPr/>
        </p:nvSpPr>
        <p:spPr>
          <a:xfrm>
            <a:off x="356793" y="4708703"/>
            <a:ext cx="582323" cy="580400"/>
          </a:xfrm>
          <a:prstGeom prst="ellipse">
            <a:avLst/>
          </a:prstGeom>
          <a:solidFill>
            <a:schemeClr val="bg1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643803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hteck 59">
            <a:extLst>
              <a:ext uri="{FF2B5EF4-FFF2-40B4-BE49-F238E27FC236}">
                <a16:creationId xmlns:a16="http://schemas.microsoft.com/office/drawing/2014/main" id="{C163D79B-96EE-40F3-851D-896395B5E0F9}"/>
              </a:ext>
            </a:extLst>
          </p:cNvPr>
          <p:cNvSpPr/>
          <p:nvPr/>
        </p:nvSpPr>
        <p:spPr>
          <a:xfrm>
            <a:off x="110276" y="3727177"/>
            <a:ext cx="1075355" cy="251178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8" name="Rechteck: abgerundete Ecken 3">
            <a:extLst>
              <a:ext uri="{FF2B5EF4-FFF2-40B4-BE49-F238E27FC236}">
                <a16:creationId xmlns:a16="http://schemas.microsoft.com/office/drawing/2014/main" id="{B40ACA40-00CC-454F-9E71-5C26CB6D5F08}"/>
              </a:ext>
            </a:extLst>
          </p:cNvPr>
          <p:cNvSpPr/>
          <p:nvPr/>
        </p:nvSpPr>
        <p:spPr>
          <a:xfrm>
            <a:off x="184532" y="3818085"/>
            <a:ext cx="914027" cy="2350989"/>
          </a:xfrm>
          <a:prstGeom prst="roundRect">
            <a:avLst/>
          </a:prstGeom>
          <a:solidFill>
            <a:srgbClr val="0046AA"/>
          </a:solidFill>
          <a:ln w="38100">
            <a:noFill/>
          </a:ln>
          <a:effectLst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9" name="Ellipse 4">
            <a:extLst>
              <a:ext uri="{FF2B5EF4-FFF2-40B4-BE49-F238E27FC236}">
                <a16:creationId xmlns:a16="http://schemas.microsoft.com/office/drawing/2014/main" id="{085A547A-001E-4B97-B841-C42CBDCD54AD}"/>
              </a:ext>
            </a:extLst>
          </p:cNvPr>
          <p:cNvSpPr/>
          <p:nvPr/>
        </p:nvSpPr>
        <p:spPr>
          <a:xfrm>
            <a:off x="356793" y="3935507"/>
            <a:ext cx="582323" cy="580400"/>
          </a:xfrm>
          <a:prstGeom prst="ellipse">
            <a:avLst/>
          </a:prstGeom>
          <a:solidFill>
            <a:srgbClr val="FF0000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0" name="Ellipse 7">
            <a:extLst>
              <a:ext uri="{FF2B5EF4-FFF2-40B4-BE49-F238E27FC236}">
                <a16:creationId xmlns:a16="http://schemas.microsoft.com/office/drawing/2014/main" id="{892695A7-48E4-4C2E-BF04-BF3112F0E1FA}"/>
              </a:ext>
            </a:extLst>
          </p:cNvPr>
          <p:cNvSpPr/>
          <p:nvPr/>
        </p:nvSpPr>
        <p:spPr>
          <a:xfrm>
            <a:off x="356793" y="5462410"/>
            <a:ext cx="582323" cy="580400"/>
          </a:xfrm>
          <a:prstGeom prst="ellipse">
            <a:avLst/>
          </a:prstGeom>
          <a:solidFill>
            <a:schemeClr val="bg1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21" name="Ellipse 8">
            <a:extLst>
              <a:ext uri="{FF2B5EF4-FFF2-40B4-BE49-F238E27FC236}">
                <a16:creationId xmlns:a16="http://schemas.microsoft.com/office/drawing/2014/main" id="{13CB1933-677C-426B-BF59-BA7F8D312751}"/>
              </a:ext>
            </a:extLst>
          </p:cNvPr>
          <p:cNvSpPr/>
          <p:nvPr/>
        </p:nvSpPr>
        <p:spPr>
          <a:xfrm>
            <a:off x="356793" y="4708703"/>
            <a:ext cx="582323" cy="580400"/>
          </a:xfrm>
          <a:prstGeom prst="ellipse">
            <a:avLst/>
          </a:prstGeom>
          <a:solidFill>
            <a:schemeClr val="bg1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1203" y="356672"/>
            <a:ext cx="7670211" cy="609398"/>
          </a:xfrm>
        </p:spPr>
        <p:txBody>
          <a:bodyPr/>
          <a:lstStyle/>
          <a:p>
            <a:r>
              <a:rPr lang="pl-PL" b="1" dirty="0">
                <a:solidFill>
                  <a:srgbClr val="0046AA"/>
                </a:solidFill>
                <a:latin typeface="+mn-lt"/>
              </a:rPr>
              <a:t>Microsoft (2)</a:t>
            </a:r>
            <a:endParaRPr lang="en-GB" b="1" dirty="0">
              <a:solidFill>
                <a:srgbClr val="0046AA"/>
              </a:solidFill>
              <a:latin typeface="+mn-lt"/>
            </a:endParaRPr>
          </a:p>
        </p:txBody>
      </p:sp>
      <p:sp>
        <p:nvSpPr>
          <p:cNvPr id="3" name="Textplatzhalter 1"/>
          <p:cNvSpPr txBox="1">
            <a:spLocks/>
          </p:cNvSpPr>
          <p:nvPr/>
        </p:nvSpPr>
        <p:spPr>
          <a:xfrm>
            <a:off x="2185417" y="1476990"/>
            <a:ext cx="7812198" cy="5040312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sz="2400" dirty="0">
                <a:solidFill>
                  <a:srgbClr val="0046AA"/>
                </a:solidFill>
                <a:latin typeface="+mj-lt"/>
              </a:rPr>
              <a:t>Спочатку встановіть автентифікацію за допомогою</a:t>
            </a:r>
            <a:endParaRPr lang="pl-PL" sz="2400" dirty="0">
              <a:solidFill>
                <a:srgbClr val="0046AA"/>
              </a:solidFill>
              <a:latin typeface="+mj-lt"/>
            </a:endParaRPr>
          </a:p>
          <a:p>
            <a:pPr lvl="1"/>
            <a:endParaRPr lang="pl-PL" sz="2000" dirty="0">
              <a:solidFill>
                <a:srgbClr val="0046AA"/>
              </a:solidFill>
              <a:latin typeface="+mj-lt"/>
            </a:endParaRPr>
          </a:p>
          <a:p>
            <a:pPr lvl="1"/>
            <a:r>
              <a:rPr lang="pl-PL" sz="2000" dirty="0">
                <a:solidFill>
                  <a:srgbClr val="0046AA"/>
                </a:solidFill>
                <a:latin typeface="+mj-lt"/>
              </a:rPr>
              <a:t>Microsoft </a:t>
            </a:r>
            <a:r>
              <a:rPr lang="pl-PL" sz="2000" dirty="0" err="1">
                <a:solidFill>
                  <a:srgbClr val="0046AA"/>
                </a:solidFill>
                <a:latin typeface="+mj-lt"/>
              </a:rPr>
              <a:t>Authenticator</a:t>
            </a:r>
            <a:r>
              <a:rPr lang="pl-PL" sz="2000" dirty="0">
                <a:solidFill>
                  <a:srgbClr val="0046AA"/>
                </a:solidFill>
                <a:latin typeface="+mj-lt"/>
              </a:rPr>
              <a:t> </a:t>
            </a:r>
            <a:r>
              <a:rPr lang="pl-PL" sz="2000" dirty="0" err="1">
                <a:solidFill>
                  <a:srgbClr val="0046AA"/>
                </a:solidFill>
                <a:latin typeface="+mj-lt"/>
              </a:rPr>
              <a:t>App</a:t>
            </a:r>
            <a:r>
              <a:rPr lang="pl-PL" sz="2000" dirty="0">
                <a:solidFill>
                  <a:srgbClr val="0046AA"/>
                </a:solidFill>
                <a:latin typeface="+mj-lt"/>
              </a:rPr>
              <a:t> </a:t>
            </a:r>
            <a:r>
              <a:rPr lang="uk-UA" sz="2000" dirty="0">
                <a:solidFill>
                  <a:srgbClr val="0046AA"/>
                </a:solidFill>
                <a:latin typeface="+mj-lt"/>
              </a:rPr>
              <a:t>та</a:t>
            </a:r>
            <a:endParaRPr lang="pl-PL" sz="2000" dirty="0">
              <a:solidFill>
                <a:srgbClr val="0046AA"/>
              </a:solidFill>
              <a:latin typeface="+mj-lt"/>
            </a:endParaRPr>
          </a:p>
          <a:p>
            <a:pPr lvl="1"/>
            <a:r>
              <a:rPr lang="uk-UA" sz="2000" dirty="0">
                <a:solidFill>
                  <a:srgbClr val="0046AA"/>
                </a:solidFill>
                <a:latin typeface="+mj-lt"/>
              </a:rPr>
              <a:t>Номер телефону</a:t>
            </a:r>
            <a:r>
              <a:rPr lang="pl-PL" sz="2000" dirty="0">
                <a:solidFill>
                  <a:srgbClr val="0046AA"/>
                </a:solidFill>
                <a:latin typeface="+mj-lt"/>
              </a:rPr>
              <a:t> (</a:t>
            </a:r>
            <a:r>
              <a:rPr lang="uk-UA" sz="2000" dirty="0">
                <a:solidFill>
                  <a:srgbClr val="0046AA"/>
                </a:solidFill>
                <a:latin typeface="+mj-lt"/>
              </a:rPr>
              <a:t>від фірми або приватної</a:t>
            </a:r>
            <a:r>
              <a:rPr lang="pl-PL" sz="2000" dirty="0">
                <a:solidFill>
                  <a:srgbClr val="0046AA"/>
                </a:solidFill>
                <a:latin typeface="+mj-lt"/>
              </a:rPr>
              <a:t>)  </a:t>
            </a:r>
          </a:p>
          <a:p>
            <a:pPr marL="457200" lvl="1" indent="0">
              <a:buNone/>
            </a:pPr>
            <a:endParaRPr lang="pl-PL" sz="2000" dirty="0">
              <a:solidFill>
                <a:srgbClr val="0046AA"/>
              </a:solidFill>
              <a:latin typeface="+mj-lt"/>
            </a:endParaRPr>
          </a:p>
          <a:p>
            <a:pPr lvl="1">
              <a:buFont typeface="Wingdings" panose="05000000000000000000" pitchFamily="2" charset="2"/>
              <a:buChar char="Ø"/>
            </a:pPr>
            <a:r>
              <a:rPr lang="uk-UA" sz="2000" dirty="0">
                <a:solidFill>
                  <a:srgbClr val="0046AA"/>
                </a:solidFill>
                <a:latin typeface="+mj-lt"/>
              </a:rPr>
              <a:t>Необхідний для будь-якої зміни облікового запису</a:t>
            </a:r>
          </a:p>
          <a:p>
            <a:pPr marL="457200" lvl="1" indent="0">
              <a:buNone/>
            </a:pPr>
            <a:r>
              <a:rPr lang="uk-UA" sz="2000" dirty="0">
                <a:solidFill>
                  <a:srgbClr val="0046AA"/>
                </a:solidFill>
                <a:latin typeface="+mj-lt"/>
              </a:rPr>
              <a:t>	користувача</a:t>
            </a:r>
            <a:r>
              <a:rPr lang="pl-PL" sz="2000" dirty="0">
                <a:solidFill>
                  <a:srgbClr val="0046AA"/>
                </a:solidFill>
                <a:latin typeface="+mj-lt"/>
              </a:rPr>
              <a:t>	</a:t>
            </a:r>
          </a:p>
          <a:p>
            <a:pPr marL="0" indent="0">
              <a:buNone/>
            </a:pPr>
            <a:endParaRPr lang="pl-PL" sz="2400" dirty="0">
              <a:solidFill>
                <a:srgbClr val="0046AA"/>
              </a:solidFill>
              <a:latin typeface="+mj-lt"/>
            </a:endParaRPr>
          </a:p>
          <a:p>
            <a:pPr marL="0" indent="0">
              <a:buNone/>
            </a:pPr>
            <a:endParaRPr lang="pl-PL" sz="2400" dirty="0">
              <a:solidFill>
                <a:srgbClr val="0046AA"/>
              </a:solidFill>
              <a:latin typeface="+mj-lt"/>
            </a:endParaRPr>
          </a:p>
          <a:p>
            <a:endParaRPr lang="en-US" sz="2400" dirty="0">
              <a:solidFill>
                <a:srgbClr val="0046AA"/>
              </a:solidFill>
              <a:latin typeface="+mj-lt"/>
            </a:endParaRPr>
          </a:p>
        </p:txBody>
      </p:sp>
      <p:sp>
        <p:nvSpPr>
          <p:cNvPr id="9" name="Ellipse 5"/>
          <p:cNvSpPr/>
          <p:nvPr/>
        </p:nvSpPr>
        <p:spPr bwMode="gray">
          <a:xfrm>
            <a:off x="229628" y="356672"/>
            <a:ext cx="560972" cy="560972"/>
          </a:xfrm>
          <a:prstGeom prst="ellipse">
            <a:avLst/>
          </a:prstGeom>
          <a:noFill/>
          <a:ln w="38100">
            <a:solidFill>
              <a:srgbClr val="0046AA"/>
            </a:solidFill>
          </a:ln>
        </p:spPr>
        <p:txBody>
          <a:bodyPr rot="0" spcFirstLastPara="0" vertOverflow="overflow" horzOverflow="overflow" vert="horz" wrap="square" lIns="108000" tIns="72000" rIns="108000" bIns="108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100"/>
              </a:spcBef>
              <a:spcAft>
                <a:spcPts val="100"/>
              </a:spcAft>
            </a:pPr>
            <a:r>
              <a:rPr lang="en-US" sz="2800" b="1" dirty="0">
                <a:solidFill>
                  <a:srgbClr val="0046AA"/>
                </a:solidFill>
                <a:latin typeface="+mj-lt"/>
              </a:rPr>
              <a:t>1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FFC3A3B-46F4-4083-8640-608276A57BAD}"/>
              </a:ext>
            </a:extLst>
          </p:cNvPr>
          <p:cNvSpPr/>
          <p:nvPr/>
        </p:nvSpPr>
        <p:spPr>
          <a:xfrm>
            <a:off x="989563" y="6003531"/>
            <a:ext cx="1067692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hlinkClick r:id="rId2"/>
              </a:rPr>
              <a:t>Login To Microsoft 365 The Very First Time - OIT Knowledge Base - PAYBACK Confluence (loyaltypartner.com)</a:t>
            </a:r>
            <a:endParaRPr lang="pl-PL" dirty="0"/>
          </a:p>
          <a:p>
            <a:r>
              <a:rPr lang="en-US" dirty="0">
                <a:hlinkClick r:id="rId3"/>
              </a:rPr>
              <a:t>Microsoft Office Home</a:t>
            </a:r>
            <a:endParaRPr lang="pl-PL" dirty="0"/>
          </a:p>
          <a:p>
            <a:r>
              <a:rPr lang="en-US" dirty="0">
                <a:hlinkClick r:id="rId4"/>
              </a:rPr>
              <a:t>Microsoft Authenticator – Securely Access &amp; Manage Your Online Accounts</a:t>
            </a:r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3F7C37E-AFD9-48D6-AAC4-80DDE0F9B98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70661" y="2035770"/>
            <a:ext cx="877229" cy="859834"/>
          </a:xfrm>
          <a:prstGeom prst="rect">
            <a:avLst/>
          </a:prstGeom>
        </p:spPr>
      </p:pic>
      <p:pic>
        <p:nvPicPr>
          <p:cNvPr id="31748" name="Picture 4" descr="See the source image">
            <a:extLst>
              <a:ext uri="{FF2B5EF4-FFF2-40B4-BE49-F238E27FC236}">
                <a16:creationId xmlns:a16="http://schemas.microsoft.com/office/drawing/2014/main" id="{15A9DB22-CA09-4747-884A-F67E5D359C5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91" t="11097" r="7760" b="8427"/>
          <a:stretch/>
        </p:blipFill>
        <p:spPr bwMode="auto">
          <a:xfrm>
            <a:off x="2123107" y="3825764"/>
            <a:ext cx="4571564" cy="20390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750" name="Picture 6" descr="See the source image">
            <a:extLst>
              <a:ext uri="{FF2B5EF4-FFF2-40B4-BE49-F238E27FC236}">
                <a16:creationId xmlns:a16="http://schemas.microsoft.com/office/drawing/2014/main" id="{6C7D3BDC-8A17-4430-9A82-0E4E018FD3C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71" t="8167" r="13847" b="68174"/>
          <a:stretch/>
        </p:blipFill>
        <p:spPr bwMode="auto">
          <a:xfrm>
            <a:off x="5815713" y="273266"/>
            <a:ext cx="3139102" cy="6569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Arrow: Down 21">
            <a:extLst>
              <a:ext uri="{FF2B5EF4-FFF2-40B4-BE49-F238E27FC236}">
                <a16:creationId xmlns:a16="http://schemas.microsoft.com/office/drawing/2014/main" id="{98BF1340-2087-4592-9EAF-E7EEE0D3BE07}"/>
              </a:ext>
            </a:extLst>
          </p:cNvPr>
          <p:cNvSpPr/>
          <p:nvPr/>
        </p:nvSpPr>
        <p:spPr>
          <a:xfrm>
            <a:off x="1245813" y="5185416"/>
            <a:ext cx="778647" cy="866877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D615A1F-B8D4-4216-9F09-E7368275B0C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770661" y="3280281"/>
            <a:ext cx="2281119" cy="2584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731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animClr clrSpc="rgb" dir="cw">
                                      <p:cBhvr>
                                        <p:cTn id="7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9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7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538135"/>
                                      </p:to>
                                    </p:animClr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538135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9" presetClass="emph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  <p:bldP spid="21" grpId="0" animBg="1"/>
      <p:bldP spid="21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95145" y="3240268"/>
            <a:ext cx="4015302" cy="292652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1203" y="356672"/>
            <a:ext cx="7670211" cy="609398"/>
          </a:xfrm>
        </p:spPr>
        <p:txBody>
          <a:bodyPr/>
          <a:lstStyle/>
          <a:p>
            <a:r>
              <a:rPr lang="pl-PL" b="1" dirty="0">
                <a:solidFill>
                  <a:srgbClr val="0046AA"/>
                </a:solidFill>
                <a:latin typeface="+mn-lt"/>
              </a:rPr>
              <a:t>Global </a:t>
            </a:r>
            <a:r>
              <a:rPr lang="pl-PL" b="1" dirty="0" err="1">
                <a:solidFill>
                  <a:srgbClr val="0046AA"/>
                </a:solidFill>
                <a:latin typeface="+mn-lt"/>
              </a:rPr>
              <a:t>protect</a:t>
            </a:r>
            <a:r>
              <a:rPr lang="pl-PL" b="1" dirty="0">
                <a:solidFill>
                  <a:srgbClr val="0046AA"/>
                </a:solidFill>
                <a:latin typeface="+mn-lt"/>
              </a:rPr>
              <a:t> (</a:t>
            </a:r>
            <a:r>
              <a:rPr lang="de-DE" b="1" dirty="0">
                <a:solidFill>
                  <a:srgbClr val="0046AA"/>
                </a:solidFill>
                <a:latin typeface="+mn-lt"/>
              </a:rPr>
              <a:t>3</a:t>
            </a:r>
            <a:r>
              <a:rPr lang="pl-PL" b="1" dirty="0">
                <a:solidFill>
                  <a:srgbClr val="0046AA"/>
                </a:solidFill>
                <a:latin typeface="+mn-lt"/>
              </a:rPr>
              <a:t>)</a:t>
            </a:r>
            <a:endParaRPr lang="en-GB" b="1" dirty="0">
              <a:solidFill>
                <a:srgbClr val="0046AA"/>
              </a:solidFill>
              <a:latin typeface="+mn-lt"/>
            </a:endParaRPr>
          </a:p>
        </p:txBody>
      </p:sp>
      <p:sp>
        <p:nvSpPr>
          <p:cNvPr id="3" name="Textplatzhalter 1">
            <a:hlinkClick r:id="rId3"/>
          </p:cNvPr>
          <p:cNvSpPr txBox="1">
            <a:spLocks/>
          </p:cNvSpPr>
          <p:nvPr/>
        </p:nvSpPr>
        <p:spPr>
          <a:xfrm>
            <a:off x="2185417" y="1476990"/>
            <a:ext cx="7812198" cy="5040312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sz="2400" dirty="0">
                <a:solidFill>
                  <a:srgbClr val="0046AA"/>
                </a:solidFill>
                <a:latin typeface="+mj-lt"/>
              </a:rPr>
              <a:t>В офісі</a:t>
            </a:r>
            <a:r>
              <a:rPr lang="nb-NO" sz="2400" dirty="0">
                <a:solidFill>
                  <a:srgbClr val="0046AA"/>
                </a:solidFill>
                <a:latin typeface="+mj-lt"/>
              </a:rPr>
              <a:t> </a:t>
            </a:r>
            <a:r>
              <a:rPr lang="uk-UA" sz="2400" dirty="0">
                <a:solidFill>
                  <a:srgbClr val="0046AA"/>
                </a:solidFill>
                <a:latin typeface="+mj-lt"/>
              </a:rPr>
              <a:t>по кабелю</a:t>
            </a:r>
            <a:r>
              <a:rPr lang="en-US" sz="2400" dirty="0">
                <a:solidFill>
                  <a:srgbClr val="0046AA"/>
                </a:solidFill>
                <a:latin typeface="+mj-lt"/>
              </a:rPr>
              <a:t>: 			loyaltypartner.com</a:t>
            </a:r>
            <a:endParaRPr lang="pl-PL" sz="2400" dirty="0">
              <a:solidFill>
                <a:srgbClr val="0046AA"/>
              </a:solidFill>
              <a:latin typeface="+mj-lt"/>
            </a:endParaRPr>
          </a:p>
          <a:p>
            <a:r>
              <a:rPr lang="uk-UA" sz="2400" dirty="0">
                <a:solidFill>
                  <a:srgbClr val="0046AA"/>
                </a:solidFill>
                <a:latin typeface="+mj-lt"/>
              </a:rPr>
              <a:t>В офісі</a:t>
            </a:r>
            <a:r>
              <a:rPr lang="pl-PL" sz="2400" dirty="0">
                <a:solidFill>
                  <a:srgbClr val="0046AA"/>
                </a:solidFill>
                <a:latin typeface="+mj-lt"/>
              </a:rPr>
              <a:t> </a:t>
            </a:r>
            <a:r>
              <a:rPr lang="uk-UA" sz="2400" dirty="0">
                <a:solidFill>
                  <a:srgbClr val="0046AA"/>
                </a:solidFill>
                <a:latin typeface="+mj-lt"/>
              </a:rPr>
              <a:t>бездротовий</a:t>
            </a:r>
            <a:r>
              <a:rPr lang="en-US" sz="2400" dirty="0">
                <a:solidFill>
                  <a:srgbClr val="0046AA"/>
                </a:solidFill>
                <a:latin typeface="+mj-lt"/>
              </a:rPr>
              <a:t>:		IWL</a:t>
            </a:r>
            <a:endParaRPr lang="pl-PL" sz="2400" dirty="0">
              <a:solidFill>
                <a:srgbClr val="0046AA"/>
              </a:solidFill>
              <a:latin typeface="+mj-lt"/>
            </a:endParaRPr>
          </a:p>
          <a:p>
            <a:r>
              <a:rPr lang="uk-UA" sz="2400" dirty="0">
                <a:solidFill>
                  <a:srgbClr val="0046AA"/>
                </a:solidFill>
                <a:latin typeface="+mj-lt"/>
              </a:rPr>
              <a:t>За межами офісу</a:t>
            </a:r>
            <a:r>
              <a:rPr lang="pl-PL" sz="2400" dirty="0">
                <a:solidFill>
                  <a:srgbClr val="0046AA"/>
                </a:solidFill>
                <a:latin typeface="+mj-lt"/>
              </a:rPr>
              <a:t> </a:t>
            </a:r>
            <a:r>
              <a:rPr lang="uk-UA" sz="2400" dirty="0">
                <a:solidFill>
                  <a:srgbClr val="0046AA"/>
                </a:solidFill>
                <a:latin typeface="+mj-lt"/>
              </a:rPr>
              <a:t>підключіться до</a:t>
            </a:r>
            <a:r>
              <a:rPr lang="nb-NO" sz="2400" dirty="0">
                <a:solidFill>
                  <a:srgbClr val="0046AA"/>
                </a:solidFill>
                <a:latin typeface="+mj-lt"/>
              </a:rPr>
              <a:t> </a:t>
            </a:r>
            <a:r>
              <a:rPr lang="uk-UA" sz="2400" dirty="0">
                <a:solidFill>
                  <a:srgbClr val="0046AA"/>
                </a:solidFill>
                <a:latin typeface="+mj-lt"/>
              </a:rPr>
              <a:t>ВПМ</a:t>
            </a:r>
            <a:r>
              <a:rPr lang="pl-PL" sz="2400" dirty="0">
                <a:solidFill>
                  <a:srgbClr val="0046AA"/>
                </a:solidFill>
                <a:latin typeface="+mj-lt"/>
              </a:rPr>
              <a:t> </a:t>
            </a:r>
          </a:p>
          <a:p>
            <a:pPr marL="0" indent="0">
              <a:buNone/>
            </a:pPr>
            <a:r>
              <a:rPr lang="pl-PL" sz="2400" dirty="0">
                <a:solidFill>
                  <a:srgbClr val="0046AA"/>
                </a:solidFill>
                <a:latin typeface="+mj-lt"/>
              </a:rPr>
              <a:t>	Global </a:t>
            </a:r>
            <a:r>
              <a:rPr lang="pl-PL" sz="2400" dirty="0" err="1">
                <a:solidFill>
                  <a:srgbClr val="0046AA"/>
                </a:solidFill>
                <a:latin typeface="+mj-lt"/>
              </a:rPr>
              <a:t>protect</a:t>
            </a:r>
            <a:endParaRPr lang="pl-PL" sz="2400" dirty="0">
              <a:solidFill>
                <a:srgbClr val="0046AA"/>
              </a:solidFill>
              <a:latin typeface="+mj-lt"/>
            </a:endParaRPr>
          </a:p>
          <a:p>
            <a:pPr marL="0" indent="0">
              <a:buNone/>
            </a:pPr>
            <a:r>
              <a:rPr lang="pl-PL" sz="2400" dirty="0">
                <a:solidFill>
                  <a:srgbClr val="0046AA"/>
                </a:solidFill>
                <a:latin typeface="+mj-lt"/>
              </a:rPr>
              <a:t>					</a:t>
            </a:r>
            <a:r>
              <a:rPr lang="uk-UA" sz="2400" dirty="0">
                <a:solidFill>
                  <a:srgbClr val="0046AA"/>
                </a:solidFill>
                <a:latin typeface="+mj-lt"/>
              </a:rPr>
              <a:t>Щоб увійти</a:t>
            </a:r>
            <a:r>
              <a:rPr lang="pl-PL" sz="2400" dirty="0">
                <a:solidFill>
                  <a:srgbClr val="0046AA"/>
                </a:solidFill>
                <a:latin typeface="+mj-lt"/>
              </a:rPr>
              <a:t> </a:t>
            </a:r>
          </a:p>
          <a:p>
            <a:pPr marL="0" indent="0">
              <a:buNone/>
            </a:pPr>
            <a:r>
              <a:rPr lang="pl-PL" sz="2400" dirty="0">
                <a:solidFill>
                  <a:srgbClr val="0046AA"/>
                </a:solidFill>
                <a:latin typeface="+mj-lt"/>
              </a:rPr>
              <a:t>					</a:t>
            </a:r>
            <a:r>
              <a:rPr lang="uk-UA" sz="2400" dirty="0">
                <a:solidFill>
                  <a:srgbClr val="0046AA"/>
                </a:solidFill>
                <a:latin typeface="+mj-lt"/>
              </a:rPr>
              <a:t>Замовте жетон</a:t>
            </a:r>
            <a:endParaRPr lang="pl-PL" sz="2400" dirty="0">
              <a:solidFill>
                <a:srgbClr val="0046AA"/>
              </a:solidFill>
              <a:latin typeface="+mj-lt"/>
            </a:endParaRPr>
          </a:p>
          <a:p>
            <a:pPr marL="0" indent="0">
              <a:buNone/>
            </a:pPr>
            <a:r>
              <a:rPr lang="pl-PL" sz="2400" dirty="0">
                <a:solidFill>
                  <a:srgbClr val="0046AA"/>
                </a:solidFill>
                <a:latin typeface="+mj-lt"/>
              </a:rPr>
              <a:t>					</a:t>
            </a:r>
            <a:r>
              <a:rPr lang="uk-UA" sz="2400" dirty="0">
                <a:solidFill>
                  <a:srgbClr val="0046AA"/>
                </a:solidFill>
                <a:latin typeface="+mj-lt"/>
              </a:rPr>
              <a:t>Встановіть</a:t>
            </a:r>
            <a:r>
              <a:rPr lang="pl-PL" sz="2400" dirty="0">
                <a:solidFill>
                  <a:srgbClr val="0046AA"/>
                </a:solidFill>
                <a:latin typeface="+mj-lt"/>
              </a:rPr>
              <a:t> </a:t>
            </a:r>
            <a:r>
              <a:rPr lang="pl-PL" sz="2400" b="1" dirty="0" err="1">
                <a:solidFill>
                  <a:srgbClr val="FF0000"/>
                </a:solidFill>
                <a:latin typeface="+mj-lt"/>
              </a:rPr>
              <a:t>RSASecurID</a:t>
            </a:r>
            <a:endParaRPr lang="pl-PL" sz="2400" b="1" dirty="0">
              <a:solidFill>
                <a:srgbClr val="FF0000"/>
              </a:solidFill>
              <a:latin typeface="+mj-lt"/>
            </a:endParaRPr>
          </a:p>
          <a:p>
            <a:pPr marL="0" indent="0">
              <a:buNone/>
            </a:pPr>
            <a:r>
              <a:rPr lang="pl-PL" sz="2400" dirty="0">
                <a:solidFill>
                  <a:srgbClr val="0046AA"/>
                </a:solidFill>
                <a:latin typeface="+mj-lt"/>
              </a:rPr>
              <a:t>					</a:t>
            </a:r>
            <a:r>
              <a:rPr lang="uk-UA" sz="2400" dirty="0">
                <a:solidFill>
                  <a:srgbClr val="0046AA"/>
                </a:solidFill>
                <a:latin typeface="+mj-lt"/>
              </a:rPr>
              <a:t>на мобільному тел..</a:t>
            </a:r>
            <a:endParaRPr lang="pl-PL" sz="2400" dirty="0">
              <a:solidFill>
                <a:srgbClr val="0046AA"/>
              </a:solidFill>
              <a:latin typeface="+mj-lt"/>
            </a:endParaRPr>
          </a:p>
          <a:p>
            <a:pPr marL="0" indent="0">
              <a:buNone/>
            </a:pPr>
            <a:r>
              <a:rPr lang="pl-PL" sz="2400" dirty="0">
                <a:solidFill>
                  <a:srgbClr val="0046AA"/>
                </a:solidFill>
                <a:latin typeface="+mj-lt"/>
              </a:rPr>
              <a:t>					</a:t>
            </a:r>
            <a:r>
              <a:rPr lang="uk-UA" sz="2400" dirty="0">
                <a:solidFill>
                  <a:srgbClr val="0046AA"/>
                </a:solidFill>
                <a:latin typeface="+mj-lt"/>
              </a:rPr>
              <a:t>Увійти вперше на</a:t>
            </a:r>
          </a:p>
          <a:p>
            <a:pPr marL="0" indent="0">
              <a:buNone/>
            </a:pPr>
            <a:r>
              <a:rPr lang="uk-UA" sz="2400" dirty="0">
                <a:solidFill>
                  <a:srgbClr val="0046AA"/>
                </a:solidFill>
                <a:latin typeface="+mj-lt"/>
              </a:rPr>
              <a:t>					</a:t>
            </a:r>
            <a:r>
              <a:rPr lang="nb-NO" sz="2400" dirty="0">
                <a:solidFill>
                  <a:srgbClr val="0046AA"/>
                </a:solidFill>
                <a:latin typeface="+mj-lt"/>
              </a:rPr>
              <a:t>Global Protect</a:t>
            </a:r>
            <a:endParaRPr lang="pl-PL" sz="2400" dirty="0">
              <a:solidFill>
                <a:srgbClr val="0046AA"/>
              </a:solidFill>
              <a:latin typeface="+mj-lt"/>
            </a:endParaRPr>
          </a:p>
          <a:p>
            <a:pPr marL="0" indent="0">
              <a:buNone/>
            </a:pPr>
            <a:r>
              <a:rPr lang="pl-PL" sz="2400" dirty="0">
                <a:solidFill>
                  <a:srgbClr val="0046AA"/>
                </a:solidFill>
                <a:latin typeface="+mj-lt"/>
              </a:rPr>
              <a:t>					</a:t>
            </a:r>
            <a:r>
              <a:rPr lang="uk-UA" sz="2400" dirty="0">
                <a:solidFill>
                  <a:srgbClr val="0046AA"/>
                </a:solidFill>
                <a:latin typeface="+mj-lt"/>
              </a:rPr>
              <a:t>і встановіть </a:t>
            </a:r>
            <a:r>
              <a:rPr lang="pl-PL" sz="2400" dirty="0">
                <a:solidFill>
                  <a:srgbClr val="0046AA"/>
                </a:solidFill>
                <a:latin typeface="+mj-lt"/>
              </a:rPr>
              <a:t>PIN-</a:t>
            </a:r>
            <a:r>
              <a:rPr lang="uk-UA" sz="2400">
                <a:solidFill>
                  <a:srgbClr val="0046AA"/>
                </a:solidFill>
                <a:latin typeface="+mj-lt"/>
              </a:rPr>
              <a:t>код</a:t>
            </a:r>
            <a:endParaRPr lang="pl-PL" sz="2400" dirty="0">
              <a:solidFill>
                <a:srgbClr val="0046AA"/>
              </a:solidFill>
              <a:latin typeface="+mj-lt"/>
            </a:endParaRPr>
          </a:p>
          <a:p>
            <a:pPr marL="0" indent="0">
              <a:buNone/>
            </a:pPr>
            <a:endParaRPr lang="pl-PL" sz="2400" dirty="0">
              <a:solidFill>
                <a:srgbClr val="0046AA"/>
              </a:solidFill>
              <a:latin typeface="+mj-lt"/>
            </a:endParaRPr>
          </a:p>
          <a:p>
            <a:pPr marL="0" indent="0">
              <a:buNone/>
            </a:pPr>
            <a:endParaRPr lang="pl-PL" sz="2400" dirty="0">
              <a:solidFill>
                <a:srgbClr val="0046AA"/>
              </a:solidFill>
              <a:latin typeface="+mj-lt"/>
            </a:endParaRPr>
          </a:p>
          <a:p>
            <a:pPr marL="0" indent="0">
              <a:buNone/>
            </a:pPr>
            <a:endParaRPr lang="pl-PL" sz="2400" dirty="0">
              <a:solidFill>
                <a:srgbClr val="0046AA"/>
              </a:solidFill>
              <a:latin typeface="+mj-lt"/>
            </a:endParaRPr>
          </a:p>
          <a:p>
            <a:endParaRPr lang="en-US" sz="2400" dirty="0">
              <a:solidFill>
                <a:srgbClr val="0046AA"/>
              </a:solidFill>
              <a:latin typeface="+mj-lt"/>
            </a:endParaRPr>
          </a:p>
        </p:txBody>
      </p:sp>
      <p:pic>
        <p:nvPicPr>
          <p:cNvPr id="22530" name="Picture 2" descr="See the source image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5712" y="310225"/>
            <a:ext cx="702292" cy="7022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650" name="Picture 2" descr="GlobalProtect – Apps bei Google Play">
            <a:hlinkClick r:id="rId5" action="ppaction://hlinkfile"/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2314" y="226827"/>
            <a:ext cx="869088" cy="869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2185417" y="6332636"/>
            <a:ext cx="828215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dirty="0">
                <a:solidFill>
                  <a:srgbClr val="0046AA"/>
                </a:solidFill>
                <a:hlinkClick r:id="rId7"/>
              </a:rPr>
              <a:t>https://muc-rsa-05.loyaltypartner.com:7004/console-selfservice/SelfService.do</a:t>
            </a:r>
            <a:endParaRPr lang="en-GB" dirty="0"/>
          </a:p>
        </p:txBody>
      </p:sp>
      <p:sp>
        <p:nvSpPr>
          <p:cNvPr id="10" name="Ellipse 5"/>
          <p:cNvSpPr/>
          <p:nvPr/>
        </p:nvSpPr>
        <p:spPr bwMode="gray">
          <a:xfrm>
            <a:off x="229628" y="356672"/>
            <a:ext cx="560972" cy="560972"/>
          </a:xfrm>
          <a:prstGeom prst="ellipse">
            <a:avLst/>
          </a:prstGeom>
          <a:noFill/>
          <a:ln w="38100">
            <a:solidFill>
              <a:srgbClr val="0046AA"/>
            </a:solidFill>
          </a:ln>
        </p:spPr>
        <p:txBody>
          <a:bodyPr rot="0" spcFirstLastPara="0" vertOverflow="overflow" horzOverflow="overflow" vert="horz" wrap="square" lIns="108000" tIns="72000" rIns="108000" bIns="108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100"/>
              </a:spcBef>
              <a:spcAft>
                <a:spcPts val="100"/>
              </a:spcAft>
            </a:pPr>
            <a:r>
              <a:rPr lang="en-US" sz="2800" b="1" dirty="0">
                <a:solidFill>
                  <a:srgbClr val="0046AA"/>
                </a:solidFill>
                <a:latin typeface="+mj-lt"/>
              </a:rPr>
              <a:t>1</a:t>
            </a:r>
          </a:p>
        </p:txBody>
      </p:sp>
      <p:pic>
        <p:nvPicPr>
          <p:cNvPr id="27652" name="Picture 4" descr="See the source image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4607" y="4005073"/>
            <a:ext cx="1807989" cy="180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hteck 59">
            <a:extLst>
              <a:ext uri="{FF2B5EF4-FFF2-40B4-BE49-F238E27FC236}">
                <a16:creationId xmlns:a16="http://schemas.microsoft.com/office/drawing/2014/main" id="{AA9698E5-E232-460C-8C70-65CD05618480}"/>
              </a:ext>
            </a:extLst>
          </p:cNvPr>
          <p:cNvSpPr/>
          <p:nvPr/>
        </p:nvSpPr>
        <p:spPr>
          <a:xfrm>
            <a:off x="110276" y="3727177"/>
            <a:ext cx="1075355" cy="251178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3" name="Rechteck: abgerundete Ecken 3">
            <a:extLst>
              <a:ext uri="{FF2B5EF4-FFF2-40B4-BE49-F238E27FC236}">
                <a16:creationId xmlns:a16="http://schemas.microsoft.com/office/drawing/2014/main" id="{71FAF3B7-9B93-44C7-BDDB-D46EDF5CC6B5}"/>
              </a:ext>
            </a:extLst>
          </p:cNvPr>
          <p:cNvSpPr/>
          <p:nvPr/>
        </p:nvSpPr>
        <p:spPr>
          <a:xfrm>
            <a:off x="184532" y="3818085"/>
            <a:ext cx="914027" cy="2350989"/>
          </a:xfrm>
          <a:prstGeom prst="roundRect">
            <a:avLst/>
          </a:prstGeom>
          <a:solidFill>
            <a:srgbClr val="0046AA"/>
          </a:solidFill>
          <a:ln w="38100">
            <a:noFill/>
          </a:ln>
          <a:effectLst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4" name="Ellipse 4">
            <a:extLst>
              <a:ext uri="{FF2B5EF4-FFF2-40B4-BE49-F238E27FC236}">
                <a16:creationId xmlns:a16="http://schemas.microsoft.com/office/drawing/2014/main" id="{2B2C926B-FD25-4798-A682-CA340B88ABC1}"/>
              </a:ext>
            </a:extLst>
          </p:cNvPr>
          <p:cNvSpPr/>
          <p:nvPr/>
        </p:nvSpPr>
        <p:spPr>
          <a:xfrm>
            <a:off x="356793" y="3935507"/>
            <a:ext cx="582323" cy="580400"/>
          </a:xfrm>
          <a:prstGeom prst="ellipse">
            <a:avLst/>
          </a:prstGeom>
          <a:solidFill>
            <a:srgbClr val="FF0000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5" name="Ellipse 7">
            <a:extLst>
              <a:ext uri="{FF2B5EF4-FFF2-40B4-BE49-F238E27FC236}">
                <a16:creationId xmlns:a16="http://schemas.microsoft.com/office/drawing/2014/main" id="{B46252F7-AA66-4076-80C7-E717BE415EED}"/>
              </a:ext>
            </a:extLst>
          </p:cNvPr>
          <p:cNvSpPr/>
          <p:nvPr/>
        </p:nvSpPr>
        <p:spPr>
          <a:xfrm>
            <a:off x="356793" y="5462410"/>
            <a:ext cx="582323" cy="580400"/>
          </a:xfrm>
          <a:prstGeom prst="ellipse">
            <a:avLst/>
          </a:prstGeom>
          <a:solidFill>
            <a:schemeClr val="bg1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6" name="Ellipse 8">
            <a:extLst>
              <a:ext uri="{FF2B5EF4-FFF2-40B4-BE49-F238E27FC236}">
                <a16:creationId xmlns:a16="http://schemas.microsoft.com/office/drawing/2014/main" id="{70C5B599-B6A7-4AE8-BA76-A80543351438}"/>
              </a:ext>
            </a:extLst>
          </p:cNvPr>
          <p:cNvSpPr/>
          <p:nvPr/>
        </p:nvSpPr>
        <p:spPr>
          <a:xfrm>
            <a:off x="356793" y="4708703"/>
            <a:ext cx="582323" cy="580400"/>
          </a:xfrm>
          <a:prstGeom prst="ellipse">
            <a:avLst/>
          </a:prstGeom>
          <a:solidFill>
            <a:schemeClr val="bg1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8" name="Arrow: Left 17">
            <a:extLst>
              <a:ext uri="{FF2B5EF4-FFF2-40B4-BE49-F238E27FC236}">
                <a16:creationId xmlns:a16="http://schemas.microsoft.com/office/drawing/2014/main" id="{E093CB44-EB2C-49A0-BDE4-A0D549EB1012}"/>
              </a:ext>
            </a:extLst>
          </p:cNvPr>
          <p:cNvSpPr/>
          <p:nvPr/>
        </p:nvSpPr>
        <p:spPr>
          <a:xfrm>
            <a:off x="10193852" y="4039363"/>
            <a:ext cx="854155" cy="742948"/>
          </a:xfrm>
          <a:prstGeom prst="lef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Arrow: Left 18">
            <a:extLst>
              <a:ext uri="{FF2B5EF4-FFF2-40B4-BE49-F238E27FC236}">
                <a16:creationId xmlns:a16="http://schemas.microsoft.com/office/drawing/2014/main" id="{8E7DB518-E85D-4551-8544-456272426082}"/>
              </a:ext>
            </a:extLst>
          </p:cNvPr>
          <p:cNvSpPr/>
          <p:nvPr/>
        </p:nvSpPr>
        <p:spPr>
          <a:xfrm>
            <a:off x="7987862" y="283783"/>
            <a:ext cx="854155" cy="742948"/>
          </a:xfrm>
          <a:prstGeom prst="lef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5A9D1A5-D986-41F8-B99D-D1ED9362B20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808893" y="4004199"/>
            <a:ext cx="1873228" cy="1807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06294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76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animClr clrSpc="rgb" dir="cw">
                                      <p:cBhvr>
                                        <p:cTn id="12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13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19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2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538135"/>
                                      </p:to>
                                    </p:animClr>
                                    <p:animClr clrSpc="rgb" dir="cw">
                                      <p:cBhvr>
                                        <p:cTn id="23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538135"/>
                                      </p:to>
                                    </p:animClr>
                                    <p:set>
                                      <p:cBhvr>
                                        <p:cTn id="24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5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9" presetClass="emph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650"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6" grpId="0" animBg="1"/>
      <p:bldP spid="16" grpId="1" animBg="1"/>
      <p:bldP spid="1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35281" y="3071331"/>
            <a:ext cx="4217480" cy="165260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1203" y="356672"/>
            <a:ext cx="7670211" cy="609398"/>
          </a:xfrm>
        </p:spPr>
        <p:txBody>
          <a:bodyPr/>
          <a:lstStyle/>
          <a:p>
            <a:r>
              <a:rPr lang="pl-PL" b="1" dirty="0">
                <a:solidFill>
                  <a:srgbClr val="0046AA"/>
                </a:solidFill>
                <a:latin typeface="+mn-lt"/>
              </a:rPr>
              <a:t>Amex SQUARE (</a:t>
            </a:r>
            <a:r>
              <a:rPr lang="de-DE" b="1" dirty="0">
                <a:solidFill>
                  <a:srgbClr val="0046AA"/>
                </a:solidFill>
                <a:latin typeface="+mn-lt"/>
              </a:rPr>
              <a:t>4</a:t>
            </a:r>
            <a:r>
              <a:rPr lang="pl-PL" b="1" dirty="0">
                <a:solidFill>
                  <a:srgbClr val="0046AA"/>
                </a:solidFill>
                <a:latin typeface="+mn-lt"/>
              </a:rPr>
              <a:t>)</a:t>
            </a:r>
            <a:endParaRPr lang="en-GB" b="1" dirty="0">
              <a:solidFill>
                <a:srgbClr val="0046AA"/>
              </a:solidFill>
              <a:latin typeface="+mn-lt"/>
            </a:endParaRPr>
          </a:p>
        </p:txBody>
      </p:sp>
      <p:sp>
        <p:nvSpPr>
          <p:cNvPr id="3" name="Textplatzhalter 1"/>
          <p:cNvSpPr txBox="1">
            <a:spLocks/>
          </p:cNvSpPr>
          <p:nvPr/>
        </p:nvSpPr>
        <p:spPr>
          <a:xfrm>
            <a:off x="2185417" y="1184382"/>
            <a:ext cx="7812198" cy="5040312"/>
          </a:xfrm>
          <a:prstGeom prst="rect">
            <a:avLst/>
          </a:prstGeom>
        </p:spPr>
        <p:txBody>
          <a:bodyPr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sz="2400" dirty="0">
                <a:solidFill>
                  <a:srgbClr val="0046AA"/>
                </a:solidFill>
                <a:latin typeface="+mj-lt"/>
              </a:rPr>
              <a:t>Обліковий запис</a:t>
            </a:r>
            <a:r>
              <a:rPr lang="pl-PL" sz="2400" dirty="0">
                <a:solidFill>
                  <a:srgbClr val="0046AA"/>
                </a:solidFill>
                <a:latin typeface="+mj-lt"/>
              </a:rPr>
              <a:t>:</a:t>
            </a:r>
            <a:endParaRPr lang="de-DE" sz="2400" dirty="0">
              <a:solidFill>
                <a:srgbClr val="0046AA"/>
              </a:solidFill>
              <a:latin typeface="+mj-lt"/>
            </a:endParaRPr>
          </a:p>
          <a:p>
            <a:pPr marL="0" indent="0">
              <a:buNone/>
            </a:pPr>
            <a:endParaRPr lang="pl-PL" sz="2400" dirty="0">
              <a:solidFill>
                <a:srgbClr val="0046AA"/>
              </a:solidFill>
              <a:latin typeface="+mj-lt"/>
            </a:endParaRPr>
          </a:p>
          <a:p>
            <a:pPr lvl="1"/>
            <a:r>
              <a:rPr lang="uk-UA" sz="2000" dirty="0">
                <a:solidFill>
                  <a:srgbClr val="0046AA"/>
                </a:solidFill>
                <a:latin typeface="+mj-lt"/>
              </a:rPr>
              <a:t>триває приблизно</a:t>
            </a:r>
            <a:r>
              <a:rPr lang="pl-PL" sz="2000" dirty="0">
                <a:solidFill>
                  <a:srgbClr val="0046AA"/>
                </a:solidFill>
                <a:latin typeface="+mj-lt"/>
              </a:rPr>
              <a:t> </a:t>
            </a:r>
          </a:p>
          <a:p>
            <a:pPr lvl="1"/>
            <a:r>
              <a:rPr lang="pl-PL" sz="2000" dirty="0">
                <a:solidFill>
                  <a:srgbClr val="0046AA"/>
                </a:solidFill>
                <a:latin typeface="+mj-lt"/>
              </a:rPr>
              <a:t>2 – 3 </a:t>
            </a:r>
            <a:r>
              <a:rPr lang="uk-UA" sz="2000" dirty="0">
                <a:solidFill>
                  <a:srgbClr val="0046AA"/>
                </a:solidFill>
                <a:latin typeface="+mj-lt"/>
              </a:rPr>
              <a:t>тижні</a:t>
            </a:r>
            <a:endParaRPr lang="pl-PL" sz="2000" dirty="0">
              <a:solidFill>
                <a:srgbClr val="0046AA"/>
              </a:solidFill>
              <a:latin typeface="+mj-lt"/>
            </a:endParaRPr>
          </a:p>
          <a:p>
            <a:pPr lvl="1"/>
            <a:r>
              <a:rPr lang="uk-UA" sz="2000" dirty="0">
                <a:solidFill>
                  <a:srgbClr val="0046AA"/>
                </a:solidFill>
                <a:latin typeface="+mj-lt"/>
              </a:rPr>
              <a:t>Автоматичне переспрямування з</a:t>
            </a:r>
            <a:r>
              <a:rPr lang="pl-PL" sz="2000" dirty="0">
                <a:solidFill>
                  <a:srgbClr val="0046AA"/>
                </a:solidFill>
                <a:latin typeface="+mj-lt"/>
              </a:rPr>
              <a:t> </a:t>
            </a:r>
            <a:r>
              <a:rPr lang="de-DE" sz="2000" dirty="0">
                <a:solidFill>
                  <a:srgbClr val="0046AA"/>
                </a:solidFill>
                <a:latin typeface="+mj-lt"/>
              </a:rPr>
              <a:t>@aexp.com </a:t>
            </a:r>
            <a:r>
              <a:rPr lang="uk-UA" sz="2000" dirty="0">
                <a:solidFill>
                  <a:srgbClr val="0046AA"/>
                </a:solidFill>
                <a:latin typeface="+mj-lt"/>
              </a:rPr>
              <a:t>на</a:t>
            </a:r>
            <a:r>
              <a:rPr lang="de-DE" sz="2000" dirty="0">
                <a:solidFill>
                  <a:srgbClr val="0046AA"/>
                </a:solidFill>
                <a:latin typeface="+mj-lt"/>
              </a:rPr>
              <a:t> @payback.net</a:t>
            </a:r>
            <a:endParaRPr lang="pl-PL" sz="2000" dirty="0">
              <a:solidFill>
                <a:srgbClr val="0046AA"/>
              </a:solidFill>
              <a:latin typeface="+mj-lt"/>
            </a:endParaRPr>
          </a:p>
          <a:p>
            <a:pPr marL="0" indent="0">
              <a:buNone/>
            </a:pPr>
            <a:endParaRPr lang="pl-PL" sz="2400" dirty="0">
              <a:solidFill>
                <a:srgbClr val="0046AA"/>
              </a:solidFill>
              <a:latin typeface="+mj-lt"/>
            </a:endParaRPr>
          </a:p>
          <a:p>
            <a:r>
              <a:rPr lang="uk-UA" sz="2400" dirty="0">
                <a:solidFill>
                  <a:srgbClr val="0046AA"/>
                </a:solidFill>
                <a:latin typeface="+mj-lt"/>
              </a:rPr>
              <a:t>Зміна пароля тільки</a:t>
            </a:r>
            <a:r>
              <a:rPr lang="pl-PL" sz="2400" dirty="0">
                <a:solidFill>
                  <a:srgbClr val="0046AA"/>
                </a:solidFill>
                <a:latin typeface="+mj-lt"/>
              </a:rPr>
              <a:t> </a:t>
            </a:r>
          </a:p>
          <a:p>
            <a:pPr marL="0" indent="0">
              <a:buNone/>
            </a:pPr>
            <a:r>
              <a:rPr lang="pl-PL" sz="2400" dirty="0">
                <a:solidFill>
                  <a:srgbClr val="0046AA"/>
                </a:solidFill>
                <a:latin typeface="+mj-lt"/>
              </a:rPr>
              <a:t>	</a:t>
            </a:r>
            <a:r>
              <a:rPr lang="uk-UA" sz="2400" dirty="0">
                <a:solidFill>
                  <a:srgbClr val="0046AA"/>
                </a:solidFill>
                <a:latin typeface="+mj-lt"/>
              </a:rPr>
              <a:t>шляхом</a:t>
            </a:r>
            <a:r>
              <a:rPr lang="pl-PL" sz="2400" dirty="0">
                <a:solidFill>
                  <a:srgbClr val="0046AA"/>
                </a:solidFill>
                <a:latin typeface="+mj-lt"/>
              </a:rPr>
              <a:t> </a:t>
            </a:r>
            <a:r>
              <a:rPr lang="pl-PL" sz="2400" dirty="0" err="1">
                <a:solidFill>
                  <a:srgbClr val="0046AA"/>
                </a:solidFill>
                <a:latin typeface="+mj-lt"/>
              </a:rPr>
              <a:t>citrix</a:t>
            </a:r>
            <a:endParaRPr lang="pl-PL" sz="2400" dirty="0">
              <a:solidFill>
                <a:srgbClr val="0046AA"/>
              </a:solidFill>
              <a:latin typeface="+mj-lt"/>
            </a:endParaRPr>
          </a:p>
          <a:p>
            <a:pPr marL="0" indent="0">
              <a:buNone/>
            </a:pPr>
            <a:endParaRPr lang="pl-PL" sz="2400" dirty="0">
              <a:solidFill>
                <a:srgbClr val="0046AA"/>
              </a:solidFill>
              <a:latin typeface="+mj-lt"/>
            </a:endParaRPr>
          </a:p>
          <a:p>
            <a:r>
              <a:rPr lang="uk-UA" sz="2400" dirty="0">
                <a:solidFill>
                  <a:srgbClr val="0046AA"/>
                </a:solidFill>
                <a:latin typeface="+mj-lt"/>
              </a:rPr>
              <a:t>Обов’язкове навчання</a:t>
            </a:r>
            <a:endParaRPr lang="pl-PL" sz="2400" dirty="0">
              <a:solidFill>
                <a:srgbClr val="0046AA"/>
              </a:solidFill>
              <a:latin typeface="+mj-lt"/>
            </a:endParaRPr>
          </a:p>
          <a:p>
            <a:pPr marL="0" indent="0">
              <a:buNone/>
            </a:pPr>
            <a:r>
              <a:rPr lang="pl-PL" sz="2400" dirty="0">
                <a:solidFill>
                  <a:srgbClr val="0046AA"/>
                </a:solidFill>
                <a:latin typeface="+mj-lt"/>
              </a:rPr>
              <a:t>	</a:t>
            </a:r>
            <a:r>
              <a:rPr lang="en-US" sz="2000" dirty="0">
                <a:solidFill>
                  <a:srgbClr val="0046AA"/>
                </a:solidFill>
                <a:hlinkClick r:id="rId3"/>
              </a:rPr>
              <a:t> </a:t>
            </a:r>
            <a:r>
              <a:rPr lang="en-US" sz="2400" dirty="0">
                <a:solidFill>
                  <a:srgbClr val="0046AA"/>
                </a:solidFill>
                <a:latin typeface="+mj-lt"/>
                <a:hlinkClick r:id="rId3"/>
              </a:rPr>
              <a:t>https://amex.csod.com/</a:t>
            </a:r>
            <a:endParaRPr lang="pl-PL" sz="2400" dirty="0">
              <a:solidFill>
                <a:srgbClr val="0046AA"/>
              </a:solidFill>
              <a:latin typeface="+mj-lt"/>
            </a:endParaRPr>
          </a:p>
          <a:p>
            <a:endParaRPr lang="pl-PL" sz="2400" dirty="0">
              <a:solidFill>
                <a:srgbClr val="0046AA"/>
              </a:solidFill>
              <a:latin typeface="+mj-lt"/>
            </a:endParaRPr>
          </a:p>
          <a:p>
            <a:r>
              <a:rPr lang="uk-UA" sz="2400" dirty="0">
                <a:solidFill>
                  <a:srgbClr val="0046AA"/>
                </a:solidFill>
                <a:latin typeface="+mj-lt"/>
              </a:rPr>
              <a:t>Домашня сторінка</a:t>
            </a:r>
            <a:r>
              <a:rPr lang="pl-PL" sz="2400" dirty="0">
                <a:solidFill>
                  <a:srgbClr val="0046AA"/>
                </a:solidFill>
                <a:latin typeface="+mj-lt"/>
              </a:rPr>
              <a:t> </a:t>
            </a:r>
            <a:r>
              <a:rPr lang="en-US" sz="2400" dirty="0">
                <a:solidFill>
                  <a:srgbClr val="0046AA"/>
                </a:solidFill>
                <a:latin typeface="+mj-lt"/>
              </a:rPr>
              <a:t>SQUARE:</a:t>
            </a:r>
            <a:r>
              <a:rPr lang="pl-PL" sz="2400" dirty="0">
                <a:solidFill>
                  <a:srgbClr val="0046AA"/>
                </a:solidFill>
                <a:latin typeface="+mj-lt"/>
              </a:rPr>
              <a:t> </a:t>
            </a:r>
          </a:p>
          <a:p>
            <a:pPr marL="0" indent="0">
              <a:buNone/>
            </a:pPr>
            <a:r>
              <a:rPr lang="pl-PL" sz="2400" dirty="0">
                <a:solidFill>
                  <a:srgbClr val="0046AA"/>
                </a:solidFill>
                <a:latin typeface="+mj-lt"/>
              </a:rPr>
              <a:t>	</a:t>
            </a:r>
            <a:r>
              <a:rPr lang="en-US" sz="2400" dirty="0">
                <a:solidFill>
                  <a:srgbClr val="0046AA"/>
                </a:solidFill>
                <a:latin typeface="+mj-lt"/>
                <a:hlinkClick r:id="rId4"/>
              </a:rPr>
              <a:t>https://square.americanexpress.com/</a:t>
            </a:r>
            <a:r>
              <a:rPr lang="en-US" sz="2400" dirty="0">
                <a:solidFill>
                  <a:srgbClr val="0046AA"/>
                </a:solidFill>
                <a:latin typeface="+mj-lt"/>
              </a:rPr>
              <a:t>                            </a:t>
            </a:r>
            <a:r>
              <a:rPr lang="de-DE" sz="2400" dirty="0">
                <a:solidFill>
                  <a:srgbClr val="0046AA"/>
                </a:solidFill>
                <a:latin typeface="+mj-lt"/>
              </a:rPr>
              <a:t>                  </a:t>
            </a:r>
            <a:endParaRPr lang="en-GB" sz="2400" dirty="0">
              <a:solidFill>
                <a:srgbClr val="0046AA"/>
              </a:solidFill>
              <a:latin typeface="+mj-lt"/>
            </a:endParaRPr>
          </a:p>
          <a:p>
            <a:pPr marL="0" indent="0">
              <a:buNone/>
            </a:pPr>
            <a:endParaRPr lang="pl-PL" sz="2400" dirty="0">
              <a:solidFill>
                <a:srgbClr val="0046AA"/>
              </a:solidFill>
              <a:latin typeface="+mj-lt"/>
            </a:endParaRPr>
          </a:p>
          <a:p>
            <a:pPr marL="0" indent="0">
              <a:buNone/>
            </a:pPr>
            <a:endParaRPr lang="pl-PL" sz="2400" dirty="0">
              <a:solidFill>
                <a:srgbClr val="0046AA"/>
              </a:solidFill>
              <a:latin typeface="+mj-lt"/>
            </a:endParaRPr>
          </a:p>
          <a:p>
            <a:endParaRPr lang="en-US" sz="2400" dirty="0">
              <a:solidFill>
                <a:srgbClr val="0046AA"/>
              </a:solidFill>
              <a:latin typeface="+mj-lt"/>
            </a:endParaRPr>
          </a:p>
        </p:txBody>
      </p:sp>
      <p:pic>
        <p:nvPicPr>
          <p:cNvPr id="4" name="Picture 3">
            <a:hlinkClick r:id="rId5"/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15712" y="295121"/>
            <a:ext cx="1958484" cy="755415"/>
          </a:xfrm>
          <a:prstGeom prst="rect">
            <a:avLst/>
          </a:prstGeom>
        </p:spPr>
      </p:pic>
      <p:sp>
        <p:nvSpPr>
          <p:cNvPr id="8" name="Ellipse 5"/>
          <p:cNvSpPr/>
          <p:nvPr/>
        </p:nvSpPr>
        <p:spPr bwMode="gray">
          <a:xfrm>
            <a:off x="229628" y="356672"/>
            <a:ext cx="560972" cy="560972"/>
          </a:xfrm>
          <a:prstGeom prst="ellipse">
            <a:avLst/>
          </a:prstGeom>
          <a:noFill/>
          <a:ln w="38100">
            <a:solidFill>
              <a:srgbClr val="0046AA"/>
            </a:solidFill>
          </a:ln>
        </p:spPr>
        <p:txBody>
          <a:bodyPr rot="0" spcFirstLastPara="0" vertOverflow="overflow" horzOverflow="overflow" vert="horz" wrap="square" lIns="108000" tIns="72000" rIns="108000" bIns="108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100"/>
              </a:spcBef>
              <a:spcAft>
                <a:spcPts val="100"/>
              </a:spcAft>
            </a:pPr>
            <a:r>
              <a:rPr lang="en-US" sz="2800" b="1" dirty="0">
                <a:solidFill>
                  <a:srgbClr val="0046AA"/>
                </a:solidFill>
                <a:latin typeface="+mj-lt"/>
              </a:rPr>
              <a:t>1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256936" y="1202670"/>
            <a:ext cx="4695825" cy="1133475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2185417" y="6012596"/>
            <a:ext cx="897365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hlinkClick r:id="rId8"/>
              </a:rPr>
              <a:t>Citrix Application (aexp.com)</a:t>
            </a:r>
            <a:r>
              <a:rPr lang="pl-PL" dirty="0"/>
              <a:t>				</a:t>
            </a:r>
            <a:r>
              <a:rPr lang="pl-PL" dirty="0">
                <a:solidFill>
                  <a:srgbClr val="0046AA"/>
                </a:solidFill>
              </a:rPr>
              <a:t>     	(</a:t>
            </a:r>
            <a:r>
              <a:rPr lang="pl-PL" dirty="0" err="1">
                <a:solidFill>
                  <a:srgbClr val="0046AA"/>
                </a:solidFill>
              </a:rPr>
              <a:t>citrix</a:t>
            </a:r>
            <a:r>
              <a:rPr lang="pl-PL" dirty="0">
                <a:solidFill>
                  <a:srgbClr val="0046AA"/>
                </a:solidFill>
              </a:rPr>
              <a:t>)</a:t>
            </a:r>
            <a:endParaRPr lang="pl-PL" dirty="0">
              <a:solidFill>
                <a:srgbClr val="0046AA"/>
              </a:solidFill>
              <a:hlinkClick r:id="rId9"/>
            </a:endParaRPr>
          </a:p>
          <a:p>
            <a:r>
              <a:rPr lang="de-DE" dirty="0">
                <a:solidFill>
                  <a:srgbClr val="0046AA"/>
                </a:solidFill>
              </a:rPr>
              <a:t>00</a:t>
            </a:r>
            <a:r>
              <a:rPr lang="en-US" dirty="0">
                <a:solidFill>
                  <a:srgbClr val="0046AA"/>
                </a:solidFill>
              </a:rPr>
              <a:t>44 2035644412</a:t>
            </a:r>
            <a:r>
              <a:rPr lang="pl-PL" dirty="0">
                <a:solidFill>
                  <a:srgbClr val="0046AA"/>
                </a:solidFill>
              </a:rPr>
              <a:t>						(</a:t>
            </a:r>
            <a:r>
              <a:rPr lang="uk-UA" dirty="0">
                <a:solidFill>
                  <a:srgbClr val="0046AA"/>
                </a:solidFill>
              </a:rPr>
              <a:t>гаряча лінія </a:t>
            </a:r>
            <a:r>
              <a:rPr lang="pl-PL" dirty="0">
                <a:solidFill>
                  <a:srgbClr val="0046AA"/>
                </a:solidFill>
              </a:rPr>
              <a:t>Amex)</a:t>
            </a:r>
          </a:p>
          <a:p>
            <a:r>
              <a:rPr lang="en-US" dirty="0">
                <a:solidFill>
                  <a:srgbClr val="0046AA"/>
                </a:solidFill>
                <a:hlinkClick r:id="rId10"/>
              </a:rPr>
              <a:t>http://techcare.aexp.com/</a:t>
            </a:r>
            <a:r>
              <a:rPr lang="pl-PL" dirty="0">
                <a:solidFill>
                  <a:srgbClr val="0046AA"/>
                </a:solidFill>
              </a:rPr>
              <a:t>					(</a:t>
            </a:r>
            <a:r>
              <a:rPr lang="pl-PL" dirty="0" err="1">
                <a:solidFill>
                  <a:srgbClr val="0046AA"/>
                </a:solidFill>
              </a:rPr>
              <a:t>Amex</a:t>
            </a:r>
            <a:r>
              <a:rPr lang="pl-PL" dirty="0">
                <a:solidFill>
                  <a:srgbClr val="0046AA"/>
                </a:solidFill>
              </a:rPr>
              <a:t> Helpdesk)</a:t>
            </a:r>
            <a:r>
              <a:rPr lang="de-DE" dirty="0">
                <a:solidFill>
                  <a:srgbClr val="0046AA"/>
                </a:solidFill>
                <a:hlinkClick r:id="rId9"/>
              </a:rPr>
              <a:t> </a:t>
            </a:r>
            <a:endParaRPr lang="pl-PL" dirty="0">
              <a:solidFill>
                <a:srgbClr val="0046AA"/>
              </a:solidFill>
            </a:endParaRPr>
          </a:p>
        </p:txBody>
      </p:sp>
      <p:sp>
        <p:nvSpPr>
          <p:cNvPr id="10" name="Rechteck 59">
            <a:extLst>
              <a:ext uri="{FF2B5EF4-FFF2-40B4-BE49-F238E27FC236}">
                <a16:creationId xmlns:a16="http://schemas.microsoft.com/office/drawing/2014/main" id="{1730F840-BDA5-4DA8-90AB-C49E640A229E}"/>
              </a:ext>
            </a:extLst>
          </p:cNvPr>
          <p:cNvSpPr/>
          <p:nvPr/>
        </p:nvSpPr>
        <p:spPr>
          <a:xfrm>
            <a:off x="110276" y="3727177"/>
            <a:ext cx="1075355" cy="251178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" name="Rechteck: abgerundete Ecken 3">
            <a:extLst>
              <a:ext uri="{FF2B5EF4-FFF2-40B4-BE49-F238E27FC236}">
                <a16:creationId xmlns:a16="http://schemas.microsoft.com/office/drawing/2014/main" id="{6D176007-955A-4671-95E2-A85B48DE05BA}"/>
              </a:ext>
            </a:extLst>
          </p:cNvPr>
          <p:cNvSpPr/>
          <p:nvPr/>
        </p:nvSpPr>
        <p:spPr>
          <a:xfrm>
            <a:off x="184532" y="3818085"/>
            <a:ext cx="914027" cy="2350989"/>
          </a:xfrm>
          <a:prstGeom prst="roundRect">
            <a:avLst/>
          </a:prstGeom>
          <a:solidFill>
            <a:srgbClr val="0046AA"/>
          </a:solidFill>
          <a:ln w="38100">
            <a:noFill/>
          </a:ln>
          <a:effectLst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2" name="Ellipse 4">
            <a:extLst>
              <a:ext uri="{FF2B5EF4-FFF2-40B4-BE49-F238E27FC236}">
                <a16:creationId xmlns:a16="http://schemas.microsoft.com/office/drawing/2014/main" id="{7D14F595-46FE-482D-8772-FB0CD4C14D78}"/>
              </a:ext>
            </a:extLst>
          </p:cNvPr>
          <p:cNvSpPr/>
          <p:nvPr/>
        </p:nvSpPr>
        <p:spPr>
          <a:xfrm>
            <a:off x="356793" y="3935507"/>
            <a:ext cx="582323" cy="580400"/>
          </a:xfrm>
          <a:prstGeom prst="ellipse">
            <a:avLst/>
          </a:prstGeom>
          <a:solidFill>
            <a:schemeClr val="bg1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3" name="Ellipse 7">
            <a:extLst>
              <a:ext uri="{FF2B5EF4-FFF2-40B4-BE49-F238E27FC236}">
                <a16:creationId xmlns:a16="http://schemas.microsoft.com/office/drawing/2014/main" id="{1D85F17E-BD29-4638-8B7E-AF4EAEDB88EC}"/>
              </a:ext>
            </a:extLst>
          </p:cNvPr>
          <p:cNvSpPr/>
          <p:nvPr/>
        </p:nvSpPr>
        <p:spPr>
          <a:xfrm>
            <a:off x="356793" y="5462410"/>
            <a:ext cx="582323" cy="580400"/>
          </a:xfrm>
          <a:prstGeom prst="ellipse">
            <a:avLst/>
          </a:prstGeom>
          <a:solidFill>
            <a:schemeClr val="bg1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4" name="Ellipse 8">
            <a:extLst>
              <a:ext uri="{FF2B5EF4-FFF2-40B4-BE49-F238E27FC236}">
                <a16:creationId xmlns:a16="http://schemas.microsoft.com/office/drawing/2014/main" id="{22646F2B-CC0E-4108-8E40-00C546666654}"/>
              </a:ext>
            </a:extLst>
          </p:cNvPr>
          <p:cNvSpPr/>
          <p:nvPr/>
        </p:nvSpPr>
        <p:spPr>
          <a:xfrm>
            <a:off x="356793" y="4708703"/>
            <a:ext cx="582323" cy="580400"/>
          </a:xfrm>
          <a:prstGeom prst="ellipse">
            <a:avLst/>
          </a:prstGeom>
          <a:solidFill>
            <a:srgbClr val="FFFF00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00"/>
              </a:solidFill>
            </a:endParaRPr>
          </a:p>
        </p:txBody>
      </p:sp>
      <p:sp>
        <p:nvSpPr>
          <p:cNvPr id="7" name="Arrow: Left 6">
            <a:extLst>
              <a:ext uri="{FF2B5EF4-FFF2-40B4-BE49-F238E27FC236}">
                <a16:creationId xmlns:a16="http://schemas.microsoft.com/office/drawing/2014/main" id="{9859AD9D-17C0-4A30-9CCB-07E98089E65F}"/>
              </a:ext>
            </a:extLst>
          </p:cNvPr>
          <p:cNvSpPr/>
          <p:nvPr/>
        </p:nvSpPr>
        <p:spPr>
          <a:xfrm>
            <a:off x="7987862" y="283783"/>
            <a:ext cx="854155" cy="742948"/>
          </a:xfrm>
          <a:prstGeom prst="lef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0649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id="{94D598C3-B53B-48A3-8E01-F12799CFD39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0387" r="35861"/>
          <a:stretch/>
        </p:blipFill>
        <p:spPr>
          <a:xfrm>
            <a:off x="9290304" y="1989022"/>
            <a:ext cx="2901696" cy="173815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90768" y="3827081"/>
            <a:ext cx="2121009" cy="249567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90768" y="2004257"/>
            <a:ext cx="4016943" cy="3431604"/>
          </a:xfrm>
          <a:prstGeom prst="rect">
            <a:avLst/>
          </a:prstGeom>
        </p:spPr>
      </p:pic>
      <p:graphicFrame>
        <p:nvGraphicFramePr>
          <p:cNvPr id="3" name="Objekt 2" hidden="1"/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2383" y="1589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270" imgH="270" progId="TCLayout.ActiveDocument.1">
                  <p:embed/>
                </p:oleObj>
              </mc:Choice>
              <mc:Fallback>
                <p:oleObj name="think-cell Slide" r:id="rId7" imgW="270" imgH="270" progId="TCLayout.ActiveDocument.1">
                  <p:embed/>
                  <p:pic>
                    <p:nvPicPr>
                      <p:cNvPr id="3" name="Objekt 2" hidden="1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2383" y="1589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Foliennummernplatzhalter 4"/>
          <p:cNvSpPr>
            <a:spLocks noGrp="1"/>
          </p:cNvSpPr>
          <p:nvPr>
            <p:ph type="sldNum" sz="quarter" idx="4"/>
          </p:nvPr>
        </p:nvSpPr>
        <p:spPr>
          <a:xfrm>
            <a:off x="11666210" y="6517302"/>
            <a:ext cx="192361" cy="184666"/>
          </a:xfrm>
        </p:spPr>
        <p:txBody>
          <a:bodyPr/>
          <a:lstStyle/>
          <a:p>
            <a:fld id="{2B76A6F7-0816-412C-B847-14B91D1FF33F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038768" y="358248"/>
            <a:ext cx="8109200" cy="609398"/>
          </a:xfrm>
        </p:spPr>
        <p:txBody>
          <a:bodyPr/>
          <a:lstStyle/>
          <a:p>
            <a:r>
              <a:rPr lang="pl-PL" b="1" dirty="0">
                <a:solidFill>
                  <a:srgbClr val="0046AA"/>
                </a:solidFill>
                <a:latin typeface="+mn-lt"/>
              </a:rPr>
              <a:t>Software Center</a:t>
            </a:r>
            <a:endParaRPr lang="en-US" b="1" dirty="0">
              <a:solidFill>
                <a:srgbClr val="0046AA"/>
              </a:solidFill>
              <a:latin typeface="+mn-lt"/>
            </a:endParaRPr>
          </a:p>
        </p:txBody>
      </p:sp>
      <p:sp>
        <p:nvSpPr>
          <p:cNvPr id="24" name="Textplatzhalter 1"/>
          <p:cNvSpPr txBox="1">
            <a:spLocks/>
          </p:cNvSpPr>
          <p:nvPr/>
        </p:nvSpPr>
        <p:spPr>
          <a:xfrm>
            <a:off x="2190767" y="1455965"/>
            <a:ext cx="9022283" cy="5040312"/>
          </a:xfrm>
          <a:prstGeom prst="rect">
            <a:avLst/>
          </a:prstGeom>
        </p:spPr>
        <p:txBody>
          <a:bodyPr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sz="2400" dirty="0">
                <a:solidFill>
                  <a:srgbClr val="0046AA"/>
                </a:solidFill>
                <a:latin typeface="+mj-lt"/>
              </a:rPr>
              <a:t>Інструмент встановлення програмного забезпечення, </a:t>
            </a:r>
          </a:p>
          <a:p>
            <a:pPr marL="0" indent="0">
              <a:buNone/>
            </a:pPr>
            <a:r>
              <a:rPr lang="uk-UA" sz="2400" dirty="0">
                <a:solidFill>
                  <a:srgbClr val="0046AA"/>
                </a:solidFill>
                <a:latin typeface="+mj-lt"/>
              </a:rPr>
              <a:t>	оновлення ...</a:t>
            </a:r>
            <a:endParaRPr lang="pl-PL" sz="2400" dirty="0">
              <a:solidFill>
                <a:srgbClr val="0046AA"/>
              </a:solidFill>
              <a:latin typeface="+mj-lt"/>
            </a:endParaRPr>
          </a:p>
          <a:p>
            <a:endParaRPr lang="pl-PL" sz="2400" dirty="0">
              <a:solidFill>
                <a:srgbClr val="0046AA"/>
              </a:solidFill>
              <a:latin typeface="+mj-lt"/>
            </a:endParaRPr>
          </a:p>
          <a:p>
            <a:endParaRPr lang="pl-PL" sz="2400" dirty="0">
              <a:solidFill>
                <a:srgbClr val="0046AA"/>
              </a:solidFill>
              <a:latin typeface="+mj-lt"/>
            </a:endParaRPr>
          </a:p>
          <a:p>
            <a:pPr marL="0" indent="0">
              <a:buNone/>
            </a:pPr>
            <a:endParaRPr lang="pl-PL" sz="2400" dirty="0">
              <a:solidFill>
                <a:srgbClr val="0046AA"/>
              </a:solidFill>
              <a:latin typeface="+mj-lt"/>
            </a:endParaRPr>
          </a:p>
          <a:p>
            <a:pPr marL="0" indent="0">
              <a:buNone/>
            </a:pPr>
            <a:r>
              <a:rPr lang="pl-PL" sz="2400" dirty="0">
                <a:solidFill>
                  <a:srgbClr val="0046AA"/>
                </a:solidFill>
                <a:latin typeface="+mj-lt"/>
              </a:rPr>
              <a:t>			</a:t>
            </a:r>
          </a:p>
          <a:p>
            <a:pPr marL="0" indent="0">
              <a:buNone/>
            </a:pPr>
            <a:endParaRPr lang="pl-PL" sz="2400" dirty="0">
              <a:solidFill>
                <a:srgbClr val="0046AA"/>
              </a:solidFill>
              <a:latin typeface="+mj-lt"/>
            </a:endParaRPr>
          </a:p>
          <a:p>
            <a:pPr marL="0" indent="0">
              <a:buNone/>
            </a:pPr>
            <a:endParaRPr lang="pl-PL" sz="2400" dirty="0">
              <a:solidFill>
                <a:srgbClr val="0046AA"/>
              </a:solidFill>
              <a:latin typeface="+mj-lt"/>
            </a:endParaRPr>
          </a:p>
          <a:p>
            <a:pPr marL="0" indent="0">
              <a:buNone/>
            </a:pPr>
            <a:endParaRPr lang="pl-PL" sz="2400" dirty="0">
              <a:solidFill>
                <a:srgbClr val="0046AA"/>
              </a:solidFill>
              <a:latin typeface="+mj-lt"/>
            </a:endParaRPr>
          </a:p>
          <a:p>
            <a:pPr marL="0" indent="0">
              <a:buNone/>
            </a:pPr>
            <a:endParaRPr lang="pl-PL" sz="2400" dirty="0">
              <a:solidFill>
                <a:srgbClr val="0046AA"/>
              </a:solidFill>
              <a:latin typeface="+mj-lt"/>
            </a:endParaRPr>
          </a:p>
          <a:p>
            <a:pPr marL="0" indent="0">
              <a:buNone/>
            </a:pPr>
            <a:r>
              <a:rPr lang="pl-PL" sz="2400" dirty="0">
                <a:solidFill>
                  <a:srgbClr val="0046AA"/>
                </a:solidFill>
                <a:latin typeface="+mj-lt"/>
              </a:rPr>
              <a:t>		</a:t>
            </a:r>
            <a:r>
              <a:rPr lang="uk-UA" sz="2400" dirty="0">
                <a:solidFill>
                  <a:srgbClr val="0046AA"/>
                </a:solidFill>
                <a:latin typeface="+mj-lt"/>
              </a:rPr>
              <a:t>     Програми за межами </a:t>
            </a:r>
            <a:r>
              <a:rPr lang="nb-NO" sz="2400" dirty="0">
                <a:solidFill>
                  <a:srgbClr val="0046AA"/>
                </a:solidFill>
                <a:latin typeface="+mj-lt"/>
              </a:rPr>
              <a:t>SC </a:t>
            </a:r>
            <a:r>
              <a:rPr lang="uk-UA" sz="2400" dirty="0">
                <a:solidFill>
                  <a:srgbClr val="0046AA"/>
                </a:solidFill>
                <a:latin typeface="+mj-lt"/>
              </a:rPr>
              <a:t>необхідно</a:t>
            </a:r>
            <a:r>
              <a:rPr lang="pl-PL" sz="2400" dirty="0">
                <a:solidFill>
                  <a:srgbClr val="0046AA"/>
                </a:solidFill>
                <a:latin typeface="+mj-lt"/>
              </a:rPr>
              <a:t> 			</a:t>
            </a:r>
            <a:r>
              <a:rPr lang="uk-UA" sz="2400" dirty="0">
                <a:solidFill>
                  <a:srgbClr val="0046AA"/>
                </a:solidFill>
                <a:latin typeface="+mj-lt"/>
              </a:rPr>
              <a:t>	                    замовляти в</a:t>
            </a:r>
            <a:r>
              <a:rPr lang="pl-PL" sz="2400" dirty="0">
                <a:solidFill>
                  <a:srgbClr val="0046AA"/>
                </a:solidFill>
                <a:latin typeface="+mj-lt"/>
              </a:rPr>
              <a:t> helpdesk (</a:t>
            </a:r>
            <a:r>
              <a:rPr lang="de-DE" sz="2400" b="1" dirty="0">
                <a:solidFill>
                  <a:srgbClr val="0046AA"/>
                </a:solidFill>
                <a:latin typeface="+mj-lt"/>
              </a:rPr>
              <a:t>Special Software Request</a:t>
            </a:r>
            <a:r>
              <a:rPr lang="pl-PL" sz="2400" b="1" dirty="0">
                <a:solidFill>
                  <a:srgbClr val="0046AA"/>
                </a:solidFill>
                <a:latin typeface="+mj-lt"/>
              </a:rPr>
              <a:t> </a:t>
            </a:r>
            <a:r>
              <a:rPr lang="uk-UA" sz="2400" b="1" dirty="0">
                <a:solidFill>
                  <a:srgbClr val="0046AA"/>
                </a:solidFill>
                <a:latin typeface="+mj-lt"/>
              </a:rPr>
              <a:t>або</a:t>
            </a:r>
            <a:r>
              <a:rPr lang="pl-PL" sz="2400" b="1" dirty="0">
                <a:solidFill>
                  <a:srgbClr val="0046AA"/>
                </a:solidFill>
                <a:latin typeface="+mj-lt"/>
              </a:rPr>
              <a:t> SREQ</a:t>
            </a:r>
            <a:r>
              <a:rPr lang="pl-PL" sz="2400" dirty="0">
                <a:solidFill>
                  <a:srgbClr val="0046AA"/>
                </a:solidFill>
                <a:latin typeface="+mj-lt"/>
              </a:rPr>
              <a:t>)</a:t>
            </a:r>
          </a:p>
          <a:p>
            <a:pPr marL="0" indent="0">
              <a:buNone/>
            </a:pPr>
            <a:endParaRPr lang="pl-PL" sz="2400" dirty="0">
              <a:solidFill>
                <a:srgbClr val="0046AA"/>
              </a:solidFill>
              <a:latin typeface="+mj-lt"/>
            </a:endParaRPr>
          </a:p>
        </p:txBody>
      </p:sp>
      <p:sp>
        <p:nvSpPr>
          <p:cNvPr id="6" name="Ellipse 46"/>
          <p:cNvSpPr/>
          <p:nvPr/>
        </p:nvSpPr>
        <p:spPr bwMode="gray">
          <a:xfrm>
            <a:off x="229628" y="358248"/>
            <a:ext cx="560972" cy="560972"/>
          </a:xfrm>
          <a:prstGeom prst="ellipse">
            <a:avLst/>
          </a:prstGeom>
          <a:noFill/>
          <a:ln w="38100">
            <a:solidFill>
              <a:srgbClr val="0046AA"/>
            </a:solidFill>
          </a:ln>
        </p:spPr>
        <p:txBody>
          <a:bodyPr rot="0" spcFirstLastPara="0" vertOverflow="overflow" horzOverflow="overflow" vert="horz" wrap="square" lIns="108000" tIns="72000" rIns="108000" bIns="108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100"/>
              </a:spcBef>
              <a:spcAft>
                <a:spcPts val="100"/>
              </a:spcAft>
            </a:pPr>
            <a:r>
              <a:rPr lang="en-US" sz="2800" b="1" dirty="0">
                <a:solidFill>
                  <a:srgbClr val="0046AA"/>
                </a:solidFill>
                <a:latin typeface="+mj-lt"/>
              </a:rPr>
              <a:t>2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207711" y="1989022"/>
            <a:ext cx="3041214" cy="209834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10"/>
          <a:srcRect r="17848"/>
          <a:stretch/>
        </p:blipFill>
        <p:spPr>
          <a:xfrm>
            <a:off x="6217897" y="4133089"/>
            <a:ext cx="3072407" cy="1184695"/>
          </a:xfrm>
          <a:prstGeom prst="rect">
            <a:avLst/>
          </a:prstGeom>
        </p:spPr>
      </p:pic>
      <p:sp>
        <p:nvSpPr>
          <p:cNvPr id="12" name="Rechteck 59">
            <a:extLst>
              <a:ext uri="{FF2B5EF4-FFF2-40B4-BE49-F238E27FC236}">
                <a16:creationId xmlns:a16="http://schemas.microsoft.com/office/drawing/2014/main" id="{41330120-AF91-488C-9876-270BDA6E3E8B}"/>
              </a:ext>
            </a:extLst>
          </p:cNvPr>
          <p:cNvSpPr/>
          <p:nvPr/>
        </p:nvSpPr>
        <p:spPr>
          <a:xfrm>
            <a:off x="110276" y="3727177"/>
            <a:ext cx="1075355" cy="251178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3" name="Rechteck: abgerundete Ecken 3">
            <a:extLst>
              <a:ext uri="{FF2B5EF4-FFF2-40B4-BE49-F238E27FC236}">
                <a16:creationId xmlns:a16="http://schemas.microsoft.com/office/drawing/2014/main" id="{FE64931E-5380-406E-B82D-2A7481E2638B}"/>
              </a:ext>
            </a:extLst>
          </p:cNvPr>
          <p:cNvSpPr/>
          <p:nvPr/>
        </p:nvSpPr>
        <p:spPr>
          <a:xfrm>
            <a:off x="184532" y="3818085"/>
            <a:ext cx="914027" cy="2350989"/>
          </a:xfrm>
          <a:prstGeom prst="roundRect">
            <a:avLst/>
          </a:prstGeom>
          <a:solidFill>
            <a:srgbClr val="0046AA"/>
          </a:solidFill>
          <a:ln w="38100">
            <a:noFill/>
          </a:ln>
          <a:effectLst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4" name="Ellipse 4">
            <a:extLst>
              <a:ext uri="{FF2B5EF4-FFF2-40B4-BE49-F238E27FC236}">
                <a16:creationId xmlns:a16="http://schemas.microsoft.com/office/drawing/2014/main" id="{04D49232-82A7-45B2-B6FE-EB79748AD146}"/>
              </a:ext>
            </a:extLst>
          </p:cNvPr>
          <p:cNvSpPr/>
          <p:nvPr/>
        </p:nvSpPr>
        <p:spPr>
          <a:xfrm>
            <a:off x="356793" y="3935507"/>
            <a:ext cx="582323" cy="580400"/>
          </a:xfrm>
          <a:prstGeom prst="ellipse">
            <a:avLst/>
          </a:prstGeom>
          <a:solidFill>
            <a:schemeClr val="bg1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5" name="Ellipse 7">
            <a:extLst>
              <a:ext uri="{FF2B5EF4-FFF2-40B4-BE49-F238E27FC236}">
                <a16:creationId xmlns:a16="http://schemas.microsoft.com/office/drawing/2014/main" id="{F784DAF1-0653-435F-9588-6B7043F8A599}"/>
              </a:ext>
            </a:extLst>
          </p:cNvPr>
          <p:cNvSpPr/>
          <p:nvPr/>
        </p:nvSpPr>
        <p:spPr>
          <a:xfrm>
            <a:off x="356793" y="5462410"/>
            <a:ext cx="582323" cy="580400"/>
          </a:xfrm>
          <a:prstGeom prst="ellipse">
            <a:avLst/>
          </a:prstGeom>
          <a:solidFill>
            <a:schemeClr val="bg1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6" name="Ellipse 8">
            <a:extLst>
              <a:ext uri="{FF2B5EF4-FFF2-40B4-BE49-F238E27FC236}">
                <a16:creationId xmlns:a16="http://schemas.microsoft.com/office/drawing/2014/main" id="{2BBA240F-8D53-4CE2-9D0F-5C9406315451}"/>
              </a:ext>
            </a:extLst>
          </p:cNvPr>
          <p:cNvSpPr/>
          <p:nvPr/>
        </p:nvSpPr>
        <p:spPr>
          <a:xfrm>
            <a:off x="356793" y="4708703"/>
            <a:ext cx="582323" cy="580400"/>
          </a:xfrm>
          <a:prstGeom prst="ellipse">
            <a:avLst/>
          </a:prstGeom>
          <a:solidFill>
            <a:srgbClr val="FFFF00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00"/>
              </a:solidFill>
            </a:endParaRPr>
          </a:p>
        </p:txBody>
      </p:sp>
      <p:sp>
        <p:nvSpPr>
          <p:cNvPr id="17" name="Arrow: Left 16">
            <a:extLst>
              <a:ext uri="{FF2B5EF4-FFF2-40B4-BE49-F238E27FC236}">
                <a16:creationId xmlns:a16="http://schemas.microsoft.com/office/drawing/2014/main" id="{96B56594-5BA0-427C-B698-C30B2F352ADA}"/>
              </a:ext>
            </a:extLst>
          </p:cNvPr>
          <p:cNvSpPr/>
          <p:nvPr/>
        </p:nvSpPr>
        <p:spPr>
          <a:xfrm>
            <a:off x="7987862" y="283783"/>
            <a:ext cx="854155" cy="742948"/>
          </a:xfrm>
          <a:prstGeom prst="lef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" name="Picture 19">
            <a:hlinkClick r:id="rId11"/>
            <a:extLst>
              <a:ext uri="{FF2B5EF4-FFF2-40B4-BE49-F238E27FC236}">
                <a16:creationId xmlns:a16="http://schemas.microsoft.com/office/drawing/2014/main" id="{C6DDAADA-FC2C-431C-903D-E087659C49C6}"/>
              </a:ext>
            </a:extLst>
          </p:cNvPr>
          <p:cNvPicPr>
            <a:picLocks noChangeAspect="1"/>
          </p:cNvPicPr>
          <p:nvPr/>
        </p:nvPicPr>
        <p:blipFill rotWithShape="1">
          <a:blip r:embed="rId12"/>
          <a:srcRect t="8046" b="10062"/>
          <a:stretch/>
        </p:blipFill>
        <p:spPr>
          <a:xfrm>
            <a:off x="5780367" y="309168"/>
            <a:ext cx="854154" cy="791335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910476FF-955B-48C6-8E01-1A7F1400B79C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b="70781"/>
          <a:stretch/>
        </p:blipFill>
        <p:spPr>
          <a:xfrm>
            <a:off x="2196024" y="5230204"/>
            <a:ext cx="2121009" cy="729222"/>
          </a:xfrm>
          <a:prstGeom prst="rect">
            <a:avLst/>
          </a:prstGeom>
        </p:spPr>
      </p:pic>
      <p:sp>
        <p:nvSpPr>
          <p:cNvPr id="23" name="Textplatzhalter 1">
            <a:extLst>
              <a:ext uri="{FF2B5EF4-FFF2-40B4-BE49-F238E27FC236}">
                <a16:creationId xmlns:a16="http://schemas.microsoft.com/office/drawing/2014/main" id="{CE831DFF-E9B6-4576-A553-4AE7C19A22E4}"/>
              </a:ext>
            </a:extLst>
          </p:cNvPr>
          <p:cNvSpPr txBox="1">
            <a:spLocks/>
          </p:cNvSpPr>
          <p:nvPr/>
        </p:nvSpPr>
        <p:spPr>
          <a:xfrm>
            <a:off x="9853640" y="1461093"/>
            <a:ext cx="1366810" cy="424857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2400" dirty="0">
                <a:solidFill>
                  <a:srgbClr val="0046AA"/>
                </a:solidFill>
                <a:latin typeface="+mj-lt"/>
              </a:rPr>
              <a:t>M365</a:t>
            </a:r>
          </a:p>
        </p:txBody>
      </p:sp>
      <p:sp>
        <p:nvSpPr>
          <p:cNvPr id="25" name="Textplatzhalter 1">
            <a:extLst>
              <a:ext uri="{FF2B5EF4-FFF2-40B4-BE49-F238E27FC236}">
                <a16:creationId xmlns:a16="http://schemas.microsoft.com/office/drawing/2014/main" id="{E27A9625-8F39-415D-842E-C58579321E0B}"/>
              </a:ext>
            </a:extLst>
          </p:cNvPr>
          <p:cNvSpPr txBox="1">
            <a:spLocks/>
          </p:cNvSpPr>
          <p:nvPr/>
        </p:nvSpPr>
        <p:spPr>
          <a:xfrm>
            <a:off x="9853640" y="3775989"/>
            <a:ext cx="1366810" cy="424857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2400" dirty="0">
                <a:solidFill>
                  <a:srgbClr val="0046AA"/>
                </a:solidFill>
                <a:latin typeface="+mj-lt"/>
              </a:rPr>
              <a:t>Adobe</a:t>
            </a:r>
          </a:p>
        </p:txBody>
      </p:sp>
      <p:pic>
        <p:nvPicPr>
          <p:cNvPr id="1026" name="Picture 2" descr="See the source image">
            <a:extLst>
              <a:ext uri="{FF2B5EF4-FFF2-40B4-BE49-F238E27FC236}">
                <a16:creationId xmlns:a16="http://schemas.microsoft.com/office/drawing/2014/main" id="{01C82D63-39AA-4B20-9ED4-5872039511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22373" y="4220202"/>
            <a:ext cx="2869627" cy="1658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Textplatzhalter 1">
            <a:extLst>
              <a:ext uri="{FF2B5EF4-FFF2-40B4-BE49-F238E27FC236}">
                <a16:creationId xmlns:a16="http://schemas.microsoft.com/office/drawing/2014/main" id="{ABA63563-DD28-4392-9A4C-8E68E46313DE}"/>
              </a:ext>
            </a:extLst>
          </p:cNvPr>
          <p:cNvSpPr txBox="1">
            <a:spLocks/>
          </p:cNvSpPr>
          <p:nvPr/>
        </p:nvSpPr>
        <p:spPr>
          <a:xfrm>
            <a:off x="9493610" y="4285739"/>
            <a:ext cx="2817658" cy="1738155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uk-UA" sz="2400" dirty="0">
                <a:solidFill>
                  <a:srgbClr val="0046AA"/>
                </a:solidFill>
                <a:latin typeface="+mj-lt"/>
              </a:rPr>
              <a:t>Ліцензія з</a:t>
            </a:r>
            <a:r>
              <a:rPr lang="pl-PL" sz="2400" dirty="0">
                <a:solidFill>
                  <a:srgbClr val="0046AA"/>
                </a:solidFill>
                <a:latin typeface="+mj-lt"/>
              </a:rPr>
              <a:t> </a:t>
            </a:r>
            <a:endParaRPr lang="uk-UA" sz="2400" dirty="0">
              <a:solidFill>
                <a:srgbClr val="0046AA"/>
              </a:solidFill>
              <a:latin typeface="+mj-lt"/>
            </a:endParaRPr>
          </a:p>
          <a:p>
            <a:pPr marL="0" indent="0">
              <a:buNone/>
            </a:pPr>
            <a:r>
              <a:rPr lang="uk-UA" sz="2400" dirty="0">
                <a:solidFill>
                  <a:srgbClr val="0046AA"/>
                </a:solidFill>
                <a:latin typeface="+mj-lt"/>
              </a:rPr>
              <a:t>начальством</a:t>
            </a:r>
            <a:endParaRPr lang="pl-PL" sz="2400" dirty="0">
              <a:solidFill>
                <a:srgbClr val="0046AA"/>
              </a:solidFill>
              <a:latin typeface="+mj-lt"/>
            </a:endParaRPr>
          </a:p>
          <a:p>
            <a:pPr marL="0" indent="0">
              <a:buNone/>
            </a:pPr>
            <a:r>
              <a:rPr lang="uk-UA" sz="2400" dirty="0">
                <a:solidFill>
                  <a:srgbClr val="0046AA"/>
                </a:solidFill>
                <a:latin typeface="+mj-lt"/>
              </a:rPr>
              <a:t>Пароль для встановлення</a:t>
            </a:r>
            <a:r>
              <a:rPr lang="pl-PL" sz="2400" dirty="0">
                <a:solidFill>
                  <a:srgbClr val="0046AA"/>
                </a:solidFill>
                <a:latin typeface="+mj-lt"/>
              </a:rPr>
              <a:t> </a:t>
            </a:r>
            <a:r>
              <a:rPr lang="uk-UA" sz="2400" dirty="0">
                <a:solidFill>
                  <a:srgbClr val="0046AA"/>
                </a:solidFill>
                <a:latin typeface="+mj-lt"/>
              </a:rPr>
              <a:t>в</a:t>
            </a:r>
            <a:r>
              <a:rPr lang="pl-PL" sz="2400" dirty="0">
                <a:solidFill>
                  <a:srgbClr val="0046AA"/>
                </a:solidFill>
                <a:latin typeface="+mj-lt"/>
              </a:rPr>
              <a:t> IT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BAECC477-DB08-4016-ACA9-30844E0B90A3}"/>
              </a:ext>
            </a:extLst>
          </p:cNvPr>
          <p:cNvSpPr/>
          <p:nvPr/>
        </p:nvSpPr>
        <p:spPr>
          <a:xfrm>
            <a:off x="2185417" y="6342161"/>
            <a:ext cx="828215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hlinkClick r:id="rId14"/>
              </a:rPr>
              <a:t>SREQ - Service Desk (loyaltypartner.com)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16175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Arrow: Right 24">
            <a:extLst>
              <a:ext uri="{FF2B5EF4-FFF2-40B4-BE49-F238E27FC236}">
                <a16:creationId xmlns:a16="http://schemas.microsoft.com/office/drawing/2014/main" id="{D529AF53-7C38-45FE-BF12-36E72F065F29}"/>
              </a:ext>
            </a:extLst>
          </p:cNvPr>
          <p:cNvSpPr/>
          <p:nvPr/>
        </p:nvSpPr>
        <p:spPr>
          <a:xfrm>
            <a:off x="1037794" y="3810508"/>
            <a:ext cx="854155" cy="742948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Arrow: Right 22">
            <a:extLst>
              <a:ext uri="{FF2B5EF4-FFF2-40B4-BE49-F238E27FC236}">
                <a16:creationId xmlns:a16="http://schemas.microsoft.com/office/drawing/2014/main" id="{2B097FBC-7D37-4A66-B58B-FC15661F95D3}"/>
              </a:ext>
            </a:extLst>
          </p:cNvPr>
          <p:cNvSpPr/>
          <p:nvPr/>
        </p:nvSpPr>
        <p:spPr>
          <a:xfrm>
            <a:off x="1047007" y="2995774"/>
            <a:ext cx="854155" cy="742948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Arrow: Right 21">
            <a:extLst>
              <a:ext uri="{FF2B5EF4-FFF2-40B4-BE49-F238E27FC236}">
                <a16:creationId xmlns:a16="http://schemas.microsoft.com/office/drawing/2014/main" id="{6FD93F8A-C02A-4707-8860-A95158A24C15}"/>
              </a:ext>
            </a:extLst>
          </p:cNvPr>
          <p:cNvSpPr/>
          <p:nvPr/>
        </p:nvSpPr>
        <p:spPr>
          <a:xfrm>
            <a:off x="1052550" y="2212396"/>
            <a:ext cx="854155" cy="742948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3" name="Objekt 2" hidden="1"/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2383" y="1589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3" name="Objekt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383" y="1589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Foliennummernplatzhalter 4"/>
          <p:cNvSpPr>
            <a:spLocks noGrp="1"/>
          </p:cNvSpPr>
          <p:nvPr>
            <p:ph type="sldNum" sz="quarter" idx="4"/>
          </p:nvPr>
        </p:nvSpPr>
        <p:spPr>
          <a:xfrm>
            <a:off x="11666210" y="6517302"/>
            <a:ext cx="192361" cy="184666"/>
          </a:xfrm>
        </p:spPr>
        <p:txBody>
          <a:bodyPr/>
          <a:lstStyle/>
          <a:p>
            <a:fld id="{2B76A6F7-0816-412C-B847-14B91D1FF33F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038768" y="358248"/>
            <a:ext cx="8109200" cy="609398"/>
          </a:xfrm>
        </p:spPr>
        <p:txBody>
          <a:bodyPr/>
          <a:lstStyle/>
          <a:p>
            <a:r>
              <a:rPr lang="uk-UA" b="1" dirty="0">
                <a:solidFill>
                  <a:srgbClr val="0046AA"/>
                </a:solidFill>
                <a:latin typeface="+mn-lt"/>
              </a:rPr>
              <a:t>Служба підтримки</a:t>
            </a:r>
            <a:endParaRPr lang="en-US" b="1" dirty="0">
              <a:solidFill>
                <a:srgbClr val="0046AA"/>
              </a:solidFill>
              <a:latin typeface="+mn-lt"/>
            </a:endParaRPr>
          </a:p>
        </p:txBody>
      </p:sp>
      <p:sp>
        <p:nvSpPr>
          <p:cNvPr id="24" name="Textplatzhalter 1"/>
          <p:cNvSpPr txBox="1">
            <a:spLocks/>
          </p:cNvSpPr>
          <p:nvPr/>
        </p:nvSpPr>
        <p:spPr>
          <a:xfrm>
            <a:off x="2190768" y="916469"/>
            <a:ext cx="8160240" cy="5040312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sz="2400" dirty="0">
                <a:solidFill>
                  <a:srgbClr val="0046AA"/>
                </a:solidFill>
                <a:latin typeface="+mj-lt"/>
              </a:rPr>
              <a:t>Запит</a:t>
            </a:r>
            <a:endParaRPr lang="pl-PL" sz="2400" dirty="0">
              <a:solidFill>
                <a:srgbClr val="0046AA"/>
              </a:solidFill>
              <a:latin typeface="+mj-lt"/>
            </a:endParaRPr>
          </a:p>
          <a:p>
            <a:endParaRPr lang="pl-PL" sz="2400" dirty="0">
              <a:solidFill>
                <a:srgbClr val="0046AA"/>
              </a:solidFill>
              <a:latin typeface="+mj-lt"/>
            </a:endParaRPr>
          </a:p>
          <a:p>
            <a:r>
              <a:rPr lang="uk-UA" sz="2400" dirty="0">
                <a:solidFill>
                  <a:srgbClr val="0046AA"/>
                </a:solidFill>
                <a:latin typeface="+mj-lt"/>
              </a:rPr>
              <a:t>База знань</a:t>
            </a:r>
            <a:endParaRPr lang="pl-PL" sz="2400" dirty="0">
              <a:solidFill>
                <a:srgbClr val="0046AA"/>
              </a:solidFill>
              <a:latin typeface="+mj-lt"/>
            </a:endParaRPr>
          </a:p>
          <a:p>
            <a:endParaRPr lang="pl-PL" sz="2400" dirty="0">
              <a:solidFill>
                <a:srgbClr val="0046AA"/>
              </a:solidFill>
              <a:latin typeface="+mj-lt"/>
            </a:endParaRPr>
          </a:p>
          <a:p>
            <a:endParaRPr lang="pl-PL" sz="2400" dirty="0">
              <a:solidFill>
                <a:srgbClr val="0046AA"/>
              </a:solidFill>
              <a:latin typeface="+mj-lt"/>
            </a:endParaRPr>
          </a:p>
          <a:p>
            <a:endParaRPr lang="pl-PL" sz="2400" dirty="0">
              <a:solidFill>
                <a:srgbClr val="0046AA"/>
              </a:solidFill>
              <a:latin typeface="+mj-lt"/>
            </a:endParaRPr>
          </a:p>
          <a:p>
            <a:endParaRPr lang="pl-PL" sz="2400" dirty="0">
              <a:solidFill>
                <a:srgbClr val="0046AA"/>
              </a:solidFill>
              <a:latin typeface="+mj-lt"/>
            </a:endParaRPr>
          </a:p>
          <a:p>
            <a:endParaRPr lang="pl-PL" sz="2400" dirty="0">
              <a:solidFill>
                <a:srgbClr val="0046AA"/>
              </a:solidFill>
              <a:latin typeface="+mj-lt"/>
            </a:endParaRPr>
          </a:p>
          <a:p>
            <a:r>
              <a:rPr lang="uk-UA" sz="2400" dirty="0">
                <a:solidFill>
                  <a:srgbClr val="0046AA"/>
                </a:solidFill>
                <a:latin typeface="+mj-lt"/>
              </a:rPr>
              <a:t>Інцидент</a:t>
            </a:r>
            <a:endParaRPr lang="pl-PL" sz="2400" dirty="0">
              <a:solidFill>
                <a:srgbClr val="0046AA"/>
              </a:solidFill>
              <a:latin typeface="+mj-lt"/>
            </a:endParaRPr>
          </a:p>
          <a:p>
            <a:pPr marL="0" indent="0">
              <a:buNone/>
            </a:pPr>
            <a:r>
              <a:rPr lang="pl-PL" sz="2400" dirty="0">
                <a:solidFill>
                  <a:srgbClr val="0046AA"/>
                </a:solidFill>
                <a:latin typeface="+mj-lt"/>
              </a:rPr>
              <a:t>						</a:t>
            </a:r>
            <a:r>
              <a:rPr lang="uk-UA" sz="2400" dirty="0">
                <a:solidFill>
                  <a:srgbClr val="0046AA"/>
                </a:solidFill>
                <a:latin typeface="+mj-lt"/>
              </a:rPr>
              <a:t>Пишемо лише </a:t>
            </a:r>
            <a:endParaRPr lang="pl-PL" sz="2400" dirty="0">
              <a:solidFill>
                <a:srgbClr val="0046AA"/>
              </a:solidFill>
              <a:latin typeface="+mj-lt"/>
            </a:endParaRPr>
          </a:p>
          <a:p>
            <a:pPr marL="0" indent="0">
              <a:buNone/>
            </a:pPr>
            <a:r>
              <a:rPr lang="pl-PL" sz="2400" dirty="0">
                <a:solidFill>
                  <a:srgbClr val="0046AA"/>
                </a:solidFill>
                <a:latin typeface="+mj-lt"/>
              </a:rPr>
              <a:t>						</a:t>
            </a:r>
            <a:r>
              <a:rPr lang="uk-UA" sz="2400" dirty="0">
                <a:solidFill>
                  <a:srgbClr val="0046AA"/>
                </a:solidFill>
                <a:latin typeface="+mj-lt"/>
              </a:rPr>
              <a:t>англійською</a:t>
            </a:r>
            <a:r>
              <a:rPr lang="pl-PL" sz="2400" dirty="0">
                <a:solidFill>
                  <a:srgbClr val="0046AA"/>
                </a:solidFill>
                <a:latin typeface="+mj-lt"/>
              </a:rPr>
              <a:t>!!!</a:t>
            </a:r>
          </a:p>
          <a:p>
            <a:pPr marL="0" indent="0">
              <a:buNone/>
            </a:pPr>
            <a:endParaRPr lang="pl-PL" sz="2400" dirty="0">
              <a:solidFill>
                <a:srgbClr val="0046AA"/>
              </a:solidFill>
              <a:latin typeface="+mj-lt"/>
            </a:endParaRPr>
          </a:p>
        </p:txBody>
      </p:sp>
      <p:sp>
        <p:nvSpPr>
          <p:cNvPr id="7" name="Ellipse 49"/>
          <p:cNvSpPr/>
          <p:nvPr/>
        </p:nvSpPr>
        <p:spPr bwMode="gray">
          <a:xfrm>
            <a:off x="229628" y="358248"/>
            <a:ext cx="560972" cy="560972"/>
          </a:xfrm>
          <a:prstGeom prst="ellipse">
            <a:avLst/>
          </a:prstGeom>
          <a:noFill/>
          <a:ln w="38100">
            <a:solidFill>
              <a:srgbClr val="0046AA"/>
            </a:solidFill>
          </a:ln>
        </p:spPr>
        <p:txBody>
          <a:bodyPr rot="0" spcFirstLastPara="0" vertOverflow="overflow" horzOverflow="overflow" vert="horz" wrap="square" lIns="108000" tIns="72000" rIns="108000" bIns="108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100"/>
              </a:spcBef>
              <a:spcAft>
                <a:spcPts val="100"/>
              </a:spcAft>
            </a:pPr>
            <a:r>
              <a:rPr lang="en-US" sz="2800" b="1" dirty="0">
                <a:solidFill>
                  <a:srgbClr val="0046AA"/>
                </a:solidFill>
                <a:latin typeface="+mj-lt"/>
              </a:rPr>
              <a:t>3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56120" y="916469"/>
            <a:ext cx="4960753" cy="3757041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2185417" y="5811428"/>
            <a:ext cx="828215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dirty="0">
                <a:solidFill>
                  <a:srgbClr val="0046AA"/>
                </a:solidFill>
              </a:rPr>
              <a:t>1690</a:t>
            </a:r>
            <a:r>
              <a:rPr lang="de-DE" dirty="0">
                <a:solidFill>
                  <a:srgbClr val="0046AA"/>
                </a:solidFill>
              </a:rPr>
              <a:t> </a:t>
            </a:r>
            <a:r>
              <a:rPr lang="de-DE" dirty="0" err="1">
                <a:solidFill>
                  <a:srgbClr val="0046AA"/>
                </a:solidFill>
              </a:rPr>
              <a:t>lub</a:t>
            </a:r>
            <a:r>
              <a:rPr lang="de-DE" dirty="0">
                <a:solidFill>
                  <a:srgbClr val="0046AA"/>
                </a:solidFill>
              </a:rPr>
              <a:t> +49 89 9974 1</a:t>
            </a:r>
            <a:r>
              <a:rPr lang="pl-PL" dirty="0">
                <a:solidFill>
                  <a:srgbClr val="0046AA"/>
                </a:solidFill>
              </a:rPr>
              <a:t>690</a:t>
            </a:r>
            <a:r>
              <a:rPr lang="de-DE" dirty="0">
                <a:solidFill>
                  <a:srgbClr val="0046AA"/>
                </a:solidFill>
              </a:rPr>
              <a:t>					(</a:t>
            </a:r>
            <a:r>
              <a:rPr lang="pl-PL" dirty="0" err="1">
                <a:solidFill>
                  <a:srgbClr val="0046AA"/>
                </a:solidFill>
              </a:rPr>
              <a:t>HelpDesk</a:t>
            </a:r>
            <a:r>
              <a:rPr lang="de-DE" dirty="0">
                <a:solidFill>
                  <a:srgbClr val="0046AA"/>
                </a:solidFill>
              </a:rPr>
              <a:t>)</a:t>
            </a:r>
          </a:p>
          <a:p>
            <a:r>
              <a:rPr lang="de-DE" dirty="0">
                <a:solidFill>
                  <a:srgbClr val="0046AA"/>
                </a:solidFill>
              </a:rPr>
              <a:t>411 </a:t>
            </a:r>
            <a:r>
              <a:rPr lang="uk-UA" dirty="0">
                <a:solidFill>
                  <a:srgbClr val="0046AA"/>
                </a:solidFill>
              </a:rPr>
              <a:t>або</a:t>
            </a:r>
            <a:r>
              <a:rPr lang="de-DE" dirty="0">
                <a:solidFill>
                  <a:srgbClr val="0046AA"/>
                </a:solidFill>
              </a:rPr>
              <a:t> 690115156					(Ricardo Steglich)</a:t>
            </a:r>
            <a:endParaRPr lang="de-DE" dirty="0">
              <a:solidFill>
                <a:srgbClr val="0046AA"/>
              </a:solidFill>
              <a:hlinkClick r:id="rId7"/>
            </a:endParaRPr>
          </a:p>
          <a:p>
            <a:r>
              <a:rPr lang="pl-PL" dirty="0">
                <a:solidFill>
                  <a:srgbClr val="0046AA"/>
                </a:solidFill>
                <a:hlinkClick r:id="rId7"/>
              </a:rPr>
              <a:t>https://pb-itsm.intra.loyaltypartner.com/servicedesk/customer/portal/2</a:t>
            </a:r>
            <a:endParaRPr lang="pl-PL" dirty="0">
              <a:solidFill>
                <a:srgbClr val="0046AA"/>
              </a:solidFill>
            </a:endParaRPr>
          </a:p>
        </p:txBody>
      </p:sp>
      <p:pic>
        <p:nvPicPr>
          <p:cNvPr id="8" name="Picture 7">
            <a:hlinkClick r:id="rId8"/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185417" y="2231834"/>
            <a:ext cx="4772025" cy="714375"/>
          </a:xfrm>
          <a:prstGeom prst="rect">
            <a:avLst/>
          </a:prstGeom>
        </p:spPr>
      </p:pic>
      <p:pic>
        <p:nvPicPr>
          <p:cNvPr id="10" name="Picture 9">
            <a:hlinkClick r:id="rId10"/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244459" y="1277485"/>
            <a:ext cx="3981450" cy="466725"/>
          </a:xfrm>
          <a:prstGeom prst="rect">
            <a:avLst/>
          </a:prstGeom>
        </p:spPr>
      </p:pic>
      <p:pic>
        <p:nvPicPr>
          <p:cNvPr id="11" name="Picture 10">
            <a:hlinkClick r:id="rId12"/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317611" y="3028721"/>
            <a:ext cx="4619625" cy="714375"/>
          </a:xfrm>
          <a:prstGeom prst="rect">
            <a:avLst/>
          </a:prstGeom>
        </p:spPr>
      </p:pic>
      <p:pic>
        <p:nvPicPr>
          <p:cNvPr id="12" name="Picture 11">
            <a:hlinkClick r:id="rId14"/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229707" y="3819182"/>
            <a:ext cx="4876800" cy="74295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2198548" y="4926807"/>
            <a:ext cx="4857750" cy="695325"/>
          </a:xfrm>
          <a:prstGeom prst="rect">
            <a:avLst/>
          </a:prstGeom>
        </p:spPr>
      </p:pic>
      <p:sp>
        <p:nvSpPr>
          <p:cNvPr id="14" name="Rechteck 59">
            <a:extLst>
              <a:ext uri="{FF2B5EF4-FFF2-40B4-BE49-F238E27FC236}">
                <a16:creationId xmlns:a16="http://schemas.microsoft.com/office/drawing/2014/main" id="{C1A02073-CE4C-445F-949A-456F5BDA4404}"/>
              </a:ext>
            </a:extLst>
          </p:cNvPr>
          <p:cNvSpPr/>
          <p:nvPr/>
        </p:nvSpPr>
        <p:spPr>
          <a:xfrm>
            <a:off x="110276" y="3727177"/>
            <a:ext cx="1075355" cy="251178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5" name="Rechteck: abgerundete Ecken 3">
            <a:extLst>
              <a:ext uri="{FF2B5EF4-FFF2-40B4-BE49-F238E27FC236}">
                <a16:creationId xmlns:a16="http://schemas.microsoft.com/office/drawing/2014/main" id="{AA044B56-771A-4ABA-98E2-483B8CE04BDB}"/>
              </a:ext>
            </a:extLst>
          </p:cNvPr>
          <p:cNvSpPr/>
          <p:nvPr/>
        </p:nvSpPr>
        <p:spPr>
          <a:xfrm>
            <a:off x="184532" y="3818085"/>
            <a:ext cx="914027" cy="2350989"/>
          </a:xfrm>
          <a:prstGeom prst="roundRect">
            <a:avLst/>
          </a:prstGeom>
          <a:solidFill>
            <a:srgbClr val="0046AA"/>
          </a:solidFill>
          <a:ln w="38100">
            <a:noFill/>
          </a:ln>
          <a:effectLst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6" name="Ellipse 4">
            <a:extLst>
              <a:ext uri="{FF2B5EF4-FFF2-40B4-BE49-F238E27FC236}">
                <a16:creationId xmlns:a16="http://schemas.microsoft.com/office/drawing/2014/main" id="{EB82A5C0-8D78-4F8D-8588-A91773CDE817}"/>
              </a:ext>
            </a:extLst>
          </p:cNvPr>
          <p:cNvSpPr/>
          <p:nvPr/>
        </p:nvSpPr>
        <p:spPr>
          <a:xfrm>
            <a:off x="356793" y="3935507"/>
            <a:ext cx="582323" cy="580400"/>
          </a:xfrm>
          <a:prstGeom prst="ellipse">
            <a:avLst/>
          </a:prstGeom>
          <a:solidFill>
            <a:schemeClr val="bg1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7" name="Ellipse 7">
            <a:extLst>
              <a:ext uri="{FF2B5EF4-FFF2-40B4-BE49-F238E27FC236}">
                <a16:creationId xmlns:a16="http://schemas.microsoft.com/office/drawing/2014/main" id="{61AD576D-F5D9-46D1-8C2D-D9231A5EC14D}"/>
              </a:ext>
            </a:extLst>
          </p:cNvPr>
          <p:cNvSpPr/>
          <p:nvPr/>
        </p:nvSpPr>
        <p:spPr>
          <a:xfrm>
            <a:off x="356793" y="5462410"/>
            <a:ext cx="582323" cy="580400"/>
          </a:xfrm>
          <a:prstGeom prst="ellipse">
            <a:avLst/>
          </a:prstGeom>
          <a:solidFill>
            <a:schemeClr val="bg1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8" name="Ellipse 8">
            <a:extLst>
              <a:ext uri="{FF2B5EF4-FFF2-40B4-BE49-F238E27FC236}">
                <a16:creationId xmlns:a16="http://schemas.microsoft.com/office/drawing/2014/main" id="{987D055C-4BEB-4C66-8499-CAFA85CB5AC8}"/>
              </a:ext>
            </a:extLst>
          </p:cNvPr>
          <p:cNvSpPr/>
          <p:nvPr/>
        </p:nvSpPr>
        <p:spPr>
          <a:xfrm>
            <a:off x="356793" y="4708703"/>
            <a:ext cx="582323" cy="580400"/>
          </a:xfrm>
          <a:prstGeom prst="ellipse">
            <a:avLst/>
          </a:prstGeom>
          <a:solidFill>
            <a:srgbClr val="FFFF00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00"/>
              </a:solidFill>
            </a:endParaRPr>
          </a:p>
        </p:txBody>
      </p:sp>
      <p:sp>
        <p:nvSpPr>
          <p:cNvPr id="4" name="Arrow: Right 3">
            <a:extLst>
              <a:ext uri="{FF2B5EF4-FFF2-40B4-BE49-F238E27FC236}">
                <a16:creationId xmlns:a16="http://schemas.microsoft.com/office/drawing/2014/main" id="{04E5A793-B27B-441E-9CC7-920F2EF49E0E}"/>
              </a:ext>
            </a:extLst>
          </p:cNvPr>
          <p:cNvSpPr/>
          <p:nvPr/>
        </p:nvSpPr>
        <p:spPr>
          <a:xfrm>
            <a:off x="1052550" y="1161708"/>
            <a:ext cx="854155" cy="742948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6190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Metadata/LabelInfo.xml><?xml version="1.0" encoding="utf-8"?>
<clbl:labelList xmlns:clbl="http://schemas.microsoft.com/office/2020/mipLabelMetadata">
  <clbl:label id="{f41f464f-db62-4494-af3b-a231dcaf6521}" enabled="1" method="Standard" siteId="{c89fef16-c0d7-43f3-8b73-bcde5402aa5b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809</Words>
  <Application>Microsoft Office PowerPoint</Application>
  <PresentationFormat>Widescreen</PresentationFormat>
  <Paragraphs>169</Paragraphs>
  <Slides>13</Slides>
  <Notes>6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1" baseType="lpstr">
      <vt:lpstr>Arial</vt:lpstr>
      <vt:lpstr>Calibri</vt:lpstr>
      <vt:lpstr>Calibri Light</vt:lpstr>
      <vt:lpstr>Open Sans</vt:lpstr>
      <vt:lpstr>PAYBACK Light</vt:lpstr>
      <vt:lpstr>Wingdings</vt:lpstr>
      <vt:lpstr>Office Theme</vt:lpstr>
      <vt:lpstr>think-cell Slide</vt:lpstr>
      <vt:lpstr>Перші кроки ІТ</vt:lpstr>
      <vt:lpstr>Легенда</vt:lpstr>
      <vt:lpstr>Перші кроки</vt:lpstr>
      <vt:lpstr>Windows (1)</vt:lpstr>
      <vt:lpstr>Microsoft (2)</vt:lpstr>
      <vt:lpstr>Global protect (3)</vt:lpstr>
      <vt:lpstr>Amex SQUARE (4)</vt:lpstr>
      <vt:lpstr>Software Center</vt:lpstr>
      <vt:lpstr>Служба підтримки</vt:lpstr>
      <vt:lpstr>Апаратне забезпечення в офісі та вдома</vt:lpstr>
      <vt:lpstr>Офіс</vt:lpstr>
      <vt:lpstr>Ваші фвйли: Хмара проти cервер</vt:lpstr>
      <vt:lpstr>  Дякую вам!</vt:lpstr>
    </vt:vector>
  </TitlesOfParts>
  <Company>PAYBACK GmbH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of the presentation</dc:title>
  <dc:creator>Antolik Alan</dc:creator>
  <cp:lastModifiedBy>Jacek Dziemian</cp:lastModifiedBy>
  <cp:revision>171</cp:revision>
  <dcterms:created xsi:type="dcterms:W3CDTF">2019-01-02T09:16:22Z</dcterms:created>
  <dcterms:modified xsi:type="dcterms:W3CDTF">2023-10-26T06:57:29Z</dcterms:modified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f41f464f-db62-4494-af3b-a231dcaf6521_Enabled">
    <vt:lpwstr>true</vt:lpwstr>
  </property>
  <property fmtid="{D5CDD505-2E9C-101B-9397-08002B2CF9AE}" pid="3" name="MSIP_Label_f41f464f-db62-4494-af3b-a231dcaf6521_SetDate">
    <vt:lpwstr>2022-04-13T13:54:16Z</vt:lpwstr>
  </property>
  <property fmtid="{D5CDD505-2E9C-101B-9397-08002B2CF9AE}" pid="4" name="MSIP_Label_f41f464f-db62-4494-af3b-a231dcaf6521_Method">
    <vt:lpwstr>Standard</vt:lpwstr>
  </property>
  <property fmtid="{D5CDD505-2E9C-101B-9397-08002B2CF9AE}" pid="5" name="MSIP_Label_f41f464f-db62-4494-af3b-a231dcaf6521_Name">
    <vt:lpwstr>LP-Internal</vt:lpwstr>
  </property>
  <property fmtid="{D5CDD505-2E9C-101B-9397-08002B2CF9AE}" pid="6" name="MSIP_Label_f41f464f-db62-4494-af3b-a231dcaf6521_SiteId">
    <vt:lpwstr>c89fef16-c0d7-43f3-8b73-bcde5402aa5b</vt:lpwstr>
  </property>
  <property fmtid="{D5CDD505-2E9C-101B-9397-08002B2CF9AE}" pid="7" name="MSIP_Label_f41f464f-db62-4494-af3b-a231dcaf6521_ActionId">
    <vt:lpwstr>77db8c69-3401-4387-9022-71072970111e</vt:lpwstr>
  </property>
  <property fmtid="{D5CDD505-2E9C-101B-9397-08002B2CF9AE}" pid="8" name="MSIP_Label_f41f464f-db62-4494-af3b-a231dcaf6521_ContentBits">
    <vt:lpwstr>2</vt:lpwstr>
  </property>
</Properties>
</file>