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60" r:id="rId3"/>
    <p:sldId id="285" r:id="rId4"/>
    <p:sldId id="277" r:id="rId5"/>
    <p:sldId id="287" r:id="rId6"/>
    <p:sldId id="280" r:id="rId7"/>
    <p:sldId id="281" r:id="rId8"/>
    <p:sldId id="268" r:id="rId9"/>
    <p:sldId id="283" r:id="rId10"/>
    <p:sldId id="282" r:id="rId11"/>
    <p:sldId id="284" r:id="rId12"/>
    <p:sldId id="288" r:id="rId13"/>
    <p:sldId id="25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95F897-502E-4BFD-8673-2C84C6FD9C1A}" v="3" dt="2023-01-20T10:20:52.3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4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o Steglich" userId="7d28796e-a471-425c-bed7-138f098dba1a" providerId="ADAL" clId="{B409DD8A-28E5-4CBC-9095-6CEE2BEC92BE}"/>
    <pc:docChg chg="undo redo custSel addSld delSld modSld">
      <pc:chgData name="Ricardo Steglich" userId="7d28796e-a471-425c-bed7-138f098dba1a" providerId="ADAL" clId="{B409DD8A-28E5-4CBC-9095-6CEE2BEC92BE}" dt="2021-09-07T14:56:32.539" v="780" actId="2696"/>
      <pc:docMkLst>
        <pc:docMk/>
      </pc:docMkLst>
      <pc:sldChg chg="del">
        <pc:chgData name="Ricardo Steglich" userId="7d28796e-a471-425c-bed7-138f098dba1a" providerId="ADAL" clId="{B409DD8A-28E5-4CBC-9095-6CEE2BEC92BE}" dt="2021-09-07T14:56:32.539" v="780" actId="2696"/>
        <pc:sldMkLst>
          <pc:docMk/>
          <pc:sldMk cId="2392453377" sldId="271"/>
        </pc:sldMkLst>
      </pc:sldChg>
      <pc:sldChg chg="addSp delSp modSp mod delAnim">
        <pc:chgData name="Ricardo Steglich" userId="7d28796e-a471-425c-bed7-138f098dba1a" providerId="ADAL" clId="{B409DD8A-28E5-4CBC-9095-6CEE2BEC92BE}" dt="2021-09-07T13:59:33.424" v="108" actId="732"/>
        <pc:sldMkLst>
          <pc:docMk/>
          <pc:sldMk cId="464380377" sldId="277"/>
        </pc:sldMkLst>
        <pc:spChg chg="mod">
          <ac:chgData name="Ricardo Steglich" userId="7d28796e-a471-425c-bed7-138f098dba1a" providerId="ADAL" clId="{B409DD8A-28E5-4CBC-9095-6CEE2BEC92BE}" dt="2021-09-07T13:57:45.305" v="103" actId="20577"/>
          <ac:spMkLst>
            <pc:docMk/>
            <pc:sldMk cId="464380377" sldId="277"/>
            <ac:spMk id="3" creationId="{00000000-0000-0000-0000-000000000000}"/>
          </ac:spMkLst>
        </pc:spChg>
        <pc:spChg chg="del">
          <ac:chgData name="Ricardo Steglich" userId="7d28796e-a471-425c-bed7-138f098dba1a" providerId="ADAL" clId="{B409DD8A-28E5-4CBC-9095-6CEE2BEC92BE}" dt="2021-09-07T13:53:42.910" v="3" actId="478"/>
          <ac:spMkLst>
            <pc:docMk/>
            <pc:sldMk cId="464380377" sldId="277"/>
            <ac:spMk id="9" creationId="{73207169-F37C-4E60-AAF1-9062DB45264A}"/>
          </ac:spMkLst>
        </pc:spChg>
        <pc:spChg chg="del">
          <ac:chgData name="Ricardo Steglich" userId="7d28796e-a471-425c-bed7-138f098dba1a" providerId="ADAL" clId="{B409DD8A-28E5-4CBC-9095-6CEE2BEC92BE}" dt="2021-09-07T13:53:58.930" v="4" actId="478"/>
          <ac:spMkLst>
            <pc:docMk/>
            <pc:sldMk cId="464380377" sldId="277"/>
            <ac:spMk id="15" creationId="{B5E724B2-E213-4ABD-9452-F04FBC0F5BF2}"/>
          </ac:spMkLst>
        </pc:spChg>
        <pc:spChg chg="del">
          <ac:chgData name="Ricardo Steglich" userId="7d28796e-a471-425c-bed7-138f098dba1a" providerId="ADAL" clId="{B409DD8A-28E5-4CBC-9095-6CEE2BEC92BE}" dt="2021-09-07T13:53:58.930" v="4" actId="478"/>
          <ac:spMkLst>
            <pc:docMk/>
            <pc:sldMk cId="464380377" sldId="277"/>
            <ac:spMk id="16" creationId="{B5C3E3F1-2A58-4195-A9F9-3A32D76679E7}"/>
          </ac:spMkLst>
        </pc:spChg>
        <pc:spChg chg="del">
          <ac:chgData name="Ricardo Steglich" userId="7d28796e-a471-425c-bed7-138f098dba1a" providerId="ADAL" clId="{B409DD8A-28E5-4CBC-9095-6CEE2BEC92BE}" dt="2021-09-07T13:53:58.930" v="4" actId="478"/>
          <ac:spMkLst>
            <pc:docMk/>
            <pc:sldMk cId="464380377" sldId="277"/>
            <ac:spMk id="17" creationId="{36544546-7339-4F2E-9C98-6E679FC4EEFB}"/>
          </ac:spMkLst>
        </pc:spChg>
        <pc:spChg chg="del">
          <ac:chgData name="Ricardo Steglich" userId="7d28796e-a471-425c-bed7-138f098dba1a" providerId="ADAL" clId="{B409DD8A-28E5-4CBC-9095-6CEE2BEC92BE}" dt="2021-09-07T13:53:58.930" v="4" actId="478"/>
          <ac:spMkLst>
            <pc:docMk/>
            <pc:sldMk cId="464380377" sldId="277"/>
            <ac:spMk id="18" creationId="{27337879-7E1A-400B-8F94-3982CF90F3FF}"/>
          </ac:spMkLst>
        </pc:spChg>
        <pc:spChg chg="del">
          <ac:chgData name="Ricardo Steglich" userId="7d28796e-a471-425c-bed7-138f098dba1a" providerId="ADAL" clId="{B409DD8A-28E5-4CBC-9095-6CEE2BEC92BE}" dt="2021-09-07T13:53:58.930" v="4" actId="478"/>
          <ac:spMkLst>
            <pc:docMk/>
            <pc:sldMk cId="464380377" sldId="277"/>
            <ac:spMk id="19" creationId="{2FD68C7D-3559-4D6E-A3EF-97E3EB89507F}"/>
          </ac:spMkLst>
        </pc:spChg>
        <pc:spChg chg="del">
          <ac:chgData name="Ricardo Steglich" userId="7d28796e-a471-425c-bed7-138f098dba1a" providerId="ADAL" clId="{B409DD8A-28E5-4CBC-9095-6CEE2BEC92BE}" dt="2021-09-07T13:54:11.547" v="6" actId="478"/>
          <ac:spMkLst>
            <pc:docMk/>
            <pc:sldMk cId="464380377" sldId="277"/>
            <ac:spMk id="20" creationId="{6736D80C-5D6A-4678-BCAD-8C88B99D2015}"/>
          </ac:spMkLst>
        </pc:spChg>
        <pc:spChg chg="del">
          <ac:chgData name="Ricardo Steglich" userId="7d28796e-a471-425c-bed7-138f098dba1a" providerId="ADAL" clId="{B409DD8A-28E5-4CBC-9095-6CEE2BEC92BE}" dt="2021-09-07T13:53:40.743" v="2" actId="478"/>
          <ac:spMkLst>
            <pc:docMk/>
            <pc:sldMk cId="464380377" sldId="277"/>
            <ac:spMk id="21" creationId="{77F3937E-7517-4289-9849-0D7C7EA240BB}"/>
          </ac:spMkLst>
        </pc:spChg>
        <pc:spChg chg="add mod">
          <ac:chgData name="Ricardo Steglich" userId="7d28796e-a471-425c-bed7-138f098dba1a" providerId="ADAL" clId="{B409DD8A-28E5-4CBC-9095-6CEE2BEC92BE}" dt="2021-09-07T13:54:00.203" v="5"/>
          <ac:spMkLst>
            <pc:docMk/>
            <pc:sldMk cId="464380377" sldId="277"/>
            <ac:spMk id="22" creationId="{E09DD673-7A96-4D15-B76E-E6AB9D92E88E}"/>
          </ac:spMkLst>
        </pc:spChg>
        <pc:spChg chg="add mod">
          <ac:chgData name="Ricardo Steglich" userId="7d28796e-a471-425c-bed7-138f098dba1a" providerId="ADAL" clId="{B409DD8A-28E5-4CBC-9095-6CEE2BEC92BE}" dt="2021-09-07T13:54:00.203" v="5"/>
          <ac:spMkLst>
            <pc:docMk/>
            <pc:sldMk cId="464380377" sldId="277"/>
            <ac:spMk id="23" creationId="{323427F5-23F5-45BD-894A-3478BF68AE90}"/>
          </ac:spMkLst>
        </pc:spChg>
        <pc:spChg chg="add mod">
          <ac:chgData name="Ricardo Steglich" userId="7d28796e-a471-425c-bed7-138f098dba1a" providerId="ADAL" clId="{B409DD8A-28E5-4CBC-9095-6CEE2BEC92BE}" dt="2021-09-07T13:54:00.203" v="5"/>
          <ac:spMkLst>
            <pc:docMk/>
            <pc:sldMk cId="464380377" sldId="277"/>
            <ac:spMk id="24" creationId="{D1F19900-8670-4BB7-B5FE-8B1598BE8AA9}"/>
          </ac:spMkLst>
        </pc:spChg>
        <pc:spChg chg="add mod">
          <ac:chgData name="Ricardo Steglich" userId="7d28796e-a471-425c-bed7-138f098dba1a" providerId="ADAL" clId="{B409DD8A-28E5-4CBC-9095-6CEE2BEC92BE}" dt="2021-09-07T13:54:00.203" v="5"/>
          <ac:spMkLst>
            <pc:docMk/>
            <pc:sldMk cId="464380377" sldId="277"/>
            <ac:spMk id="25" creationId="{EEB61739-1E30-4DF3-BD9A-15385EFADCEF}"/>
          </ac:spMkLst>
        </pc:spChg>
        <pc:spChg chg="add mod">
          <ac:chgData name="Ricardo Steglich" userId="7d28796e-a471-425c-bed7-138f098dba1a" providerId="ADAL" clId="{B409DD8A-28E5-4CBC-9095-6CEE2BEC92BE}" dt="2021-09-07T13:54:00.203" v="5"/>
          <ac:spMkLst>
            <pc:docMk/>
            <pc:sldMk cId="464380377" sldId="277"/>
            <ac:spMk id="26" creationId="{C2220DB8-9EB2-47F6-B364-462219EA4DB1}"/>
          </ac:spMkLst>
        </pc:spChg>
        <pc:picChg chg="del">
          <ac:chgData name="Ricardo Steglich" userId="7d28796e-a471-425c-bed7-138f098dba1a" providerId="ADAL" clId="{B409DD8A-28E5-4CBC-9095-6CEE2BEC92BE}" dt="2021-09-07T13:53:29.465" v="1" actId="478"/>
          <ac:picMkLst>
            <pc:docMk/>
            <pc:sldMk cId="464380377" sldId="277"/>
            <ac:picMk id="5" creationId="{00000000-0000-0000-0000-000000000000}"/>
          </ac:picMkLst>
        </pc:picChg>
        <pc:picChg chg="del">
          <ac:chgData name="Ricardo Steglich" userId="7d28796e-a471-425c-bed7-138f098dba1a" providerId="ADAL" clId="{B409DD8A-28E5-4CBC-9095-6CEE2BEC92BE}" dt="2021-09-07T13:53:26.863" v="0" actId="478"/>
          <ac:picMkLst>
            <pc:docMk/>
            <pc:sldMk cId="464380377" sldId="277"/>
            <ac:picMk id="6" creationId="{00000000-0000-0000-0000-000000000000}"/>
          </ac:picMkLst>
        </pc:picChg>
        <pc:picChg chg="add mod ord modCrop">
          <ac:chgData name="Ricardo Steglich" userId="7d28796e-a471-425c-bed7-138f098dba1a" providerId="ADAL" clId="{B409DD8A-28E5-4CBC-9095-6CEE2BEC92BE}" dt="2021-09-07T13:59:33.424" v="108" actId="732"/>
          <ac:picMkLst>
            <pc:docMk/>
            <pc:sldMk cId="464380377" sldId="277"/>
            <ac:picMk id="10" creationId="{A1C977EA-C2D0-4D78-A59F-6B149856AA97}"/>
          </ac:picMkLst>
        </pc:picChg>
      </pc:sldChg>
      <pc:sldChg chg="modSp mod">
        <pc:chgData name="Ricardo Steglich" userId="7d28796e-a471-425c-bed7-138f098dba1a" providerId="ADAL" clId="{B409DD8A-28E5-4CBC-9095-6CEE2BEC92BE}" dt="2021-09-07T14:01:57.263" v="230" actId="20577"/>
        <pc:sldMkLst>
          <pc:docMk/>
          <pc:sldMk cId="2089430396" sldId="282"/>
        </pc:sldMkLst>
        <pc:spChg chg="mod">
          <ac:chgData name="Ricardo Steglich" userId="7d28796e-a471-425c-bed7-138f098dba1a" providerId="ADAL" clId="{B409DD8A-28E5-4CBC-9095-6CEE2BEC92BE}" dt="2021-09-07T14:01:57.263" v="230" actId="20577"/>
          <ac:spMkLst>
            <pc:docMk/>
            <pc:sldMk cId="2089430396" sldId="282"/>
            <ac:spMk id="3" creationId="{00000000-0000-0000-0000-000000000000}"/>
          </ac:spMkLst>
        </pc:spChg>
      </pc:sldChg>
      <pc:sldChg chg="addSp delSp modSp mod">
        <pc:chgData name="Ricardo Steglich" userId="7d28796e-a471-425c-bed7-138f098dba1a" providerId="ADAL" clId="{B409DD8A-28E5-4CBC-9095-6CEE2BEC92BE}" dt="2021-09-07T14:04:59.224" v="287" actId="1035"/>
        <pc:sldMkLst>
          <pc:docMk/>
          <pc:sldMk cId="458400683" sldId="284"/>
        </pc:sldMkLst>
        <pc:spChg chg="add mod">
          <ac:chgData name="Ricardo Steglich" userId="7d28796e-a471-425c-bed7-138f098dba1a" providerId="ADAL" clId="{B409DD8A-28E5-4CBC-9095-6CEE2BEC92BE}" dt="2021-09-07T14:02:52.696" v="236" actId="1076"/>
          <ac:spMkLst>
            <pc:docMk/>
            <pc:sldMk cId="458400683" sldId="284"/>
            <ac:spMk id="45" creationId="{5118E296-AA89-4387-8E10-4AFDA20B3123}"/>
          </ac:spMkLst>
        </pc:spChg>
        <pc:spChg chg="add mod">
          <ac:chgData name="Ricardo Steglich" userId="7d28796e-a471-425c-bed7-138f098dba1a" providerId="ADAL" clId="{B409DD8A-28E5-4CBC-9095-6CEE2BEC92BE}" dt="2021-09-07T14:03:56.593" v="244" actId="1076"/>
          <ac:spMkLst>
            <pc:docMk/>
            <pc:sldMk cId="458400683" sldId="284"/>
            <ac:spMk id="46" creationId="{68D6EE11-6A31-4A18-9F73-6496E84E4FE0}"/>
          </ac:spMkLst>
        </pc:spChg>
        <pc:spChg chg="add del">
          <ac:chgData name="Ricardo Steglich" userId="7d28796e-a471-425c-bed7-138f098dba1a" providerId="ADAL" clId="{B409DD8A-28E5-4CBC-9095-6CEE2BEC92BE}" dt="2021-09-07T14:03:53.523" v="242" actId="22"/>
          <ac:spMkLst>
            <pc:docMk/>
            <pc:sldMk cId="458400683" sldId="284"/>
            <ac:spMk id="48" creationId="{215D60B4-4230-4845-8551-94E1FC541826}"/>
          </ac:spMkLst>
        </pc:spChg>
        <pc:spChg chg="add del">
          <ac:chgData name="Ricardo Steglich" userId="7d28796e-a471-425c-bed7-138f098dba1a" providerId="ADAL" clId="{B409DD8A-28E5-4CBC-9095-6CEE2BEC92BE}" dt="2021-09-07T14:03:52.213" v="241" actId="22"/>
          <ac:spMkLst>
            <pc:docMk/>
            <pc:sldMk cId="458400683" sldId="284"/>
            <ac:spMk id="50" creationId="{2F1CDFA2-4A7B-4BEE-9C78-3BB68A316E47}"/>
          </ac:spMkLst>
        </pc:spChg>
        <pc:spChg chg="add mod">
          <ac:chgData name="Ricardo Steglich" userId="7d28796e-a471-425c-bed7-138f098dba1a" providerId="ADAL" clId="{B409DD8A-28E5-4CBC-9095-6CEE2BEC92BE}" dt="2021-09-07T14:04:59.224" v="287" actId="1035"/>
          <ac:spMkLst>
            <pc:docMk/>
            <pc:sldMk cId="458400683" sldId="284"/>
            <ac:spMk id="52" creationId="{57C23564-2DCB-442C-A465-1B0A871BE483}"/>
          </ac:spMkLst>
        </pc:spChg>
      </pc:sldChg>
      <pc:sldChg chg="addSp delSp modSp add mod">
        <pc:chgData name="Ricardo Steglich" userId="7d28796e-a471-425c-bed7-138f098dba1a" providerId="ADAL" clId="{B409DD8A-28E5-4CBC-9095-6CEE2BEC92BE}" dt="2021-09-07T14:53:19.564" v="737" actId="1038"/>
        <pc:sldMkLst>
          <pc:docMk/>
          <pc:sldMk cId="1055995208" sldId="288"/>
        </pc:sldMkLst>
        <pc:spChg chg="mod">
          <ac:chgData name="Ricardo Steglich" userId="7d28796e-a471-425c-bed7-138f098dba1a" providerId="ADAL" clId="{B409DD8A-28E5-4CBC-9095-6CEE2BEC92BE}" dt="2021-09-07T14:06:22.484" v="295" actId="20577"/>
          <ac:spMkLst>
            <pc:docMk/>
            <pc:sldMk cId="1055995208" sldId="288"/>
            <ac:spMk id="2" creationId="{00000000-0000-0000-0000-000000000000}"/>
          </ac:spMkLst>
        </pc:spChg>
        <pc:spChg chg="del">
          <ac:chgData name="Ricardo Steglich" userId="7d28796e-a471-425c-bed7-138f098dba1a" providerId="ADAL" clId="{B409DD8A-28E5-4CBC-9095-6CEE2BEC92BE}" dt="2021-09-07T14:12:32.138" v="308" actId="478"/>
          <ac:spMkLst>
            <pc:docMk/>
            <pc:sldMk cId="1055995208" sldId="288"/>
            <ac:spMk id="4" creationId="{00000000-0000-0000-0000-000000000000}"/>
          </ac:spMkLst>
        </pc:spChg>
        <pc:spChg chg="del mod">
          <ac:chgData name="Ricardo Steglich" userId="7d28796e-a471-425c-bed7-138f098dba1a" providerId="ADAL" clId="{B409DD8A-28E5-4CBC-9095-6CEE2BEC92BE}" dt="2021-09-07T14:12:36.931" v="310" actId="478"/>
          <ac:spMkLst>
            <pc:docMk/>
            <pc:sldMk cId="1055995208" sldId="288"/>
            <ac:spMk id="6" creationId="{00000000-0000-0000-0000-000000000000}"/>
          </ac:spMkLst>
        </pc:spChg>
        <pc:spChg chg="mod">
          <ac:chgData name="Ricardo Steglich" userId="7d28796e-a471-425c-bed7-138f098dba1a" providerId="ADAL" clId="{B409DD8A-28E5-4CBC-9095-6CEE2BEC92BE}" dt="2021-09-07T14:43:23.184" v="663" actId="20577"/>
          <ac:spMkLst>
            <pc:docMk/>
            <pc:sldMk cId="1055995208" sldId="288"/>
            <ac:spMk id="8" creationId="{00000000-0000-0000-0000-000000000000}"/>
          </ac:spMkLst>
        </pc:spChg>
        <pc:spChg chg="del">
          <ac:chgData name="Ricardo Steglich" userId="7d28796e-a471-425c-bed7-138f098dba1a" providerId="ADAL" clId="{B409DD8A-28E5-4CBC-9095-6CEE2BEC92BE}" dt="2021-09-07T14:12:38.959" v="311" actId="478"/>
          <ac:spMkLst>
            <pc:docMk/>
            <pc:sldMk cId="1055995208" sldId="288"/>
            <ac:spMk id="9" creationId="{00000000-0000-0000-0000-000000000000}"/>
          </ac:spMkLst>
        </pc:spChg>
        <pc:spChg chg="mod">
          <ac:chgData name="Ricardo Steglich" userId="7d28796e-a471-425c-bed7-138f098dba1a" providerId="ADAL" clId="{B409DD8A-28E5-4CBC-9095-6CEE2BEC92BE}" dt="2021-09-07T14:53:19.564" v="737" actId="1038"/>
          <ac:spMkLst>
            <pc:docMk/>
            <pc:sldMk cId="1055995208" sldId="288"/>
            <ac:spMk id="24" creationId="{00000000-0000-0000-0000-000000000000}"/>
          </ac:spMkLst>
        </pc:spChg>
        <pc:picChg chg="add mod">
          <ac:chgData name="Ricardo Steglich" userId="7d28796e-a471-425c-bed7-138f098dba1a" providerId="ADAL" clId="{B409DD8A-28E5-4CBC-9095-6CEE2BEC92BE}" dt="2021-09-07T14:18:40.414" v="370" actId="1036"/>
          <ac:picMkLst>
            <pc:docMk/>
            <pc:sldMk cId="1055995208" sldId="288"/>
            <ac:picMk id="11" creationId="{9CD99709-61B6-4192-8210-504461E17918}"/>
          </ac:picMkLst>
        </pc:picChg>
        <pc:picChg chg="add mod">
          <ac:chgData name="Ricardo Steglich" userId="7d28796e-a471-425c-bed7-138f098dba1a" providerId="ADAL" clId="{B409DD8A-28E5-4CBC-9095-6CEE2BEC92BE}" dt="2021-09-07T14:36:21.877" v="647" actId="1076"/>
          <ac:picMkLst>
            <pc:docMk/>
            <pc:sldMk cId="1055995208" sldId="288"/>
            <ac:picMk id="18" creationId="{8913A3C9-D036-4941-9453-3341AF1C0AC8}"/>
          </ac:picMkLst>
        </pc:picChg>
        <pc:picChg chg="add mod">
          <ac:chgData name="Ricardo Steglich" userId="7d28796e-a471-425c-bed7-138f098dba1a" providerId="ADAL" clId="{B409DD8A-28E5-4CBC-9095-6CEE2BEC92BE}" dt="2021-09-07T14:38:13.133" v="649" actId="1076"/>
          <ac:picMkLst>
            <pc:docMk/>
            <pc:sldMk cId="1055995208" sldId="288"/>
            <ac:picMk id="20" creationId="{73DD9914-058A-45B7-A559-6E8A3BBFD85A}"/>
          </ac:picMkLst>
        </pc:picChg>
        <pc:picChg chg="add del mod">
          <ac:chgData name="Ricardo Steglich" userId="7d28796e-a471-425c-bed7-138f098dba1a" providerId="ADAL" clId="{B409DD8A-28E5-4CBC-9095-6CEE2BEC92BE}" dt="2021-09-07T14:16:50.882" v="318" actId="478"/>
          <ac:picMkLst>
            <pc:docMk/>
            <pc:sldMk cId="1055995208" sldId="288"/>
            <ac:picMk id="1026" creationId="{B1E82A5C-E027-4A23-A96E-5D8645AA3A20}"/>
          </ac:picMkLst>
        </pc:picChg>
        <pc:picChg chg="add mod">
          <ac:chgData name="Ricardo Steglich" userId="7d28796e-a471-425c-bed7-138f098dba1a" providerId="ADAL" clId="{B409DD8A-28E5-4CBC-9095-6CEE2BEC92BE}" dt="2021-09-07T14:18:20.371" v="322" actId="1076"/>
          <ac:picMkLst>
            <pc:docMk/>
            <pc:sldMk cId="1055995208" sldId="288"/>
            <ac:picMk id="1028" creationId="{DC9D5D78-3E7A-43B6-84FC-893B25142BED}"/>
          </ac:picMkLst>
        </pc:picChg>
        <pc:picChg chg="del">
          <ac:chgData name="Ricardo Steglich" userId="7d28796e-a471-425c-bed7-138f098dba1a" providerId="ADAL" clId="{B409DD8A-28E5-4CBC-9095-6CEE2BEC92BE}" dt="2021-09-07T14:12:32.138" v="308" actId="478"/>
          <ac:picMkLst>
            <pc:docMk/>
            <pc:sldMk cId="1055995208" sldId="288"/>
            <ac:picMk id="18464" creationId="{00000000-0000-0000-0000-000000000000}"/>
          </ac:picMkLst>
        </pc:picChg>
        <pc:picChg chg="del">
          <ac:chgData name="Ricardo Steglich" userId="7d28796e-a471-425c-bed7-138f098dba1a" providerId="ADAL" clId="{B409DD8A-28E5-4CBC-9095-6CEE2BEC92BE}" dt="2021-09-07T14:12:32.138" v="308" actId="478"/>
          <ac:picMkLst>
            <pc:docMk/>
            <pc:sldMk cId="1055995208" sldId="288"/>
            <ac:picMk id="18465" creationId="{00000000-0000-0000-0000-000000000000}"/>
          </ac:picMkLst>
        </pc:picChg>
        <pc:cxnChg chg="add mod">
          <ac:chgData name="Ricardo Steglich" userId="7d28796e-a471-425c-bed7-138f098dba1a" providerId="ADAL" clId="{B409DD8A-28E5-4CBC-9095-6CEE2BEC92BE}" dt="2021-09-07T14:49:00.550" v="691" actId="14100"/>
          <ac:cxnSpMkLst>
            <pc:docMk/>
            <pc:sldMk cId="1055995208" sldId="288"/>
            <ac:cxnSpMk id="22" creationId="{3DF48430-C6DE-414E-90B6-BB8C459C6FE9}"/>
          </ac:cxnSpMkLst>
        </pc:cxnChg>
        <pc:cxnChg chg="add mod">
          <ac:chgData name="Ricardo Steglich" userId="7d28796e-a471-425c-bed7-138f098dba1a" providerId="ADAL" clId="{B409DD8A-28E5-4CBC-9095-6CEE2BEC92BE}" dt="2021-09-07T14:49:14.342" v="694" actId="14100"/>
          <ac:cxnSpMkLst>
            <pc:docMk/>
            <pc:sldMk cId="1055995208" sldId="288"/>
            <ac:cxnSpMk id="29" creationId="{5B357FD9-9071-444C-9587-7D6667D43396}"/>
          </ac:cxnSpMkLst>
        </pc:cxnChg>
        <pc:cxnChg chg="add mod">
          <ac:chgData name="Ricardo Steglich" userId="7d28796e-a471-425c-bed7-138f098dba1a" providerId="ADAL" clId="{B409DD8A-28E5-4CBC-9095-6CEE2BEC92BE}" dt="2021-09-07T14:49:24.888" v="697" actId="14100"/>
          <ac:cxnSpMkLst>
            <pc:docMk/>
            <pc:sldMk cId="1055995208" sldId="288"/>
            <ac:cxnSpMk id="31" creationId="{C46318B5-1FE0-4002-AF4A-ED1F13A00122}"/>
          </ac:cxnSpMkLst>
        </pc:cxnChg>
      </pc:sldChg>
      <pc:sldChg chg="modSp add mod">
        <pc:chgData name="Ricardo Steglich" userId="7d28796e-a471-425c-bed7-138f098dba1a" providerId="ADAL" clId="{B409DD8A-28E5-4CBC-9095-6CEE2BEC92BE}" dt="2021-09-07T14:55:21.765" v="779" actId="20577"/>
        <pc:sldMkLst>
          <pc:docMk/>
          <pc:sldMk cId="3153130892" sldId="289"/>
        </pc:sldMkLst>
        <pc:spChg chg="mod">
          <ac:chgData name="Ricardo Steglich" userId="7d28796e-a471-425c-bed7-138f098dba1a" providerId="ADAL" clId="{B409DD8A-28E5-4CBC-9095-6CEE2BEC92BE}" dt="2021-09-07T14:55:21.765" v="779" actId="20577"/>
          <ac:spMkLst>
            <pc:docMk/>
            <pc:sldMk cId="3153130892" sldId="289"/>
            <ac:spMk id="2" creationId="{00000000-0000-0000-0000-000000000000}"/>
          </ac:spMkLst>
        </pc:spChg>
        <pc:spChg chg="mod">
          <ac:chgData name="Ricardo Steglich" userId="7d28796e-a471-425c-bed7-138f098dba1a" providerId="ADAL" clId="{B409DD8A-28E5-4CBC-9095-6CEE2BEC92BE}" dt="2021-09-07T14:54:41.947" v="771" actId="1035"/>
          <ac:spMkLst>
            <pc:docMk/>
            <pc:sldMk cId="3153130892" sldId="289"/>
            <ac:spMk id="8" creationId="{00000000-0000-0000-0000-000000000000}"/>
          </ac:spMkLst>
        </pc:spChg>
        <pc:spChg chg="mod">
          <ac:chgData name="Ricardo Steglich" userId="7d28796e-a471-425c-bed7-138f098dba1a" providerId="ADAL" clId="{B409DD8A-28E5-4CBC-9095-6CEE2BEC92BE}" dt="2021-09-07T14:54:23.360" v="745" actId="20577"/>
          <ac:spMkLst>
            <pc:docMk/>
            <pc:sldMk cId="3153130892" sldId="289"/>
            <ac:spMk id="24" creationId="{00000000-0000-0000-0000-000000000000}"/>
          </ac:spMkLst>
        </pc:spChg>
      </pc:sldChg>
    </pc:docChg>
  </pc:docChgLst>
  <pc:docChgLst>
    <pc:chgData name="Ricardo Steglich" userId="7d28796e-a471-425c-bed7-138f098dba1a" providerId="ADAL" clId="{3A011F34-5553-4931-B320-44999817862D}"/>
    <pc:docChg chg="undo redo custSel addSld delSld modSld">
      <pc:chgData name="Ricardo Steglich" userId="7d28796e-a471-425c-bed7-138f098dba1a" providerId="ADAL" clId="{3A011F34-5553-4931-B320-44999817862D}" dt="2021-09-08T14:21:51.044" v="1361" actId="1035"/>
      <pc:docMkLst>
        <pc:docMk/>
      </pc:docMkLst>
      <pc:sldChg chg="addSp delSp modSp mod">
        <pc:chgData name="Ricardo Steglich" userId="7d28796e-a471-425c-bed7-138f098dba1a" providerId="ADAL" clId="{3A011F34-5553-4931-B320-44999817862D}" dt="2021-09-08T13:52:13.430" v="1207" actId="1037"/>
        <pc:sldMkLst>
          <pc:docMk/>
          <pc:sldMk cId="319374024" sldId="259"/>
        </pc:sldMkLst>
        <pc:spChg chg="mod">
          <ac:chgData name="Ricardo Steglich" userId="7d28796e-a471-425c-bed7-138f098dba1a" providerId="ADAL" clId="{3A011F34-5553-4931-B320-44999817862D}" dt="2021-09-08T13:51:40.758" v="1187" actId="1036"/>
          <ac:spMkLst>
            <pc:docMk/>
            <pc:sldMk cId="319374024" sldId="259"/>
            <ac:spMk id="2" creationId="{00000000-0000-0000-0000-000000000000}"/>
          </ac:spMkLst>
        </pc:spChg>
        <pc:spChg chg="mod">
          <ac:chgData name="Ricardo Steglich" userId="7d28796e-a471-425c-bed7-138f098dba1a" providerId="ADAL" clId="{3A011F34-5553-4931-B320-44999817862D}" dt="2021-09-08T13:51:56.405" v="1189" actId="1076"/>
          <ac:spMkLst>
            <pc:docMk/>
            <pc:sldMk cId="319374024" sldId="259"/>
            <ac:spMk id="3" creationId="{5DF3F332-349C-4692-B829-F2B73C8D4752}"/>
          </ac:spMkLst>
        </pc:spChg>
        <pc:spChg chg="add del mod">
          <ac:chgData name="Ricardo Steglich" userId="7d28796e-a471-425c-bed7-138f098dba1a" providerId="ADAL" clId="{3A011F34-5553-4931-B320-44999817862D}" dt="2021-09-08T13:51:27.803" v="1110" actId="478"/>
          <ac:spMkLst>
            <pc:docMk/>
            <pc:sldMk cId="319374024" sldId="259"/>
            <ac:spMk id="5" creationId="{3BC79BFC-27F9-4021-BE2D-2E87A9DC6C98}"/>
          </ac:spMkLst>
        </pc:spChg>
        <pc:spChg chg="del mod">
          <ac:chgData name="Ricardo Steglich" userId="7d28796e-a471-425c-bed7-138f098dba1a" providerId="ADAL" clId="{3A011F34-5553-4931-B320-44999817862D}" dt="2021-09-08T13:50:07.940" v="985" actId="478"/>
          <ac:spMkLst>
            <pc:docMk/>
            <pc:sldMk cId="319374024" sldId="259"/>
            <ac:spMk id="7" creationId="{00000000-0000-0000-0000-000000000000}"/>
          </ac:spMkLst>
        </pc:spChg>
        <pc:spChg chg="add mod">
          <ac:chgData name="Ricardo Steglich" userId="7d28796e-a471-425c-bed7-138f098dba1a" providerId="ADAL" clId="{3A011F34-5553-4931-B320-44999817862D}" dt="2021-09-08T13:52:13.430" v="1207" actId="1037"/>
          <ac:spMkLst>
            <pc:docMk/>
            <pc:sldMk cId="319374024" sldId="259"/>
            <ac:spMk id="10" creationId="{10309431-4BA0-404D-BA2F-378493DC3C67}"/>
          </ac:spMkLst>
        </pc:spChg>
        <pc:spChg chg="add mod">
          <ac:chgData name="Ricardo Steglich" userId="7d28796e-a471-425c-bed7-138f098dba1a" providerId="ADAL" clId="{3A011F34-5553-4931-B320-44999817862D}" dt="2021-09-08T13:52:13.430" v="1207" actId="1037"/>
          <ac:spMkLst>
            <pc:docMk/>
            <pc:sldMk cId="319374024" sldId="259"/>
            <ac:spMk id="11" creationId="{CEC0A3B6-88F8-4157-B57F-46A5A707AAE2}"/>
          </ac:spMkLst>
        </pc:spChg>
        <pc:spChg chg="add mod">
          <ac:chgData name="Ricardo Steglich" userId="7d28796e-a471-425c-bed7-138f098dba1a" providerId="ADAL" clId="{3A011F34-5553-4931-B320-44999817862D}" dt="2021-09-08T13:52:13.430" v="1207" actId="1037"/>
          <ac:spMkLst>
            <pc:docMk/>
            <pc:sldMk cId="319374024" sldId="259"/>
            <ac:spMk id="12" creationId="{3CCD4038-671B-4810-B463-DE8D23D3B47F}"/>
          </ac:spMkLst>
        </pc:spChg>
        <pc:picChg chg="add mod">
          <ac:chgData name="Ricardo Steglich" userId="7d28796e-a471-425c-bed7-138f098dba1a" providerId="ADAL" clId="{3A011F34-5553-4931-B320-44999817862D}" dt="2021-09-08T13:52:13.430" v="1207" actId="1037"/>
          <ac:picMkLst>
            <pc:docMk/>
            <pc:sldMk cId="319374024" sldId="259"/>
            <ac:picMk id="8" creationId="{EC8BE4C8-7403-41DB-A3BB-2B4E15570DFD}"/>
          </ac:picMkLst>
        </pc:picChg>
        <pc:picChg chg="add mod">
          <ac:chgData name="Ricardo Steglich" userId="7d28796e-a471-425c-bed7-138f098dba1a" providerId="ADAL" clId="{3A011F34-5553-4931-B320-44999817862D}" dt="2021-09-08T13:52:13.430" v="1207" actId="1037"/>
          <ac:picMkLst>
            <pc:docMk/>
            <pc:sldMk cId="319374024" sldId="259"/>
            <ac:picMk id="9" creationId="{FAD971BF-5775-492C-83F5-9DDE8174106A}"/>
          </ac:picMkLst>
        </pc:picChg>
      </pc:sldChg>
      <pc:sldChg chg="modSp mod">
        <pc:chgData name="Ricardo Steglich" userId="7d28796e-a471-425c-bed7-138f098dba1a" providerId="ADAL" clId="{3A011F34-5553-4931-B320-44999817862D}" dt="2021-09-08T14:20:40.279" v="1338" actId="1037"/>
        <pc:sldMkLst>
          <pc:docMk/>
          <pc:sldMk cId="458400683" sldId="284"/>
        </pc:sldMkLst>
        <pc:spChg chg="mod">
          <ac:chgData name="Ricardo Steglich" userId="7d28796e-a471-425c-bed7-138f098dba1a" providerId="ADAL" clId="{3A011F34-5553-4931-B320-44999817862D}" dt="2021-09-08T14:20:40.279" v="1338" actId="1037"/>
          <ac:spMkLst>
            <pc:docMk/>
            <pc:sldMk cId="458400683" sldId="284"/>
            <ac:spMk id="45" creationId="{5118E296-AA89-4387-8E10-4AFDA20B3123}"/>
          </ac:spMkLst>
        </pc:spChg>
        <pc:spChg chg="mod">
          <ac:chgData name="Ricardo Steglich" userId="7d28796e-a471-425c-bed7-138f098dba1a" providerId="ADAL" clId="{3A011F34-5553-4931-B320-44999817862D}" dt="2021-09-08T14:19:48.177" v="1311" actId="14100"/>
          <ac:spMkLst>
            <pc:docMk/>
            <pc:sldMk cId="458400683" sldId="284"/>
            <ac:spMk id="52" creationId="{57C23564-2DCB-442C-A465-1B0A871BE483}"/>
          </ac:spMkLst>
        </pc:spChg>
      </pc:sldChg>
      <pc:sldChg chg="addSp modSp mod">
        <pc:chgData name="Ricardo Steglich" userId="7d28796e-a471-425c-bed7-138f098dba1a" providerId="ADAL" clId="{3A011F34-5553-4931-B320-44999817862D}" dt="2021-09-08T14:16:48.771" v="1310" actId="1035"/>
        <pc:sldMkLst>
          <pc:docMk/>
          <pc:sldMk cId="1055995208" sldId="288"/>
        </pc:sldMkLst>
        <pc:picChg chg="add mod ord">
          <ac:chgData name="Ricardo Steglich" userId="7d28796e-a471-425c-bed7-138f098dba1a" providerId="ADAL" clId="{3A011F34-5553-4931-B320-44999817862D}" dt="2021-09-08T14:15:40.545" v="1298" actId="167"/>
          <ac:picMkLst>
            <pc:docMk/>
            <pc:sldMk cId="1055995208" sldId="288"/>
            <ac:picMk id="6" creationId="{B9D21BD9-A361-44F4-A5C3-70F089DEA2A3}"/>
          </ac:picMkLst>
        </pc:picChg>
        <pc:picChg chg="add mod">
          <ac:chgData name="Ricardo Steglich" userId="7d28796e-a471-425c-bed7-138f098dba1a" providerId="ADAL" clId="{3A011F34-5553-4931-B320-44999817862D}" dt="2021-09-08T14:16:48.771" v="1310" actId="1035"/>
          <ac:picMkLst>
            <pc:docMk/>
            <pc:sldMk cId="1055995208" sldId="288"/>
            <ac:picMk id="10" creationId="{EAFA6DD2-EDA8-4E1B-9072-BB2150767950}"/>
          </ac:picMkLst>
        </pc:picChg>
        <pc:picChg chg="mod ord">
          <ac:chgData name="Ricardo Steglich" userId="7d28796e-a471-425c-bed7-138f098dba1a" providerId="ADAL" clId="{3A011F34-5553-4931-B320-44999817862D}" dt="2021-09-08T14:15:09.252" v="1296" actId="1038"/>
          <ac:picMkLst>
            <pc:docMk/>
            <pc:sldMk cId="1055995208" sldId="288"/>
            <ac:picMk id="18" creationId="{8913A3C9-D036-4941-9453-3341AF1C0AC8}"/>
          </ac:picMkLst>
        </pc:picChg>
        <pc:picChg chg="mod">
          <ac:chgData name="Ricardo Steglich" userId="7d28796e-a471-425c-bed7-138f098dba1a" providerId="ADAL" clId="{3A011F34-5553-4931-B320-44999817862D}" dt="2021-09-08T14:14:59.362" v="1278" actId="1038"/>
          <ac:picMkLst>
            <pc:docMk/>
            <pc:sldMk cId="1055995208" sldId="288"/>
            <ac:picMk id="20" creationId="{73DD9914-058A-45B7-A559-6E8A3BBFD85A}"/>
          </ac:picMkLst>
        </pc:picChg>
      </pc:sldChg>
      <pc:sldChg chg="addSp delSp modSp mod">
        <pc:chgData name="Ricardo Steglich" userId="7d28796e-a471-425c-bed7-138f098dba1a" providerId="ADAL" clId="{3A011F34-5553-4931-B320-44999817862D}" dt="2021-09-08T14:21:51.044" v="1361" actId="1035"/>
        <pc:sldMkLst>
          <pc:docMk/>
          <pc:sldMk cId="3153130892" sldId="289"/>
        </pc:sldMkLst>
        <pc:spChg chg="mod">
          <ac:chgData name="Ricardo Steglich" userId="7d28796e-a471-425c-bed7-138f098dba1a" providerId="ADAL" clId="{3A011F34-5553-4931-B320-44999817862D}" dt="2021-09-08T14:00:52.963" v="1210" actId="20577"/>
          <ac:spMkLst>
            <pc:docMk/>
            <pc:sldMk cId="3153130892" sldId="289"/>
            <ac:spMk id="2" creationId="{00000000-0000-0000-0000-000000000000}"/>
          </ac:spMkLst>
        </pc:spChg>
        <pc:spChg chg="del mod">
          <ac:chgData name="Ricardo Steglich" userId="7d28796e-a471-425c-bed7-138f098dba1a" providerId="ADAL" clId="{3A011F34-5553-4931-B320-44999817862D}" dt="2021-09-08T12:53:59.519" v="22" actId="478"/>
          <ac:spMkLst>
            <pc:docMk/>
            <pc:sldMk cId="3153130892" sldId="289"/>
            <ac:spMk id="4" creationId="{00000000-0000-0000-0000-000000000000}"/>
          </ac:spMkLst>
        </pc:spChg>
        <pc:spChg chg="del">
          <ac:chgData name="Ricardo Steglich" userId="7d28796e-a471-425c-bed7-138f098dba1a" providerId="ADAL" clId="{3A011F34-5553-4931-B320-44999817862D}" dt="2021-09-08T12:54:15.210" v="26" actId="478"/>
          <ac:spMkLst>
            <pc:docMk/>
            <pc:sldMk cId="3153130892" sldId="289"/>
            <ac:spMk id="6" creationId="{00000000-0000-0000-0000-000000000000}"/>
          </ac:spMkLst>
        </pc:spChg>
        <pc:spChg chg="mod">
          <ac:chgData name="Ricardo Steglich" userId="7d28796e-a471-425c-bed7-138f098dba1a" providerId="ADAL" clId="{3A011F34-5553-4931-B320-44999817862D}" dt="2021-09-08T14:21:51.044" v="1361" actId="1035"/>
          <ac:spMkLst>
            <pc:docMk/>
            <pc:sldMk cId="3153130892" sldId="289"/>
            <ac:spMk id="8" creationId="{00000000-0000-0000-0000-000000000000}"/>
          </ac:spMkLst>
        </pc:spChg>
        <pc:spChg chg="del mod">
          <ac:chgData name="Ricardo Steglich" userId="7d28796e-a471-425c-bed7-138f098dba1a" providerId="ADAL" clId="{3A011F34-5553-4931-B320-44999817862D}" dt="2021-09-08T12:54:10.291" v="25" actId="478"/>
          <ac:spMkLst>
            <pc:docMk/>
            <pc:sldMk cId="3153130892" sldId="289"/>
            <ac:spMk id="9" creationId="{00000000-0000-0000-0000-000000000000}"/>
          </ac:spMkLst>
        </pc:spChg>
        <pc:spChg chg="add del mod">
          <ac:chgData name="Ricardo Steglich" userId="7d28796e-a471-425c-bed7-138f098dba1a" providerId="ADAL" clId="{3A011F34-5553-4931-B320-44999817862D}" dt="2021-09-08T12:56:07.679" v="35" actId="22"/>
          <ac:spMkLst>
            <pc:docMk/>
            <pc:sldMk cId="3153130892" sldId="289"/>
            <ac:spMk id="23" creationId="{B87B5226-E1F8-4639-B58D-087E6EEBA04A}"/>
          </ac:spMkLst>
        </pc:spChg>
        <pc:spChg chg="del mod">
          <ac:chgData name="Ricardo Steglich" userId="7d28796e-a471-425c-bed7-138f098dba1a" providerId="ADAL" clId="{3A011F34-5553-4931-B320-44999817862D}" dt="2021-09-08T13:14:10.153" v="270" actId="478"/>
          <ac:spMkLst>
            <pc:docMk/>
            <pc:sldMk cId="3153130892" sldId="289"/>
            <ac:spMk id="24" creationId="{00000000-0000-0000-0000-000000000000}"/>
          </ac:spMkLst>
        </pc:spChg>
        <pc:spChg chg="add mod">
          <ac:chgData name="Ricardo Steglich" userId="7d28796e-a471-425c-bed7-138f098dba1a" providerId="ADAL" clId="{3A011F34-5553-4931-B320-44999817862D}" dt="2021-09-08T13:05:07.954" v="119" actId="1076"/>
          <ac:spMkLst>
            <pc:docMk/>
            <pc:sldMk cId="3153130892" sldId="289"/>
            <ac:spMk id="25" creationId="{24146866-40F2-41FF-9974-CD98269A3431}"/>
          </ac:spMkLst>
        </pc:spChg>
        <pc:spChg chg="add mod">
          <ac:chgData name="Ricardo Steglich" userId="7d28796e-a471-425c-bed7-138f098dba1a" providerId="ADAL" clId="{3A011F34-5553-4931-B320-44999817862D}" dt="2021-09-08T13:40:39.098" v="919" actId="27636"/>
          <ac:spMkLst>
            <pc:docMk/>
            <pc:sldMk cId="3153130892" sldId="289"/>
            <ac:spMk id="57" creationId="{355B99CC-FC2E-4B2D-95B7-641315FCE662}"/>
          </ac:spMkLst>
        </pc:spChg>
        <pc:spChg chg="add del">
          <ac:chgData name="Ricardo Steglich" userId="7d28796e-a471-425c-bed7-138f098dba1a" providerId="ADAL" clId="{3A011F34-5553-4931-B320-44999817862D}" dt="2021-09-08T13:22:19.787" v="370"/>
          <ac:spMkLst>
            <pc:docMk/>
            <pc:sldMk cId="3153130892" sldId="289"/>
            <ac:spMk id="18484" creationId="{12F1B970-5484-4264-86EB-9E3D062063AA}"/>
          </ac:spMkLst>
        </pc:spChg>
        <pc:spChg chg="add del mod">
          <ac:chgData name="Ricardo Steglich" userId="7d28796e-a471-425c-bed7-138f098dba1a" providerId="ADAL" clId="{3A011F34-5553-4931-B320-44999817862D}" dt="2021-09-08T13:28:32.286" v="523" actId="478"/>
          <ac:spMkLst>
            <pc:docMk/>
            <pc:sldMk cId="3153130892" sldId="289"/>
            <ac:spMk id="18485" creationId="{FBB79DC2-4867-42F1-9420-AFD992A8AFB2}"/>
          </ac:spMkLst>
        </pc:spChg>
        <pc:picChg chg="add mod">
          <ac:chgData name="Ricardo Steglich" userId="7d28796e-a471-425c-bed7-138f098dba1a" providerId="ADAL" clId="{3A011F34-5553-4931-B320-44999817862D}" dt="2021-09-08T12:45:48.672" v="0"/>
          <ac:picMkLst>
            <pc:docMk/>
            <pc:sldMk cId="3153130892" sldId="289"/>
            <ac:picMk id="18" creationId="{963F45CF-B0C8-4676-A0D8-1BC74F96EDEC}"/>
          </ac:picMkLst>
        </pc:picChg>
        <pc:picChg chg="add mod">
          <ac:chgData name="Ricardo Steglich" userId="7d28796e-a471-425c-bed7-138f098dba1a" providerId="ADAL" clId="{3A011F34-5553-4931-B320-44999817862D}" dt="2021-09-08T13:22:38.046" v="374" actId="1076"/>
          <ac:picMkLst>
            <pc:docMk/>
            <pc:sldMk cId="3153130892" sldId="289"/>
            <ac:picMk id="20" creationId="{DEE31B17-E4AE-4884-AA30-6F80DE98B3A0}"/>
          </ac:picMkLst>
        </pc:picChg>
        <pc:picChg chg="add del mod">
          <ac:chgData name="Ricardo Steglich" userId="7d28796e-a471-425c-bed7-138f098dba1a" providerId="ADAL" clId="{3A011F34-5553-4931-B320-44999817862D}" dt="2021-09-08T13:29:13.172" v="587" actId="1036"/>
          <ac:picMkLst>
            <pc:docMk/>
            <pc:sldMk cId="3153130892" sldId="289"/>
            <ac:picMk id="21" creationId="{60337138-855E-4463-9B66-7A01C638E2AF}"/>
          </ac:picMkLst>
        </pc:picChg>
        <pc:picChg chg="add del mod">
          <ac:chgData name="Ricardo Steglich" userId="7d28796e-a471-425c-bed7-138f098dba1a" providerId="ADAL" clId="{3A011F34-5553-4931-B320-44999817862D}" dt="2021-09-08T13:25:27.386" v="466" actId="478"/>
          <ac:picMkLst>
            <pc:docMk/>
            <pc:sldMk cId="3153130892" sldId="289"/>
            <ac:picMk id="60" creationId="{2FFB466B-4B99-4C1F-A4BF-6863E84B7669}"/>
          </ac:picMkLst>
        </pc:picChg>
        <pc:picChg chg="add del mod">
          <ac:chgData name="Ricardo Steglich" userId="7d28796e-a471-425c-bed7-138f098dba1a" providerId="ADAL" clId="{3A011F34-5553-4931-B320-44999817862D}" dt="2021-09-08T13:25:27.386" v="466" actId="478"/>
          <ac:picMkLst>
            <pc:docMk/>
            <pc:sldMk cId="3153130892" sldId="289"/>
            <ac:picMk id="61" creationId="{2F4106DA-F47D-4E5B-8D27-11105365F0DE}"/>
          </ac:picMkLst>
        </pc:picChg>
        <pc:picChg chg="add del mod">
          <ac:chgData name="Ricardo Steglich" userId="7d28796e-a471-425c-bed7-138f098dba1a" providerId="ADAL" clId="{3A011F34-5553-4931-B320-44999817862D}" dt="2021-09-08T13:27:37.807" v="502" actId="478"/>
          <ac:picMkLst>
            <pc:docMk/>
            <pc:sldMk cId="3153130892" sldId="289"/>
            <ac:picMk id="63" creationId="{C3B2FE3C-BD39-4263-AFE4-A2A014F4E62C}"/>
          </ac:picMkLst>
        </pc:picChg>
        <pc:picChg chg="add del mod">
          <ac:chgData name="Ricardo Steglich" userId="7d28796e-a471-425c-bed7-138f098dba1a" providerId="ADAL" clId="{3A011F34-5553-4931-B320-44999817862D}" dt="2021-09-08T13:27:32.240" v="499" actId="478"/>
          <ac:picMkLst>
            <pc:docMk/>
            <pc:sldMk cId="3153130892" sldId="289"/>
            <ac:picMk id="64" creationId="{6B870F54-1B1D-4D67-A87A-1ACBE7384BEB}"/>
          </ac:picMkLst>
        </pc:picChg>
        <pc:picChg chg="add mod">
          <ac:chgData name="Ricardo Steglich" userId="7d28796e-a471-425c-bed7-138f098dba1a" providerId="ADAL" clId="{3A011F34-5553-4931-B320-44999817862D}" dt="2021-09-08T13:29:13.172" v="587" actId="1036"/>
          <ac:picMkLst>
            <pc:docMk/>
            <pc:sldMk cId="3153130892" sldId="289"/>
            <ac:picMk id="1026" creationId="{E05F19ED-3759-453F-ABA4-2AF0BDDBF0FC}"/>
          </ac:picMkLst>
        </pc:picChg>
        <pc:picChg chg="del">
          <ac:chgData name="Ricardo Steglich" userId="7d28796e-a471-425c-bed7-138f098dba1a" providerId="ADAL" clId="{3A011F34-5553-4931-B320-44999817862D}" dt="2021-09-08T12:54:04.228" v="23" actId="478"/>
          <ac:picMkLst>
            <pc:docMk/>
            <pc:sldMk cId="3153130892" sldId="289"/>
            <ac:picMk id="18464" creationId="{00000000-0000-0000-0000-000000000000}"/>
          </ac:picMkLst>
        </pc:picChg>
        <pc:picChg chg="del">
          <ac:chgData name="Ricardo Steglich" userId="7d28796e-a471-425c-bed7-138f098dba1a" providerId="ADAL" clId="{3A011F34-5553-4931-B320-44999817862D}" dt="2021-09-08T12:54:04.228" v="23" actId="478"/>
          <ac:picMkLst>
            <pc:docMk/>
            <pc:sldMk cId="3153130892" sldId="289"/>
            <ac:picMk id="18465" creationId="{00000000-0000-0000-0000-000000000000}"/>
          </ac:picMkLst>
        </pc:picChg>
        <pc:cxnChg chg="add mod">
          <ac:chgData name="Ricardo Steglich" userId="7d28796e-a471-425c-bed7-138f098dba1a" providerId="ADAL" clId="{3A011F34-5553-4931-B320-44999817862D}" dt="2021-09-08T13:36:13.915" v="816" actId="14100"/>
          <ac:cxnSpMkLst>
            <pc:docMk/>
            <pc:sldMk cId="3153130892" sldId="289"/>
            <ac:cxnSpMk id="26" creationId="{8D9DD50B-D310-4509-BD0E-5AB26161B70D}"/>
          </ac:cxnSpMkLst>
        </pc:cxnChg>
        <pc:cxnChg chg="add mod">
          <ac:chgData name="Ricardo Steglich" userId="7d28796e-a471-425c-bed7-138f098dba1a" providerId="ADAL" clId="{3A011F34-5553-4931-B320-44999817862D}" dt="2021-09-08T13:36:29.901" v="832" actId="1038"/>
          <ac:cxnSpMkLst>
            <pc:docMk/>
            <pc:sldMk cId="3153130892" sldId="289"/>
            <ac:cxnSpMk id="27" creationId="{629DD1BD-3E40-42BB-801E-31FED2598D2A}"/>
          </ac:cxnSpMkLst>
        </pc:cxnChg>
        <pc:cxnChg chg="add mod">
          <ac:chgData name="Ricardo Steglich" userId="7d28796e-a471-425c-bed7-138f098dba1a" providerId="ADAL" clId="{3A011F34-5553-4931-B320-44999817862D}" dt="2021-09-08T13:37:04.021" v="874" actId="1037"/>
          <ac:cxnSpMkLst>
            <pc:docMk/>
            <pc:sldMk cId="3153130892" sldId="289"/>
            <ac:cxnSpMk id="28" creationId="{184C158F-43D7-4D7F-AFFA-1B8E4DCEDBFD}"/>
          </ac:cxnSpMkLst>
        </pc:cxnChg>
        <pc:cxnChg chg="add mod">
          <ac:chgData name="Ricardo Steglich" userId="7d28796e-a471-425c-bed7-138f098dba1a" providerId="ADAL" clId="{3A011F34-5553-4931-B320-44999817862D}" dt="2021-09-08T13:34:52.130" v="795" actId="1035"/>
          <ac:cxnSpMkLst>
            <pc:docMk/>
            <pc:sldMk cId="3153130892" sldId="289"/>
            <ac:cxnSpMk id="29" creationId="{CFB1C020-3614-4611-A6AA-F1C1780C5CF5}"/>
          </ac:cxnSpMkLst>
        </pc:cxnChg>
        <pc:cxnChg chg="add mod">
          <ac:chgData name="Ricardo Steglich" userId="7d28796e-a471-425c-bed7-138f098dba1a" providerId="ADAL" clId="{3A011F34-5553-4931-B320-44999817862D}" dt="2021-09-08T13:35:04.670" v="806" actId="1035"/>
          <ac:cxnSpMkLst>
            <pc:docMk/>
            <pc:sldMk cId="3153130892" sldId="289"/>
            <ac:cxnSpMk id="30" creationId="{52C4C00C-A207-46F0-BF8F-FD52EB02B769}"/>
          </ac:cxnSpMkLst>
        </pc:cxnChg>
        <pc:cxnChg chg="add mod">
          <ac:chgData name="Ricardo Steglich" userId="7d28796e-a471-425c-bed7-138f098dba1a" providerId="ADAL" clId="{3A011F34-5553-4931-B320-44999817862D}" dt="2021-09-08T13:35:17.481" v="814" actId="1035"/>
          <ac:cxnSpMkLst>
            <pc:docMk/>
            <pc:sldMk cId="3153130892" sldId="289"/>
            <ac:cxnSpMk id="31" creationId="{E855A19C-2758-494C-A154-B46170475C48}"/>
          </ac:cxnSpMkLst>
        </pc:cxnChg>
        <pc:cxnChg chg="add mod">
          <ac:chgData name="Ricardo Steglich" userId="7d28796e-a471-425c-bed7-138f098dba1a" providerId="ADAL" clId="{3A011F34-5553-4931-B320-44999817862D}" dt="2021-09-08T13:33:45.550" v="664" actId="1037"/>
          <ac:cxnSpMkLst>
            <pc:docMk/>
            <pc:sldMk cId="3153130892" sldId="289"/>
            <ac:cxnSpMk id="41" creationId="{9213FAC9-CC0C-4326-A2BC-5C3DE8A8E2FE}"/>
          </ac:cxnSpMkLst>
        </pc:cxnChg>
        <pc:cxnChg chg="add mod">
          <ac:chgData name="Ricardo Steglich" userId="7d28796e-a471-425c-bed7-138f098dba1a" providerId="ADAL" clId="{3A011F34-5553-4931-B320-44999817862D}" dt="2021-09-08T13:33:45.550" v="664" actId="1037"/>
          <ac:cxnSpMkLst>
            <pc:docMk/>
            <pc:sldMk cId="3153130892" sldId="289"/>
            <ac:cxnSpMk id="42" creationId="{DAA98EFB-1EA8-493D-8224-BD7DC9A34FB5}"/>
          </ac:cxnSpMkLst>
        </pc:cxnChg>
        <pc:cxnChg chg="add mod">
          <ac:chgData name="Ricardo Steglich" userId="7d28796e-a471-425c-bed7-138f098dba1a" providerId="ADAL" clId="{3A011F34-5553-4931-B320-44999817862D}" dt="2021-09-08T13:33:45.550" v="664" actId="1037"/>
          <ac:cxnSpMkLst>
            <pc:docMk/>
            <pc:sldMk cId="3153130892" sldId="289"/>
            <ac:cxnSpMk id="43" creationId="{01459938-D3C7-4F47-80C0-FBCEA75D5169}"/>
          </ac:cxnSpMkLst>
        </pc:cxnChg>
        <pc:cxnChg chg="add del mod">
          <ac:chgData name="Ricardo Steglich" userId="7d28796e-a471-425c-bed7-138f098dba1a" providerId="ADAL" clId="{3A011F34-5553-4931-B320-44999817862D}" dt="2021-09-08T13:29:25.003" v="588" actId="478"/>
          <ac:cxnSpMkLst>
            <pc:docMk/>
            <pc:sldMk cId="3153130892" sldId="289"/>
            <ac:cxnSpMk id="55" creationId="{6779E3EE-6E8E-4E56-AFCF-56516F705845}"/>
          </ac:cxnSpMkLst>
        </pc:cxnChg>
        <pc:cxnChg chg="add del mod">
          <ac:chgData name="Ricardo Steglich" userId="7d28796e-a471-425c-bed7-138f098dba1a" providerId="ADAL" clId="{3A011F34-5553-4931-B320-44999817862D}" dt="2021-09-08T13:25:27.386" v="466" actId="478"/>
          <ac:cxnSpMkLst>
            <pc:docMk/>
            <pc:sldMk cId="3153130892" sldId="289"/>
            <ac:cxnSpMk id="62" creationId="{3A2FB4E6-4FFD-4521-8CB1-EACDCCD28226}"/>
          </ac:cxnSpMkLst>
        </pc:cxnChg>
        <pc:cxnChg chg="add mod">
          <ac:chgData name="Ricardo Steglich" userId="7d28796e-a471-425c-bed7-138f098dba1a" providerId="ADAL" clId="{3A011F34-5553-4931-B320-44999817862D}" dt="2021-09-08T13:29:13.172" v="587" actId="1036"/>
          <ac:cxnSpMkLst>
            <pc:docMk/>
            <pc:sldMk cId="3153130892" sldId="289"/>
            <ac:cxnSpMk id="65" creationId="{E8B8C7F3-40DE-4BF3-A422-558324A4D54F}"/>
          </ac:cxnSpMkLst>
        </pc:cxnChg>
      </pc:sldChg>
      <pc:sldChg chg="addSp delSp modSp add del mod">
        <pc:chgData name="Ricardo Steglich" userId="7d28796e-a471-425c-bed7-138f098dba1a" providerId="ADAL" clId="{3A011F34-5553-4931-B320-44999817862D}" dt="2021-09-08T14:00:46.871" v="1208" actId="2696"/>
        <pc:sldMkLst>
          <pc:docMk/>
          <pc:sldMk cId="999828420" sldId="290"/>
        </pc:sldMkLst>
        <pc:spChg chg="add del">
          <ac:chgData name="Ricardo Steglich" userId="7d28796e-a471-425c-bed7-138f098dba1a" providerId="ADAL" clId="{3A011F34-5553-4931-B320-44999817862D}" dt="2021-09-08T13:43:00.711" v="926" actId="21"/>
          <ac:spMkLst>
            <pc:docMk/>
            <pc:sldMk cId="999828420" sldId="290"/>
            <ac:spMk id="4" creationId="{00000000-0000-0000-0000-000000000000}"/>
          </ac:spMkLst>
        </pc:spChg>
        <pc:spChg chg="del mod">
          <ac:chgData name="Ricardo Steglich" userId="7d28796e-a471-425c-bed7-138f098dba1a" providerId="ADAL" clId="{3A011F34-5553-4931-B320-44999817862D}" dt="2021-09-08T13:44:00.623" v="930" actId="21"/>
          <ac:spMkLst>
            <pc:docMk/>
            <pc:sldMk cId="999828420" sldId="290"/>
            <ac:spMk id="6" creationId="{00000000-0000-0000-0000-000000000000}"/>
          </ac:spMkLst>
        </pc:spChg>
        <pc:spChg chg="del mod">
          <ac:chgData name="Ricardo Steglich" userId="7d28796e-a471-425c-bed7-138f098dba1a" providerId="ADAL" clId="{3A011F34-5553-4931-B320-44999817862D}" dt="2021-09-08T13:44:58.317" v="934" actId="21"/>
          <ac:spMkLst>
            <pc:docMk/>
            <pc:sldMk cId="999828420" sldId="290"/>
            <ac:spMk id="9" creationId="{00000000-0000-0000-0000-000000000000}"/>
          </ac:spMkLst>
        </pc:spChg>
        <pc:spChg chg="mod">
          <ac:chgData name="Ricardo Steglich" userId="7d28796e-a471-425c-bed7-138f098dba1a" providerId="ADAL" clId="{3A011F34-5553-4931-B320-44999817862D}" dt="2021-09-08T13:13:27.629" v="248" actId="20577"/>
          <ac:spMkLst>
            <pc:docMk/>
            <pc:sldMk cId="999828420" sldId="290"/>
            <ac:spMk id="24" creationId="{00000000-0000-0000-0000-000000000000}"/>
          </ac:spMkLst>
        </pc:spChg>
        <pc:picChg chg="del">
          <ac:chgData name="Ricardo Steglich" userId="7d28796e-a471-425c-bed7-138f098dba1a" providerId="ADAL" clId="{3A011F34-5553-4931-B320-44999817862D}" dt="2021-09-08T12:53:36.505" v="19" actId="478"/>
          <ac:picMkLst>
            <pc:docMk/>
            <pc:sldMk cId="999828420" sldId="290"/>
            <ac:picMk id="18" creationId="{963F45CF-B0C8-4676-A0D8-1BC74F96EDEC}"/>
          </ac:picMkLst>
        </pc:picChg>
        <pc:picChg chg="add del">
          <ac:chgData name="Ricardo Steglich" userId="7d28796e-a471-425c-bed7-138f098dba1a" providerId="ADAL" clId="{3A011F34-5553-4931-B320-44999817862D}" dt="2021-09-08T13:43:00.711" v="926" actId="21"/>
          <ac:picMkLst>
            <pc:docMk/>
            <pc:sldMk cId="999828420" sldId="290"/>
            <ac:picMk id="18464" creationId="{00000000-0000-0000-0000-000000000000}"/>
          </ac:picMkLst>
        </pc:picChg>
        <pc:picChg chg="add del">
          <ac:chgData name="Ricardo Steglich" userId="7d28796e-a471-425c-bed7-138f098dba1a" providerId="ADAL" clId="{3A011F34-5553-4931-B320-44999817862D}" dt="2021-09-08T13:43:00.711" v="926" actId="21"/>
          <ac:picMkLst>
            <pc:docMk/>
            <pc:sldMk cId="999828420" sldId="290"/>
            <ac:picMk id="18465" creationId="{00000000-0000-0000-0000-000000000000}"/>
          </ac:picMkLst>
        </pc:picChg>
      </pc:sldChg>
    </pc:docChg>
  </pc:docChgLst>
  <pc:docChgLst>
    <pc:chgData name="Ricardo Steglich" userId="7d28796e-a471-425c-bed7-138f098dba1a" providerId="ADAL" clId="{A7C6B325-AD7D-4397-AFA5-E2BDF344FBFE}"/>
    <pc:docChg chg="modSld">
      <pc:chgData name="Ricardo Steglich" userId="7d28796e-a471-425c-bed7-138f098dba1a" providerId="ADAL" clId="{A7C6B325-AD7D-4397-AFA5-E2BDF344FBFE}" dt="2021-08-02T13:00:46.045" v="83" actId="1038"/>
      <pc:docMkLst>
        <pc:docMk/>
      </pc:docMkLst>
      <pc:sldChg chg="modSp mod">
        <pc:chgData name="Ricardo Steglich" userId="7d28796e-a471-425c-bed7-138f098dba1a" providerId="ADAL" clId="{A7C6B325-AD7D-4397-AFA5-E2BDF344FBFE}" dt="2021-07-28T07:46:02.883" v="10" actId="20577"/>
        <pc:sldMkLst>
          <pc:docMk/>
          <pc:sldMk cId="2392453377" sldId="271"/>
        </pc:sldMkLst>
        <pc:spChg chg="mod">
          <ac:chgData name="Ricardo Steglich" userId="7d28796e-a471-425c-bed7-138f098dba1a" providerId="ADAL" clId="{A7C6B325-AD7D-4397-AFA5-E2BDF344FBFE}" dt="2021-07-28T07:46:02.883" v="10" actId="20577"/>
          <ac:spMkLst>
            <pc:docMk/>
            <pc:sldMk cId="2392453377" sldId="271"/>
            <ac:spMk id="24" creationId="{00000000-0000-0000-0000-000000000000}"/>
          </ac:spMkLst>
        </pc:spChg>
      </pc:sldChg>
      <pc:sldChg chg="addSp modSp mod">
        <pc:chgData name="Ricardo Steglich" userId="7d28796e-a471-425c-bed7-138f098dba1a" providerId="ADAL" clId="{A7C6B325-AD7D-4397-AFA5-E2BDF344FBFE}" dt="2021-08-02T12:59:21.361" v="78" actId="1076"/>
        <pc:sldMkLst>
          <pc:docMk/>
          <pc:sldMk cId="464380377" sldId="277"/>
        </pc:sldMkLst>
        <pc:spChg chg="add mod">
          <ac:chgData name="Ricardo Steglich" userId="7d28796e-a471-425c-bed7-138f098dba1a" providerId="ADAL" clId="{A7C6B325-AD7D-4397-AFA5-E2BDF344FBFE}" dt="2021-08-02T12:59:21.361" v="78" actId="1076"/>
          <ac:spMkLst>
            <pc:docMk/>
            <pc:sldMk cId="464380377" sldId="277"/>
            <ac:spMk id="20" creationId="{6736D80C-5D6A-4678-BCAD-8C88B99D2015}"/>
          </ac:spMkLst>
        </pc:spChg>
      </pc:sldChg>
      <pc:sldChg chg="addSp modSp mod">
        <pc:chgData name="Ricardo Steglich" userId="7d28796e-a471-425c-bed7-138f098dba1a" providerId="ADAL" clId="{A7C6B325-AD7D-4397-AFA5-E2BDF344FBFE}" dt="2021-08-02T13:00:46.045" v="83" actId="1038"/>
        <pc:sldMkLst>
          <pc:docMk/>
          <pc:sldMk cId="2790629488" sldId="280"/>
        </pc:sldMkLst>
        <pc:picChg chg="add mod">
          <ac:chgData name="Ricardo Steglich" userId="7d28796e-a471-425c-bed7-138f098dba1a" providerId="ADAL" clId="{A7C6B325-AD7D-4397-AFA5-E2BDF344FBFE}" dt="2021-08-02T13:00:46.045" v="83" actId="1038"/>
          <ac:picMkLst>
            <pc:docMk/>
            <pc:sldMk cId="2790629488" sldId="280"/>
            <ac:picMk id="7" creationId="{45A9D1A5-D986-41F8-B99D-D1ED9362B20E}"/>
          </ac:picMkLst>
        </pc:picChg>
      </pc:sldChg>
    </pc:docChg>
  </pc:docChgLst>
  <pc:docChgLst>
    <pc:chgData name="Ricardo Steglich (EXTERN)" userId="40f5ff1a-637e-494c-842f-39db238da916" providerId="ADAL" clId="{B8332C56-E764-48C7-B731-0C330675E00C}"/>
    <pc:docChg chg="undo custSel modSld">
      <pc:chgData name="Ricardo Steglich (EXTERN)" userId="40f5ff1a-637e-494c-842f-39db238da916" providerId="ADAL" clId="{B8332C56-E764-48C7-B731-0C330675E00C}" dt="2022-11-06T18:58:35.121" v="206" actId="20577"/>
      <pc:docMkLst>
        <pc:docMk/>
      </pc:docMkLst>
      <pc:sldChg chg="addSp delSp modSp mod">
        <pc:chgData name="Ricardo Steglich (EXTERN)" userId="40f5ff1a-637e-494c-842f-39db238da916" providerId="ADAL" clId="{B8332C56-E764-48C7-B731-0C330675E00C}" dt="2022-11-06T18:58:35.121" v="206" actId="20577"/>
        <pc:sldMkLst>
          <pc:docMk/>
          <pc:sldMk cId="646190557" sldId="283"/>
        </pc:sldMkLst>
        <pc:spChg chg="mod">
          <ac:chgData name="Ricardo Steglich (EXTERN)" userId="40f5ff1a-637e-494c-842f-39db238da916" providerId="ADAL" clId="{B8332C56-E764-48C7-B731-0C330675E00C}" dt="2022-11-06T18:56:06.764" v="173" actId="1035"/>
          <ac:spMkLst>
            <pc:docMk/>
            <pc:sldMk cId="646190557" sldId="283"/>
            <ac:spMk id="4" creationId="{04E5A793-B27B-441E-9CC7-920F2EF49E0E}"/>
          </ac:spMkLst>
        </pc:spChg>
        <pc:spChg chg="mod">
          <ac:chgData name="Ricardo Steglich (EXTERN)" userId="40f5ff1a-637e-494c-842f-39db238da916" providerId="ADAL" clId="{B8332C56-E764-48C7-B731-0C330675E00C}" dt="2022-11-06T18:58:35.121" v="206" actId="20577"/>
          <ac:spMkLst>
            <pc:docMk/>
            <pc:sldMk cId="646190557" sldId="283"/>
            <ac:spMk id="9" creationId="{00000000-0000-0000-0000-000000000000}"/>
          </ac:spMkLst>
        </pc:spChg>
        <pc:spChg chg="mod">
          <ac:chgData name="Ricardo Steglich (EXTERN)" userId="40f5ff1a-637e-494c-842f-39db238da916" providerId="ADAL" clId="{B8332C56-E764-48C7-B731-0C330675E00C}" dt="2022-11-06T18:55:56.783" v="169" actId="1035"/>
          <ac:spMkLst>
            <pc:docMk/>
            <pc:sldMk cId="646190557" sldId="283"/>
            <ac:spMk id="22" creationId="{6FD93F8A-C02A-4707-8860-A95158A24C15}"/>
          </ac:spMkLst>
        </pc:spChg>
        <pc:spChg chg="mod">
          <ac:chgData name="Ricardo Steglich (EXTERN)" userId="40f5ff1a-637e-494c-842f-39db238da916" providerId="ADAL" clId="{B8332C56-E764-48C7-B731-0C330675E00C}" dt="2022-11-06T18:55:56.783" v="169" actId="1035"/>
          <ac:spMkLst>
            <pc:docMk/>
            <pc:sldMk cId="646190557" sldId="283"/>
            <ac:spMk id="23" creationId="{2B097FBC-7D37-4A66-B58B-FC15661F95D3}"/>
          </ac:spMkLst>
        </pc:spChg>
        <pc:spChg chg="mod">
          <ac:chgData name="Ricardo Steglich (EXTERN)" userId="40f5ff1a-637e-494c-842f-39db238da916" providerId="ADAL" clId="{B8332C56-E764-48C7-B731-0C330675E00C}" dt="2022-11-06T18:55:35.915" v="149" actId="20577"/>
          <ac:spMkLst>
            <pc:docMk/>
            <pc:sldMk cId="646190557" sldId="283"/>
            <ac:spMk id="24" creationId="{00000000-0000-0000-0000-000000000000}"/>
          </ac:spMkLst>
        </pc:spChg>
        <pc:spChg chg="mod">
          <ac:chgData name="Ricardo Steglich (EXTERN)" userId="40f5ff1a-637e-494c-842f-39db238da916" providerId="ADAL" clId="{B8332C56-E764-48C7-B731-0C330675E00C}" dt="2022-11-06T18:55:56.783" v="169" actId="1035"/>
          <ac:spMkLst>
            <pc:docMk/>
            <pc:sldMk cId="646190557" sldId="283"/>
            <ac:spMk id="25" creationId="{D529AF53-7C38-45FE-BF12-36E72F065F29}"/>
          </ac:spMkLst>
        </pc:spChg>
        <pc:picChg chg="del">
          <ac:chgData name="Ricardo Steglich (EXTERN)" userId="40f5ff1a-637e-494c-842f-39db238da916" providerId="ADAL" clId="{B8332C56-E764-48C7-B731-0C330675E00C}" dt="2022-11-06T18:53:47.488" v="0" actId="21"/>
          <ac:picMkLst>
            <pc:docMk/>
            <pc:sldMk cId="646190557" sldId="283"/>
            <ac:picMk id="8" creationId="{00000000-0000-0000-0000-000000000000}"/>
          </ac:picMkLst>
        </pc:picChg>
        <pc:picChg chg="mod">
          <ac:chgData name="Ricardo Steglich (EXTERN)" userId="40f5ff1a-637e-494c-842f-39db238da916" providerId="ADAL" clId="{B8332C56-E764-48C7-B731-0C330675E00C}" dt="2022-11-06T18:56:06.764" v="173" actId="1035"/>
          <ac:picMkLst>
            <pc:docMk/>
            <pc:sldMk cId="646190557" sldId="283"/>
            <ac:picMk id="10" creationId="{00000000-0000-0000-0000-000000000000}"/>
          </ac:picMkLst>
        </pc:picChg>
        <pc:picChg chg="mod">
          <ac:chgData name="Ricardo Steglich (EXTERN)" userId="40f5ff1a-637e-494c-842f-39db238da916" providerId="ADAL" clId="{B8332C56-E764-48C7-B731-0C330675E00C}" dt="2022-11-06T18:55:56.783" v="169" actId="1035"/>
          <ac:picMkLst>
            <pc:docMk/>
            <pc:sldMk cId="646190557" sldId="283"/>
            <ac:picMk id="11" creationId="{00000000-0000-0000-0000-000000000000}"/>
          </ac:picMkLst>
        </pc:picChg>
        <pc:picChg chg="mod">
          <ac:chgData name="Ricardo Steglich (EXTERN)" userId="40f5ff1a-637e-494c-842f-39db238da916" providerId="ADAL" clId="{B8332C56-E764-48C7-B731-0C330675E00C}" dt="2022-11-06T18:55:56.783" v="169" actId="1035"/>
          <ac:picMkLst>
            <pc:docMk/>
            <pc:sldMk cId="646190557" sldId="283"/>
            <ac:picMk id="12" creationId="{00000000-0000-0000-0000-000000000000}"/>
          </ac:picMkLst>
        </pc:picChg>
        <pc:picChg chg="mod">
          <ac:chgData name="Ricardo Steglich (EXTERN)" userId="40f5ff1a-637e-494c-842f-39db238da916" providerId="ADAL" clId="{B8332C56-E764-48C7-B731-0C330675E00C}" dt="2022-11-06T18:57:30.379" v="199" actId="1036"/>
          <ac:picMkLst>
            <pc:docMk/>
            <pc:sldMk cId="646190557" sldId="283"/>
            <ac:picMk id="13" creationId="{00000000-0000-0000-0000-000000000000}"/>
          </ac:picMkLst>
        </pc:picChg>
        <pc:picChg chg="add mod">
          <ac:chgData name="Ricardo Steglich (EXTERN)" userId="40f5ff1a-637e-494c-842f-39db238da916" providerId="ADAL" clId="{B8332C56-E764-48C7-B731-0C330675E00C}" dt="2022-11-06T18:55:56.783" v="169" actId="1035"/>
          <ac:picMkLst>
            <pc:docMk/>
            <pc:sldMk cId="646190557" sldId="283"/>
            <ac:picMk id="19" creationId="{B11FE7F6-9D76-A483-6E03-4CCCED1844FF}"/>
          </ac:picMkLst>
        </pc:picChg>
      </pc:sldChg>
    </pc:docChg>
  </pc:docChgLst>
  <pc:docChgLst>
    <pc:chgData name="Ricardo Steglich (EXTERN)" userId="40f5ff1a-637e-494c-842f-39db238da916" providerId="ADAL" clId="{C595F897-502E-4BFD-8673-2C84C6FD9C1A}"/>
    <pc:docChg chg="undo custSel modSld">
      <pc:chgData name="Ricardo Steglich (EXTERN)" userId="40f5ff1a-637e-494c-842f-39db238da916" providerId="ADAL" clId="{C595F897-502E-4BFD-8673-2C84C6FD9C1A}" dt="2023-01-20T10:20:04.125" v="222" actId="1035"/>
      <pc:docMkLst>
        <pc:docMk/>
      </pc:docMkLst>
      <pc:sldChg chg="addSp delSp modSp mod">
        <pc:chgData name="Ricardo Steglich (EXTERN)" userId="40f5ff1a-637e-494c-842f-39db238da916" providerId="ADAL" clId="{C595F897-502E-4BFD-8673-2C84C6FD9C1A}" dt="2023-01-20T10:20:04.125" v="222" actId="1035"/>
        <pc:sldMkLst>
          <pc:docMk/>
          <pc:sldMk cId="2089430396" sldId="282"/>
        </pc:sldMkLst>
        <pc:spChg chg="mod">
          <ac:chgData name="Ricardo Steglich (EXTERN)" userId="40f5ff1a-637e-494c-842f-39db238da916" providerId="ADAL" clId="{C595F897-502E-4BFD-8673-2C84C6FD9C1A}" dt="2023-01-20T09:44:51.975" v="7" actId="20577"/>
          <ac:spMkLst>
            <pc:docMk/>
            <pc:sldMk cId="2089430396" sldId="282"/>
            <ac:spMk id="3" creationId="{00000000-0000-0000-0000-000000000000}"/>
          </ac:spMkLst>
        </pc:spChg>
        <pc:spChg chg="del mod">
          <ac:chgData name="Ricardo Steglich (EXTERN)" userId="40f5ff1a-637e-494c-842f-39db238da916" providerId="ADAL" clId="{C595F897-502E-4BFD-8673-2C84C6FD9C1A}" dt="2023-01-20T09:44:40.862" v="5"/>
          <ac:spMkLst>
            <pc:docMk/>
            <pc:sldMk cId="2089430396" sldId="282"/>
            <ac:spMk id="5" creationId="{00000000-0000-0000-0000-000000000000}"/>
          </ac:spMkLst>
        </pc:spChg>
        <pc:spChg chg="del">
          <ac:chgData name="Ricardo Steglich (EXTERN)" userId="40f5ff1a-637e-494c-842f-39db238da916" providerId="ADAL" clId="{C595F897-502E-4BFD-8673-2C84C6FD9C1A}" dt="2023-01-20T09:44:44.658" v="6" actId="478"/>
          <ac:spMkLst>
            <pc:docMk/>
            <pc:sldMk cId="2089430396" sldId="282"/>
            <ac:spMk id="6" creationId="{00000000-0000-0000-0000-000000000000}"/>
          </ac:spMkLst>
        </pc:spChg>
        <pc:spChg chg="add mod">
          <ac:chgData name="Ricardo Steglich (EXTERN)" userId="40f5ff1a-637e-494c-842f-39db238da916" providerId="ADAL" clId="{C595F897-502E-4BFD-8673-2C84C6FD9C1A}" dt="2023-01-20T10:20:04.125" v="222" actId="1035"/>
          <ac:spMkLst>
            <pc:docMk/>
            <pc:sldMk cId="2089430396" sldId="282"/>
            <ac:spMk id="10" creationId="{66A863DD-54B0-AFDB-E290-B4762FD81A2D}"/>
          </ac:spMkLst>
        </pc:spChg>
        <pc:picChg chg="add mod">
          <ac:chgData name="Ricardo Steglich (EXTERN)" userId="40f5ff1a-637e-494c-842f-39db238da916" providerId="ADAL" clId="{C595F897-502E-4BFD-8673-2C84C6FD9C1A}" dt="2023-01-20T09:46:56.647" v="56" actId="1037"/>
          <ac:picMkLst>
            <pc:docMk/>
            <pc:sldMk cId="2089430396" sldId="282"/>
            <ac:picMk id="8" creationId="{7040B227-CBE3-2C1E-17E5-1532A9079EB8}"/>
          </ac:picMkLst>
        </pc:picChg>
        <pc:picChg chg="add mod modCrop">
          <ac:chgData name="Ricardo Steglich (EXTERN)" userId="40f5ff1a-637e-494c-842f-39db238da916" providerId="ADAL" clId="{C595F897-502E-4BFD-8673-2C84C6FD9C1A}" dt="2023-01-20T09:51:41.577" v="216" actId="732"/>
          <ac:picMkLst>
            <pc:docMk/>
            <pc:sldMk cId="2089430396" sldId="282"/>
            <ac:picMk id="12" creationId="{E1F2B445-5C5D-578C-4A68-97EC8DCC86B2}"/>
          </ac:picMkLst>
        </pc:picChg>
        <pc:picChg chg="del">
          <ac:chgData name="Ricardo Steglich (EXTERN)" userId="40f5ff1a-637e-494c-842f-39db238da916" providerId="ADAL" clId="{C595F897-502E-4BFD-8673-2C84C6FD9C1A}" dt="2023-01-20T09:44:32.467" v="1" actId="478"/>
          <ac:picMkLst>
            <pc:docMk/>
            <pc:sldMk cId="2089430396" sldId="282"/>
            <ac:picMk id="31746" creationId="{00000000-0000-0000-0000-000000000000}"/>
          </ac:picMkLst>
        </pc:picChg>
        <pc:picChg chg="del">
          <ac:chgData name="Ricardo Steglich (EXTERN)" userId="40f5ff1a-637e-494c-842f-39db238da916" providerId="ADAL" clId="{C595F897-502E-4BFD-8673-2C84C6FD9C1A}" dt="2023-01-20T09:44:40.859" v="3" actId="478"/>
          <ac:picMkLst>
            <pc:docMk/>
            <pc:sldMk cId="2089430396" sldId="282"/>
            <ac:picMk id="31748" creationId="{00000000-0000-0000-0000-000000000000}"/>
          </ac:picMkLst>
        </pc:picChg>
      </pc:sldChg>
      <pc:sldChg chg="modSp mod">
        <pc:chgData name="Ricardo Steglich (EXTERN)" userId="40f5ff1a-637e-494c-842f-39db238da916" providerId="ADAL" clId="{C595F897-502E-4BFD-8673-2C84C6FD9C1A}" dt="2023-01-20T09:47:07.203" v="58" actId="1035"/>
        <pc:sldMkLst>
          <pc:docMk/>
          <pc:sldMk cId="646190557" sldId="283"/>
        </pc:sldMkLst>
        <pc:spChg chg="mod">
          <ac:chgData name="Ricardo Steglich (EXTERN)" userId="40f5ff1a-637e-494c-842f-39db238da916" providerId="ADAL" clId="{C595F897-502E-4BFD-8673-2C84C6FD9C1A}" dt="2023-01-20T09:47:07.203" v="58" actId="1035"/>
          <ac:spMkLst>
            <pc:docMk/>
            <pc:sldMk cId="646190557" sldId="283"/>
            <ac:spMk id="4" creationId="{04E5A793-B27B-441E-9CC7-920F2EF49E0E}"/>
          </ac:spMkLst>
        </pc:spChg>
      </pc:sldChg>
    </pc:docChg>
  </pc:docChgLst>
  <pc:docChgLst>
    <pc:chgData name="Ricardo Steglich" userId="7d28796e-a471-425c-bed7-138f098dba1a" providerId="ADAL" clId="{2DF7E6B5-2C4E-44DA-8888-278677FC675B}"/>
    <pc:docChg chg="custSel modSld">
      <pc:chgData name="Ricardo Steglich" userId="7d28796e-a471-425c-bed7-138f098dba1a" providerId="ADAL" clId="{2DF7E6B5-2C4E-44DA-8888-278677FC675B}" dt="2021-10-11T12:46:50.191" v="562" actId="1036"/>
      <pc:docMkLst>
        <pc:docMk/>
      </pc:docMkLst>
      <pc:sldChg chg="addSp delSp modSp mod">
        <pc:chgData name="Ricardo Steglich" userId="7d28796e-a471-425c-bed7-138f098dba1a" providerId="ADAL" clId="{2DF7E6B5-2C4E-44DA-8888-278677FC675B}" dt="2021-10-11T12:46:50.191" v="562" actId="1036"/>
        <pc:sldMkLst>
          <pc:docMk/>
          <pc:sldMk cId="2916175041" sldId="268"/>
        </pc:sldMkLst>
        <pc:spChg chg="add del mod">
          <ac:chgData name="Ricardo Steglich" userId="7d28796e-a471-425c-bed7-138f098dba1a" providerId="ADAL" clId="{2DF7E6B5-2C4E-44DA-8888-278677FC675B}" dt="2021-10-11T12:02:38.811" v="143" actId="478"/>
          <ac:spMkLst>
            <pc:docMk/>
            <pc:sldMk cId="2916175041" sldId="268"/>
            <ac:spMk id="22" creationId="{437A380B-C8A8-4A25-A6B5-3804A546D975}"/>
          </ac:spMkLst>
        </pc:spChg>
        <pc:spChg chg="add mod">
          <ac:chgData name="Ricardo Steglich" userId="7d28796e-a471-425c-bed7-138f098dba1a" providerId="ADAL" clId="{2DF7E6B5-2C4E-44DA-8888-278677FC675B}" dt="2021-10-11T12:03:41.131" v="207" actId="14100"/>
          <ac:spMkLst>
            <pc:docMk/>
            <pc:sldMk cId="2916175041" sldId="268"/>
            <ac:spMk id="23" creationId="{CE831DFF-E9B6-4576-A553-4AE7C19A22E4}"/>
          </ac:spMkLst>
        </pc:spChg>
        <pc:spChg chg="mod">
          <ac:chgData name="Ricardo Steglich" userId="7d28796e-a471-425c-bed7-138f098dba1a" providerId="ADAL" clId="{2DF7E6B5-2C4E-44DA-8888-278677FC675B}" dt="2021-10-11T12:46:18.773" v="561" actId="20577"/>
          <ac:spMkLst>
            <pc:docMk/>
            <pc:sldMk cId="2916175041" sldId="268"/>
            <ac:spMk id="24" creationId="{00000000-0000-0000-0000-000000000000}"/>
          </ac:spMkLst>
        </pc:spChg>
        <pc:spChg chg="add mod">
          <ac:chgData name="Ricardo Steglich" userId="7d28796e-a471-425c-bed7-138f098dba1a" providerId="ADAL" clId="{2DF7E6B5-2C4E-44DA-8888-278677FC675B}" dt="2021-10-11T12:16:47.840" v="316" actId="1035"/>
          <ac:spMkLst>
            <pc:docMk/>
            <pc:sldMk cId="2916175041" sldId="268"/>
            <ac:spMk id="25" creationId="{E27A9625-8F39-415D-842E-C58579321E0B}"/>
          </ac:spMkLst>
        </pc:spChg>
        <pc:spChg chg="add mod">
          <ac:chgData name="Ricardo Steglich" userId="7d28796e-a471-425c-bed7-138f098dba1a" providerId="ADAL" clId="{2DF7E6B5-2C4E-44DA-8888-278677FC675B}" dt="2021-10-11T12:35:51.471" v="517" actId="1035"/>
          <ac:spMkLst>
            <pc:docMk/>
            <pc:sldMk cId="2916175041" sldId="268"/>
            <ac:spMk id="26" creationId="{ABA63563-DD28-4392-9A4C-8E68E46313DE}"/>
          </ac:spMkLst>
        </pc:spChg>
        <pc:spChg chg="add mod">
          <ac:chgData name="Ricardo Steglich" userId="7d28796e-a471-425c-bed7-138f098dba1a" providerId="ADAL" clId="{2DF7E6B5-2C4E-44DA-8888-278677FC675B}" dt="2021-10-11T12:46:50.191" v="562" actId="1036"/>
          <ac:spMkLst>
            <pc:docMk/>
            <pc:sldMk cId="2916175041" sldId="268"/>
            <ac:spMk id="27" creationId="{BAECC477-DB08-4016-ACA9-30844E0B90A3}"/>
          </ac:spMkLst>
        </pc:spChg>
        <pc:picChg chg="add mod ord modCrop">
          <ac:chgData name="Ricardo Steglich" userId="7d28796e-a471-425c-bed7-138f098dba1a" providerId="ADAL" clId="{2DF7E6B5-2C4E-44DA-8888-278677FC675B}" dt="2021-10-11T12:16:32.238" v="278" actId="18131"/>
          <ac:picMkLst>
            <pc:docMk/>
            <pc:sldMk cId="2916175041" sldId="268"/>
            <ac:picMk id="18" creationId="{94D598C3-B53B-48A3-8E01-F12799CFD399}"/>
          </ac:picMkLst>
        </pc:picChg>
        <pc:picChg chg="add mod">
          <ac:chgData name="Ricardo Steglich" userId="7d28796e-a471-425c-bed7-138f098dba1a" providerId="ADAL" clId="{2DF7E6B5-2C4E-44DA-8888-278677FC675B}" dt="2021-10-11T12:30:01.227" v="354"/>
          <ac:picMkLst>
            <pc:docMk/>
            <pc:sldMk cId="2916175041" sldId="268"/>
            <ac:picMk id="1026" creationId="{01C82D63-39AA-4B20-9ED4-587203951144}"/>
          </ac:picMkLst>
        </pc:picChg>
      </pc:sldChg>
    </pc:docChg>
  </pc:docChgLst>
  <pc:docChgLst>
    <pc:chgData name="Ricardo Steglich" userId="7d28796e-a471-425c-bed7-138f098dba1a" providerId="ADAL" clId="{68A6D271-788D-4B40-B7A3-2329175377A7}"/>
    <pc:docChg chg="modSld">
      <pc:chgData name="Ricardo Steglich" userId="7d28796e-a471-425c-bed7-138f098dba1a" providerId="ADAL" clId="{68A6D271-788D-4B40-B7A3-2329175377A7}" dt="2022-02-18T12:15:16.739" v="99" actId="1076"/>
      <pc:docMkLst>
        <pc:docMk/>
      </pc:docMkLst>
      <pc:sldChg chg="addSp modSp mod">
        <pc:chgData name="Ricardo Steglich" userId="7d28796e-a471-425c-bed7-138f098dba1a" providerId="ADAL" clId="{68A6D271-788D-4B40-B7A3-2329175377A7}" dt="2022-02-18T12:15:16.739" v="99" actId="1076"/>
        <pc:sldMkLst>
          <pc:docMk/>
          <pc:sldMk cId="3153130892" sldId="289"/>
        </pc:sldMkLst>
        <pc:spChg chg="add mod">
          <ac:chgData name="Ricardo Steglich" userId="7d28796e-a471-425c-bed7-138f098dba1a" providerId="ADAL" clId="{68A6D271-788D-4B40-B7A3-2329175377A7}" dt="2022-02-18T11:59:23.229" v="27" actId="1076"/>
          <ac:spMkLst>
            <pc:docMk/>
            <pc:sldMk cId="3153130892" sldId="289"/>
            <ac:spMk id="32" creationId="{13B78AEC-003B-447B-BCC8-25034C0E576C}"/>
          </ac:spMkLst>
        </pc:spChg>
        <pc:spChg chg="add mod">
          <ac:chgData name="Ricardo Steglich" userId="7d28796e-a471-425c-bed7-138f098dba1a" providerId="ADAL" clId="{68A6D271-788D-4B40-B7A3-2329175377A7}" dt="2022-02-18T12:15:16.739" v="99" actId="1076"/>
          <ac:spMkLst>
            <pc:docMk/>
            <pc:sldMk cId="3153130892" sldId="289"/>
            <ac:spMk id="33" creationId="{4CD58C31-93D0-4118-84DA-ABBF10D53FCC}"/>
          </ac:spMkLst>
        </pc:spChg>
      </pc:sldChg>
    </pc:docChg>
  </pc:docChgLst>
  <pc:docChgLst>
    <pc:chgData name="Ricardo Steglich" userId="7d28796e-a471-425c-bed7-138f098dba1a" providerId="ADAL" clId="{DA93F0D8-F9DE-4177-A11E-7E6854FEA168}"/>
    <pc:docChg chg="modSld">
      <pc:chgData name="Ricardo Steglich" userId="7d28796e-a471-425c-bed7-138f098dba1a" providerId="ADAL" clId="{DA93F0D8-F9DE-4177-A11E-7E6854FEA168}" dt="2022-04-08T08:16:09.520" v="27"/>
      <pc:docMkLst>
        <pc:docMk/>
      </pc:docMkLst>
      <pc:sldChg chg="addSp modSp mod">
        <pc:chgData name="Ricardo Steglich" userId="7d28796e-a471-425c-bed7-138f098dba1a" providerId="ADAL" clId="{DA93F0D8-F9DE-4177-A11E-7E6854FEA168}" dt="2022-04-08T08:16:09.520" v="27"/>
        <pc:sldMkLst>
          <pc:docMk/>
          <pc:sldMk cId="1390567094" sldId="257"/>
        </pc:sldMkLst>
        <pc:picChg chg="add mod">
          <ac:chgData name="Ricardo Steglich" userId="7d28796e-a471-425c-bed7-138f098dba1a" providerId="ADAL" clId="{DA93F0D8-F9DE-4177-A11E-7E6854FEA168}" dt="2022-04-08T08:16:09.520" v="27"/>
          <ac:picMkLst>
            <pc:docMk/>
            <pc:sldMk cId="1390567094" sldId="257"/>
            <ac:picMk id="9" creationId="{54188B9C-672C-4101-B165-FE95325F5DD1}"/>
          </ac:picMkLst>
        </pc:picChg>
      </pc:sldChg>
    </pc:docChg>
  </pc:docChgLst>
  <pc:docChgLst>
    <pc:chgData name="Ricardo Steglich" userId="7d28796e-a471-425c-bed7-138f098dba1a" providerId="ADAL" clId="{7EC873EB-2549-4BAB-9A05-396B2C6BD268}"/>
    <pc:docChg chg="undo custSel modSld">
      <pc:chgData name="Ricardo Steglich" userId="7d28796e-a471-425c-bed7-138f098dba1a" providerId="ADAL" clId="{7EC873EB-2549-4BAB-9A05-396B2C6BD268}" dt="2021-07-05T08:25:25.114" v="9" actId="20577"/>
      <pc:docMkLst>
        <pc:docMk/>
      </pc:docMkLst>
      <pc:sldChg chg="modSp mod">
        <pc:chgData name="Ricardo Steglich" userId="7d28796e-a471-425c-bed7-138f098dba1a" providerId="ADAL" clId="{7EC873EB-2549-4BAB-9A05-396B2C6BD268}" dt="2021-07-05T08:25:25.114" v="9" actId="20577"/>
        <pc:sldMkLst>
          <pc:docMk/>
          <pc:sldMk cId="2392453377" sldId="271"/>
        </pc:sldMkLst>
        <pc:spChg chg="mod">
          <ac:chgData name="Ricardo Steglich" userId="7d28796e-a471-425c-bed7-138f098dba1a" providerId="ADAL" clId="{7EC873EB-2549-4BAB-9A05-396B2C6BD268}" dt="2021-07-05T08:25:25.114" v="9" actId="20577"/>
          <ac:spMkLst>
            <pc:docMk/>
            <pc:sldMk cId="2392453377" sldId="271"/>
            <ac:spMk id="24" creationId="{00000000-0000-0000-0000-000000000000}"/>
          </ac:spMkLst>
        </pc:spChg>
      </pc:sldChg>
      <pc:sldChg chg="modSp mod">
        <pc:chgData name="Ricardo Steglich" userId="7d28796e-a471-425c-bed7-138f098dba1a" providerId="ADAL" clId="{7EC873EB-2549-4BAB-9A05-396B2C6BD268}" dt="2021-06-30T08:46:27.314" v="6" actId="20577"/>
        <pc:sldMkLst>
          <pc:docMk/>
          <pc:sldMk cId="282064959" sldId="281"/>
        </pc:sldMkLst>
        <pc:spChg chg="mod">
          <ac:chgData name="Ricardo Steglich" userId="7d28796e-a471-425c-bed7-138f098dba1a" providerId="ADAL" clId="{7EC873EB-2549-4BAB-9A05-396B2C6BD268}" dt="2021-06-30T08:46:27.314" v="6" actId="20577"/>
          <ac:spMkLst>
            <pc:docMk/>
            <pc:sldMk cId="282064959" sldId="281"/>
            <ac:spMk id="9" creationId="{00000000-0000-0000-0000-000000000000}"/>
          </ac:spMkLst>
        </pc:spChg>
      </pc:sldChg>
    </pc:docChg>
  </pc:docChgLst>
  <pc:docChgLst>
    <pc:chgData name="Ricardo Steglich" userId="7d28796e-a471-425c-bed7-138f098dba1a" providerId="ADAL" clId="{C1FE3DF2-8C9C-4F3D-A515-E2D72D36A7FA}"/>
    <pc:docChg chg="modSld">
      <pc:chgData name="Ricardo Steglich" userId="7d28796e-a471-425c-bed7-138f098dba1a" providerId="ADAL" clId="{C1FE3DF2-8C9C-4F3D-A515-E2D72D36A7FA}" dt="2021-06-11T12:47:06.684" v="4" actId="20577"/>
      <pc:docMkLst>
        <pc:docMk/>
      </pc:docMkLst>
      <pc:sldChg chg="modSp mod">
        <pc:chgData name="Ricardo Steglich" userId="7d28796e-a471-425c-bed7-138f098dba1a" providerId="ADAL" clId="{C1FE3DF2-8C9C-4F3D-A515-E2D72D36A7FA}" dt="2021-06-11T12:47:06.684" v="4" actId="20577"/>
        <pc:sldMkLst>
          <pc:docMk/>
          <pc:sldMk cId="282064959" sldId="281"/>
        </pc:sldMkLst>
        <pc:spChg chg="mod">
          <ac:chgData name="Ricardo Steglich" userId="7d28796e-a471-425c-bed7-138f098dba1a" providerId="ADAL" clId="{C1FE3DF2-8C9C-4F3D-A515-E2D72D36A7FA}" dt="2021-06-11T12:47:06.684" v="4" actId="20577"/>
          <ac:spMkLst>
            <pc:docMk/>
            <pc:sldMk cId="282064959" sldId="281"/>
            <ac:spMk id="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8E40C-51BD-45E4-9801-B1D6D6AEC12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0B1BA-A111-4075-8435-CC03EDD78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900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7832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0152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740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6072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4946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744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070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33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92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ir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24"/>
            <a:ext cx="12195425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203" y="2894573"/>
            <a:ext cx="10228006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203" y="3682691"/>
            <a:ext cx="10228006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/>
              <a:t>Formatvorlage des Untertitelmasters durch Klicken bearbeiten</a:t>
            </a:r>
            <a:endParaRPr lang="en-US" noProof="0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9188" y="175301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4549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924"/>
            <a:ext cx="12192000" cy="68541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178612" y="1620654"/>
            <a:ext cx="7138562" cy="1015663"/>
          </a:xfrm>
        </p:spPr>
        <p:txBody>
          <a:bodyPr anchor="b"/>
          <a:lstStyle>
            <a:lvl1pPr algn="l"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216716" y="3041034"/>
            <a:ext cx="4705421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4216716" y="3587442"/>
            <a:ext cx="4705421" cy="1277273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9188" y="175301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6057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38175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6654" y="30083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242066" y="6591776"/>
            <a:ext cx="231633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/>
              <a:t>Presentation label - change over INSERT in HEADER AND FOOTER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121879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10800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0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6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416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969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569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607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1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99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40AE5-42CE-40D2-9C80-591EAE600C9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815013" y="6705600"/>
            <a:ext cx="5905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LP-Internal</a:t>
            </a:r>
          </a:p>
        </p:txBody>
      </p:sp>
    </p:spTree>
    <p:extLst>
      <p:ext uri="{BB962C8B-B14F-4D97-AF65-F5344CB8AC3E}">
        <p14:creationId xmlns:p14="http://schemas.microsoft.com/office/powerpoint/2010/main" val="80907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hyperlink" Target="https://toolbox.loyaltypartner.com/index.php?id=369" TargetMode="Externa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oolbox.loyaltypartner.com/index.php?id=1611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1.png"/><Relationship Id="rId4" Type="http://schemas.openxmlformats.org/officeDocument/2006/relationships/hyperlink" Target="https://toolbox.loyaltypartner.com/fileadmin/Files_PL/office-it/Baza_wiedzy/Drukarki-pierwsze_kroki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b-it-services.intra.loyaltypartner.com/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toolbox.loyaltypartner.com/index.php?id=1582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13" Type="http://schemas.openxmlformats.org/officeDocument/2006/relationships/image" Target="../media/image47.png"/><Relationship Id="rId18" Type="http://schemas.openxmlformats.org/officeDocument/2006/relationships/hyperlink" Target="https://moveit.loyaltypartner.com/" TargetMode="External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49.png"/><Relationship Id="rId7" Type="http://schemas.openxmlformats.org/officeDocument/2006/relationships/oleObject" Target="../embeddings/oleObject8.bin"/><Relationship Id="rId12" Type="http://schemas.openxmlformats.org/officeDocument/2006/relationships/image" Target="../media/image46.gif"/><Relationship Id="rId17" Type="http://schemas.openxmlformats.org/officeDocument/2006/relationships/hyperlink" Target="file:///\\MUC-PVW-FILE-11\DATA\ADMIN" TargetMode="External"/><Relationship Id="rId2" Type="http://schemas.openxmlformats.org/officeDocument/2006/relationships/slideLayout" Target="../slideLayouts/slideLayout14.xml"/><Relationship Id="rId16" Type="http://schemas.openxmlformats.org/officeDocument/2006/relationships/hyperlink" Target="file:///\\waw-file-01" TargetMode="External"/><Relationship Id="rId20" Type="http://schemas.openxmlformats.org/officeDocument/2006/relationships/image" Target="../media/image48.png"/><Relationship Id="rId1" Type="http://schemas.openxmlformats.org/officeDocument/2006/relationships/tags" Target="../tags/tag8.xml"/><Relationship Id="rId6" Type="http://schemas.openxmlformats.org/officeDocument/2006/relationships/image" Target="../media/image45.png"/><Relationship Id="rId11" Type="http://schemas.openxmlformats.org/officeDocument/2006/relationships/hyperlink" Target="https://loyaltypartnergroup.sharepoint.com/" TargetMode="External"/><Relationship Id="rId5" Type="http://schemas.openxmlformats.org/officeDocument/2006/relationships/image" Target="../media/image44.png"/><Relationship Id="rId15" Type="http://schemas.openxmlformats.org/officeDocument/2006/relationships/hyperlink" Target="https://muc-pvw-hrm-03.loyaltypartner.com/insight" TargetMode="External"/><Relationship Id="rId10" Type="http://schemas.openxmlformats.org/officeDocument/2006/relationships/hyperlink" Target="https://webmail.loyaltypartner.com/owa" TargetMode="External"/><Relationship Id="rId19" Type="http://schemas.openxmlformats.org/officeDocument/2006/relationships/hyperlink" Target="https://toolbox.loyaltypartner.com/index.php?id=1622" TargetMode="External"/><Relationship Id="rId4" Type="http://schemas.openxmlformats.org/officeDocument/2006/relationships/image" Target="../media/image43.png"/><Relationship Id="rId9" Type="http://schemas.openxmlformats.org/officeDocument/2006/relationships/hyperlink" Target="https://portal.office.com/account/?ref=MeControl#personalinfo" TargetMode="External"/><Relationship Id="rId14" Type="http://schemas.microsoft.com/office/2007/relationships/hdphoto" Target="../media/hdphoto1.wdp"/><Relationship Id="rId22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rafal.kubuj@payback.net" TargetMode="External"/><Relationship Id="rId3" Type="http://schemas.openxmlformats.org/officeDocument/2006/relationships/notesSlide" Target="../notesSlides/notesSlide6.xml"/><Relationship Id="rId7" Type="http://schemas.openxmlformats.org/officeDocument/2006/relationships/hyperlink" Target="mailto:jacek.dziemian@payback.net" TargetMode="Externa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6" Type="http://schemas.openxmlformats.org/officeDocument/2006/relationships/hyperlink" Target="https://pb-itsm.intra.loyaltypartner.com/servicedesk/customer/kb/view/197064597?applicationId=d0329a83-dfeb-3941-bac9-58c6c07b14fe&amp;portalId=2&amp;pageNumber=1&amp;q=folder&amp;q_time=1615406766902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toolbox.loyaltypartner.com/index.php?id=1622" TargetMode="Externa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asswordreset.microsoftonline.com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www.office.com/?auth=2&amp;home=1" TargetMode="External"/><Relationship Id="rId7" Type="http://schemas.openxmlformats.org/officeDocument/2006/relationships/image" Target="../media/image17.png"/><Relationship Id="rId2" Type="http://schemas.openxmlformats.org/officeDocument/2006/relationships/hyperlink" Target="https://pb-wiki.intra.loyaltypartner.com/display/KBOIT/Login+To+Microsoft+365+The+Very+First+Time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s://www.microsoft.com/en-us/account/authenticator?cmp=vgfp7d_40oczo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hyperlink" Target="https://pb-wiki.intra.loyaltypartner.com/pages/viewpage.action?pageId=197044343" TargetMode="External"/><Relationship Id="rId7" Type="http://schemas.openxmlformats.org/officeDocument/2006/relationships/hyperlink" Target="https://muc-rsa-05.loyaltypartner.com:7004/console-selfservice/SelfService.do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hyperlink" Target="file:///C:\ProgramData\Microsoft\Windows\Start%20Menu\Programs\Palo%20Alto%20Networks\GlobalProtect\GlobalProtect.lnk" TargetMode="External"/><Relationship Id="rId4" Type="http://schemas.openxmlformats.org/officeDocument/2006/relationships/image" Target="../media/image20.jpe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idev.tims.intra.aexp.com/Citrix/XenappWeb/" TargetMode="External"/><Relationship Id="rId3" Type="http://schemas.openxmlformats.org/officeDocument/2006/relationships/hyperlink" Target="https://amex.csod.com/" TargetMode="External"/><Relationship Id="rId7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openxmlformats.org/officeDocument/2006/relationships/hyperlink" Target="https://pb-itsm.intra.loyaltypartner.com/servicedesk/customer/portal/2/create/149" TargetMode="External"/><Relationship Id="rId10" Type="http://schemas.openxmlformats.org/officeDocument/2006/relationships/hyperlink" Target="http://techcare.aexp.com/" TargetMode="External"/><Relationship Id="rId4" Type="http://schemas.openxmlformats.org/officeDocument/2006/relationships/hyperlink" Target="https://square.americanexpress.com/" TargetMode="External"/><Relationship Id="rId9" Type="http://schemas.openxmlformats.org/officeDocument/2006/relationships/hyperlink" Target="https://citrix.intra.aexp.com/Citrix/XenApp/auth/login.aspx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13" Type="http://schemas.openxmlformats.org/officeDocument/2006/relationships/image" Target="../media/image33.jpeg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6.bin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6" Type="http://schemas.openxmlformats.org/officeDocument/2006/relationships/image" Target="../media/image29.png"/><Relationship Id="rId11" Type="http://schemas.openxmlformats.org/officeDocument/2006/relationships/hyperlink" Target="softwarecenter:SoftwareID=ScopeId_94860293-F484-455A-A74D-407B70C2DA5A/Application_389b684a-dcdc-4ce0-b4ad-b2793ae60595" TargetMode="External"/><Relationship Id="rId5" Type="http://schemas.openxmlformats.org/officeDocument/2006/relationships/image" Target="../media/image28.pn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Relationship Id="rId14" Type="http://schemas.openxmlformats.org/officeDocument/2006/relationships/hyperlink" Target="https://pb-itsm.intra.loyaltypartner.com/servicedesk/customer/portal/62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pb-itsm.intra.loyaltypartner.com/servicedesk/customer/portal/2/create/506?q=softwa&amp;q_time=1615406558912" TargetMode="External"/><Relationship Id="rId13" Type="http://schemas.openxmlformats.org/officeDocument/2006/relationships/image" Target="../media/image37.png"/><Relationship Id="rId3" Type="http://schemas.openxmlformats.org/officeDocument/2006/relationships/notesSlide" Target="../notesSlides/notesSlide4.xml"/><Relationship Id="rId7" Type="http://schemas.openxmlformats.org/officeDocument/2006/relationships/hyperlink" Target="https://pb-itsm.intra.loyaltypartner.com/servicedesk/customer/portal/2" TargetMode="External"/><Relationship Id="rId12" Type="http://schemas.openxmlformats.org/officeDocument/2006/relationships/hyperlink" Target="https://pb-itsm.intra.loyaltypartner.com/servicedesk/customer/kb/view/197053752?applicationId=d0329a83-dfeb-3941-bac9-58c6c07b14fe&amp;portalId=2&amp;pageNumber=1&amp;q=folder&amp;q_time=1615406661238" TargetMode="Externa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9.png"/><Relationship Id="rId1" Type="http://schemas.openxmlformats.org/officeDocument/2006/relationships/tags" Target="../tags/tag7.xml"/><Relationship Id="rId6" Type="http://schemas.openxmlformats.org/officeDocument/2006/relationships/image" Target="../media/image34.png"/><Relationship Id="rId11" Type="http://schemas.openxmlformats.org/officeDocument/2006/relationships/image" Target="../media/image36.png"/><Relationship Id="rId5" Type="http://schemas.openxmlformats.org/officeDocument/2006/relationships/image" Target="../media/image1.emf"/><Relationship Id="rId15" Type="http://schemas.openxmlformats.org/officeDocument/2006/relationships/hyperlink" Target="https://pb-wiki.intra.loyaltypartner.com/pages/viewpage.action?pageId=240560456" TargetMode="External"/><Relationship Id="rId10" Type="http://schemas.openxmlformats.org/officeDocument/2006/relationships/hyperlink" Target="https://pb-wiki.intra.loyaltypartner.com/display/KBOIT/Intune+Enrollment+-+Android" TargetMode="External"/><Relationship Id="rId4" Type="http://schemas.openxmlformats.org/officeDocument/2006/relationships/oleObject" Target="../embeddings/oleObject7.bin"/><Relationship Id="rId9" Type="http://schemas.openxmlformats.org/officeDocument/2006/relationships/image" Target="../media/image35.png"/><Relationship Id="rId1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3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8096" y="2264235"/>
            <a:ext cx="3827503" cy="5232422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/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INDUCTION IT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870" y="3682691"/>
            <a:ext cx="10226675" cy="424732"/>
          </a:xfrm>
        </p:spPr>
        <p:txBody>
          <a:bodyPr/>
          <a:lstStyle/>
          <a:p>
            <a:r>
              <a:rPr lang="pl-PL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</a:t>
            </a:r>
            <a:r>
              <a:rPr lang="pl-PL" b="1" i="1">
                <a:solidFill>
                  <a:schemeClr val="accent1">
                    <a:lumMod val="60000"/>
                    <a:lumOff val="40000"/>
                  </a:schemeClr>
                </a:solidFill>
              </a:rPr>
              <a:t>nteraktywny</a:t>
            </a:r>
            <a:endParaRPr lang="en-US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D267281B-C370-4E5F-A9BF-AF8DA1151AE0}"/>
              </a:ext>
            </a:extLst>
          </p:cNvPr>
          <p:cNvSpPr/>
          <p:nvPr/>
        </p:nvSpPr>
        <p:spPr>
          <a:xfrm>
            <a:off x="9417092" y="5741101"/>
            <a:ext cx="778647" cy="86687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feld 6">
            <a:extLst>
              <a:ext uri="{FF2B5EF4-FFF2-40B4-BE49-F238E27FC236}">
                <a16:creationId xmlns:a16="http://schemas.microsoft.com/office/drawing/2014/main" id="{1EBBA7BB-3405-4A46-AACF-C4BFCB53E9A3}"/>
              </a:ext>
            </a:extLst>
          </p:cNvPr>
          <p:cNvSpPr txBox="1"/>
          <p:nvPr/>
        </p:nvSpPr>
        <p:spPr bwMode="gray">
          <a:xfrm>
            <a:off x="8517730" y="4952955"/>
            <a:ext cx="2826491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</a:rPr>
              <a:t>Wybierz Reading </a:t>
            </a:r>
            <a:r>
              <a:rPr lang="pl-PL" sz="2400" dirty="0" err="1">
                <a:solidFill>
                  <a:srgbClr val="FF0000"/>
                </a:solidFill>
              </a:rPr>
              <a:t>View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dirty="0">
                <a:solidFill>
                  <a:srgbClr val="FF0000"/>
                </a:solidFill>
              </a:rPr>
              <a:t>lub </a:t>
            </a:r>
            <a:r>
              <a:rPr lang="pl-PL" sz="2400" dirty="0" err="1">
                <a:solidFill>
                  <a:srgbClr val="FF0000"/>
                </a:solidFill>
              </a:rPr>
              <a:t>Slide</a:t>
            </a:r>
            <a:r>
              <a:rPr lang="pl-PL" sz="2400" dirty="0">
                <a:solidFill>
                  <a:srgbClr val="FF0000"/>
                </a:solidFill>
              </a:rPr>
              <a:t> Show</a:t>
            </a: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Picture 8">
            <a:hlinkClick r:id="rId7"/>
            <a:extLst>
              <a:ext uri="{FF2B5EF4-FFF2-40B4-BE49-F238E27FC236}">
                <a16:creationId xmlns:a16="http://schemas.microsoft.com/office/drawing/2014/main" id="{54188B9C-672C-4101-B165-FE95325F5D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849" y="188682"/>
            <a:ext cx="3463031" cy="207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6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4263" y="356672"/>
            <a:ext cx="7670211" cy="609398"/>
          </a:xfrm>
        </p:spPr>
        <p:txBody>
          <a:bodyPr/>
          <a:lstStyle/>
          <a:p>
            <a:r>
              <a:rPr lang="en-US" b="1" dirty="0">
                <a:solidFill>
                  <a:srgbClr val="0046AA"/>
                </a:solidFill>
                <a:latin typeface="+mn-lt"/>
              </a:rPr>
              <a:t>Hardware w </a:t>
            </a:r>
            <a:r>
              <a:rPr lang="en-US" b="1" dirty="0" err="1">
                <a:solidFill>
                  <a:srgbClr val="0046AA"/>
                </a:solidFill>
                <a:latin typeface="+mn-lt"/>
              </a:rPr>
              <a:t>biurze</a:t>
            </a:r>
            <a:r>
              <a:rPr lang="en-US" b="1" dirty="0">
                <a:solidFill>
                  <a:srgbClr val="0046AA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0046AA"/>
                </a:solidFill>
                <a:latin typeface="+mn-lt"/>
              </a:rPr>
              <a:t>i</a:t>
            </a:r>
            <a:r>
              <a:rPr lang="en-US" b="1" dirty="0">
                <a:solidFill>
                  <a:srgbClr val="0046AA"/>
                </a:solidFill>
                <a:latin typeface="+mn-lt"/>
              </a:rPr>
              <a:t> w </a:t>
            </a:r>
            <a:r>
              <a:rPr lang="en-US" b="1" dirty="0" err="1">
                <a:solidFill>
                  <a:srgbClr val="0046AA"/>
                </a:solidFill>
                <a:latin typeface="+mn-lt"/>
              </a:rPr>
              <a:t>domu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400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4" name="Ellipse 52"/>
          <p:cNvSpPr/>
          <p:nvPr/>
        </p:nvSpPr>
        <p:spPr bwMode="gray">
          <a:xfrm>
            <a:off x="229630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4</a:t>
            </a:r>
          </a:p>
        </p:txBody>
      </p:sp>
      <p:sp>
        <p:nvSpPr>
          <p:cNvPr id="20" name="Rechteck 59">
            <a:extLst>
              <a:ext uri="{FF2B5EF4-FFF2-40B4-BE49-F238E27FC236}">
                <a16:creationId xmlns:a16="http://schemas.microsoft.com/office/drawing/2014/main" id="{A8CDE99D-A9BB-4B2E-AD8C-4F8CF07093D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: abgerundete Ecken 3">
            <a:extLst>
              <a:ext uri="{FF2B5EF4-FFF2-40B4-BE49-F238E27FC236}">
                <a16:creationId xmlns:a16="http://schemas.microsoft.com/office/drawing/2014/main" id="{9777444E-48CD-4C2F-9C65-1CCFB0DD6839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Ellipse 4">
            <a:extLst>
              <a:ext uri="{FF2B5EF4-FFF2-40B4-BE49-F238E27FC236}">
                <a16:creationId xmlns:a16="http://schemas.microsoft.com/office/drawing/2014/main" id="{12A2ECF6-C941-43B6-9A0F-EA56578B9441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Ellipse 7">
            <a:extLst>
              <a:ext uri="{FF2B5EF4-FFF2-40B4-BE49-F238E27FC236}">
                <a16:creationId xmlns:a16="http://schemas.microsoft.com/office/drawing/2014/main" id="{E97B0E8D-07EC-4DE6-BAE4-85286DFE5806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Ellipse 8">
            <a:extLst>
              <a:ext uri="{FF2B5EF4-FFF2-40B4-BE49-F238E27FC236}">
                <a16:creationId xmlns:a16="http://schemas.microsoft.com/office/drawing/2014/main" id="{9191F220-CA86-4AB5-8078-41028A2E8297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40B227-CBE3-2C1E-17E5-1532A9079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436" y="917643"/>
            <a:ext cx="2883539" cy="55002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A863DD-54B0-AFDB-E290-B4762FD81A2D}"/>
              </a:ext>
            </a:extLst>
          </p:cNvPr>
          <p:cNvSpPr txBox="1"/>
          <p:nvPr/>
        </p:nvSpPr>
        <p:spPr>
          <a:xfrm>
            <a:off x="2250436" y="628808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 err="1">
                <a:hlinkClick r:id="rId3"/>
              </a:rPr>
              <a:t>Loyalty</a:t>
            </a:r>
            <a:r>
              <a:rPr lang="pl-PL" dirty="0">
                <a:hlinkClick r:id="rId3"/>
              </a:rPr>
              <a:t> Partner </a:t>
            </a:r>
            <a:r>
              <a:rPr lang="pl-PL" dirty="0" err="1">
                <a:hlinkClick r:id="rId3"/>
              </a:rPr>
              <a:t>Toolbox</a:t>
            </a:r>
            <a:r>
              <a:rPr lang="pl-PL" dirty="0">
                <a:hlinkClick r:id="rId3"/>
              </a:rPr>
              <a:t>: Urządzenia do prac</a:t>
            </a:r>
            <a:endParaRPr lang="pl-PL" dirty="0"/>
          </a:p>
          <a:p>
            <a:r>
              <a:rPr lang="pl-PL" dirty="0">
                <a:hlinkClick r:id="rId4"/>
              </a:rPr>
              <a:t>Drukarki-pierwsze_kroki.pdf (loyaltypartner.com)</a:t>
            </a:r>
            <a:endParaRPr lang="de-D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F2B445-5C5D-578C-4A68-97EC8DCC86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-2260"/>
          <a:stretch/>
        </p:blipFill>
        <p:spPr>
          <a:xfrm>
            <a:off x="6634951" y="989741"/>
            <a:ext cx="4371975" cy="551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43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eck 59">
            <a:extLst>
              <a:ext uri="{FF2B5EF4-FFF2-40B4-BE49-F238E27FC236}">
                <a16:creationId xmlns:a16="http://schemas.microsoft.com/office/drawing/2014/main" id="{A721129A-1DC8-4C23-BB65-A079E041003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: abgerundete Ecken 3">
            <a:extLst>
              <a:ext uri="{FF2B5EF4-FFF2-40B4-BE49-F238E27FC236}">
                <a16:creationId xmlns:a16="http://schemas.microsoft.com/office/drawing/2014/main" id="{A9835EDF-825A-4A47-A042-521118016965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Ellipse 4">
            <a:extLst>
              <a:ext uri="{FF2B5EF4-FFF2-40B4-BE49-F238E27FC236}">
                <a16:creationId xmlns:a16="http://schemas.microsoft.com/office/drawing/2014/main" id="{6787AFF1-B838-4EB6-8835-A383FF6A7467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Ellipse 7">
            <a:extLst>
              <a:ext uri="{FF2B5EF4-FFF2-40B4-BE49-F238E27FC236}">
                <a16:creationId xmlns:a16="http://schemas.microsoft.com/office/drawing/2014/main" id="{23C93DB9-8B29-43C8-8737-0CA34013B8AC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7" name="Ellipse 8">
            <a:extLst>
              <a:ext uri="{FF2B5EF4-FFF2-40B4-BE49-F238E27FC236}">
                <a16:creationId xmlns:a16="http://schemas.microsoft.com/office/drawing/2014/main" id="{448AE587-908A-4748-B4C6-8F13A97C93A5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4263" y="356672"/>
            <a:ext cx="7670211" cy="609398"/>
          </a:xfrm>
        </p:spPr>
        <p:txBody>
          <a:bodyPr/>
          <a:lstStyle/>
          <a:p>
            <a:r>
              <a:rPr lang="de-DE" b="1" dirty="0">
                <a:solidFill>
                  <a:srgbClr val="0046AA"/>
                </a:solidFill>
                <a:latin typeface="+mn-lt"/>
              </a:rPr>
              <a:t>B</a:t>
            </a:r>
            <a:r>
              <a:rPr lang="pl-PL" b="1" dirty="0" err="1">
                <a:solidFill>
                  <a:srgbClr val="0046AA"/>
                </a:solidFill>
                <a:latin typeface="+mn-lt"/>
              </a:rPr>
              <a:t>iur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a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036" y="1024259"/>
            <a:ext cx="9997615" cy="51919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06870" y="3635402"/>
            <a:ext cx="1135118" cy="951378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8376747" y="2348076"/>
            <a:ext cx="914400" cy="555681"/>
          </a:xfrm>
          <a:prstGeom prst="rect">
            <a:avLst/>
          </a:prstGeom>
          <a:noFill/>
          <a:ln w="76200">
            <a:solidFill>
              <a:srgbClr val="0046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8376747" y="3104821"/>
            <a:ext cx="1418897" cy="630621"/>
          </a:xfrm>
          <a:prstGeom prst="rect">
            <a:avLst/>
          </a:prstGeom>
          <a:noFill/>
          <a:ln w="76200">
            <a:solidFill>
              <a:srgbClr val="0046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123740" y="2263802"/>
            <a:ext cx="1063820" cy="767447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123740" y="3031249"/>
            <a:ext cx="695958" cy="604153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942140" y="3693400"/>
            <a:ext cx="464730" cy="735725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406870" y="2179911"/>
            <a:ext cx="515007" cy="178919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9795644" y="2179911"/>
            <a:ext cx="147252" cy="1525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2174505" y="2157765"/>
            <a:ext cx="147252" cy="1525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773867" y="5298522"/>
            <a:ext cx="147252" cy="1525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142911" y="2926490"/>
            <a:ext cx="630956" cy="54619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1154976" y="4762256"/>
            <a:ext cx="514952" cy="612562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4466899" y="4260962"/>
            <a:ext cx="651586" cy="393552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9364719" y="2384590"/>
            <a:ext cx="653094" cy="525869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7336222" y="1678381"/>
            <a:ext cx="851338" cy="38435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4517172" y="1678381"/>
            <a:ext cx="851338" cy="38435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2084921" y="1751512"/>
            <a:ext cx="464539" cy="270744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2070539" y="2384590"/>
            <a:ext cx="336331" cy="541900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1942140" y="4537142"/>
            <a:ext cx="379617" cy="34392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1154976" y="4103304"/>
            <a:ext cx="514952" cy="582739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4359818" y="4719336"/>
            <a:ext cx="485452" cy="465686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3541988" y="3660852"/>
            <a:ext cx="651641" cy="442452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5202622" y="3945650"/>
            <a:ext cx="1787790" cy="92510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9869269" y="3104820"/>
            <a:ext cx="1082511" cy="630621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7074494" y="3798696"/>
            <a:ext cx="1449397" cy="1072056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8392757" y="1073803"/>
            <a:ext cx="2559023" cy="1054021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10237131" y="2145566"/>
            <a:ext cx="714649" cy="885683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3468415" y="5068537"/>
            <a:ext cx="695119" cy="1054021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2321757" y="5196035"/>
            <a:ext cx="594038" cy="94012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1126339" y="1100651"/>
            <a:ext cx="739003" cy="1749625"/>
          </a:xfrm>
          <a:prstGeom prst="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/>
        </p:nvSpPr>
        <p:spPr>
          <a:xfrm>
            <a:off x="5573708" y="1158805"/>
            <a:ext cx="1557318" cy="90393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/>
          <p:cNvSpPr/>
          <p:nvPr/>
        </p:nvSpPr>
        <p:spPr>
          <a:xfrm>
            <a:off x="2582462" y="1154400"/>
            <a:ext cx="1777355" cy="90393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platzhalter 1"/>
          <p:cNvSpPr txBox="1">
            <a:spLocks/>
          </p:cNvSpPr>
          <p:nvPr/>
        </p:nvSpPr>
        <p:spPr>
          <a:xfrm>
            <a:off x="8640531" y="5018103"/>
            <a:ext cx="2604404" cy="153014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b="1" dirty="0">
                <a:solidFill>
                  <a:srgbClr val="0046AA"/>
                </a:solidFill>
                <a:latin typeface="+mj-lt"/>
              </a:rPr>
              <a:t>IT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&amp;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Dev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,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Analytics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7030A0"/>
                </a:solidFill>
                <a:latin typeface="+mj-lt"/>
              </a:rPr>
              <a:t>Adm</a:t>
            </a:r>
            <a:r>
              <a:rPr lang="en-US" sz="2400" b="1" dirty="0">
                <a:solidFill>
                  <a:srgbClr val="7030A0"/>
                </a:solidFill>
                <a:latin typeface="+mj-lt"/>
              </a:rPr>
              <a:t>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Acc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rPr>
              <a:t>Law,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+mj-lt"/>
              </a:rPr>
              <a:t>HR</a:t>
            </a:r>
            <a:endParaRPr lang="pl-PL" sz="2400" b="1" dirty="0">
              <a:solidFill>
                <a:srgbClr val="C0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Business,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Partners</a:t>
            </a:r>
            <a:endParaRPr lang="pl-PL" sz="2400" b="1" dirty="0">
              <a:solidFill>
                <a:schemeClr val="accent2">
                  <a:lumMod val="40000"/>
                  <a:lumOff val="60000"/>
                </a:schemeClr>
              </a:solidFill>
              <a:latin typeface="+mj-lt"/>
            </a:endParaRPr>
          </a:p>
        </p:txBody>
      </p:sp>
      <p:sp>
        <p:nvSpPr>
          <p:cNvPr id="39" name="Ellipse 55"/>
          <p:cNvSpPr/>
          <p:nvPr/>
        </p:nvSpPr>
        <p:spPr bwMode="gray">
          <a:xfrm>
            <a:off x="229630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5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601566" y="5998499"/>
            <a:ext cx="90593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solidFill>
                <a:srgbClr val="0046AA"/>
              </a:solidFill>
            </a:endParaRPr>
          </a:p>
          <a:p>
            <a:r>
              <a:rPr lang="en-GB" dirty="0">
                <a:solidFill>
                  <a:srgbClr val="0046AA"/>
                </a:solidFill>
                <a:hlinkClick r:id="rId3"/>
              </a:rPr>
              <a:t>https://pb-it-services.intra.loyaltypartner.com/</a:t>
            </a:r>
            <a:r>
              <a:rPr lang="en-GB" dirty="0">
                <a:solidFill>
                  <a:srgbClr val="0046AA"/>
                </a:solidFill>
              </a:rPr>
              <a:t>  (</a:t>
            </a:r>
            <a:r>
              <a:rPr lang="en-GB" dirty="0" err="1">
                <a:solidFill>
                  <a:srgbClr val="0046AA"/>
                </a:solidFill>
              </a:rPr>
              <a:t>trzeba</a:t>
            </a:r>
            <a:r>
              <a:rPr lang="en-GB" dirty="0">
                <a:solidFill>
                  <a:srgbClr val="0046AA"/>
                </a:solidFill>
              </a:rPr>
              <a:t> </a:t>
            </a:r>
            <a:r>
              <a:rPr lang="en-GB" dirty="0" err="1">
                <a:solidFill>
                  <a:srgbClr val="0046AA"/>
                </a:solidFill>
              </a:rPr>
              <a:t>zapisa</a:t>
            </a:r>
            <a:r>
              <a:rPr lang="pl-PL" dirty="0">
                <a:solidFill>
                  <a:srgbClr val="0046AA"/>
                </a:solidFill>
              </a:rPr>
              <a:t>ć dni w biurze podczas pandemii</a:t>
            </a:r>
            <a:r>
              <a:rPr lang="en-GB" dirty="0">
                <a:solidFill>
                  <a:srgbClr val="0046AA"/>
                </a:solidFill>
              </a:rPr>
              <a:t>)</a:t>
            </a:r>
            <a:endParaRPr lang="pl-PL" dirty="0">
              <a:solidFill>
                <a:srgbClr val="0046AA"/>
              </a:solidFill>
            </a:endParaRPr>
          </a:p>
          <a:p>
            <a:r>
              <a:rPr lang="en-GB" dirty="0">
                <a:solidFill>
                  <a:srgbClr val="0046AA"/>
                </a:solidFill>
                <a:hlinkClick r:id="rId4"/>
              </a:rPr>
              <a:t>https://toolbox.loyaltypartner.com/index.php?id=1582</a:t>
            </a:r>
            <a:r>
              <a:rPr lang="pl-PL" dirty="0">
                <a:solidFill>
                  <a:srgbClr val="0046AA"/>
                </a:solidFill>
              </a:rPr>
              <a:t> (jak zarezerwować sale </a:t>
            </a:r>
            <a:r>
              <a:rPr lang="pl-PL" dirty="0" err="1">
                <a:solidFill>
                  <a:srgbClr val="0046AA"/>
                </a:solidFill>
              </a:rPr>
              <a:t>konerencyjne</a:t>
            </a:r>
            <a:r>
              <a:rPr lang="pl-PL" dirty="0">
                <a:solidFill>
                  <a:srgbClr val="0046AA"/>
                </a:solidFill>
              </a:rPr>
              <a:t>)</a:t>
            </a:r>
            <a:endParaRPr lang="en-GB" dirty="0">
              <a:solidFill>
                <a:srgbClr val="0046AA"/>
              </a:solidFill>
            </a:endParaRPr>
          </a:p>
        </p:txBody>
      </p:sp>
      <p:sp>
        <p:nvSpPr>
          <p:cNvPr id="68" name="Arrow: Right 67">
            <a:extLst>
              <a:ext uri="{FF2B5EF4-FFF2-40B4-BE49-F238E27FC236}">
                <a16:creationId xmlns:a16="http://schemas.microsoft.com/office/drawing/2014/main" id="{5D5FB0DB-359C-4A9B-9C02-023395AE9179}"/>
              </a:ext>
            </a:extLst>
          </p:cNvPr>
          <p:cNvSpPr/>
          <p:nvPr/>
        </p:nvSpPr>
        <p:spPr>
          <a:xfrm>
            <a:off x="704109" y="6106214"/>
            <a:ext cx="854155" cy="7429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118E296-AA89-4387-8E10-4AFDA20B3123}"/>
              </a:ext>
            </a:extLst>
          </p:cNvPr>
          <p:cNvSpPr/>
          <p:nvPr/>
        </p:nvSpPr>
        <p:spPr>
          <a:xfrm>
            <a:off x="2837030" y="4114635"/>
            <a:ext cx="260892" cy="262328"/>
          </a:xfrm>
          <a:prstGeom prst="rect">
            <a:avLst/>
          </a:prstGeom>
          <a:solidFill>
            <a:schemeClr val="tx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8D6EE11-6A31-4A18-9F73-6496E84E4FE0}"/>
              </a:ext>
            </a:extLst>
          </p:cNvPr>
          <p:cNvSpPr/>
          <p:nvPr/>
        </p:nvSpPr>
        <p:spPr>
          <a:xfrm>
            <a:off x="9524238" y="4483150"/>
            <a:ext cx="260892" cy="262328"/>
          </a:xfrm>
          <a:prstGeom prst="rect">
            <a:avLst/>
          </a:prstGeom>
          <a:solidFill>
            <a:schemeClr val="tx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7C23564-2DCB-442C-A465-1B0A871BE483}"/>
              </a:ext>
            </a:extLst>
          </p:cNvPr>
          <p:cNvSpPr txBox="1"/>
          <p:nvPr/>
        </p:nvSpPr>
        <p:spPr>
          <a:xfrm>
            <a:off x="9801888" y="4371182"/>
            <a:ext cx="14493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46AA"/>
                </a:solidFill>
                <a:latin typeface="+mj-lt"/>
              </a:rPr>
              <a:t>Sprzęty IT</a:t>
            </a:r>
            <a:endParaRPr lang="en-US" sz="2400" b="1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2F9290-A79A-3BC9-D6C4-AB5510F34611}"/>
              </a:ext>
            </a:extLst>
          </p:cNvPr>
          <p:cNvSpPr/>
          <p:nvPr/>
        </p:nvSpPr>
        <p:spPr>
          <a:xfrm>
            <a:off x="9019413" y="3054400"/>
            <a:ext cx="260892" cy="262328"/>
          </a:xfrm>
          <a:prstGeom prst="rect">
            <a:avLst/>
          </a:prstGeom>
          <a:solidFill>
            <a:schemeClr val="tx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40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3A46A6D-8AC6-3E4F-54CC-D29B234845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9" t="76778" r="28821" b="3840"/>
          <a:stretch/>
        </p:blipFill>
        <p:spPr>
          <a:xfrm>
            <a:off x="5562600" y="2435274"/>
            <a:ext cx="1500146" cy="3365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82E664C-6DFC-F11C-4268-F00CEB24FC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1018" b="9082"/>
          <a:stretch/>
        </p:blipFill>
        <p:spPr>
          <a:xfrm>
            <a:off x="7294926" y="1066800"/>
            <a:ext cx="2621507" cy="14765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F6343E1-9911-3475-62CB-AD649AEC59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5215" y="1064766"/>
            <a:ext cx="3267531" cy="1390844"/>
          </a:xfrm>
          <a:prstGeom prst="rect">
            <a:avLst/>
          </a:prstGeom>
        </p:spPr>
      </p:pic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8256" y="360118"/>
            <a:ext cx="8189630" cy="609398"/>
          </a:xfrm>
        </p:spPr>
        <p:txBody>
          <a:bodyPr/>
          <a:lstStyle/>
          <a:p>
            <a:r>
              <a:rPr lang="de-DE" b="1" dirty="0" err="1">
                <a:solidFill>
                  <a:srgbClr val="0046AA"/>
                </a:solidFill>
                <a:latin typeface="+mn-lt"/>
              </a:rPr>
              <a:t>Twoje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 </a:t>
            </a:r>
            <a:r>
              <a:rPr lang="de-DE" b="1" dirty="0" err="1">
                <a:solidFill>
                  <a:srgbClr val="0046AA"/>
                </a:solidFill>
                <a:latin typeface="+mn-lt"/>
              </a:rPr>
              <a:t>dane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: Chmura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 </a:t>
            </a:r>
            <a:r>
              <a:rPr lang="de-DE" b="1" dirty="0" err="1">
                <a:solidFill>
                  <a:srgbClr val="0046AA"/>
                </a:solidFill>
                <a:latin typeface="+mn-lt"/>
              </a:rPr>
              <a:t>vs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 </a:t>
            </a:r>
            <a:r>
              <a:rPr lang="de-DE" b="1" dirty="0" err="1">
                <a:solidFill>
                  <a:srgbClr val="0046AA"/>
                </a:solidFill>
                <a:latin typeface="+mn-lt"/>
              </a:rPr>
              <a:t>Serwer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7" name="Ellipse 21"/>
          <p:cNvSpPr/>
          <p:nvPr/>
        </p:nvSpPr>
        <p:spPr bwMode="gray">
          <a:xfrm>
            <a:off x="229631" y="360118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6</a:t>
            </a:r>
          </a:p>
        </p:txBody>
      </p:sp>
      <p:sp>
        <p:nvSpPr>
          <p:cNvPr id="8" name="Rectangle 7"/>
          <p:cNvSpPr/>
          <p:nvPr/>
        </p:nvSpPr>
        <p:spPr>
          <a:xfrm>
            <a:off x="1993393" y="1835109"/>
            <a:ext cx="892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solidFill>
                <a:srgbClr val="0046AA"/>
              </a:solidFill>
            </a:endParaRPr>
          </a:p>
          <a:p>
            <a:r>
              <a:rPr lang="en-US" dirty="0">
                <a:hlinkClick r:id="rId9"/>
              </a:rPr>
              <a:t>My account (office.com) </a:t>
            </a:r>
            <a:r>
              <a:rPr lang="pl-PL" dirty="0"/>
              <a:t>					</a:t>
            </a:r>
            <a:r>
              <a:rPr lang="pl-PL" dirty="0">
                <a:solidFill>
                  <a:srgbClr val="0046AA"/>
                </a:solidFill>
              </a:rPr>
              <a:t>Microsoft profile</a:t>
            </a:r>
          </a:p>
          <a:p>
            <a:r>
              <a:rPr lang="de-DE" dirty="0">
                <a:solidFill>
                  <a:srgbClr val="0046AA"/>
                </a:solidFill>
                <a:hlinkClick r:id="rId10"/>
              </a:rPr>
              <a:t>https://webmail.loyaltypartner.com/owa</a:t>
            </a:r>
            <a:r>
              <a:rPr lang="pl-PL" dirty="0">
                <a:solidFill>
                  <a:srgbClr val="0046AA"/>
                </a:solidFill>
              </a:rPr>
              <a:t>			Outlook Web </a:t>
            </a:r>
            <a:r>
              <a:rPr lang="pl-PL" dirty="0" err="1">
                <a:solidFill>
                  <a:srgbClr val="0046AA"/>
                </a:solidFill>
              </a:rPr>
              <a:t>App</a:t>
            </a:r>
            <a:endParaRPr lang="pl-PL" dirty="0">
              <a:solidFill>
                <a:srgbClr val="0046AA"/>
              </a:solidFill>
            </a:endParaRPr>
          </a:p>
          <a:p>
            <a:r>
              <a:rPr lang="en-US" dirty="0">
                <a:hlinkClick r:id="rId11"/>
              </a:rPr>
              <a:t>Hub - Loyalty Partner Group - Home (sharepoint.com)</a:t>
            </a:r>
            <a:r>
              <a:rPr lang="pl-PL" dirty="0">
                <a:solidFill>
                  <a:srgbClr val="0046AA"/>
                </a:solidFill>
              </a:rPr>
              <a:t>		</a:t>
            </a:r>
            <a:r>
              <a:rPr lang="pl-PL" dirty="0" err="1">
                <a:solidFill>
                  <a:srgbClr val="0046AA"/>
                </a:solidFill>
              </a:rPr>
              <a:t>Sharepoint</a:t>
            </a:r>
            <a:endParaRPr lang="pl-PL" dirty="0">
              <a:solidFill>
                <a:srgbClr val="0046AA"/>
              </a:solidFill>
            </a:endParaRPr>
          </a:p>
        </p:txBody>
      </p:sp>
      <p:sp>
        <p:nvSpPr>
          <p:cNvPr id="13" name="Rechteck 59">
            <a:extLst>
              <a:ext uri="{FF2B5EF4-FFF2-40B4-BE49-F238E27FC236}">
                <a16:creationId xmlns:a16="http://schemas.microsoft.com/office/drawing/2014/main" id="{98FABEDD-7687-4AB1-AA99-98321580E16A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: abgerundete Ecken 3">
            <a:extLst>
              <a:ext uri="{FF2B5EF4-FFF2-40B4-BE49-F238E27FC236}">
                <a16:creationId xmlns:a16="http://schemas.microsoft.com/office/drawing/2014/main" id="{E3D7E114-F30F-48FD-A52A-976AA50D98A3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4">
            <a:extLst>
              <a:ext uri="{FF2B5EF4-FFF2-40B4-BE49-F238E27FC236}">
                <a16:creationId xmlns:a16="http://schemas.microsoft.com/office/drawing/2014/main" id="{86407296-87B5-4B00-A3A6-EB845B8749DE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7">
            <a:extLst>
              <a:ext uri="{FF2B5EF4-FFF2-40B4-BE49-F238E27FC236}">
                <a16:creationId xmlns:a16="http://schemas.microsoft.com/office/drawing/2014/main" id="{E0BF7568-B4DD-4533-A46D-C7E12788CE7E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Ellipse 8">
            <a:extLst>
              <a:ext uri="{FF2B5EF4-FFF2-40B4-BE49-F238E27FC236}">
                <a16:creationId xmlns:a16="http://schemas.microsoft.com/office/drawing/2014/main" id="{B00EB62B-4345-4F3D-95B0-F5E40C770DAD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28" name="Picture 4" descr="Don&amp;#39;t be afraid of the cloud — mondaycoffee">
            <a:extLst>
              <a:ext uri="{FF2B5EF4-FFF2-40B4-BE49-F238E27FC236}">
                <a16:creationId xmlns:a16="http://schemas.microsoft.com/office/drawing/2014/main" id="{DC9D5D78-3E7A-43B6-84FC-893B25142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393" y="1064766"/>
            <a:ext cx="1801822" cy="111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Value, server Free Icon of WHCompare Isometric Web Hosting &amp;amp; Servers">
            <a:extLst>
              <a:ext uri="{FF2B5EF4-FFF2-40B4-BE49-F238E27FC236}">
                <a16:creationId xmlns:a16="http://schemas.microsoft.com/office/drawing/2014/main" id="{F901A847-01E1-36C9-2E15-E82C77DF5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667" b="98222" l="9778" r="89778">
                        <a14:foregroundMark x1="52889" y1="7111" x2="52889" y2="7111"/>
                        <a14:foregroundMark x1="53333" y1="2667" x2="53333" y2="2667"/>
                        <a14:foregroundMark x1="41333" y1="94222" x2="41333" y2="94222"/>
                        <a14:foregroundMark x1="46222" y1="98222" x2="46222" y2="9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393" y="3496153"/>
            <a:ext cx="1476505" cy="147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C26128-895F-6D88-8F2C-5F63585DF49A}"/>
              </a:ext>
            </a:extLst>
          </p:cNvPr>
          <p:cNvSpPr/>
          <p:nvPr/>
        </p:nvSpPr>
        <p:spPr>
          <a:xfrm>
            <a:off x="1993393" y="4724522"/>
            <a:ext cx="892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solidFill>
                <a:srgbClr val="0046AA"/>
              </a:solidFill>
            </a:endParaRPr>
          </a:p>
          <a:p>
            <a:r>
              <a:rPr lang="pl-PL" dirty="0">
                <a:solidFill>
                  <a:srgbClr val="0046AA"/>
                </a:solidFill>
                <a:hlinkClick r:id="rId15"/>
              </a:rPr>
              <a:t>https://muc-pvw-hrm-03.loyaltypartner.com/insight</a:t>
            </a:r>
            <a:r>
              <a:rPr lang="pl-PL" dirty="0">
                <a:solidFill>
                  <a:srgbClr val="0046AA"/>
                </a:solidFill>
              </a:rPr>
              <a:t>		</a:t>
            </a:r>
            <a:r>
              <a:rPr lang="pl-PL" dirty="0" err="1">
                <a:solidFill>
                  <a:srgbClr val="0046AA"/>
                </a:solidFill>
              </a:rPr>
              <a:t>Perbit</a:t>
            </a:r>
            <a:endParaRPr lang="pl-PL" dirty="0">
              <a:solidFill>
                <a:srgbClr val="0046AA"/>
              </a:solidFill>
            </a:endParaRPr>
          </a:p>
          <a:p>
            <a:r>
              <a:rPr lang="pl-PL" dirty="0">
                <a:solidFill>
                  <a:srgbClr val="0046AA"/>
                </a:solidFill>
                <a:hlinkClick r:id="rId16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\\waw-file-01</a:t>
            </a:r>
            <a:r>
              <a:rPr lang="pl-PL" dirty="0">
                <a:solidFill>
                  <a:srgbClr val="0046AA"/>
                </a:solidFill>
              </a:rPr>
              <a:t>, </a:t>
            </a:r>
            <a:r>
              <a:rPr lang="de-DE" dirty="0">
                <a:solidFill>
                  <a:srgbClr val="0046AA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\\MUC-PVW-FILE-11 </a:t>
            </a:r>
            <a:r>
              <a:rPr lang="pl-PL" dirty="0">
                <a:solidFill>
                  <a:srgbClr val="0046AA"/>
                </a:solidFill>
              </a:rPr>
              <a:t>				P:, Y:</a:t>
            </a:r>
          </a:p>
          <a:p>
            <a:r>
              <a:rPr lang="pl-PL" dirty="0">
                <a:solidFill>
                  <a:srgbClr val="0046AA"/>
                </a:solidFill>
                <a:hlinkClick r:id="rId18"/>
              </a:rPr>
              <a:t>https://moveit.loyaltypartner.com/</a:t>
            </a:r>
            <a:r>
              <a:rPr lang="pl-PL" dirty="0">
                <a:solidFill>
                  <a:srgbClr val="0046AA"/>
                </a:solidFill>
              </a:rPr>
              <a:t>				</a:t>
            </a:r>
            <a:r>
              <a:rPr lang="pl-PL" dirty="0" err="1">
                <a:solidFill>
                  <a:srgbClr val="0046AA"/>
                </a:solidFill>
              </a:rPr>
              <a:t>MoveIT</a:t>
            </a:r>
            <a:endParaRPr lang="pl-PL" dirty="0">
              <a:solidFill>
                <a:srgbClr val="0046AA"/>
              </a:solidFill>
            </a:endParaRPr>
          </a:p>
        </p:txBody>
      </p:sp>
      <p:pic>
        <p:nvPicPr>
          <p:cNvPr id="23" name="Picture 22">
            <a:hlinkClick r:id="rId19"/>
            <a:extLst>
              <a:ext uri="{FF2B5EF4-FFF2-40B4-BE49-F238E27FC236}">
                <a16:creationId xmlns:a16="http://schemas.microsoft.com/office/drawing/2014/main" id="{DE58F5C9-D84D-975C-3CD8-A19B725F47B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425452" y="3559328"/>
            <a:ext cx="4007056" cy="133356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EE7B839-8000-7E53-817B-5C9ABD64F5B6}"/>
              </a:ext>
            </a:extLst>
          </p:cNvPr>
          <p:cNvSpPr txBox="1"/>
          <p:nvPr/>
        </p:nvSpPr>
        <p:spPr>
          <a:xfrm>
            <a:off x="2164235" y="5922718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46AA"/>
                </a:solidFill>
                <a:latin typeface="+mj-lt"/>
              </a:rPr>
              <a:t>Porty USB są zablokowane dla zapisu</a:t>
            </a: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6C5D4550-5FFB-404F-EFB2-E91C835B7A1F}"/>
              </a:ext>
            </a:extLst>
          </p:cNvPr>
          <p:cNvSpPr txBox="1"/>
          <p:nvPr/>
        </p:nvSpPr>
        <p:spPr>
          <a:xfrm>
            <a:off x="2164235" y="3037985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 dirty="0">
                <a:solidFill>
                  <a:srgbClr val="0046AA"/>
                </a:solidFill>
                <a:latin typeface="+mj-lt"/>
              </a:rPr>
              <a:t>Mail </a:t>
            </a:r>
            <a:r>
              <a:rPr lang="de-DE" sz="2200" dirty="0" err="1">
                <a:solidFill>
                  <a:srgbClr val="0046AA"/>
                </a:solidFill>
                <a:latin typeface="+mj-lt"/>
              </a:rPr>
              <a:t>zawiera</a:t>
            </a:r>
            <a:r>
              <a:rPr lang="de-DE" sz="22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200" dirty="0" err="1">
                <a:solidFill>
                  <a:srgbClr val="0046AA"/>
                </a:solidFill>
                <a:latin typeface="+mj-lt"/>
              </a:rPr>
              <a:t>maksymalny</a:t>
            </a:r>
            <a:r>
              <a:rPr lang="de-DE" sz="2200" dirty="0">
                <a:solidFill>
                  <a:srgbClr val="0046AA"/>
                </a:solidFill>
                <a:latin typeface="+mj-lt"/>
              </a:rPr>
              <a:t> 30 MB</a:t>
            </a:r>
          </a:p>
        </p:txBody>
      </p:sp>
      <p:pic>
        <p:nvPicPr>
          <p:cNvPr id="1025" name="Picture 1024">
            <a:extLst>
              <a:ext uri="{FF2B5EF4-FFF2-40B4-BE49-F238E27FC236}">
                <a16:creationId xmlns:a16="http://schemas.microsoft.com/office/drawing/2014/main" id="{28495B3F-994A-A5B6-A5EE-E44C7CF533F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00016" y="3559328"/>
            <a:ext cx="3214008" cy="1476505"/>
          </a:xfrm>
          <a:prstGeom prst="rect">
            <a:avLst/>
          </a:prstGeom>
        </p:spPr>
      </p:pic>
      <p:pic>
        <p:nvPicPr>
          <p:cNvPr id="1027" name="Picture 1026">
            <a:extLst>
              <a:ext uri="{FF2B5EF4-FFF2-40B4-BE49-F238E27FC236}">
                <a16:creationId xmlns:a16="http://schemas.microsoft.com/office/drawing/2014/main" id="{17C5931A-BD45-2C70-9727-9862A8045D4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077450" y="1071562"/>
            <a:ext cx="11430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99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4341" y="2165001"/>
            <a:ext cx="7138562" cy="1015663"/>
          </a:xfrm>
        </p:spPr>
        <p:txBody>
          <a:bodyPr>
            <a:normAutofit fontScale="90000"/>
          </a:bodyPr>
          <a:lstStyle/>
          <a:p>
            <a:br>
              <a:rPr lang="pl-PL" b="1" dirty="0">
                <a:solidFill>
                  <a:srgbClr val="0046AA"/>
                </a:solidFill>
              </a:rPr>
            </a:br>
            <a:br>
              <a:rPr lang="pl-PL" b="1" dirty="0">
                <a:solidFill>
                  <a:srgbClr val="0046AA"/>
                </a:solidFill>
              </a:rPr>
            </a:br>
            <a:r>
              <a:rPr lang="pl-PL" b="1" dirty="0">
                <a:solidFill>
                  <a:srgbClr val="0046AA"/>
                </a:solidFill>
              </a:rPr>
              <a:t>Dzięki</a:t>
            </a:r>
            <a:r>
              <a:rPr lang="en-US" b="1" dirty="0">
                <a:solidFill>
                  <a:srgbClr val="0046AA"/>
                </a:solidFill>
              </a:rPr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F3F332-349C-4692-B829-F2B73C8D4752}"/>
              </a:ext>
            </a:extLst>
          </p:cNvPr>
          <p:cNvSpPr txBox="1"/>
          <p:nvPr/>
        </p:nvSpPr>
        <p:spPr>
          <a:xfrm>
            <a:off x="449217" y="6157561"/>
            <a:ext cx="24409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>
                <a:latin typeface="Calibri Light" panose="020F0302020204030204" pitchFamily="34" charset="0"/>
                <a:cs typeface="Calibri Light" panose="020F0302020204030204" pitchFamily="34" charset="0"/>
                <a:hlinkClick r:id="rId6"/>
              </a:rPr>
              <a:t>Podsumowanie</a:t>
            </a:r>
            <a:endParaRPr lang="en-US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Rectangle 34">
            <a:extLst>
              <a:ext uri="{FF2B5EF4-FFF2-40B4-BE49-F238E27FC236}">
                <a16:creationId xmlns:a16="http://schemas.microsoft.com/office/drawing/2014/main" id="{10309431-4BA0-404D-BA2F-378493DC3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855" y="4834721"/>
            <a:ext cx="271636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Jacek Dziemian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en-US" dirty="0">
                <a:solidFill>
                  <a:srgbClr val="595959"/>
                </a:solidFill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j</a:t>
            </a:r>
            <a:r>
              <a:rPr kumimoji="0" lang="pl-PL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acek.dziemian@payback.net</a:t>
            </a:r>
            <a:endParaRPr kumimoji="0" lang="pl-PL" altLang="en-US" b="0" i="0" u="none" strike="noStrike" cap="none" normalizeH="0" baseline="0" dirty="0">
              <a:ln>
                <a:noFill/>
              </a:ln>
              <a:solidFill>
                <a:srgbClr val="595959"/>
              </a:solidFill>
              <a:effectLst/>
              <a:latin typeface="PAYBACK Light" panose="02000506000000020004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+48 690 115 115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D6408B-D8D2-B50F-B85A-DB64D2E73345}"/>
              </a:ext>
            </a:extLst>
          </p:cNvPr>
          <p:cNvSpPr txBox="1"/>
          <p:nvPr/>
        </p:nvSpPr>
        <p:spPr>
          <a:xfrm>
            <a:off x="7165910" y="4834721"/>
            <a:ext cx="2304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en-US" b="1" dirty="0">
                <a:solidFill>
                  <a:srgbClr val="595959"/>
                </a:solidFill>
                <a:latin typeface="PAYBACK Light" panose="02000506000000020004" pitchFamily="2" charset="0"/>
                <a:cs typeface="Times New Roman" panose="02020603050405020304" pitchFamily="18" charset="0"/>
              </a:rPr>
              <a:t>Rafał Kubuj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en-US" dirty="0">
                <a:solidFill>
                  <a:srgbClr val="595959"/>
                </a:solidFill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rafal.kubuj@payback.net</a:t>
            </a:r>
            <a:endParaRPr lang="pl-PL" altLang="en-US" dirty="0">
              <a:solidFill>
                <a:srgbClr val="595959"/>
              </a:solidFill>
              <a:latin typeface="PAYBACK Light" panose="02000506000000020004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+48 690 115 174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37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hteck: abgerundete Ecken 3">
            <a:extLst>
              <a:ext uri="{FF2B5EF4-FFF2-40B4-BE49-F238E27FC236}">
                <a16:creationId xmlns:a16="http://schemas.microsoft.com/office/drawing/2014/main" id="{C65951CB-6E57-4DE3-8C0C-4F576D032015}"/>
              </a:ext>
            </a:extLst>
          </p:cNvPr>
          <p:cNvSpPr/>
          <p:nvPr/>
        </p:nvSpPr>
        <p:spPr>
          <a:xfrm>
            <a:off x="8941078" y="3578811"/>
            <a:ext cx="2439728" cy="756308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05906" y="384141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Legenda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grpSp>
        <p:nvGrpSpPr>
          <p:cNvPr id="9" name="Gruppieren 8"/>
          <p:cNvGrpSpPr/>
          <p:nvPr/>
        </p:nvGrpSpPr>
        <p:grpSpPr bwMode="gray">
          <a:xfrm>
            <a:off x="1722098" y="1290233"/>
            <a:ext cx="9486446" cy="560972"/>
            <a:chOff x="981075" y="1628775"/>
            <a:chExt cx="9486446" cy="560972"/>
          </a:xfrm>
        </p:grpSpPr>
        <p:sp>
          <p:nvSpPr>
            <p:cNvPr id="6" name="Ellipse 5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1</a:t>
              </a:r>
            </a:p>
          </p:txBody>
        </p:sp>
        <p:sp>
          <p:nvSpPr>
            <p:cNvPr id="7" name="Textfeld 6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 err="1">
                  <a:solidFill>
                    <a:srgbClr val="0046AA"/>
                  </a:solidFill>
                </a:rPr>
                <a:t>Pierwsze</a:t>
              </a:r>
              <a:r>
                <a:rPr lang="en-US" sz="2400" dirty="0">
                  <a:solidFill>
                    <a:srgbClr val="0046AA"/>
                  </a:solidFill>
                </a:rPr>
                <a:t> </a:t>
              </a:r>
              <a:r>
                <a:rPr lang="en-US" sz="2400" dirty="0" err="1">
                  <a:solidFill>
                    <a:srgbClr val="0046AA"/>
                  </a:solidFill>
                </a:rPr>
                <a:t>kroki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grpSp>
        <p:nvGrpSpPr>
          <p:cNvPr id="46" name="Gruppieren 45"/>
          <p:cNvGrpSpPr/>
          <p:nvPr/>
        </p:nvGrpSpPr>
        <p:grpSpPr bwMode="gray">
          <a:xfrm>
            <a:off x="1722098" y="2116204"/>
            <a:ext cx="9486446" cy="560972"/>
            <a:chOff x="981075" y="1628775"/>
            <a:chExt cx="9486446" cy="560972"/>
          </a:xfrm>
        </p:grpSpPr>
        <p:sp>
          <p:nvSpPr>
            <p:cNvPr id="47" name="Ellipse 46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2</a:t>
              </a:r>
            </a:p>
          </p:txBody>
        </p:sp>
        <p:sp>
          <p:nvSpPr>
            <p:cNvPr id="48" name="Textfeld 47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400" dirty="0">
                  <a:solidFill>
                    <a:srgbClr val="0046AA"/>
                  </a:solidFill>
                </a:rPr>
                <a:t>Software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grpSp>
        <p:nvGrpSpPr>
          <p:cNvPr id="49" name="Gruppieren 48"/>
          <p:cNvGrpSpPr/>
          <p:nvPr/>
        </p:nvGrpSpPr>
        <p:grpSpPr bwMode="gray">
          <a:xfrm>
            <a:off x="1722098" y="2902541"/>
            <a:ext cx="9486446" cy="560972"/>
            <a:chOff x="981075" y="1628775"/>
            <a:chExt cx="9486446" cy="560972"/>
          </a:xfrm>
        </p:grpSpPr>
        <p:sp>
          <p:nvSpPr>
            <p:cNvPr id="50" name="Ellipse 49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3</a:t>
              </a:r>
            </a:p>
          </p:txBody>
        </p:sp>
        <p:sp>
          <p:nvSpPr>
            <p:cNvPr id="51" name="Textfeld 50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rgbClr val="0046AA"/>
                  </a:solidFill>
                </a:rPr>
                <a:t>Helpdesk</a:t>
              </a:r>
            </a:p>
          </p:txBody>
        </p:sp>
      </p:grpSp>
      <p:grpSp>
        <p:nvGrpSpPr>
          <p:cNvPr id="52" name="Gruppieren 51"/>
          <p:cNvGrpSpPr/>
          <p:nvPr/>
        </p:nvGrpSpPr>
        <p:grpSpPr bwMode="gray">
          <a:xfrm>
            <a:off x="1722098" y="3708695"/>
            <a:ext cx="9486446" cy="560972"/>
            <a:chOff x="981075" y="1628775"/>
            <a:chExt cx="9486446" cy="560972"/>
          </a:xfrm>
        </p:grpSpPr>
        <p:sp>
          <p:nvSpPr>
            <p:cNvPr id="53" name="Ellipse 52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4</a:t>
              </a:r>
            </a:p>
          </p:txBody>
        </p:sp>
        <p:sp>
          <p:nvSpPr>
            <p:cNvPr id="54" name="Textfeld 53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rgbClr val="0046AA"/>
                  </a:solidFill>
                </a:rPr>
                <a:t>Hardware</a:t>
              </a:r>
            </a:p>
          </p:txBody>
        </p:sp>
      </p:grpSp>
      <p:grpSp>
        <p:nvGrpSpPr>
          <p:cNvPr id="55" name="Gruppieren 54"/>
          <p:cNvGrpSpPr/>
          <p:nvPr/>
        </p:nvGrpSpPr>
        <p:grpSpPr bwMode="gray">
          <a:xfrm>
            <a:off x="1722098" y="4514849"/>
            <a:ext cx="9486446" cy="560972"/>
            <a:chOff x="981075" y="1628775"/>
            <a:chExt cx="9486446" cy="560972"/>
          </a:xfrm>
        </p:grpSpPr>
        <p:sp>
          <p:nvSpPr>
            <p:cNvPr id="56" name="Ellipse 55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5</a:t>
              </a:r>
            </a:p>
          </p:txBody>
        </p:sp>
        <p:sp>
          <p:nvSpPr>
            <p:cNvPr id="57" name="Textfeld 56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 err="1">
                  <a:solidFill>
                    <a:srgbClr val="0046AA"/>
                  </a:solidFill>
                </a:rPr>
                <a:t>Biura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grpSp>
        <p:nvGrpSpPr>
          <p:cNvPr id="21" name="Gruppieren 20"/>
          <p:cNvGrpSpPr/>
          <p:nvPr/>
        </p:nvGrpSpPr>
        <p:grpSpPr bwMode="gray">
          <a:xfrm>
            <a:off x="1722098" y="5321002"/>
            <a:ext cx="9486446" cy="560972"/>
            <a:chOff x="981075" y="1628775"/>
            <a:chExt cx="9486446" cy="560972"/>
          </a:xfrm>
        </p:grpSpPr>
        <p:sp>
          <p:nvSpPr>
            <p:cNvPr id="22" name="Ellipse 21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6</a:t>
              </a:r>
            </a:p>
          </p:txBody>
        </p:sp>
        <p:sp>
          <p:nvSpPr>
            <p:cNvPr id="23" name="Textfeld 22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 err="1">
                  <a:solidFill>
                    <a:srgbClr val="0046AA"/>
                  </a:solidFill>
                </a:rPr>
                <a:t>Twoje</a:t>
              </a:r>
              <a:r>
                <a:rPr lang="en-US" sz="2400" dirty="0">
                  <a:solidFill>
                    <a:srgbClr val="0046AA"/>
                  </a:solidFill>
                </a:rPr>
                <a:t> </a:t>
              </a:r>
              <a:r>
                <a:rPr lang="en-US" sz="2400" dirty="0" err="1">
                  <a:solidFill>
                    <a:srgbClr val="0046AA"/>
                  </a:solidFill>
                </a:rPr>
                <a:t>dane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pic>
        <p:nvPicPr>
          <p:cNvPr id="26" name="Grafik 2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94" y="1211950"/>
            <a:ext cx="1220344" cy="4993490"/>
          </a:xfrm>
          <a:prstGeom prst="rect">
            <a:avLst/>
          </a:prstGeom>
          <a:effectLst>
            <a:reflection stA="30000" endPos="15000" dir="5400000" sy="-100000" algn="bl" rotWithShape="0"/>
          </a:effectLst>
        </p:spPr>
      </p:pic>
      <p:sp>
        <p:nvSpPr>
          <p:cNvPr id="31" name="Rechteck 59">
            <a:extLst>
              <a:ext uri="{FF2B5EF4-FFF2-40B4-BE49-F238E27FC236}">
                <a16:creationId xmlns:a16="http://schemas.microsoft.com/office/drawing/2014/main" id="{A768FB77-1120-414C-8437-37EDF3EEC825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: abgerundete Ecken 3">
            <a:extLst>
              <a:ext uri="{FF2B5EF4-FFF2-40B4-BE49-F238E27FC236}">
                <a16:creationId xmlns:a16="http://schemas.microsoft.com/office/drawing/2014/main" id="{746A8F58-5877-4AC9-B588-0FE2688C5C93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Ellipse 4">
            <a:extLst>
              <a:ext uri="{FF2B5EF4-FFF2-40B4-BE49-F238E27FC236}">
                <a16:creationId xmlns:a16="http://schemas.microsoft.com/office/drawing/2014/main" id="{8BAD436A-A976-4E7C-847D-071BE1B19B4E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7">
            <a:extLst>
              <a:ext uri="{FF2B5EF4-FFF2-40B4-BE49-F238E27FC236}">
                <a16:creationId xmlns:a16="http://schemas.microsoft.com/office/drawing/2014/main" id="{E63FA031-398F-4F68-8A83-80C175362FF8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Ellipse 8">
            <a:extLst>
              <a:ext uri="{FF2B5EF4-FFF2-40B4-BE49-F238E27FC236}">
                <a16:creationId xmlns:a16="http://schemas.microsoft.com/office/drawing/2014/main" id="{C7511F76-88B2-4BFF-A380-116116FF875C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59">
            <a:extLst>
              <a:ext uri="{FF2B5EF4-FFF2-40B4-BE49-F238E27FC236}">
                <a16:creationId xmlns:a16="http://schemas.microsoft.com/office/drawing/2014/main" id="{C8A6BFC5-5DE5-4BDA-9B71-EF6CE73D0802}"/>
              </a:ext>
            </a:extLst>
          </p:cNvPr>
          <p:cNvSpPr/>
          <p:nvPr/>
        </p:nvSpPr>
        <p:spPr>
          <a:xfrm>
            <a:off x="7693461" y="248171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: abgerundete Ecken 3">
            <a:extLst>
              <a:ext uri="{FF2B5EF4-FFF2-40B4-BE49-F238E27FC236}">
                <a16:creationId xmlns:a16="http://schemas.microsoft.com/office/drawing/2014/main" id="{3410E759-5B4F-4E2B-BFAC-FCBF7A9763CF}"/>
              </a:ext>
            </a:extLst>
          </p:cNvPr>
          <p:cNvSpPr/>
          <p:nvPr/>
        </p:nvSpPr>
        <p:spPr>
          <a:xfrm>
            <a:off x="7767717" y="257262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4">
            <a:extLst>
              <a:ext uri="{FF2B5EF4-FFF2-40B4-BE49-F238E27FC236}">
                <a16:creationId xmlns:a16="http://schemas.microsoft.com/office/drawing/2014/main" id="{1473DC55-861C-4870-B6EF-576DD5F6C950}"/>
              </a:ext>
            </a:extLst>
          </p:cNvPr>
          <p:cNvSpPr/>
          <p:nvPr/>
        </p:nvSpPr>
        <p:spPr>
          <a:xfrm>
            <a:off x="7939978" y="269004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39" name="Ellipse 7">
            <a:extLst>
              <a:ext uri="{FF2B5EF4-FFF2-40B4-BE49-F238E27FC236}">
                <a16:creationId xmlns:a16="http://schemas.microsoft.com/office/drawing/2014/main" id="{7B54A016-7EBE-4456-929F-10FC43EFE20C}"/>
              </a:ext>
            </a:extLst>
          </p:cNvPr>
          <p:cNvSpPr/>
          <p:nvPr/>
        </p:nvSpPr>
        <p:spPr>
          <a:xfrm>
            <a:off x="7939978" y="421695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Ellipse 8">
            <a:extLst>
              <a:ext uri="{FF2B5EF4-FFF2-40B4-BE49-F238E27FC236}">
                <a16:creationId xmlns:a16="http://schemas.microsoft.com/office/drawing/2014/main" id="{50B8CB39-F649-402B-A55A-DF75980055B9}"/>
              </a:ext>
            </a:extLst>
          </p:cNvPr>
          <p:cNvSpPr/>
          <p:nvPr/>
        </p:nvSpPr>
        <p:spPr>
          <a:xfrm>
            <a:off x="7939978" y="346324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Textfeld 6">
            <a:extLst>
              <a:ext uri="{FF2B5EF4-FFF2-40B4-BE49-F238E27FC236}">
                <a16:creationId xmlns:a16="http://schemas.microsoft.com/office/drawing/2014/main" id="{E8B5897D-5281-4F87-9441-3EC56774AF8A}"/>
              </a:ext>
            </a:extLst>
          </p:cNvPr>
          <p:cNvSpPr txBox="1"/>
          <p:nvPr/>
        </p:nvSpPr>
        <p:spPr bwMode="gray">
          <a:xfrm>
            <a:off x="7767717" y="1401824"/>
            <a:ext cx="8650753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pl-PL" sz="2400" dirty="0">
                <a:solidFill>
                  <a:srgbClr val="0046AA"/>
                </a:solidFill>
              </a:rPr>
              <a:t>Światło i strzałki</a:t>
            </a:r>
            <a:endParaRPr lang="en-US" sz="2400" dirty="0">
              <a:solidFill>
                <a:srgbClr val="0046AA"/>
              </a:solidFill>
            </a:endParaRPr>
          </a:p>
        </p:txBody>
      </p:sp>
      <p:sp>
        <p:nvSpPr>
          <p:cNvPr id="42" name="Textfeld 6">
            <a:extLst>
              <a:ext uri="{FF2B5EF4-FFF2-40B4-BE49-F238E27FC236}">
                <a16:creationId xmlns:a16="http://schemas.microsoft.com/office/drawing/2014/main" id="{0225215C-5B22-4916-A294-2BE023D3B517}"/>
              </a:ext>
            </a:extLst>
          </p:cNvPr>
          <p:cNvSpPr txBox="1"/>
          <p:nvPr/>
        </p:nvSpPr>
        <p:spPr bwMode="gray">
          <a:xfrm>
            <a:off x="9032081" y="3578811"/>
            <a:ext cx="2348724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</a:rPr>
              <a:t>Opcjonalny krok </a:t>
            </a:r>
          </a:p>
          <a:p>
            <a:r>
              <a:rPr lang="pl-PL" sz="2400" dirty="0">
                <a:solidFill>
                  <a:srgbClr val="FFFF00"/>
                </a:solidFill>
              </a:rPr>
              <a:t>z </a:t>
            </a:r>
            <a:r>
              <a:rPr lang="pl-PL" sz="2400" dirty="0" err="1">
                <a:solidFill>
                  <a:srgbClr val="FFFF00"/>
                </a:solidFill>
              </a:rPr>
              <a:t>strzałkiem</a:t>
            </a:r>
            <a:r>
              <a:rPr lang="pl-PL" sz="2400" dirty="0">
                <a:solidFill>
                  <a:srgbClr val="FFFF00"/>
                </a:solidFill>
              </a:rPr>
              <a:t> i dalej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44" name="Textfeld 6">
            <a:extLst>
              <a:ext uri="{FF2B5EF4-FFF2-40B4-BE49-F238E27FC236}">
                <a16:creationId xmlns:a16="http://schemas.microsoft.com/office/drawing/2014/main" id="{EE94E73C-1206-4B7C-9838-5D388BAEFA5E}"/>
              </a:ext>
            </a:extLst>
          </p:cNvPr>
          <p:cNvSpPr txBox="1"/>
          <p:nvPr/>
        </p:nvSpPr>
        <p:spPr bwMode="gray">
          <a:xfrm>
            <a:off x="9032080" y="4335119"/>
            <a:ext cx="2826491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pl-PL" sz="2400" dirty="0">
                <a:solidFill>
                  <a:schemeClr val="accent6">
                    <a:lumMod val="75000"/>
                  </a:schemeClr>
                </a:solidFill>
              </a:rPr>
              <a:t>Przeczytaj slajd i </a:t>
            </a:r>
          </a:p>
          <a:p>
            <a:r>
              <a:rPr lang="pl-PL" sz="2400" dirty="0">
                <a:solidFill>
                  <a:schemeClr val="accent6">
                    <a:lumMod val="75000"/>
                  </a:schemeClr>
                </a:solidFill>
              </a:rPr>
              <a:t>idź dalej</a:t>
            </a: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5" name="Textfeld 6">
            <a:extLst>
              <a:ext uri="{FF2B5EF4-FFF2-40B4-BE49-F238E27FC236}">
                <a16:creationId xmlns:a16="http://schemas.microsoft.com/office/drawing/2014/main" id="{A72F9FF9-EC3F-47D4-B9B8-24297C2DD479}"/>
              </a:ext>
            </a:extLst>
          </p:cNvPr>
          <p:cNvSpPr txBox="1"/>
          <p:nvPr/>
        </p:nvSpPr>
        <p:spPr bwMode="gray">
          <a:xfrm>
            <a:off x="9180977" y="5535678"/>
            <a:ext cx="8650753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pl-PL" sz="2400" dirty="0">
                <a:solidFill>
                  <a:srgbClr val="0046AA"/>
                </a:solidFill>
              </a:rPr>
              <a:t>Pokażą ci drogę</a:t>
            </a:r>
            <a:endParaRPr lang="en-US" sz="2400" dirty="0">
              <a:solidFill>
                <a:srgbClr val="0046AA"/>
              </a:solidFill>
            </a:endParaRPr>
          </a:p>
        </p:txBody>
      </p:sp>
      <p:sp>
        <p:nvSpPr>
          <p:cNvPr id="59" name="Arrow: Left 58">
            <a:extLst>
              <a:ext uri="{FF2B5EF4-FFF2-40B4-BE49-F238E27FC236}">
                <a16:creationId xmlns:a16="http://schemas.microsoft.com/office/drawing/2014/main" id="{472DC98E-8A06-4936-9798-30C479F6F3A2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62" name="Picture 70">
            <a:extLst>
              <a:ext uri="{FF2B5EF4-FFF2-40B4-BE49-F238E27FC236}">
                <a16:creationId xmlns:a16="http://schemas.microsoft.com/office/drawing/2014/main" id="{B681E08A-596D-4E4B-97D2-77755BF23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011" y="-58203"/>
            <a:ext cx="2552450" cy="130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Textfeld 6">
            <a:extLst>
              <a:ext uri="{FF2B5EF4-FFF2-40B4-BE49-F238E27FC236}">
                <a16:creationId xmlns:a16="http://schemas.microsoft.com/office/drawing/2014/main" id="{142AE202-0144-4100-9BAF-5D3CAA009789}"/>
              </a:ext>
            </a:extLst>
          </p:cNvPr>
          <p:cNvSpPr txBox="1"/>
          <p:nvPr/>
        </p:nvSpPr>
        <p:spPr bwMode="gray">
          <a:xfrm>
            <a:off x="9032080" y="2785513"/>
            <a:ext cx="2826491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</a:rPr>
              <a:t>Obowiązkowy krok</a:t>
            </a: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" name="Arrow: Right 60">
            <a:extLst>
              <a:ext uri="{FF2B5EF4-FFF2-40B4-BE49-F238E27FC236}">
                <a16:creationId xmlns:a16="http://schemas.microsoft.com/office/drawing/2014/main" id="{BA242CD4-7B1E-45D5-8924-016533679CA9}"/>
              </a:ext>
            </a:extLst>
          </p:cNvPr>
          <p:cNvSpPr/>
          <p:nvPr/>
        </p:nvSpPr>
        <p:spPr>
          <a:xfrm>
            <a:off x="9449488" y="171848"/>
            <a:ext cx="854155" cy="7429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674EDC-2AFD-48C0-AEE7-FFC2FF7F63A9}"/>
              </a:ext>
            </a:extLst>
          </p:cNvPr>
          <p:cNvSpPr/>
          <p:nvPr/>
        </p:nvSpPr>
        <p:spPr>
          <a:xfrm>
            <a:off x="10919428" y="2241849"/>
            <a:ext cx="1508979" cy="4566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B5BF1C-CE45-4097-887C-9B4050376B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36242" y="195059"/>
            <a:ext cx="1466705" cy="76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9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9" presetClass="emph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45" presetID="1" presetClass="exit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82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9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9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6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8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8" grpId="0" animBg="1"/>
      <p:bldP spid="33" grpId="0" animBg="1"/>
      <p:bldP spid="34" grpId="0" animBg="1"/>
      <p:bldP spid="35" grpId="0" animBg="1"/>
      <p:bldP spid="35" grpId="1" animBg="1"/>
      <p:bldP spid="38" grpId="0" animBg="1"/>
      <p:bldP spid="38" grpId="1" animBg="1"/>
      <p:bldP spid="39" grpId="0" animBg="1"/>
      <p:bldP spid="39" grpId="1" animBg="1"/>
      <p:bldP spid="39" grpId="2" animBg="1"/>
      <p:bldP spid="39" grpId="3" animBg="1"/>
      <p:bldP spid="40" grpId="0" animBg="1"/>
      <p:bldP spid="40" grpId="1" animBg="1"/>
      <p:bldP spid="40" grpId="2" animBg="1"/>
      <p:bldP spid="42" grpId="0"/>
      <p:bldP spid="44" grpId="0"/>
      <p:bldP spid="59" grpId="0" animBg="1"/>
      <p:bldP spid="60" grpId="0"/>
      <p:bldP spid="61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Pierwsze kroki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Pierwsze logowanie na </a:t>
            </a:r>
            <a:endParaRPr lang="en-US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Windows (1),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Microsoft (2), 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Global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Protect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3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), Amex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Square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4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(1) Jan Kowalski: login: 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jkowalski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 (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external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: 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jkowalski_ext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)</a:t>
            </a:r>
            <a:endParaRPr lang="en-US" sz="2400" b="1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pl-PL" sz="2000" dirty="0">
                <a:solidFill>
                  <a:srgbClr val="0046AA"/>
                </a:solidFill>
                <a:latin typeface="+mj-lt"/>
              </a:rPr>
              <a:t>Nowe hasło musi składać się przynajmniej z 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8 znaków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, posiadać przynajmniej 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1 dużą  oraz małą literę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oraz 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1 cyfrę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(2) 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login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: </a:t>
            </a:r>
            <a:r>
              <a:rPr lang="de-DE" sz="2400" b="1" dirty="0">
                <a:solidFill>
                  <a:srgbClr val="0046AA"/>
                </a:solidFill>
                <a:latin typeface="+mj-lt"/>
              </a:rPr>
              <a:t>imie.nazwisko@payback.net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100" dirty="0" err="1">
                <a:solidFill>
                  <a:srgbClr val="0046AA"/>
                </a:solidFill>
                <a:latin typeface="+mj-lt"/>
              </a:rPr>
              <a:t>has</a:t>
            </a:r>
            <a:r>
              <a:rPr lang="pl-PL" sz="2100" dirty="0" err="1">
                <a:solidFill>
                  <a:srgbClr val="0046AA"/>
                </a:solidFill>
                <a:latin typeface="+mj-lt"/>
              </a:rPr>
              <a:t>ło</a:t>
            </a:r>
            <a:r>
              <a:rPr lang="pl-PL" sz="2100" dirty="0">
                <a:solidFill>
                  <a:srgbClr val="0046AA"/>
                </a:solidFill>
                <a:latin typeface="+mj-lt"/>
              </a:rPr>
              <a:t>: </a:t>
            </a:r>
            <a:r>
              <a:rPr lang="pl-PL" sz="2100" b="1" dirty="0">
                <a:solidFill>
                  <a:srgbClr val="0046AA"/>
                </a:solidFill>
                <a:latin typeface="+mj-lt"/>
              </a:rPr>
              <a:t>jak na (1)</a:t>
            </a:r>
            <a:endParaRPr lang="en-US" sz="2100" b="1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(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3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 login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: 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jkowalski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 hasło:</a:t>
            </a:r>
            <a:r>
              <a:rPr lang="pl-PL" sz="2400" b="1" dirty="0">
                <a:solidFill>
                  <a:srgbClr val="0046AA"/>
                </a:solidFill>
              </a:rPr>
              <a:t> 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pin </a:t>
            </a:r>
            <a:r>
              <a:rPr lang="de-DE" sz="2400" b="1" dirty="0">
                <a:solidFill>
                  <a:srgbClr val="0046AA"/>
                </a:solidFill>
                <a:latin typeface="+mj-lt"/>
              </a:rPr>
              <a:t>+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token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(RSA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SecurID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softtoken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)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Hasło (1,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4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 zmieniamy co 3 miesiące – będzie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przypominajka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przez Mail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575" y="5538952"/>
            <a:ext cx="1476454" cy="650759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 bwMode="gray">
          <a:xfrm>
            <a:off x="229629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sp>
        <p:nvSpPr>
          <p:cNvPr id="8" name="Rechteck 59">
            <a:extLst>
              <a:ext uri="{FF2B5EF4-FFF2-40B4-BE49-F238E27FC236}">
                <a16:creationId xmlns:a16="http://schemas.microsoft.com/office/drawing/2014/main" id="{F5D84F04-CA41-4ED7-A436-0E7CEF455D56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: abgerundete Ecken 3">
            <a:extLst>
              <a:ext uri="{FF2B5EF4-FFF2-40B4-BE49-F238E27FC236}">
                <a16:creationId xmlns:a16="http://schemas.microsoft.com/office/drawing/2014/main" id="{426A6B9B-35B3-4236-B816-D072E06EB4F9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4">
            <a:extLst>
              <a:ext uri="{FF2B5EF4-FFF2-40B4-BE49-F238E27FC236}">
                <a16:creationId xmlns:a16="http://schemas.microsoft.com/office/drawing/2014/main" id="{A2B8CD04-5702-4557-B8CF-34D52552A3E3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Ellipse 7">
            <a:extLst>
              <a:ext uri="{FF2B5EF4-FFF2-40B4-BE49-F238E27FC236}">
                <a16:creationId xmlns:a16="http://schemas.microsoft.com/office/drawing/2014/main" id="{283B6F61-A75E-436F-AA0D-B7D2A7ED09D8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Ellipse 8">
            <a:extLst>
              <a:ext uri="{FF2B5EF4-FFF2-40B4-BE49-F238E27FC236}">
                <a16:creationId xmlns:a16="http://schemas.microsoft.com/office/drawing/2014/main" id="{0ADAE94B-BAD2-4DCF-B90D-4E9067196709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520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C977EA-C2D0-4D78-A59F-6B149856AA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444"/>
          <a:stretch/>
        </p:blipFill>
        <p:spPr>
          <a:xfrm>
            <a:off x="7850680" y="1500470"/>
            <a:ext cx="4156788" cy="51149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Windows (1)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Mail o zmianę hasła: </a:t>
            </a:r>
            <a:endParaRPr lang="en-US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W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homeoffice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najpierw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musisz się </a:t>
            </a:r>
            <a:endParaRPr lang="de-DE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de-DE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połączyć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z 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VPN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-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em</a:t>
            </a:r>
            <a:endParaRPr lang="en-US" sz="2400" dirty="0">
              <a:solidFill>
                <a:srgbClr val="FFFF00"/>
              </a:solidFill>
              <a:latin typeface="+mj-lt"/>
            </a:endParaRPr>
          </a:p>
          <a:p>
            <a:r>
              <a:rPr lang="en-US" sz="2400" dirty="0" err="1">
                <a:solidFill>
                  <a:srgbClr val="0046AA"/>
                </a:solidFill>
                <a:latin typeface="+mj-lt"/>
              </a:rPr>
              <a:t>Nie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pami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ętasz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hasła: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	</a:t>
            </a:r>
          </a:p>
          <a:p>
            <a:pPr lvl="1"/>
            <a:r>
              <a:rPr lang="en-US" sz="2100" dirty="0">
                <a:solidFill>
                  <a:srgbClr val="0046AA"/>
                </a:solidFill>
                <a:latin typeface="+mj-lt"/>
                <a:hlinkClick r:id="rId3" tooltip="https://passwordreset.microsoftonline.com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https://passwordreset.microsoftonline.com/</a:t>
            </a:r>
            <a:endParaRPr lang="en-US" sz="21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en-US" sz="2100" dirty="0" err="1">
                <a:solidFill>
                  <a:srgbClr val="0046AA"/>
                </a:solidFill>
                <a:latin typeface="+mj-lt"/>
              </a:rPr>
              <a:t>Potwierdzenie</a:t>
            </a:r>
            <a:r>
              <a:rPr lang="en-US" sz="2100" dirty="0">
                <a:solidFill>
                  <a:srgbClr val="0046AA"/>
                </a:solidFill>
                <a:latin typeface="+mj-lt"/>
              </a:rPr>
              <a:t> z </a:t>
            </a:r>
            <a:r>
              <a:rPr lang="en-US" sz="2100" dirty="0" err="1">
                <a:solidFill>
                  <a:srgbClr val="0046AA"/>
                </a:solidFill>
                <a:latin typeface="+mj-lt"/>
              </a:rPr>
              <a:t>kontem</a:t>
            </a:r>
            <a:r>
              <a:rPr lang="en-US" sz="2100" dirty="0">
                <a:solidFill>
                  <a:srgbClr val="0046AA"/>
                </a:solidFill>
                <a:latin typeface="+mj-lt"/>
              </a:rPr>
              <a:t> Microsoft (2)</a:t>
            </a:r>
          </a:p>
          <a:p>
            <a:pPr lvl="1"/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marL="457200" lvl="1" indent="0">
              <a:buNone/>
            </a:pPr>
            <a:endParaRPr lang="en-US" sz="20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23554" name="Picture 2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560" y="140173"/>
            <a:ext cx="1197294" cy="82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5417" y="2031344"/>
            <a:ext cx="5200141" cy="2026589"/>
          </a:xfrm>
          <a:prstGeom prst="rect">
            <a:avLst/>
          </a:prstGeom>
        </p:spPr>
      </p:pic>
      <p:sp>
        <p:nvSpPr>
          <p:cNvPr id="7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sp>
        <p:nvSpPr>
          <p:cNvPr id="22" name="Rechteck 59">
            <a:extLst>
              <a:ext uri="{FF2B5EF4-FFF2-40B4-BE49-F238E27FC236}">
                <a16:creationId xmlns:a16="http://schemas.microsoft.com/office/drawing/2014/main" id="{E09DD673-7A96-4D15-B76E-E6AB9D92E88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: abgerundete Ecken 3">
            <a:extLst>
              <a:ext uri="{FF2B5EF4-FFF2-40B4-BE49-F238E27FC236}">
                <a16:creationId xmlns:a16="http://schemas.microsoft.com/office/drawing/2014/main" id="{323427F5-23F5-45BD-894A-3478BF68AE90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Ellipse 4">
            <a:extLst>
              <a:ext uri="{FF2B5EF4-FFF2-40B4-BE49-F238E27FC236}">
                <a16:creationId xmlns:a16="http://schemas.microsoft.com/office/drawing/2014/main" id="{D1F19900-8670-4BB7-B5FE-8B1598BE8AA9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Ellipse 7">
            <a:extLst>
              <a:ext uri="{FF2B5EF4-FFF2-40B4-BE49-F238E27FC236}">
                <a16:creationId xmlns:a16="http://schemas.microsoft.com/office/drawing/2014/main" id="{EEB61739-1E30-4DF3-BD9A-15385EFADCEF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" name="Ellipse 8">
            <a:extLst>
              <a:ext uri="{FF2B5EF4-FFF2-40B4-BE49-F238E27FC236}">
                <a16:creationId xmlns:a16="http://schemas.microsoft.com/office/drawing/2014/main" id="{C2220DB8-9EB2-47F6-B364-462219EA4DB1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438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59">
            <a:extLst>
              <a:ext uri="{FF2B5EF4-FFF2-40B4-BE49-F238E27FC236}">
                <a16:creationId xmlns:a16="http://schemas.microsoft.com/office/drawing/2014/main" id="{C163D79B-96EE-40F3-851D-896395B5E0F9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: abgerundete Ecken 3">
            <a:extLst>
              <a:ext uri="{FF2B5EF4-FFF2-40B4-BE49-F238E27FC236}">
                <a16:creationId xmlns:a16="http://schemas.microsoft.com/office/drawing/2014/main" id="{B40ACA40-00CC-454F-9E71-5C26CB6D5F08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Ellipse 4">
            <a:extLst>
              <a:ext uri="{FF2B5EF4-FFF2-40B4-BE49-F238E27FC236}">
                <a16:creationId xmlns:a16="http://schemas.microsoft.com/office/drawing/2014/main" id="{085A547A-001E-4B97-B841-C42CBDCD54AD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Ellipse 7">
            <a:extLst>
              <a:ext uri="{FF2B5EF4-FFF2-40B4-BE49-F238E27FC236}">
                <a16:creationId xmlns:a16="http://schemas.microsoft.com/office/drawing/2014/main" id="{892695A7-48E4-4C2E-BF04-BF3112F0E1FA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Ellipse 8">
            <a:extLst>
              <a:ext uri="{FF2B5EF4-FFF2-40B4-BE49-F238E27FC236}">
                <a16:creationId xmlns:a16="http://schemas.microsoft.com/office/drawing/2014/main" id="{13CB1933-677C-426B-BF59-BA7F8D312751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Microsoft (2)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Ustaw najpierw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uwierzytylnienie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przez</a:t>
            </a:r>
          </a:p>
          <a:p>
            <a:pPr lvl="1"/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pl-PL" sz="2000" dirty="0">
                <a:solidFill>
                  <a:srgbClr val="0046AA"/>
                </a:solidFill>
                <a:latin typeface="+mj-lt"/>
              </a:rPr>
              <a:t>Microsoft 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Authenticator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App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i</a:t>
            </a:r>
          </a:p>
          <a:p>
            <a:pPr lvl="1"/>
            <a:r>
              <a:rPr lang="pl-PL" sz="2000" dirty="0">
                <a:solidFill>
                  <a:srgbClr val="0046AA"/>
                </a:solidFill>
                <a:latin typeface="+mj-lt"/>
              </a:rPr>
              <a:t>Numer telefonu (od firmy czy prywatny)  </a:t>
            </a:r>
          </a:p>
          <a:p>
            <a:pPr marL="457200" lvl="1" indent="0">
              <a:buNone/>
            </a:pP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err="1">
                <a:solidFill>
                  <a:srgbClr val="0046AA"/>
                </a:solidFill>
                <a:latin typeface="+mj-lt"/>
              </a:rPr>
              <a:t>Wymagany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0046AA"/>
                </a:solidFill>
                <a:latin typeface="+mj-lt"/>
              </a:rPr>
              <a:t>na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0046AA"/>
                </a:solidFill>
                <a:latin typeface="+mj-lt"/>
              </a:rPr>
              <a:t>zmian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ę ustawienia na koncie	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9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FC3A3B-46F4-4083-8640-608276A57BAD}"/>
              </a:ext>
            </a:extLst>
          </p:cNvPr>
          <p:cNvSpPr/>
          <p:nvPr/>
        </p:nvSpPr>
        <p:spPr>
          <a:xfrm>
            <a:off x="989563" y="6003531"/>
            <a:ext cx="10676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Login To Microsoft 365 The Very First Time - OIT Knowledge Base - PAYBACK Confluence (loyaltypartner.com)</a:t>
            </a:r>
            <a:endParaRPr lang="pl-PL" dirty="0"/>
          </a:p>
          <a:p>
            <a:r>
              <a:rPr lang="en-US" dirty="0">
                <a:hlinkClick r:id="rId3"/>
              </a:rPr>
              <a:t>Microsoft Office Home</a:t>
            </a:r>
            <a:endParaRPr lang="pl-PL" dirty="0"/>
          </a:p>
          <a:p>
            <a:r>
              <a:rPr lang="en-US" dirty="0">
                <a:hlinkClick r:id="rId4"/>
              </a:rPr>
              <a:t>Microsoft Authenticator – Securely Access &amp; Manage Your Online Accounts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F7C37E-AFD9-48D6-AAC4-80DDE0F9B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0661" y="2035770"/>
            <a:ext cx="877229" cy="859834"/>
          </a:xfrm>
          <a:prstGeom prst="rect">
            <a:avLst/>
          </a:prstGeom>
        </p:spPr>
      </p:pic>
      <p:pic>
        <p:nvPicPr>
          <p:cNvPr id="31748" name="Picture 4" descr="See the source image">
            <a:extLst>
              <a:ext uri="{FF2B5EF4-FFF2-40B4-BE49-F238E27FC236}">
                <a16:creationId xmlns:a16="http://schemas.microsoft.com/office/drawing/2014/main" id="{15A9DB22-CA09-4747-884A-F67E5D359C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1" t="11097" r="7760" b="8427"/>
          <a:stretch/>
        </p:blipFill>
        <p:spPr bwMode="auto">
          <a:xfrm>
            <a:off x="2123107" y="3825764"/>
            <a:ext cx="4571564" cy="203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See the source image">
            <a:extLst>
              <a:ext uri="{FF2B5EF4-FFF2-40B4-BE49-F238E27FC236}">
                <a16:creationId xmlns:a16="http://schemas.microsoft.com/office/drawing/2014/main" id="{6C7D3BDC-8A17-4430-9A82-0E4E018FD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1" t="8167" r="13847" b="68174"/>
          <a:stretch/>
        </p:blipFill>
        <p:spPr bwMode="auto">
          <a:xfrm>
            <a:off x="5815713" y="273266"/>
            <a:ext cx="3139102" cy="65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rrow: Down 21">
            <a:extLst>
              <a:ext uri="{FF2B5EF4-FFF2-40B4-BE49-F238E27FC236}">
                <a16:creationId xmlns:a16="http://schemas.microsoft.com/office/drawing/2014/main" id="{98BF1340-2087-4592-9EAF-E7EEE0D3BE07}"/>
              </a:ext>
            </a:extLst>
          </p:cNvPr>
          <p:cNvSpPr/>
          <p:nvPr/>
        </p:nvSpPr>
        <p:spPr>
          <a:xfrm>
            <a:off x="1245813" y="5185416"/>
            <a:ext cx="778647" cy="86687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615A1F-B8D4-4216-9F09-E7368275B0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0661" y="3280281"/>
            <a:ext cx="2281119" cy="258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145" y="3240268"/>
            <a:ext cx="4015302" cy="29265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Global </a:t>
            </a:r>
            <a:r>
              <a:rPr lang="pl-PL" b="1" dirty="0" err="1">
                <a:solidFill>
                  <a:srgbClr val="0046AA"/>
                </a:solidFill>
                <a:latin typeface="+mn-lt"/>
              </a:rPr>
              <a:t>protect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 (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3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>
            <a:hlinkClick r:id="rId3"/>
          </p:cNvPr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W biurze połączony z kablem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: 	loyaltypartner.com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W biurze bezprzewodowy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:		IWL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Poza biurem (Wifi, Hotspot lub kabel) połączysz się z VPN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Global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protectem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Aby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si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ę zalogować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Zamów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tokena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Instaluj </a:t>
            </a:r>
            <a:r>
              <a:rPr lang="pl-PL" sz="2400" b="1" dirty="0" err="1">
                <a:solidFill>
                  <a:srgbClr val="FF0000"/>
                </a:solidFill>
                <a:latin typeface="+mj-lt"/>
              </a:rPr>
              <a:t>RSASecurID</a:t>
            </a:r>
            <a:endParaRPr lang="pl-PL" sz="2400" b="1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na komórce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Zaloguj po raz pierwszy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i ustaw PIN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22530" name="Picture 2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712" y="310225"/>
            <a:ext cx="702292" cy="70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GlobalProtect – Apps bei Google Play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314" y="226827"/>
            <a:ext cx="869088" cy="86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185417" y="6332636"/>
            <a:ext cx="8282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46AA"/>
                </a:solidFill>
                <a:hlinkClick r:id="rId7"/>
              </a:rPr>
              <a:t>https://muc-rsa-05.loyaltypartner.com:7004/console-selfservice/SelfService.do</a:t>
            </a:r>
            <a:endParaRPr lang="en-GB" dirty="0"/>
          </a:p>
        </p:txBody>
      </p:sp>
      <p:sp>
        <p:nvSpPr>
          <p:cNvPr id="10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pic>
        <p:nvPicPr>
          <p:cNvPr id="27652" name="Picture 4" descr="See the source im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607" y="4005073"/>
            <a:ext cx="1807989" cy="180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 59">
            <a:extLst>
              <a:ext uri="{FF2B5EF4-FFF2-40B4-BE49-F238E27FC236}">
                <a16:creationId xmlns:a16="http://schemas.microsoft.com/office/drawing/2014/main" id="{AA9698E5-E232-460C-8C70-65CD05618480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: abgerundete Ecken 3">
            <a:extLst>
              <a:ext uri="{FF2B5EF4-FFF2-40B4-BE49-F238E27FC236}">
                <a16:creationId xmlns:a16="http://schemas.microsoft.com/office/drawing/2014/main" id="{71FAF3B7-9B93-44C7-BDDB-D46EDF5CC6B5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4">
            <a:extLst>
              <a:ext uri="{FF2B5EF4-FFF2-40B4-BE49-F238E27FC236}">
                <a16:creationId xmlns:a16="http://schemas.microsoft.com/office/drawing/2014/main" id="{2B2C926B-FD25-4798-A682-CA340B88ABC1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7">
            <a:extLst>
              <a:ext uri="{FF2B5EF4-FFF2-40B4-BE49-F238E27FC236}">
                <a16:creationId xmlns:a16="http://schemas.microsoft.com/office/drawing/2014/main" id="{B46252F7-AA66-4076-80C7-E717BE415EED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Ellipse 8">
            <a:extLst>
              <a:ext uri="{FF2B5EF4-FFF2-40B4-BE49-F238E27FC236}">
                <a16:creationId xmlns:a16="http://schemas.microsoft.com/office/drawing/2014/main" id="{70C5B599-B6A7-4AE8-BA76-A80543351438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E093CB44-EB2C-49A0-BDE4-A0D549EB1012}"/>
              </a:ext>
            </a:extLst>
          </p:cNvPr>
          <p:cNvSpPr/>
          <p:nvPr/>
        </p:nvSpPr>
        <p:spPr>
          <a:xfrm>
            <a:off x="10193852" y="4039363"/>
            <a:ext cx="854155" cy="7429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Left 18">
            <a:extLst>
              <a:ext uri="{FF2B5EF4-FFF2-40B4-BE49-F238E27FC236}">
                <a16:creationId xmlns:a16="http://schemas.microsoft.com/office/drawing/2014/main" id="{8E7DB518-E85D-4551-8544-456272426082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9D1A5-D986-41F8-B99D-D1ED9362B2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08893" y="4004199"/>
            <a:ext cx="1873228" cy="180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62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6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0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6" grpId="1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281" y="3071331"/>
            <a:ext cx="4217480" cy="16526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Amex SQUARE (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4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184382"/>
            <a:ext cx="7812198" cy="504031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Założenie konta:</a:t>
            </a:r>
            <a:endParaRPr lang="de-DE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pl-PL" sz="2000" dirty="0">
                <a:solidFill>
                  <a:srgbClr val="0046AA"/>
                </a:solidFill>
                <a:latin typeface="+mj-lt"/>
              </a:rPr>
              <a:t>stworzenie konta trwa </a:t>
            </a:r>
          </a:p>
          <a:p>
            <a:pPr lvl="1"/>
            <a:r>
              <a:rPr lang="pl-PL" sz="2000" dirty="0">
                <a:solidFill>
                  <a:srgbClr val="0046AA"/>
                </a:solidFill>
                <a:latin typeface="+mj-lt"/>
              </a:rPr>
              <a:t>około 2 – 3 tygodni</a:t>
            </a:r>
          </a:p>
          <a:p>
            <a:pPr lvl="1"/>
            <a:r>
              <a:rPr lang="pl-PL" sz="2000" dirty="0">
                <a:solidFill>
                  <a:srgbClr val="0046AA"/>
                </a:solidFill>
                <a:latin typeface="+mj-lt"/>
              </a:rPr>
              <a:t>automatyczne przekierowanie od 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@aexp.com do @payback.net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Zmiana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has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ła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tylko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przez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citrix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Obowiązkowe treningi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en-US" sz="2000" dirty="0">
                <a:solidFill>
                  <a:srgbClr val="0046AA"/>
                </a:solidFill>
                <a:hlinkClick r:id="rId3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  <a:hlinkClick r:id="rId3"/>
              </a:rPr>
              <a:t>https://amex.csod.com/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Strona główna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SQUARE: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en-US" sz="2400" dirty="0">
                <a:solidFill>
                  <a:srgbClr val="0046AA"/>
                </a:solidFill>
                <a:latin typeface="+mj-lt"/>
                <a:hlinkClick r:id="rId4"/>
              </a:rPr>
              <a:t>https://square.americanexpress.com/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                            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                  </a:t>
            </a:r>
            <a:endParaRPr lang="en-GB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4" name="Picture 3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5712" y="295121"/>
            <a:ext cx="1958484" cy="755415"/>
          </a:xfrm>
          <a:prstGeom prst="rect">
            <a:avLst/>
          </a:prstGeom>
        </p:spPr>
      </p:pic>
      <p:sp>
        <p:nvSpPr>
          <p:cNvPr id="8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6936" y="1202670"/>
            <a:ext cx="4695825" cy="11334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85417" y="6012596"/>
            <a:ext cx="8282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8"/>
              </a:rPr>
              <a:t>Citrix Application (aexp.com)</a:t>
            </a:r>
            <a:r>
              <a:rPr lang="pl-PL" dirty="0"/>
              <a:t>				</a:t>
            </a:r>
            <a:r>
              <a:rPr lang="pl-PL" dirty="0">
                <a:solidFill>
                  <a:srgbClr val="0046AA"/>
                </a:solidFill>
              </a:rPr>
              <a:t>     	(</a:t>
            </a:r>
            <a:r>
              <a:rPr lang="pl-PL" dirty="0" err="1">
                <a:solidFill>
                  <a:srgbClr val="0046AA"/>
                </a:solidFill>
              </a:rPr>
              <a:t>citrix</a:t>
            </a:r>
            <a:r>
              <a:rPr lang="pl-PL" dirty="0">
                <a:solidFill>
                  <a:srgbClr val="0046AA"/>
                </a:solidFill>
              </a:rPr>
              <a:t>)</a:t>
            </a:r>
            <a:endParaRPr lang="pl-PL" dirty="0">
              <a:solidFill>
                <a:srgbClr val="0046AA"/>
              </a:solidFill>
              <a:hlinkClick r:id="rId9"/>
            </a:endParaRPr>
          </a:p>
          <a:p>
            <a:r>
              <a:rPr lang="de-DE" dirty="0">
                <a:solidFill>
                  <a:srgbClr val="0046AA"/>
                </a:solidFill>
              </a:rPr>
              <a:t>00</a:t>
            </a:r>
            <a:r>
              <a:rPr lang="en-US">
                <a:solidFill>
                  <a:srgbClr val="0046AA"/>
                </a:solidFill>
              </a:rPr>
              <a:t>44 2035644412</a:t>
            </a:r>
            <a:r>
              <a:rPr lang="pl-PL" dirty="0">
                <a:solidFill>
                  <a:srgbClr val="0046AA"/>
                </a:solidFill>
              </a:rPr>
              <a:t>						(Amex </a:t>
            </a:r>
            <a:r>
              <a:rPr lang="pl-PL" dirty="0" err="1">
                <a:solidFill>
                  <a:srgbClr val="0046AA"/>
                </a:solidFill>
              </a:rPr>
              <a:t>Hotline</a:t>
            </a:r>
            <a:r>
              <a:rPr lang="pl-PL" dirty="0">
                <a:solidFill>
                  <a:srgbClr val="0046AA"/>
                </a:solidFill>
              </a:rPr>
              <a:t>)</a:t>
            </a:r>
          </a:p>
          <a:p>
            <a:r>
              <a:rPr lang="en-US" dirty="0">
                <a:solidFill>
                  <a:srgbClr val="0046AA"/>
                </a:solidFill>
                <a:hlinkClick r:id="rId10"/>
              </a:rPr>
              <a:t>http://techcare.aexp.com/</a:t>
            </a:r>
            <a:r>
              <a:rPr lang="pl-PL" dirty="0">
                <a:solidFill>
                  <a:srgbClr val="0046AA"/>
                </a:solidFill>
              </a:rPr>
              <a:t>					(</a:t>
            </a:r>
            <a:r>
              <a:rPr lang="pl-PL" dirty="0" err="1">
                <a:solidFill>
                  <a:srgbClr val="0046AA"/>
                </a:solidFill>
              </a:rPr>
              <a:t>Amex</a:t>
            </a:r>
            <a:r>
              <a:rPr lang="pl-PL" dirty="0">
                <a:solidFill>
                  <a:srgbClr val="0046AA"/>
                </a:solidFill>
              </a:rPr>
              <a:t> Helpdesk)</a:t>
            </a:r>
            <a:r>
              <a:rPr lang="de-DE" dirty="0">
                <a:solidFill>
                  <a:srgbClr val="0046AA"/>
                </a:solidFill>
                <a:hlinkClick r:id="rId9"/>
              </a:rPr>
              <a:t> </a:t>
            </a:r>
            <a:endParaRPr lang="pl-PL" dirty="0">
              <a:solidFill>
                <a:srgbClr val="0046AA"/>
              </a:solidFill>
            </a:endParaRPr>
          </a:p>
        </p:txBody>
      </p:sp>
      <p:sp>
        <p:nvSpPr>
          <p:cNvPr id="10" name="Rechteck 59">
            <a:extLst>
              <a:ext uri="{FF2B5EF4-FFF2-40B4-BE49-F238E27FC236}">
                <a16:creationId xmlns:a16="http://schemas.microsoft.com/office/drawing/2014/main" id="{1730F840-BDA5-4DA8-90AB-C49E640A229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: abgerundete Ecken 3">
            <a:extLst>
              <a:ext uri="{FF2B5EF4-FFF2-40B4-BE49-F238E27FC236}">
                <a16:creationId xmlns:a16="http://schemas.microsoft.com/office/drawing/2014/main" id="{6D176007-955A-4671-95E2-A85B48DE05BA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4">
            <a:extLst>
              <a:ext uri="{FF2B5EF4-FFF2-40B4-BE49-F238E27FC236}">
                <a16:creationId xmlns:a16="http://schemas.microsoft.com/office/drawing/2014/main" id="{7D14F595-46FE-482D-8772-FB0CD4C14D78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Ellipse 7">
            <a:extLst>
              <a:ext uri="{FF2B5EF4-FFF2-40B4-BE49-F238E27FC236}">
                <a16:creationId xmlns:a16="http://schemas.microsoft.com/office/drawing/2014/main" id="{1D85F17E-BD29-4638-8B7E-AF4EAEDB88EC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Ellipse 8">
            <a:extLst>
              <a:ext uri="{FF2B5EF4-FFF2-40B4-BE49-F238E27FC236}">
                <a16:creationId xmlns:a16="http://schemas.microsoft.com/office/drawing/2014/main" id="{22646F2B-CC0E-4108-8E40-00C546666654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9859AD9D-17C0-4A30-9CCB-07E98089E65F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6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94D598C3-B53B-48A3-8E01-F12799CFD3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387" r="35861"/>
          <a:stretch/>
        </p:blipFill>
        <p:spPr>
          <a:xfrm>
            <a:off x="9290304" y="1989022"/>
            <a:ext cx="2901696" cy="17381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0768" y="3827081"/>
            <a:ext cx="2121009" cy="24956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0768" y="2004257"/>
            <a:ext cx="4016943" cy="3431604"/>
          </a:xfrm>
          <a:prstGeom prst="rect">
            <a:avLst/>
          </a:prstGeom>
        </p:spPr>
      </p:pic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8768" y="358248"/>
            <a:ext cx="8109200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Software Center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24" name="Textplatzhalter 1"/>
          <p:cNvSpPr txBox="1">
            <a:spLocks/>
          </p:cNvSpPr>
          <p:nvPr/>
        </p:nvSpPr>
        <p:spPr>
          <a:xfrm>
            <a:off x="2190767" y="1455965"/>
            <a:ext cx="9022283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narzędzie do instalacji oprogramowania, update itp.</a:t>
            </a: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Programy poza SC trzeba zamówić 				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u helpdesku (</a:t>
            </a:r>
            <a:r>
              <a:rPr lang="de-DE" sz="2400" b="1" dirty="0">
                <a:solidFill>
                  <a:srgbClr val="0046AA"/>
                </a:solidFill>
                <a:latin typeface="+mj-lt"/>
              </a:rPr>
              <a:t>Special Software Request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 lub SREQ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6" name="Ellipse 46"/>
          <p:cNvSpPr/>
          <p:nvPr/>
        </p:nvSpPr>
        <p:spPr bwMode="gray">
          <a:xfrm>
            <a:off x="229628" y="358248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7711" y="1989022"/>
            <a:ext cx="3041214" cy="20983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/>
          <a:srcRect r="17848"/>
          <a:stretch/>
        </p:blipFill>
        <p:spPr>
          <a:xfrm>
            <a:off x="6217897" y="4133089"/>
            <a:ext cx="3072407" cy="1184695"/>
          </a:xfrm>
          <a:prstGeom prst="rect">
            <a:avLst/>
          </a:prstGeom>
        </p:spPr>
      </p:pic>
      <p:sp>
        <p:nvSpPr>
          <p:cNvPr id="12" name="Rechteck 59">
            <a:extLst>
              <a:ext uri="{FF2B5EF4-FFF2-40B4-BE49-F238E27FC236}">
                <a16:creationId xmlns:a16="http://schemas.microsoft.com/office/drawing/2014/main" id="{41330120-AF91-488C-9876-270BDA6E3E8B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: abgerundete Ecken 3">
            <a:extLst>
              <a:ext uri="{FF2B5EF4-FFF2-40B4-BE49-F238E27FC236}">
                <a16:creationId xmlns:a16="http://schemas.microsoft.com/office/drawing/2014/main" id="{FE64931E-5380-406E-B82D-2A7481E2638B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4">
            <a:extLst>
              <a:ext uri="{FF2B5EF4-FFF2-40B4-BE49-F238E27FC236}">
                <a16:creationId xmlns:a16="http://schemas.microsoft.com/office/drawing/2014/main" id="{04D49232-82A7-45B2-B6FE-EB79748AD146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7">
            <a:extLst>
              <a:ext uri="{FF2B5EF4-FFF2-40B4-BE49-F238E27FC236}">
                <a16:creationId xmlns:a16="http://schemas.microsoft.com/office/drawing/2014/main" id="{F784DAF1-0653-435F-9588-6B7043F8A599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Ellipse 8">
            <a:extLst>
              <a:ext uri="{FF2B5EF4-FFF2-40B4-BE49-F238E27FC236}">
                <a16:creationId xmlns:a16="http://schemas.microsoft.com/office/drawing/2014/main" id="{2BBA240F-8D53-4CE2-9D0F-5C9406315451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17" name="Arrow: Left 16">
            <a:extLst>
              <a:ext uri="{FF2B5EF4-FFF2-40B4-BE49-F238E27FC236}">
                <a16:creationId xmlns:a16="http://schemas.microsoft.com/office/drawing/2014/main" id="{96B56594-5BA0-427C-B698-C30B2F352ADA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hlinkClick r:id="rId11"/>
            <a:extLst>
              <a:ext uri="{FF2B5EF4-FFF2-40B4-BE49-F238E27FC236}">
                <a16:creationId xmlns:a16="http://schemas.microsoft.com/office/drawing/2014/main" id="{C6DDAADA-FC2C-431C-903D-E087659C49C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8046" b="10062"/>
          <a:stretch/>
        </p:blipFill>
        <p:spPr>
          <a:xfrm>
            <a:off x="5780367" y="309168"/>
            <a:ext cx="854154" cy="79133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10476FF-955B-48C6-8E01-1A7F1400B79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0781"/>
          <a:stretch/>
        </p:blipFill>
        <p:spPr>
          <a:xfrm>
            <a:off x="2196024" y="5230204"/>
            <a:ext cx="2121009" cy="729222"/>
          </a:xfrm>
          <a:prstGeom prst="rect">
            <a:avLst/>
          </a:prstGeom>
        </p:spPr>
      </p:pic>
      <p:sp>
        <p:nvSpPr>
          <p:cNvPr id="23" name="Textplatzhalter 1">
            <a:extLst>
              <a:ext uri="{FF2B5EF4-FFF2-40B4-BE49-F238E27FC236}">
                <a16:creationId xmlns:a16="http://schemas.microsoft.com/office/drawing/2014/main" id="{CE831DFF-E9B6-4576-A553-4AE7C19A22E4}"/>
              </a:ext>
            </a:extLst>
          </p:cNvPr>
          <p:cNvSpPr txBox="1">
            <a:spLocks/>
          </p:cNvSpPr>
          <p:nvPr/>
        </p:nvSpPr>
        <p:spPr>
          <a:xfrm>
            <a:off x="9853640" y="1461093"/>
            <a:ext cx="1366810" cy="4248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M365</a:t>
            </a:r>
          </a:p>
        </p:txBody>
      </p:sp>
      <p:sp>
        <p:nvSpPr>
          <p:cNvPr id="25" name="Textplatzhalter 1">
            <a:extLst>
              <a:ext uri="{FF2B5EF4-FFF2-40B4-BE49-F238E27FC236}">
                <a16:creationId xmlns:a16="http://schemas.microsoft.com/office/drawing/2014/main" id="{E27A9625-8F39-415D-842E-C58579321E0B}"/>
              </a:ext>
            </a:extLst>
          </p:cNvPr>
          <p:cNvSpPr txBox="1">
            <a:spLocks/>
          </p:cNvSpPr>
          <p:nvPr/>
        </p:nvSpPr>
        <p:spPr>
          <a:xfrm>
            <a:off x="9853640" y="3775989"/>
            <a:ext cx="1366810" cy="4248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Adobe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01C82D63-39AA-4B20-9ED4-587203951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373" y="4220202"/>
            <a:ext cx="2869627" cy="165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platzhalter 1">
            <a:extLst>
              <a:ext uri="{FF2B5EF4-FFF2-40B4-BE49-F238E27FC236}">
                <a16:creationId xmlns:a16="http://schemas.microsoft.com/office/drawing/2014/main" id="{ABA63563-DD28-4392-9A4C-8E68E46313DE}"/>
              </a:ext>
            </a:extLst>
          </p:cNvPr>
          <p:cNvSpPr txBox="1">
            <a:spLocks/>
          </p:cNvSpPr>
          <p:nvPr/>
        </p:nvSpPr>
        <p:spPr>
          <a:xfrm>
            <a:off x="9493610" y="4285739"/>
            <a:ext cx="2817658" cy="173815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Licencja/konto u przełożonych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Hasło do zainstalowania u IT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AECC477-DB08-4016-ACA9-30844E0B90A3}"/>
              </a:ext>
            </a:extLst>
          </p:cNvPr>
          <p:cNvSpPr/>
          <p:nvPr/>
        </p:nvSpPr>
        <p:spPr>
          <a:xfrm>
            <a:off x="2185417" y="6342161"/>
            <a:ext cx="8282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14"/>
              </a:rPr>
              <a:t>SREQ - Service Desk (loyaltypartner.com)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617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rrow: Right 24">
            <a:extLst>
              <a:ext uri="{FF2B5EF4-FFF2-40B4-BE49-F238E27FC236}">
                <a16:creationId xmlns:a16="http://schemas.microsoft.com/office/drawing/2014/main" id="{D529AF53-7C38-45FE-BF12-36E72F065F29}"/>
              </a:ext>
            </a:extLst>
          </p:cNvPr>
          <p:cNvSpPr/>
          <p:nvPr/>
        </p:nvSpPr>
        <p:spPr>
          <a:xfrm>
            <a:off x="1037794" y="3789511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2B097FBC-7D37-4A66-B58B-FC15661F95D3}"/>
              </a:ext>
            </a:extLst>
          </p:cNvPr>
          <p:cNvSpPr/>
          <p:nvPr/>
        </p:nvSpPr>
        <p:spPr>
          <a:xfrm>
            <a:off x="1047007" y="2974777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6FD93F8A-C02A-4707-8860-A95158A24C15}"/>
              </a:ext>
            </a:extLst>
          </p:cNvPr>
          <p:cNvSpPr/>
          <p:nvPr/>
        </p:nvSpPr>
        <p:spPr>
          <a:xfrm>
            <a:off x="1052550" y="2303371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8768" y="358248"/>
            <a:ext cx="8109200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Helpdesk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24" name="Textplatzhalter 1"/>
          <p:cNvSpPr txBox="1">
            <a:spLocks/>
          </p:cNvSpPr>
          <p:nvPr/>
        </p:nvSpPr>
        <p:spPr>
          <a:xfrm>
            <a:off x="2190768" y="916469"/>
            <a:ext cx="8160240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 err="1">
                <a:solidFill>
                  <a:srgbClr val="0046AA"/>
                </a:solidFill>
                <a:latin typeface="+mj-lt"/>
              </a:rPr>
              <a:t>Request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Baza wiedzy</a:t>
            </a: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 err="1">
                <a:solidFill>
                  <a:srgbClr val="0046AA"/>
                </a:solidFill>
                <a:latin typeface="+mj-lt"/>
              </a:rPr>
              <a:t>Issue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	Tylko piszemy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	po angielsku!!!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7" name="Ellipse 49"/>
          <p:cNvSpPr/>
          <p:nvPr/>
        </p:nvSpPr>
        <p:spPr bwMode="gray">
          <a:xfrm>
            <a:off x="229628" y="358248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6120" y="916469"/>
            <a:ext cx="4960753" cy="375704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85417" y="5811428"/>
            <a:ext cx="8282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46AA"/>
                </a:solidFill>
              </a:rPr>
              <a:t>1690</a:t>
            </a:r>
            <a:r>
              <a:rPr lang="de-DE" dirty="0">
                <a:solidFill>
                  <a:srgbClr val="0046AA"/>
                </a:solidFill>
              </a:rPr>
              <a:t> </a:t>
            </a:r>
            <a:r>
              <a:rPr lang="de-DE" dirty="0" err="1">
                <a:solidFill>
                  <a:srgbClr val="0046AA"/>
                </a:solidFill>
              </a:rPr>
              <a:t>lub</a:t>
            </a:r>
            <a:r>
              <a:rPr lang="de-DE" dirty="0">
                <a:solidFill>
                  <a:srgbClr val="0046AA"/>
                </a:solidFill>
              </a:rPr>
              <a:t> +49 89 9974 1</a:t>
            </a:r>
            <a:r>
              <a:rPr lang="pl-PL" dirty="0">
                <a:solidFill>
                  <a:srgbClr val="0046AA"/>
                </a:solidFill>
              </a:rPr>
              <a:t>690</a:t>
            </a:r>
            <a:r>
              <a:rPr lang="de-DE" dirty="0">
                <a:solidFill>
                  <a:srgbClr val="0046AA"/>
                </a:solidFill>
              </a:rPr>
              <a:t>					(</a:t>
            </a:r>
            <a:r>
              <a:rPr lang="pl-PL" dirty="0" err="1">
                <a:solidFill>
                  <a:srgbClr val="0046AA"/>
                </a:solidFill>
              </a:rPr>
              <a:t>HelpDesk</a:t>
            </a:r>
            <a:r>
              <a:rPr lang="de-DE" dirty="0">
                <a:solidFill>
                  <a:srgbClr val="0046AA"/>
                </a:solidFill>
              </a:rPr>
              <a:t>)</a:t>
            </a:r>
          </a:p>
          <a:p>
            <a:r>
              <a:rPr lang="de-DE" dirty="0">
                <a:solidFill>
                  <a:srgbClr val="0046AA"/>
                </a:solidFill>
              </a:rPr>
              <a:t>411 </a:t>
            </a:r>
            <a:r>
              <a:rPr lang="de-DE" dirty="0" err="1">
                <a:solidFill>
                  <a:srgbClr val="0046AA"/>
                </a:solidFill>
              </a:rPr>
              <a:t>lub</a:t>
            </a:r>
            <a:r>
              <a:rPr lang="de-DE" dirty="0">
                <a:solidFill>
                  <a:srgbClr val="0046AA"/>
                </a:solidFill>
              </a:rPr>
              <a:t> 690115156						(Ricardo Steglich)</a:t>
            </a:r>
            <a:endParaRPr lang="de-DE" dirty="0">
              <a:solidFill>
                <a:srgbClr val="0046AA"/>
              </a:solidFill>
              <a:hlinkClick r:id="rId7"/>
            </a:endParaRPr>
          </a:p>
          <a:p>
            <a:r>
              <a:rPr lang="pl-PL" dirty="0">
                <a:solidFill>
                  <a:srgbClr val="0046AA"/>
                </a:solidFill>
                <a:hlinkClick r:id="rId7"/>
              </a:rPr>
              <a:t>https://pb-itsm.intra.loyaltypartner.com/servicedesk/customer/portal/2</a:t>
            </a:r>
            <a:endParaRPr lang="pl-PL" dirty="0">
              <a:solidFill>
                <a:srgbClr val="0046AA"/>
              </a:solidFill>
            </a:endParaRPr>
          </a:p>
        </p:txBody>
      </p:sp>
      <p:pic>
        <p:nvPicPr>
          <p:cNvPr id="10" name="Picture 9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4459" y="1346108"/>
            <a:ext cx="3981450" cy="466725"/>
          </a:xfrm>
          <a:prstGeom prst="rect">
            <a:avLst/>
          </a:prstGeom>
        </p:spPr>
      </p:pic>
      <p:pic>
        <p:nvPicPr>
          <p:cNvPr id="11" name="Picture 10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17611" y="2989064"/>
            <a:ext cx="4619625" cy="714375"/>
          </a:xfrm>
          <a:prstGeom prst="rect">
            <a:avLst/>
          </a:prstGeom>
        </p:spPr>
      </p:pic>
      <p:pic>
        <p:nvPicPr>
          <p:cNvPr id="12" name="Picture 11">
            <a:hlinkClick r:id="rId12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29707" y="3779525"/>
            <a:ext cx="4876800" cy="7429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98548" y="5009106"/>
            <a:ext cx="4857750" cy="695325"/>
          </a:xfrm>
          <a:prstGeom prst="rect">
            <a:avLst/>
          </a:prstGeom>
        </p:spPr>
      </p:pic>
      <p:sp>
        <p:nvSpPr>
          <p:cNvPr id="14" name="Rechteck 59">
            <a:extLst>
              <a:ext uri="{FF2B5EF4-FFF2-40B4-BE49-F238E27FC236}">
                <a16:creationId xmlns:a16="http://schemas.microsoft.com/office/drawing/2014/main" id="{C1A02073-CE4C-445F-949A-456F5BDA4404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: abgerundete Ecken 3">
            <a:extLst>
              <a:ext uri="{FF2B5EF4-FFF2-40B4-BE49-F238E27FC236}">
                <a16:creationId xmlns:a16="http://schemas.microsoft.com/office/drawing/2014/main" id="{AA044B56-771A-4ABA-98E2-483B8CE04BDB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4">
            <a:extLst>
              <a:ext uri="{FF2B5EF4-FFF2-40B4-BE49-F238E27FC236}">
                <a16:creationId xmlns:a16="http://schemas.microsoft.com/office/drawing/2014/main" id="{EB82A5C0-8D78-4F8D-8588-A91773CDE817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Ellipse 7">
            <a:extLst>
              <a:ext uri="{FF2B5EF4-FFF2-40B4-BE49-F238E27FC236}">
                <a16:creationId xmlns:a16="http://schemas.microsoft.com/office/drawing/2014/main" id="{61AD576D-F5D9-46D1-8C2D-D9231A5EC14D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Ellipse 8">
            <a:extLst>
              <a:ext uri="{FF2B5EF4-FFF2-40B4-BE49-F238E27FC236}">
                <a16:creationId xmlns:a16="http://schemas.microsoft.com/office/drawing/2014/main" id="{987D055C-4BEB-4C66-8499-CAFA85CB5AC8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04E5A793-B27B-441E-9CC7-920F2EF49E0E}"/>
              </a:ext>
            </a:extLst>
          </p:cNvPr>
          <p:cNvSpPr/>
          <p:nvPr/>
        </p:nvSpPr>
        <p:spPr>
          <a:xfrm>
            <a:off x="1052550" y="1195927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7">
            <a:hlinkClick r:id="rId15"/>
            <a:extLst>
              <a:ext uri="{FF2B5EF4-FFF2-40B4-BE49-F238E27FC236}">
                <a16:creationId xmlns:a16="http://schemas.microsoft.com/office/drawing/2014/main" id="{B11FE7F6-9D76-A483-6E03-4CCCED1844F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85417" y="2316581"/>
            <a:ext cx="477202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9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819</Words>
  <Application>Microsoft Office PowerPoint</Application>
  <PresentationFormat>Widescreen</PresentationFormat>
  <Paragraphs>166</Paragraphs>
  <Slides>13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PAYBACK Light</vt:lpstr>
      <vt:lpstr>Wingdings</vt:lpstr>
      <vt:lpstr>Office Theme</vt:lpstr>
      <vt:lpstr>think-cell Slide</vt:lpstr>
      <vt:lpstr>INDUCTION IT</vt:lpstr>
      <vt:lpstr>Legenda</vt:lpstr>
      <vt:lpstr>Pierwsze kroki</vt:lpstr>
      <vt:lpstr>Windows (1)</vt:lpstr>
      <vt:lpstr>Microsoft (2)</vt:lpstr>
      <vt:lpstr>Global protect (3)</vt:lpstr>
      <vt:lpstr>Amex SQUARE (4)</vt:lpstr>
      <vt:lpstr>Software Center</vt:lpstr>
      <vt:lpstr>Helpdesk</vt:lpstr>
      <vt:lpstr>Hardware w biurze i w domu</vt:lpstr>
      <vt:lpstr>Biura</vt:lpstr>
      <vt:lpstr>Twoje dane: Chmura vs Serwer</vt:lpstr>
      <vt:lpstr>  Dzięki!</vt:lpstr>
    </vt:vector>
  </TitlesOfParts>
  <Company>PAYBACK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</dc:title>
  <dc:creator>Antolik Alan</dc:creator>
  <cp:lastModifiedBy>Jacek Dziemian</cp:lastModifiedBy>
  <cp:revision>169</cp:revision>
  <dcterms:created xsi:type="dcterms:W3CDTF">2019-01-02T09:16:22Z</dcterms:created>
  <dcterms:modified xsi:type="dcterms:W3CDTF">2023-10-26T06:56:06Z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1f464f-db62-4494-af3b-a231dcaf6521_Enabled">
    <vt:lpwstr>true</vt:lpwstr>
  </property>
  <property fmtid="{D5CDD505-2E9C-101B-9397-08002B2CF9AE}" pid="3" name="MSIP_Label_f41f464f-db62-4494-af3b-a231dcaf6521_SetDate">
    <vt:lpwstr>2021-09-08T14:23:25Z</vt:lpwstr>
  </property>
  <property fmtid="{D5CDD505-2E9C-101B-9397-08002B2CF9AE}" pid="4" name="MSIP_Label_f41f464f-db62-4494-af3b-a231dcaf6521_Method">
    <vt:lpwstr>Standard</vt:lpwstr>
  </property>
  <property fmtid="{D5CDD505-2E9C-101B-9397-08002B2CF9AE}" pid="5" name="MSIP_Label_f41f464f-db62-4494-af3b-a231dcaf6521_Name">
    <vt:lpwstr>LP-Internal</vt:lpwstr>
  </property>
  <property fmtid="{D5CDD505-2E9C-101B-9397-08002B2CF9AE}" pid="6" name="MSIP_Label_f41f464f-db62-4494-af3b-a231dcaf6521_SiteId">
    <vt:lpwstr>c89fef16-c0d7-43f3-8b73-bcde5402aa5b</vt:lpwstr>
  </property>
  <property fmtid="{D5CDD505-2E9C-101B-9397-08002B2CF9AE}" pid="7" name="MSIP_Label_f41f464f-db62-4494-af3b-a231dcaf6521_ActionId">
    <vt:lpwstr>b10a690f-2df3-4660-94cd-5730661f4060</vt:lpwstr>
  </property>
  <property fmtid="{D5CDD505-2E9C-101B-9397-08002B2CF9AE}" pid="8" name="MSIP_Label_f41f464f-db62-4494-af3b-a231dcaf6521_ContentBits">
    <vt:lpwstr>2</vt:lpwstr>
  </property>
  <property fmtid="{D5CDD505-2E9C-101B-9397-08002B2CF9AE}" pid="9" name="ClassificationContentMarkingFooterLocations">
    <vt:lpwstr>Office Theme:7</vt:lpwstr>
  </property>
  <property fmtid="{D5CDD505-2E9C-101B-9397-08002B2CF9AE}" pid="10" name="ClassificationContentMarkingFooterText">
    <vt:lpwstr>LP-Internal</vt:lpwstr>
  </property>
</Properties>
</file>