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0" r:id="rId3"/>
    <p:sldId id="274" r:id="rId4"/>
    <p:sldId id="277" r:id="rId5"/>
    <p:sldId id="287" r:id="rId6"/>
    <p:sldId id="280" r:id="rId7"/>
    <p:sldId id="281" r:id="rId8"/>
    <p:sldId id="268" r:id="rId9"/>
    <p:sldId id="283" r:id="rId10"/>
    <p:sldId id="289" r:id="rId11"/>
    <p:sldId id="284" r:id="rId12"/>
    <p:sldId id="290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4B32CF-09E7-434D-84DD-FC5F691DECE0}" v="38" dt="2023-02-14T12:25:12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Steglich (EXTERN)" userId="40f5ff1a-637e-494c-842f-39db238da916" providerId="ADAL" clId="{772489B5-0D4E-4FBD-AEE9-AD6760120541}"/>
    <pc:docChg chg="modSld">
      <pc:chgData name="Ricardo Steglich (EXTERN)" userId="40f5ff1a-637e-494c-842f-39db238da916" providerId="ADAL" clId="{772489B5-0D4E-4FBD-AEE9-AD6760120541}" dt="2022-12-11T15:34:42.934" v="5"/>
      <pc:docMkLst>
        <pc:docMk/>
      </pc:docMkLst>
      <pc:sldChg chg="addSp modSp">
        <pc:chgData name="Ricardo Steglich (EXTERN)" userId="40f5ff1a-637e-494c-842f-39db238da916" providerId="ADAL" clId="{772489B5-0D4E-4FBD-AEE9-AD6760120541}" dt="2022-12-11T15:31:06.139" v="0"/>
        <pc:sldMkLst>
          <pc:docMk/>
          <pc:sldMk cId="1390567094" sldId="257"/>
        </pc:sldMkLst>
        <pc:picChg chg="add mod">
          <ac:chgData name="Ricardo Steglich (EXTERN)" userId="40f5ff1a-637e-494c-842f-39db238da916" providerId="ADAL" clId="{772489B5-0D4E-4FBD-AEE9-AD6760120541}" dt="2022-12-11T15:31:06.139" v="0"/>
          <ac:picMkLst>
            <pc:docMk/>
            <pc:sldMk cId="1390567094" sldId="257"/>
            <ac:picMk id="4" creationId="{E53AD9BA-9434-F48F-89B1-6F569F8CD7DB}"/>
          </ac:picMkLst>
        </pc:picChg>
      </pc:sldChg>
      <pc:sldChg chg="modSp mod">
        <pc:chgData name="Ricardo Steglich (EXTERN)" userId="40f5ff1a-637e-494c-842f-39db238da916" providerId="ADAL" clId="{772489B5-0D4E-4FBD-AEE9-AD6760120541}" dt="2022-12-11T15:33:30.900" v="2" actId="20577"/>
        <pc:sldMkLst>
          <pc:docMk/>
          <pc:sldMk cId="2790629488" sldId="280"/>
        </pc:sldMkLst>
        <pc:spChg chg="mod">
          <ac:chgData name="Ricardo Steglich (EXTERN)" userId="40f5ff1a-637e-494c-842f-39db238da916" providerId="ADAL" clId="{772489B5-0D4E-4FBD-AEE9-AD6760120541}" dt="2022-12-11T15:33:30.900" v="2" actId="20577"/>
          <ac:spMkLst>
            <pc:docMk/>
            <pc:sldMk cId="2790629488" sldId="280"/>
            <ac:spMk id="2" creationId="{00000000-0000-0000-0000-000000000000}"/>
          </ac:spMkLst>
        </pc:spChg>
      </pc:sldChg>
      <pc:sldChg chg="modSp mod">
        <pc:chgData name="Ricardo Steglich (EXTERN)" userId="40f5ff1a-637e-494c-842f-39db238da916" providerId="ADAL" clId="{772489B5-0D4E-4FBD-AEE9-AD6760120541}" dt="2022-12-11T15:33:36.941" v="4" actId="20577"/>
        <pc:sldMkLst>
          <pc:docMk/>
          <pc:sldMk cId="282064959" sldId="281"/>
        </pc:sldMkLst>
        <pc:spChg chg="mod">
          <ac:chgData name="Ricardo Steglich (EXTERN)" userId="40f5ff1a-637e-494c-842f-39db238da916" providerId="ADAL" clId="{772489B5-0D4E-4FBD-AEE9-AD6760120541}" dt="2022-12-11T15:33:36.941" v="4" actId="20577"/>
          <ac:spMkLst>
            <pc:docMk/>
            <pc:sldMk cId="282064959" sldId="281"/>
            <ac:spMk id="2" creationId="{00000000-0000-0000-0000-000000000000}"/>
          </ac:spMkLst>
        </pc:spChg>
      </pc:sldChg>
      <pc:sldChg chg="modSp mod">
        <pc:chgData name="Ricardo Steglich (EXTERN)" userId="40f5ff1a-637e-494c-842f-39db238da916" providerId="ADAL" clId="{772489B5-0D4E-4FBD-AEE9-AD6760120541}" dt="2022-12-11T15:34:42.934" v="5"/>
        <pc:sldMkLst>
          <pc:docMk/>
          <pc:sldMk cId="646190557" sldId="283"/>
        </pc:sldMkLst>
        <pc:spChg chg="mod">
          <ac:chgData name="Ricardo Steglich (EXTERN)" userId="40f5ff1a-637e-494c-842f-39db238da916" providerId="ADAL" clId="{772489B5-0D4E-4FBD-AEE9-AD6760120541}" dt="2022-12-11T15:34:42.934" v="5"/>
          <ac:spMkLst>
            <pc:docMk/>
            <pc:sldMk cId="646190557" sldId="283"/>
            <ac:spMk id="9" creationId="{00000000-0000-0000-0000-000000000000}"/>
          </ac:spMkLst>
        </pc:spChg>
      </pc:sldChg>
    </pc:docChg>
  </pc:docChgLst>
  <pc:docChgLst>
    <pc:chgData name="Ricardo Steglich" userId="7d28796e-a471-425c-bed7-138f098dba1a" providerId="ADAL" clId="{42202849-5295-4969-BF79-E54A77D6C20A}"/>
    <pc:docChg chg="undo custSel addSld delSld modSld">
      <pc:chgData name="Ricardo Steglich" userId="7d28796e-a471-425c-bed7-138f098dba1a" providerId="ADAL" clId="{42202849-5295-4969-BF79-E54A77D6C20A}" dt="2022-05-06T10:56:58.386" v="691"/>
      <pc:docMkLst>
        <pc:docMk/>
      </pc:docMkLst>
      <pc:sldChg chg="addSp delSp modSp mod">
        <pc:chgData name="Ricardo Steglich" userId="7d28796e-a471-425c-bed7-138f098dba1a" providerId="ADAL" clId="{42202849-5295-4969-BF79-E54A77D6C20A}" dt="2022-04-08T08:29:07.563" v="178"/>
        <pc:sldMkLst>
          <pc:docMk/>
          <pc:sldMk cId="2916175041" sldId="268"/>
        </pc:sldMkLst>
        <pc:spChg chg="add mod">
          <ac:chgData name="Ricardo Steglich" userId="7d28796e-a471-425c-bed7-138f098dba1a" providerId="ADAL" clId="{42202849-5295-4969-BF79-E54A77D6C20A}" dt="2022-04-08T08:27:01.265" v="96"/>
          <ac:spMkLst>
            <pc:docMk/>
            <pc:sldMk cId="2916175041" sldId="268"/>
            <ac:spMk id="22" creationId="{80519279-C2C6-423C-B71A-C5A7CFBEFF76}"/>
          </ac:spMkLst>
        </pc:spChg>
        <pc:spChg chg="add mod">
          <ac:chgData name="Ricardo Steglich" userId="7d28796e-a471-425c-bed7-138f098dba1a" providerId="ADAL" clId="{42202849-5295-4969-BF79-E54A77D6C20A}" dt="2022-04-08T08:27:01.265" v="96"/>
          <ac:spMkLst>
            <pc:docMk/>
            <pc:sldMk cId="2916175041" sldId="268"/>
            <ac:spMk id="23" creationId="{98AB761D-63CC-41B6-90EC-C53427B4CA60}"/>
          </ac:spMkLst>
        </pc:spChg>
        <pc:spChg chg="add mod">
          <ac:chgData name="Ricardo Steglich" userId="7d28796e-a471-425c-bed7-138f098dba1a" providerId="ADAL" clId="{42202849-5295-4969-BF79-E54A77D6C20A}" dt="2022-04-08T08:28:21.939" v="175" actId="20577"/>
          <ac:spMkLst>
            <pc:docMk/>
            <pc:sldMk cId="2916175041" sldId="268"/>
            <ac:spMk id="26" creationId="{AA238EE1-32D3-4502-B8B0-A1DA53119909}"/>
          </ac:spMkLst>
        </pc:spChg>
        <pc:spChg chg="add del mod">
          <ac:chgData name="Ricardo Steglich" userId="7d28796e-a471-425c-bed7-138f098dba1a" providerId="ADAL" clId="{42202849-5295-4969-BF79-E54A77D6C20A}" dt="2022-04-08T08:28:46.021" v="177"/>
          <ac:spMkLst>
            <pc:docMk/>
            <pc:sldMk cId="2916175041" sldId="268"/>
            <ac:spMk id="27" creationId="{A7151B75-92AD-48D6-95AC-DC1B7E94190D}"/>
          </ac:spMkLst>
        </pc:spChg>
        <pc:spChg chg="add mod">
          <ac:chgData name="Ricardo Steglich" userId="7d28796e-a471-425c-bed7-138f098dba1a" providerId="ADAL" clId="{42202849-5295-4969-BF79-E54A77D6C20A}" dt="2022-04-08T08:29:07.563" v="178"/>
          <ac:spMkLst>
            <pc:docMk/>
            <pc:sldMk cId="2916175041" sldId="268"/>
            <ac:spMk id="28" creationId="{F129BD56-92D9-4BF7-A7C7-A6E5B0320093}"/>
          </ac:spMkLst>
        </pc:spChg>
        <pc:picChg chg="add mod">
          <ac:chgData name="Ricardo Steglich" userId="7d28796e-a471-425c-bed7-138f098dba1a" providerId="ADAL" clId="{42202849-5295-4969-BF79-E54A77D6C20A}" dt="2022-04-08T08:27:01.265" v="96"/>
          <ac:picMkLst>
            <pc:docMk/>
            <pc:sldMk cId="2916175041" sldId="268"/>
            <ac:picMk id="19" creationId="{6DAAD59B-88D8-4EBE-961E-D2D577B9E870}"/>
          </ac:picMkLst>
        </pc:picChg>
        <pc:picChg chg="add mod">
          <ac:chgData name="Ricardo Steglich" userId="7d28796e-a471-425c-bed7-138f098dba1a" providerId="ADAL" clId="{42202849-5295-4969-BF79-E54A77D6C20A}" dt="2022-04-08T08:27:01.265" v="96"/>
          <ac:picMkLst>
            <pc:docMk/>
            <pc:sldMk cId="2916175041" sldId="268"/>
            <ac:picMk id="25" creationId="{2706DC82-DF24-46D2-92D0-12EAB24E8C4E}"/>
          </ac:picMkLst>
        </pc:picChg>
      </pc:sldChg>
      <pc:sldChg chg="addSp delSp modSp mod">
        <pc:chgData name="Ricardo Steglich" userId="7d28796e-a471-425c-bed7-138f098dba1a" providerId="ADAL" clId="{42202849-5295-4969-BF79-E54A77D6C20A}" dt="2022-04-08T08:35:22.060" v="401" actId="20577"/>
        <pc:sldMkLst>
          <pc:docMk/>
          <pc:sldMk cId="2392453377" sldId="271"/>
        </pc:sldMkLst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2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4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5" creationId="{00000000-0000-0000-0000-000000000000}"/>
          </ac:spMkLst>
        </pc:spChg>
        <pc:spChg chg="del mod">
          <ac:chgData name="Ricardo Steglich" userId="7d28796e-a471-425c-bed7-138f098dba1a" providerId="ADAL" clId="{42202849-5295-4969-BF79-E54A77D6C20A}" dt="2022-04-08T08:32:42.506" v="228" actId="478"/>
          <ac:spMkLst>
            <pc:docMk/>
            <pc:sldMk cId="2392453377" sldId="271"/>
            <ac:spMk id="6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7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8" creationId="{00000000-0000-0000-0000-000000000000}"/>
          </ac:spMkLst>
        </pc:spChg>
        <pc:spChg chg="del mod">
          <ac:chgData name="Ricardo Steglich" userId="7d28796e-a471-425c-bed7-138f098dba1a" providerId="ADAL" clId="{42202849-5295-4969-BF79-E54A77D6C20A}" dt="2022-04-08T08:32:40.794" v="226" actId="478"/>
          <ac:spMkLst>
            <pc:docMk/>
            <pc:sldMk cId="2392453377" sldId="271"/>
            <ac:spMk id="9" creationId="{00000000-0000-0000-0000-000000000000}"/>
          </ac:spMkLst>
        </pc:spChg>
        <pc:spChg chg="add del mod">
          <ac:chgData name="Ricardo Steglich" userId="7d28796e-a471-425c-bed7-138f098dba1a" providerId="ADAL" clId="{42202849-5295-4969-BF79-E54A77D6C20A}" dt="2022-04-08T08:33:25.825" v="235" actId="478"/>
          <ac:spMkLst>
            <pc:docMk/>
            <pc:sldMk cId="2392453377" sldId="271"/>
            <ac:spMk id="10" creationId="{D2C83E39-D44A-4595-87F3-85EF66B9DC6D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3" creationId="{98FABEDD-7687-4AB1-AA99-98321580E16A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4" creationId="{E3D7E114-F30F-48FD-A52A-976AA50D98A3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5" creationId="{86407296-87B5-4B00-A3A6-EB845B8749DE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6" creationId="{E0BF7568-B4DD-4533-A46D-C7E12788CE7E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17" creationId="{B00EB62B-4345-4F3D-95B0-F5E40C770DAD}"/>
          </ac:spMkLst>
        </pc:spChg>
        <pc:spChg chg="del mod">
          <ac:chgData name="Ricardo Steglich" userId="7d28796e-a471-425c-bed7-138f098dba1a" providerId="ADAL" clId="{42202849-5295-4969-BF79-E54A77D6C20A}" dt="2022-04-08T08:32:35.450" v="222" actId="478"/>
          <ac:spMkLst>
            <pc:docMk/>
            <pc:sldMk cId="2392453377" sldId="271"/>
            <ac:spMk id="18" creationId="{35B8CAE7-6697-4559-8426-A25BE5B9EC57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1" creationId="{7DD62283-D84D-4B02-806E-4609D4EEF5BD}"/>
          </ac:spMkLst>
        </pc:spChg>
        <pc:spChg chg="add mod">
          <ac:chgData name="Ricardo Steglich" userId="7d28796e-a471-425c-bed7-138f098dba1a" providerId="ADAL" clId="{42202849-5295-4969-BF79-E54A77D6C20A}" dt="2022-04-08T08:33:01.748" v="231" actId="1076"/>
          <ac:spMkLst>
            <pc:docMk/>
            <pc:sldMk cId="2392453377" sldId="271"/>
            <ac:spMk id="22" creationId="{50FD897C-7507-4C25-8370-6EECFC3E5FE7}"/>
          </ac:spMkLst>
        </pc:spChg>
        <pc:spChg chg="add mod">
          <ac:chgData name="Ricardo Steglich" userId="7d28796e-a471-425c-bed7-138f098dba1a" providerId="ADAL" clId="{42202849-5295-4969-BF79-E54A77D6C20A}" dt="2022-04-08T08:35:22.060" v="401" actId="20577"/>
          <ac:spMkLst>
            <pc:docMk/>
            <pc:sldMk cId="2392453377" sldId="271"/>
            <ac:spMk id="23" creationId="{E35AF3F9-06DD-4D96-88EE-C9A0DA70B18B}"/>
          </ac:spMkLst>
        </pc:spChg>
        <pc:spChg chg="del">
          <ac:chgData name="Ricardo Steglich" userId="7d28796e-a471-425c-bed7-138f098dba1a" providerId="ADAL" clId="{42202849-5295-4969-BF79-E54A77D6C20A}" dt="2022-04-08T08:32:25.454" v="219" actId="478"/>
          <ac:spMkLst>
            <pc:docMk/>
            <pc:sldMk cId="2392453377" sldId="271"/>
            <ac:spMk id="24" creationId="{00000000-0000-0000-0000-000000000000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5" creationId="{07C309EB-B730-4958-BB31-43461430C101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6" creationId="{4063429C-81CA-46F6-B522-06EDCCDA6B2E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7" creationId="{310CBDB7-2E71-44C5-8D1A-4227D2DD811E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8" creationId="{69017A71-19A7-4698-997F-27E03C368E0E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29" creationId="{AB193E4E-480A-467E-A369-0CADD63B624C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30" creationId="{9E7DA141-5243-42EB-A38C-200E101B1F0F}"/>
          </ac:spMkLst>
        </pc:spChg>
        <pc:spChg chg="add mod">
          <ac:chgData name="Ricardo Steglich" userId="7d28796e-a471-425c-bed7-138f098dba1a" providerId="ADAL" clId="{42202849-5295-4969-BF79-E54A77D6C20A}" dt="2022-04-08T08:32:45.400" v="229"/>
          <ac:spMkLst>
            <pc:docMk/>
            <pc:sldMk cId="2392453377" sldId="271"/>
            <ac:spMk id="31" creationId="{3CFB5E4C-2472-4C19-870B-46355EBFD23D}"/>
          </ac:spMkLst>
        </pc:sp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20" creationId="{3C937B9E-11BA-4886-9476-3AE3FAC9D552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2" creationId="{0CB120BC-E479-40F4-AF10-A679F1ED530A}"/>
          </ac:picMkLst>
        </pc:picChg>
        <pc:picChg chg="add mod">
          <ac:chgData name="Ricardo Steglich" userId="7d28796e-a471-425c-bed7-138f098dba1a" providerId="ADAL" clId="{42202849-5295-4969-BF79-E54A77D6C20A}" dt="2022-04-08T08:33:07.147" v="233" actId="1076"/>
          <ac:picMkLst>
            <pc:docMk/>
            <pc:sldMk cId="2392453377" sldId="271"/>
            <ac:picMk id="33" creationId="{3BA0A5D4-7E21-4913-B2FE-884D9C6D5CAF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4" creationId="{CBB54EC3-284D-4D90-B721-C2F96FA203BC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8" creationId="{791F36E3-41D4-4810-B367-0DE24AD25C63}"/>
          </ac:picMkLst>
        </pc:picChg>
        <pc:picChg chg="add mod">
          <ac:chgData name="Ricardo Steglich" userId="7d28796e-a471-425c-bed7-138f098dba1a" providerId="ADAL" clId="{42202849-5295-4969-BF79-E54A77D6C20A}" dt="2022-04-08T08:32:45.400" v="229"/>
          <ac:picMkLst>
            <pc:docMk/>
            <pc:sldMk cId="2392453377" sldId="271"/>
            <ac:picMk id="39" creationId="{058301A0-415C-4F23-A921-D427AA7C1690}"/>
          </ac:picMkLst>
        </pc:picChg>
        <pc:picChg chg="del">
          <ac:chgData name="Ricardo Steglich" userId="7d28796e-a471-425c-bed7-138f098dba1a" providerId="ADAL" clId="{42202849-5295-4969-BF79-E54A77D6C20A}" dt="2022-04-08T08:32:25.454" v="219" actId="478"/>
          <ac:picMkLst>
            <pc:docMk/>
            <pc:sldMk cId="2392453377" sldId="271"/>
            <ac:picMk id="18464" creationId="{00000000-0000-0000-0000-000000000000}"/>
          </ac:picMkLst>
        </pc:picChg>
        <pc:picChg chg="del">
          <ac:chgData name="Ricardo Steglich" userId="7d28796e-a471-425c-bed7-138f098dba1a" providerId="ADAL" clId="{42202849-5295-4969-BF79-E54A77D6C20A}" dt="2022-04-08T08:32:25.454" v="219" actId="478"/>
          <ac:picMkLst>
            <pc:docMk/>
            <pc:sldMk cId="2392453377" sldId="271"/>
            <ac:picMk id="18465" creationId="{00000000-0000-0000-0000-000000000000}"/>
          </ac:picMkLst>
        </pc:picChg>
        <pc:cxnChg chg="add mod">
          <ac:chgData name="Ricardo Steglich" userId="7d28796e-a471-425c-bed7-138f098dba1a" providerId="ADAL" clId="{42202849-5295-4969-BF79-E54A77D6C20A}" dt="2022-04-08T08:32:45.400" v="229"/>
          <ac:cxnSpMkLst>
            <pc:docMk/>
            <pc:sldMk cId="2392453377" sldId="271"/>
            <ac:cxnSpMk id="35" creationId="{8C90FD54-A8FC-4BE6-B564-B952E8E13DBC}"/>
          </ac:cxnSpMkLst>
        </pc:cxnChg>
        <pc:cxnChg chg="add mod">
          <ac:chgData name="Ricardo Steglich" userId="7d28796e-a471-425c-bed7-138f098dba1a" providerId="ADAL" clId="{42202849-5295-4969-BF79-E54A77D6C20A}" dt="2022-04-08T08:32:45.400" v="229"/>
          <ac:cxnSpMkLst>
            <pc:docMk/>
            <pc:sldMk cId="2392453377" sldId="271"/>
            <ac:cxnSpMk id="36" creationId="{80830DFD-E505-4B97-95B5-F811AE11AD20}"/>
          </ac:cxnSpMkLst>
        </pc:cxnChg>
        <pc:cxnChg chg="add mod">
          <ac:chgData name="Ricardo Steglich" userId="7d28796e-a471-425c-bed7-138f098dba1a" providerId="ADAL" clId="{42202849-5295-4969-BF79-E54A77D6C20A}" dt="2022-04-08T08:32:45.400" v="229"/>
          <ac:cxnSpMkLst>
            <pc:docMk/>
            <pc:sldMk cId="2392453377" sldId="271"/>
            <ac:cxnSpMk id="37" creationId="{515B1E63-603C-46D5-8A1E-C4A0E182ED00}"/>
          </ac:cxnSpMkLst>
        </pc:cxnChg>
      </pc:sldChg>
      <pc:sldChg chg="modSp mod">
        <pc:chgData name="Ricardo Steglich" userId="7d28796e-a471-425c-bed7-138f098dba1a" providerId="ADAL" clId="{42202849-5295-4969-BF79-E54A77D6C20A}" dt="2022-04-08T08:20:08.065" v="58" actId="20577"/>
        <pc:sldMkLst>
          <pc:docMk/>
          <pc:sldMk cId="1139443962" sldId="274"/>
        </pc:sldMkLst>
        <pc:spChg chg="mod">
          <ac:chgData name="Ricardo Steglich" userId="7d28796e-a471-425c-bed7-138f098dba1a" providerId="ADAL" clId="{42202849-5295-4969-BF79-E54A77D6C20A}" dt="2022-04-08T08:20:08.065" v="58" actId="20577"/>
          <ac:spMkLst>
            <pc:docMk/>
            <pc:sldMk cId="1139443962" sldId="274"/>
            <ac:spMk id="3" creationId="{00000000-0000-0000-0000-000000000000}"/>
          </ac:spMkLst>
        </pc:spChg>
      </pc:sldChg>
      <pc:sldChg chg="addSp delSp modSp mod delAnim">
        <pc:chgData name="Ricardo Steglich" userId="7d28796e-a471-425c-bed7-138f098dba1a" providerId="ADAL" clId="{42202849-5295-4969-BF79-E54A77D6C20A}" dt="2022-04-08T08:24:00.203" v="87" actId="20577"/>
        <pc:sldMkLst>
          <pc:docMk/>
          <pc:sldMk cId="464380377" sldId="277"/>
        </pc:sldMkLst>
        <pc:spChg chg="mod">
          <ac:chgData name="Ricardo Steglich" userId="7d28796e-a471-425c-bed7-138f098dba1a" providerId="ADAL" clId="{42202849-5295-4969-BF79-E54A77D6C20A}" dt="2022-04-08T08:24:00.203" v="87" actId="20577"/>
          <ac:spMkLst>
            <pc:docMk/>
            <pc:sldMk cId="464380377" sldId="277"/>
            <ac:spMk id="3" creationId="{00000000-0000-0000-0000-000000000000}"/>
          </ac:spMkLst>
        </pc:spChg>
        <pc:spChg chg="del">
          <ac:chgData name="Ricardo Steglich" userId="7d28796e-a471-425c-bed7-138f098dba1a" providerId="ADAL" clId="{42202849-5295-4969-BF79-E54A77D6C20A}" dt="2022-04-08T08:22:37.802" v="66" actId="478"/>
          <ac:spMkLst>
            <pc:docMk/>
            <pc:sldMk cId="464380377" sldId="277"/>
            <ac:spMk id="9" creationId="{73207169-F37C-4E60-AAF1-9062DB45264A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5" creationId="{B5E724B2-E213-4ABD-9452-F04FBC0F5BF2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6" creationId="{B5C3E3F1-2A58-4195-A9F9-3A32D76679E7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7" creationId="{36544546-7339-4F2E-9C98-6E679FC4EEFB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8" creationId="{27337879-7E1A-400B-8F94-3982CF90F3FF}"/>
          </ac:spMkLst>
        </pc:spChg>
        <pc:spChg chg="del">
          <ac:chgData name="Ricardo Steglich" userId="7d28796e-a471-425c-bed7-138f098dba1a" providerId="ADAL" clId="{42202849-5295-4969-BF79-E54A77D6C20A}" dt="2022-04-08T08:23:12.801" v="69" actId="478"/>
          <ac:spMkLst>
            <pc:docMk/>
            <pc:sldMk cId="464380377" sldId="277"/>
            <ac:spMk id="19" creationId="{2FD68C7D-3559-4D6E-A3EF-97E3EB89507F}"/>
          </ac:spMkLst>
        </pc:spChg>
        <pc:spChg chg="del">
          <ac:chgData name="Ricardo Steglich" userId="7d28796e-a471-425c-bed7-138f098dba1a" providerId="ADAL" clId="{42202849-5295-4969-BF79-E54A77D6C20A}" dt="2022-04-08T08:22:49.539" v="68" actId="478"/>
          <ac:spMkLst>
            <pc:docMk/>
            <pc:sldMk cId="464380377" sldId="277"/>
            <ac:spMk id="21" creationId="{77F3937E-7517-4289-9849-0D7C7EA240BB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2" creationId="{0B95C0B5-32D3-4D0E-A0FD-94978118AEBA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3" creationId="{82971D85-5BBC-4720-8A10-F9A06A99C45F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4" creationId="{224C9BEB-E018-4F8F-ADF3-732C10047E09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5" creationId="{4D30B3BF-9003-4525-9CCB-DA75AC36BB8B}"/>
          </ac:spMkLst>
        </pc:spChg>
        <pc:spChg chg="add mod">
          <ac:chgData name="Ricardo Steglich" userId="7d28796e-a471-425c-bed7-138f098dba1a" providerId="ADAL" clId="{42202849-5295-4969-BF79-E54A77D6C20A}" dt="2022-04-08T08:23:14.349" v="70"/>
          <ac:spMkLst>
            <pc:docMk/>
            <pc:sldMk cId="464380377" sldId="277"/>
            <ac:spMk id="26" creationId="{5FFC1EF8-74C1-4D86-8838-74F57ED2BEBF}"/>
          </ac:spMkLst>
        </pc:spChg>
        <pc:picChg chg="del">
          <ac:chgData name="Ricardo Steglich" userId="7d28796e-a471-425c-bed7-138f098dba1a" providerId="ADAL" clId="{42202849-5295-4969-BF79-E54A77D6C20A}" dt="2022-04-08T08:22:35.753" v="65" actId="478"/>
          <ac:picMkLst>
            <pc:docMk/>
            <pc:sldMk cId="464380377" sldId="277"/>
            <ac:picMk id="5" creationId="{00000000-0000-0000-0000-000000000000}"/>
          </ac:picMkLst>
        </pc:picChg>
        <pc:picChg chg="del">
          <ac:chgData name="Ricardo Steglich" userId="7d28796e-a471-425c-bed7-138f098dba1a" providerId="ADAL" clId="{42202849-5295-4969-BF79-E54A77D6C20A}" dt="2022-04-08T08:22:34.044" v="64" actId="478"/>
          <ac:picMkLst>
            <pc:docMk/>
            <pc:sldMk cId="464380377" sldId="277"/>
            <ac:picMk id="6" creationId="{00000000-0000-0000-0000-000000000000}"/>
          </ac:picMkLst>
        </pc:picChg>
        <pc:picChg chg="add mod">
          <ac:chgData name="Ricardo Steglich" userId="7d28796e-a471-425c-bed7-138f098dba1a" providerId="ADAL" clId="{42202849-5295-4969-BF79-E54A77D6C20A}" dt="2022-04-08T08:22:40.438" v="67"/>
          <ac:picMkLst>
            <pc:docMk/>
            <pc:sldMk cId="464380377" sldId="277"/>
            <ac:picMk id="20" creationId="{82981B78-1B5B-4B21-B506-94155D7A093A}"/>
          </ac:picMkLst>
        </pc:picChg>
      </pc:sldChg>
      <pc:sldChg chg="del">
        <pc:chgData name="Ricardo Steglich" userId="7d28796e-a471-425c-bed7-138f098dba1a" providerId="ADAL" clId="{42202849-5295-4969-BF79-E54A77D6C20A}" dt="2022-04-08T08:25:28.952" v="91" actId="2696"/>
        <pc:sldMkLst>
          <pc:docMk/>
          <pc:sldMk cId="1611046156" sldId="278"/>
        </pc:sldMkLst>
      </pc:sldChg>
      <pc:sldChg chg="del">
        <pc:chgData name="Ricardo Steglich" userId="7d28796e-a471-425c-bed7-138f098dba1a" providerId="ADAL" clId="{42202849-5295-4969-BF79-E54A77D6C20A}" dt="2022-04-08T08:25:37.679" v="93" actId="2696"/>
        <pc:sldMkLst>
          <pc:docMk/>
          <pc:sldMk cId="2716041735" sldId="279"/>
        </pc:sldMkLst>
      </pc:sldChg>
      <pc:sldChg chg="addSp delSp modSp">
        <pc:chgData name="Ricardo Steglich" userId="7d28796e-a471-425c-bed7-138f098dba1a" providerId="ADAL" clId="{42202849-5295-4969-BF79-E54A77D6C20A}" dt="2022-04-12T08:27:20.920" v="687" actId="20577"/>
        <pc:sldMkLst>
          <pc:docMk/>
          <pc:sldMk cId="2790629488" sldId="280"/>
        </pc:sldMkLst>
        <pc:spChg chg="mod">
          <ac:chgData name="Ricardo Steglich" userId="7d28796e-a471-425c-bed7-138f098dba1a" providerId="ADAL" clId="{42202849-5295-4969-BF79-E54A77D6C20A}" dt="2022-04-12T08:27:20.920" v="687" actId="20577"/>
          <ac:spMkLst>
            <pc:docMk/>
            <pc:sldMk cId="2790629488" sldId="280"/>
            <ac:spMk id="3" creationId="{00000000-0000-0000-0000-000000000000}"/>
          </ac:spMkLst>
        </pc:spChg>
        <pc:picChg chg="add mod">
          <ac:chgData name="Ricardo Steglich" userId="7d28796e-a471-425c-bed7-138f098dba1a" providerId="ADAL" clId="{42202849-5295-4969-BF79-E54A77D6C20A}" dt="2022-04-08T08:25:51.375" v="95"/>
          <ac:picMkLst>
            <pc:docMk/>
            <pc:sldMk cId="2790629488" sldId="280"/>
            <ac:picMk id="17" creationId="{2081B2ED-6616-4FBC-B322-F310CFD993AE}"/>
          </ac:picMkLst>
        </pc:picChg>
        <pc:picChg chg="del">
          <ac:chgData name="Ricardo Steglich" userId="7d28796e-a471-425c-bed7-138f098dba1a" providerId="ADAL" clId="{42202849-5295-4969-BF79-E54A77D6C20A}" dt="2022-04-08T08:25:50.374" v="94" actId="478"/>
          <ac:picMkLst>
            <pc:docMk/>
            <pc:sldMk cId="2790629488" sldId="280"/>
            <ac:picMk id="27652" creationId="{00000000-0000-0000-0000-000000000000}"/>
          </ac:picMkLst>
        </pc:picChg>
      </pc:sldChg>
      <pc:sldChg chg="modSp mod">
        <pc:chgData name="Ricardo Steglich" userId="7d28796e-a471-425c-bed7-138f098dba1a" providerId="ADAL" clId="{42202849-5295-4969-BF79-E54A77D6C20A}" dt="2022-05-06T10:55:02.836" v="689" actId="20577"/>
        <pc:sldMkLst>
          <pc:docMk/>
          <pc:sldMk cId="282064959" sldId="281"/>
        </pc:sldMkLst>
        <pc:spChg chg="mod">
          <ac:chgData name="Ricardo Steglich" userId="7d28796e-a471-425c-bed7-138f098dba1a" providerId="ADAL" clId="{42202849-5295-4969-BF79-E54A77D6C20A}" dt="2022-05-06T10:55:02.836" v="689" actId="20577"/>
          <ac:spMkLst>
            <pc:docMk/>
            <pc:sldMk cId="282064959" sldId="281"/>
            <ac:spMk id="9" creationId="{00000000-0000-0000-0000-000000000000}"/>
          </ac:spMkLst>
        </pc:spChg>
      </pc:sldChg>
      <pc:sldChg chg="modSp mod">
        <pc:chgData name="Ricardo Steglich" userId="7d28796e-a471-425c-bed7-138f098dba1a" providerId="ADAL" clId="{42202849-5295-4969-BF79-E54A77D6C20A}" dt="2022-04-08T08:30:21.359" v="218" actId="1038"/>
        <pc:sldMkLst>
          <pc:docMk/>
          <pc:sldMk cId="2089430396" sldId="282"/>
        </pc:sldMkLst>
        <pc:spChg chg="mod">
          <ac:chgData name="Ricardo Steglich" userId="7d28796e-a471-425c-bed7-138f098dba1a" providerId="ADAL" clId="{42202849-5295-4969-BF79-E54A77D6C20A}" dt="2022-04-08T08:30:21.359" v="218" actId="1038"/>
          <ac:spMkLst>
            <pc:docMk/>
            <pc:sldMk cId="2089430396" sldId="282"/>
            <ac:spMk id="5" creationId="{00000000-0000-0000-0000-000000000000}"/>
          </ac:spMkLst>
        </pc:spChg>
        <pc:picChg chg="mod">
          <ac:chgData name="Ricardo Steglich" userId="7d28796e-a471-425c-bed7-138f098dba1a" providerId="ADAL" clId="{42202849-5295-4969-BF79-E54A77D6C20A}" dt="2022-04-08T08:30:03.234" v="186" actId="1035"/>
          <ac:picMkLst>
            <pc:docMk/>
            <pc:sldMk cId="2089430396" sldId="282"/>
            <ac:picMk id="31746" creationId="{00000000-0000-0000-0000-000000000000}"/>
          </ac:picMkLst>
        </pc:picChg>
      </pc:sldChg>
      <pc:sldChg chg="modSp">
        <pc:chgData name="Ricardo Steglich" userId="7d28796e-a471-425c-bed7-138f098dba1a" providerId="ADAL" clId="{42202849-5295-4969-BF79-E54A77D6C20A}" dt="2022-05-06T10:56:58.386" v="691"/>
        <pc:sldMkLst>
          <pc:docMk/>
          <pc:sldMk cId="646190557" sldId="283"/>
        </pc:sldMkLst>
        <pc:picChg chg="mod">
          <ac:chgData name="Ricardo Steglich" userId="7d28796e-a471-425c-bed7-138f098dba1a" providerId="ADAL" clId="{42202849-5295-4969-BF79-E54A77D6C20A}" dt="2022-05-06T10:56:14.055" v="690"/>
          <ac:picMkLst>
            <pc:docMk/>
            <pc:sldMk cId="646190557" sldId="283"/>
            <ac:picMk id="8" creationId="{00000000-0000-0000-0000-000000000000}"/>
          </ac:picMkLst>
        </pc:picChg>
        <pc:picChg chg="mod">
          <ac:chgData name="Ricardo Steglich" userId="7d28796e-a471-425c-bed7-138f098dba1a" providerId="ADAL" clId="{42202849-5295-4969-BF79-E54A77D6C20A}" dt="2022-05-06T10:56:58.386" v="691"/>
          <ac:picMkLst>
            <pc:docMk/>
            <pc:sldMk cId="646190557" sldId="283"/>
            <ac:picMk id="11" creationId="{00000000-0000-0000-0000-000000000000}"/>
          </ac:picMkLst>
        </pc:picChg>
      </pc:sldChg>
      <pc:sldChg chg="del">
        <pc:chgData name="Ricardo Steglich" userId="7d28796e-a471-425c-bed7-138f098dba1a" providerId="ADAL" clId="{42202849-5295-4969-BF79-E54A77D6C20A}" dt="2022-04-08T08:21:11.236" v="59" actId="2696"/>
        <pc:sldMkLst>
          <pc:docMk/>
          <pc:sldMk cId="3245202644" sldId="285"/>
        </pc:sldMkLst>
      </pc:sldChg>
      <pc:sldChg chg="del">
        <pc:chgData name="Ricardo Steglich" userId="7d28796e-a471-425c-bed7-138f098dba1a" providerId="ADAL" clId="{42202849-5295-4969-BF79-E54A77D6C20A}" dt="2022-04-08T08:25:34.233" v="92" actId="2696"/>
        <pc:sldMkLst>
          <pc:docMk/>
          <pc:sldMk cId="426262988" sldId="286"/>
        </pc:sldMkLst>
      </pc:sldChg>
      <pc:sldChg chg="addSp delSp modSp mod">
        <pc:chgData name="Ricardo Steglich" userId="7d28796e-a471-425c-bed7-138f098dba1a" providerId="ADAL" clId="{42202849-5295-4969-BF79-E54A77D6C20A}" dt="2022-04-12T07:46:04.203" v="683" actId="108"/>
        <pc:sldMkLst>
          <pc:docMk/>
          <pc:sldMk cId="361731241" sldId="287"/>
        </pc:sldMkLst>
        <pc:spChg chg="mod">
          <ac:chgData name="Ricardo Steglich" userId="7d28796e-a471-425c-bed7-138f098dba1a" providerId="ADAL" clId="{42202849-5295-4969-BF79-E54A77D6C20A}" dt="2022-04-12T07:46:04.203" v="683" actId="108"/>
          <ac:spMkLst>
            <pc:docMk/>
            <pc:sldMk cId="361731241" sldId="287"/>
            <ac:spMk id="2" creationId="{00000000-0000-0000-0000-000000000000}"/>
          </ac:spMkLst>
        </pc:spChg>
        <pc:spChg chg="del mod">
          <ac:chgData name="Ricardo Steglich" userId="7d28796e-a471-425c-bed7-138f098dba1a" providerId="ADAL" clId="{42202849-5295-4969-BF79-E54A77D6C20A}" dt="2022-04-08T08:24:36.851" v="89" actId="478"/>
          <ac:spMkLst>
            <pc:docMk/>
            <pc:sldMk cId="361731241" sldId="287"/>
            <ac:spMk id="15" creationId="{D298CBF7-1FDF-413D-B99C-E9DDC6250484}"/>
          </ac:spMkLst>
        </pc:spChg>
        <pc:picChg chg="add mod">
          <ac:chgData name="Ricardo Steglich" userId="7d28796e-a471-425c-bed7-138f098dba1a" providerId="ADAL" clId="{42202849-5295-4969-BF79-E54A77D6C20A}" dt="2022-04-08T08:24:38.649" v="90"/>
          <ac:picMkLst>
            <pc:docMk/>
            <pc:sldMk cId="361731241" sldId="287"/>
            <ac:picMk id="16" creationId="{BD4E0FE2-25D4-4C0D-9865-582BC50EE2D7}"/>
          </ac:picMkLst>
        </pc:picChg>
      </pc:sldChg>
      <pc:sldChg chg="addSp delSp modSp add mod">
        <pc:chgData name="Ricardo Steglich" userId="7d28796e-a471-425c-bed7-138f098dba1a" providerId="ADAL" clId="{42202849-5295-4969-BF79-E54A77D6C20A}" dt="2022-04-08T08:41:30.390" v="682" actId="20577"/>
        <pc:sldMkLst>
          <pc:docMk/>
          <pc:sldMk cId="992661741" sldId="288"/>
        </pc:sldMkLst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1" creationId="{7DD62283-D84D-4B02-806E-4609D4EEF5BD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2" creationId="{50FD897C-7507-4C25-8370-6EECFC3E5FE7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3" creationId="{E35AF3F9-06DD-4D96-88EE-C9A0DA70B18B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24" creationId="{510B4D7B-1AD0-4AF6-856D-FB49C799798B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5" creationId="{07C309EB-B730-4958-BB31-43461430C101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6" creationId="{4063429C-81CA-46F6-B522-06EDCCDA6B2E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7" creationId="{310CBDB7-2E71-44C5-8D1A-4227D2DD811E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8" creationId="{69017A71-19A7-4698-997F-27E03C368E0E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29" creationId="{AB193E4E-480A-467E-A369-0CADD63B624C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30" creationId="{9E7DA141-5243-42EB-A38C-200E101B1F0F}"/>
          </ac:spMkLst>
        </pc:spChg>
        <pc:spChg chg="del">
          <ac:chgData name="Ricardo Steglich" userId="7d28796e-a471-425c-bed7-138f098dba1a" providerId="ADAL" clId="{42202849-5295-4969-BF79-E54A77D6C20A}" dt="2022-04-08T08:36:11.667" v="406" actId="478"/>
          <ac:spMkLst>
            <pc:docMk/>
            <pc:sldMk cId="992661741" sldId="288"/>
            <ac:spMk id="31" creationId="{3CFB5E4C-2472-4C19-870B-46355EBFD23D}"/>
          </ac:spMkLst>
        </pc:spChg>
        <pc:spChg chg="add mod">
          <ac:chgData name="Ricardo Steglich" userId="7d28796e-a471-425c-bed7-138f098dba1a" providerId="ADAL" clId="{42202849-5295-4969-BF79-E54A77D6C20A}" dt="2022-04-08T08:36:37.481" v="418" actId="20577"/>
          <ac:spMkLst>
            <pc:docMk/>
            <pc:sldMk cId="992661741" sldId="288"/>
            <ac:spMk id="40" creationId="{39B9CDB1-35D6-46A2-AE76-D62CF49329A4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1" creationId="{31B182C8-7D3B-4E7B-95B4-55B74BDE5B9A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2" creationId="{3E68EA7D-534D-4B34-934C-C5351A2C71AF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3" creationId="{D0678FD1-45E8-465D-B81C-9AABCFB7EA0D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4" creationId="{FE09081D-951B-4744-AEAB-D007B68DBDFF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5" creationId="{4760B8A7-42C3-43B7-953F-37F88D1A4C0E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6" creationId="{DFF99C16-DE4E-464D-90D2-B70EBDB6264A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47" creationId="{B9C031C7-877D-4287-A569-8A1686AD6FE6}"/>
          </ac:spMkLst>
        </pc:spChg>
        <pc:spChg chg="add mod">
          <ac:chgData name="Ricardo Steglich" userId="7d28796e-a471-425c-bed7-138f098dba1a" providerId="ADAL" clId="{42202849-5295-4969-BF79-E54A77D6C20A}" dt="2022-04-08T08:41:30.390" v="682" actId="20577"/>
          <ac:spMkLst>
            <pc:docMk/>
            <pc:sldMk cId="992661741" sldId="288"/>
            <ac:spMk id="51" creationId="{2C1688AB-64B1-4EC6-B9D3-311595DEF7B4}"/>
          </ac:spMkLst>
        </pc:spChg>
        <pc:spChg chg="add mod">
          <ac:chgData name="Ricardo Steglich" userId="7d28796e-a471-425c-bed7-138f098dba1a" providerId="ADAL" clId="{42202849-5295-4969-BF79-E54A77D6C20A}" dt="2022-04-08T08:40:16.409" v="606" actId="20577"/>
          <ac:spMkLst>
            <pc:docMk/>
            <pc:sldMk cId="992661741" sldId="288"/>
            <ac:spMk id="61" creationId="{3A3B0951-0BF1-416E-99CC-26EA7CF7C3E3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63" creationId="{41EF54A0-1EA8-4185-ACED-1FA97185F531}"/>
          </ac:spMkLst>
        </pc:spChg>
        <pc:spChg chg="add mod">
          <ac:chgData name="Ricardo Steglich" userId="7d28796e-a471-425c-bed7-138f098dba1a" providerId="ADAL" clId="{42202849-5295-4969-BF79-E54A77D6C20A}" dt="2022-04-08T08:36:14.191" v="407"/>
          <ac:spMkLst>
            <pc:docMk/>
            <pc:sldMk cId="992661741" sldId="288"/>
            <ac:spMk id="64" creationId="{2C63E5E6-2FD9-4AEE-AF33-A9EA76627315}"/>
          </ac:spMkLst>
        </pc:sp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20" creationId="{3C937B9E-11BA-4886-9476-3AE3FAC9D552}"/>
          </ac:picMkLst>
        </pc:picChg>
        <pc:picChg chg="del mod">
          <ac:chgData name="Ricardo Steglich" userId="7d28796e-a471-425c-bed7-138f098dba1a" providerId="ADAL" clId="{42202849-5295-4969-BF79-E54A77D6C20A}" dt="2022-04-08T08:36:06.820" v="405" actId="478"/>
          <ac:picMkLst>
            <pc:docMk/>
            <pc:sldMk cId="992661741" sldId="288"/>
            <ac:picMk id="32" creationId="{0CB120BC-E479-40F4-AF10-A679F1ED530A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3" creationId="{3BA0A5D4-7E21-4913-B2FE-884D9C6D5CAF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4" creationId="{CBB54EC3-284D-4D90-B721-C2F96FA203BC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8" creationId="{791F36E3-41D4-4810-B367-0DE24AD25C63}"/>
          </ac:picMkLst>
        </pc:picChg>
        <pc:picChg chg="del">
          <ac:chgData name="Ricardo Steglich" userId="7d28796e-a471-425c-bed7-138f098dba1a" providerId="ADAL" clId="{42202849-5295-4969-BF79-E54A77D6C20A}" dt="2022-04-08T08:36:11.667" v="406" actId="478"/>
          <ac:picMkLst>
            <pc:docMk/>
            <pc:sldMk cId="992661741" sldId="288"/>
            <ac:picMk id="39" creationId="{058301A0-415C-4F23-A921-D427AA7C1690}"/>
          </ac:picMkLst>
        </pc:picChg>
        <pc:picChg chg="add mod">
          <ac:chgData name="Ricardo Steglich" userId="7d28796e-a471-425c-bed7-138f098dba1a" providerId="ADAL" clId="{42202849-5295-4969-BF79-E54A77D6C20A}" dt="2022-04-08T08:36:14.191" v="407"/>
          <ac:picMkLst>
            <pc:docMk/>
            <pc:sldMk cId="992661741" sldId="288"/>
            <ac:picMk id="48" creationId="{D78D74A5-C8B9-46DA-B38B-80B64C78A444}"/>
          </ac:picMkLst>
        </pc:picChg>
        <pc:picChg chg="add mod">
          <ac:chgData name="Ricardo Steglich" userId="7d28796e-a471-425c-bed7-138f098dba1a" providerId="ADAL" clId="{42202849-5295-4969-BF79-E54A77D6C20A}" dt="2022-04-08T08:36:14.191" v="407"/>
          <ac:picMkLst>
            <pc:docMk/>
            <pc:sldMk cId="992661741" sldId="288"/>
            <ac:picMk id="49" creationId="{D419627B-E52C-44C0-8FFC-EC886531AA61}"/>
          </ac:picMkLst>
        </pc:picChg>
        <pc:picChg chg="add mod">
          <ac:chgData name="Ricardo Steglich" userId="7d28796e-a471-425c-bed7-138f098dba1a" providerId="ADAL" clId="{42202849-5295-4969-BF79-E54A77D6C20A}" dt="2022-04-08T08:36:14.191" v="407"/>
          <ac:picMkLst>
            <pc:docMk/>
            <pc:sldMk cId="992661741" sldId="288"/>
            <ac:picMk id="50" creationId="{A2B6625A-CFC7-4B90-9515-A4B423DA0F43}"/>
          </ac:picMkLst>
        </pc:picChg>
        <pc:cxnChg chg="del">
          <ac:chgData name="Ricardo Steglich" userId="7d28796e-a471-425c-bed7-138f098dba1a" providerId="ADAL" clId="{42202849-5295-4969-BF79-E54A77D6C20A}" dt="2022-04-08T08:36:11.667" v="406" actId="478"/>
          <ac:cxnSpMkLst>
            <pc:docMk/>
            <pc:sldMk cId="992661741" sldId="288"/>
            <ac:cxnSpMk id="35" creationId="{8C90FD54-A8FC-4BE6-B564-B952E8E13DBC}"/>
          </ac:cxnSpMkLst>
        </pc:cxnChg>
        <pc:cxnChg chg="del">
          <ac:chgData name="Ricardo Steglich" userId="7d28796e-a471-425c-bed7-138f098dba1a" providerId="ADAL" clId="{42202849-5295-4969-BF79-E54A77D6C20A}" dt="2022-04-08T08:36:11.667" v="406" actId="478"/>
          <ac:cxnSpMkLst>
            <pc:docMk/>
            <pc:sldMk cId="992661741" sldId="288"/>
            <ac:cxnSpMk id="36" creationId="{80830DFD-E505-4B97-95B5-F811AE11AD20}"/>
          </ac:cxnSpMkLst>
        </pc:cxnChg>
        <pc:cxnChg chg="del">
          <ac:chgData name="Ricardo Steglich" userId="7d28796e-a471-425c-bed7-138f098dba1a" providerId="ADAL" clId="{42202849-5295-4969-BF79-E54A77D6C20A}" dt="2022-04-08T08:36:11.667" v="406" actId="478"/>
          <ac:cxnSpMkLst>
            <pc:docMk/>
            <pc:sldMk cId="992661741" sldId="288"/>
            <ac:cxnSpMk id="37" creationId="{515B1E63-603C-46D5-8A1E-C4A0E182ED00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2" creationId="{C1D00AD0-72E9-4524-AD69-B708EC1952CA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3" creationId="{B3526E94-D357-4D1A-B58F-81105A317BD9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4" creationId="{3F84EDEB-9881-46CC-83EB-6EA619E22649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5" creationId="{26F9BADD-BB17-489D-AFF3-2A974E73104F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6" creationId="{FE606BD2-E4B3-4F9E-8647-0760B69181A5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7" creationId="{3DF797B7-9451-4AE7-8F05-E7226E907F5E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8" creationId="{CC2F9F67-CD8C-4575-94AA-96C64825C064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59" creationId="{CC7F2F64-5B4A-47C7-8253-3DFE3C83ED09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60" creationId="{8E2804D0-28CE-494E-9B5B-09E666F01ABF}"/>
          </ac:cxnSpMkLst>
        </pc:cxnChg>
        <pc:cxnChg chg="add mod">
          <ac:chgData name="Ricardo Steglich" userId="7d28796e-a471-425c-bed7-138f098dba1a" providerId="ADAL" clId="{42202849-5295-4969-BF79-E54A77D6C20A}" dt="2022-04-08T08:36:14.191" v="407"/>
          <ac:cxnSpMkLst>
            <pc:docMk/>
            <pc:sldMk cId="992661741" sldId="288"/>
            <ac:cxnSpMk id="62" creationId="{337628F6-4D87-4E37-AAC8-D8E656F56173}"/>
          </ac:cxnSpMkLst>
        </pc:cxnChg>
      </pc:sldChg>
    </pc:docChg>
  </pc:docChgLst>
  <pc:docChgLst>
    <pc:chgData name="Ricardo Steglich (EXTERN)" userId="40f5ff1a-637e-494c-842f-39db238da916" providerId="ADAL" clId="{CE4B32CF-09E7-434D-84DD-FC5F691DECE0}"/>
    <pc:docChg chg="undo custSel delSld modSld">
      <pc:chgData name="Ricardo Steglich (EXTERN)" userId="40f5ff1a-637e-494c-842f-39db238da916" providerId="ADAL" clId="{CE4B32CF-09E7-434D-84DD-FC5F691DECE0}" dt="2023-02-14T12:28:58.106" v="453" actId="2696"/>
      <pc:docMkLst>
        <pc:docMk/>
      </pc:docMkLst>
      <pc:sldChg chg="del">
        <pc:chgData name="Ricardo Steglich (EXTERN)" userId="40f5ff1a-637e-494c-842f-39db238da916" providerId="ADAL" clId="{CE4B32CF-09E7-434D-84DD-FC5F691DECE0}" dt="2023-02-14T12:28:53.656" v="452" actId="2696"/>
        <pc:sldMkLst>
          <pc:docMk/>
          <pc:sldMk cId="2392453377" sldId="271"/>
        </pc:sldMkLst>
      </pc:sldChg>
      <pc:sldChg chg="modSp">
        <pc:chgData name="Ricardo Steglich (EXTERN)" userId="40f5ff1a-637e-494c-842f-39db238da916" providerId="ADAL" clId="{CE4B32CF-09E7-434D-84DD-FC5F691DECE0}" dt="2023-02-14T12:04:31.626" v="0"/>
        <pc:sldMkLst>
          <pc:docMk/>
          <pc:sldMk cId="1139443962" sldId="274"/>
        </pc:sldMkLst>
        <pc:picChg chg="mod">
          <ac:chgData name="Ricardo Steglich (EXTERN)" userId="40f5ff1a-637e-494c-842f-39db238da916" providerId="ADAL" clId="{CE4B32CF-09E7-434D-84DD-FC5F691DECE0}" dt="2023-02-14T12:04:31.626" v="0"/>
          <ac:picMkLst>
            <pc:docMk/>
            <pc:sldMk cId="1139443962" sldId="274"/>
            <ac:picMk id="5" creationId="{00000000-0000-0000-0000-000000000000}"/>
          </ac:picMkLst>
        </pc:picChg>
      </pc:sldChg>
      <pc:sldChg chg="del">
        <pc:chgData name="Ricardo Steglich (EXTERN)" userId="40f5ff1a-637e-494c-842f-39db238da916" providerId="ADAL" clId="{CE4B32CF-09E7-434D-84DD-FC5F691DECE0}" dt="2023-02-14T12:18:52.835" v="248" actId="2696"/>
        <pc:sldMkLst>
          <pc:docMk/>
          <pc:sldMk cId="2089430396" sldId="282"/>
        </pc:sldMkLst>
      </pc:sldChg>
      <pc:sldChg chg="modSp mod">
        <pc:chgData name="Ricardo Steglich (EXTERN)" userId="40f5ff1a-637e-494c-842f-39db238da916" providerId="ADAL" clId="{CE4B32CF-09E7-434D-84DD-FC5F691DECE0}" dt="2023-02-14T12:14:14.397" v="212" actId="1035"/>
        <pc:sldMkLst>
          <pc:docMk/>
          <pc:sldMk cId="646190557" sldId="283"/>
        </pc:sldMkLst>
        <pc:spChg chg="mod">
          <ac:chgData name="Ricardo Steglich (EXTERN)" userId="40f5ff1a-637e-494c-842f-39db238da916" providerId="ADAL" clId="{CE4B32CF-09E7-434D-84DD-FC5F691DECE0}" dt="2023-02-14T12:14:04.221" v="195" actId="1035"/>
          <ac:spMkLst>
            <pc:docMk/>
            <pc:sldMk cId="646190557" sldId="283"/>
            <ac:spMk id="4" creationId="{04E5A793-B27B-441E-9CC7-920F2EF49E0E}"/>
          </ac:spMkLst>
        </pc:spChg>
        <pc:spChg chg="mod">
          <ac:chgData name="Ricardo Steglich (EXTERN)" userId="40f5ff1a-637e-494c-842f-39db238da916" providerId="ADAL" clId="{CE4B32CF-09E7-434D-84DD-FC5F691DECE0}" dt="2023-02-14T12:14:14.397" v="212" actId="1035"/>
          <ac:spMkLst>
            <pc:docMk/>
            <pc:sldMk cId="646190557" sldId="283"/>
            <ac:spMk id="22" creationId="{6FD93F8A-C02A-4707-8860-A95158A24C15}"/>
          </ac:spMkLst>
        </pc:spChg>
        <pc:spChg chg="mod">
          <ac:chgData name="Ricardo Steglich (EXTERN)" userId="40f5ff1a-637e-494c-842f-39db238da916" providerId="ADAL" clId="{CE4B32CF-09E7-434D-84DD-FC5F691DECE0}" dt="2023-02-14T12:14:14.397" v="212" actId="1035"/>
          <ac:spMkLst>
            <pc:docMk/>
            <pc:sldMk cId="646190557" sldId="283"/>
            <ac:spMk id="23" creationId="{2B097FBC-7D37-4A66-B58B-FC15661F95D3}"/>
          </ac:spMkLst>
        </pc:spChg>
        <pc:spChg chg="mod">
          <ac:chgData name="Ricardo Steglich (EXTERN)" userId="40f5ff1a-637e-494c-842f-39db238da916" providerId="ADAL" clId="{CE4B32CF-09E7-434D-84DD-FC5F691DECE0}" dt="2023-02-14T12:13:34.028" v="185" actId="20577"/>
          <ac:spMkLst>
            <pc:docMk/>
            <pc:sldMk cId="646190557" sldId="283"/>
            <ac:spMk id="2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14:14.397" v="212" actId="1035"/>
          <ac:spMkLst>
            <pc:docMk/>
            <pc:sldMk cId="646190557" sldId="283"/>
            <ac:spMk id="25" creationId="{D529AF53-7C38-45FE-BF12-36E72F065F29}"/>
          </ac:spMkLst>
        </pc:spChg>
        <pc:picChg chg="mod">
          <ac:chgData name="Ricardo Steglich (EXTERN)" userId="40f5ff1a-637e-494c-842f-39db238da916" providerId="ADAL" clId="{CE4B32CF-09E7-434D-84DD-FC5F691DECE0}" dt="2023-02-14T12:12:35.500" v="144" actId="1035"/>
          <ac:picMkLst>
            <pc:docMk/>
            <pc:sldMk cId="646190557" sldId="283"/>
            <ac:picMk id="8" creationId="{00000000-0000-0000-0000-000000000000}"/>
          </ac:picMkLst>
        </pc:picChg>
        <pc:picChg chg="mod">
          <ac:chgData name="Ricardo Steglich (EXTERN)" userId="40f5ff1a-637e-494c-842f-39db238da916" providerId="ADAL" clId="{CE4B32CF-09E7-434D-84DD-FC5F691DECE0}" dt="2023-02-14T12:13:48.715" v="190" actId="1035"/>
          <ac:picMkLst>
            <pc:docMk/>
            <pc:sldMk cId="646190557" sldId="283"/>
            <ac:picMk id="10" creationId="{00000000-0000-0000-0000-000000000000}"/>
          </ac:picMkLst>
        </pc:picChg>
        <pc:picChg chg="mod">
          <ac:chgData name="Ricardo Steglich (EXTERN)" userId="40f5ff1a-637e-494c-842f-39db238da916" providerId="ADAL" clId="{CE4B32CF-09E7-434D-84DD-FC5F691DECE0}" dt="2023-02-14T12:12:35.500" v="144" actId="1035"/>
          <ac:picMkLst>
            <pc:docMk/>
            <pc:sldMk cId="646190557" sldId="283"/>
            <ac:picMk id="11" creationId="{00000000-0000-0000-0000-000000000000}"/>
          </ac:picMkLst>
        </pc:picChg>
        <pc:picChg chg="mod">
          <ac:chgData name="Ricardo Steglich (EXTERN)" userId="40f5ff1a-637e-494c-842f-39db238da916" providerId="ADAL" clId="{CE4B32CF-09E7-434D-84DD-FC5F691DECE0}" dt="2023-02-14T12:12:35.500" v="144" actId="1035"/>
          <ac:picMkLst>
            <pc:docMk/>
            <pc:sldMk cId="646190557" sldId="283"/>
            <ac:picMk id="12" creationId="{00000000-0000-0000-0000-000000000000}"/>
          </ac:picMkLst>
        </pc:picChg>
      </pc:sldChg>
      <pc:sldChg chg="addSp modSp mod">
        <pc:chgData name="Ricardo Steglich (EXTERN)" userId="40f5ff1a-637e-494c-842f-39db238da916" providerId="ADAL" clId="{CE4B32CF-09E7-434D-84DD-FC5F691DECE0}" dt="2023-02-14T12:24:22.237" v="356" actId="1035"/>
        <pc:sldMkLst>
          <pc:docMk/>
          <pc:sldMk cId="458400683" sldId="284"/>
        </pc:sldMkLst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" creationId="{A6AABBDF-4641-6703-C25A-EDEBF0ABB75B}"/>
          </ac:spMkLst>
        </pc:spChg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4" creationId="{4BEB1369-9D4F-F862-A2B7-BFA915B1320A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8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9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0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1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3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5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8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19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0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1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3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5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8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29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0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1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3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4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5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6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37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4:07.731" v="340" actId="1036"/>
          <ac:spMkLst>
            <pc:docMk/>
            <pc:sldMk cId="458400683" sldId="284"/>
            <ac:spMk id="40" creationId="{00000000-0000-0000-0000-000000000000}"/>
          </ac:spMkLst>
        </pc:spChg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41" creationId="{432AA226-888A-2059-3C42-01FA62189F1C}"/>
          </ac:spMkLst>
        </pc:spChg>
        <pc:spChg chg="add mod">
          <ac:chgData name="Ricardo Steglich (EXTERN)" userId="40f5ff1a-637e-494c-842f-39db238da916" providerId="ADAL" clId="{CE4B32CF-09E7-434D-84DD-FC5F691DECE0}" dt="2023-02-14T12:23:44.449" v="322" actId="1035"/>
          <ac:spMkLst>
            <pc:docMk/>
            <pc:sldMk cId="458400683" sldId="284"/>
            <ac:spMk id="42" creationId="{A1595D6D-B594-9D5B-960B-01642739156B}"/>
          </ac:spMkLst>
        </pc:spChg>
        <pc:spChg chg="mod">
          <ac:chgData name="Ricardo Steglich (EXTERN)" userId="40f5ff1a-637e-494c-842f-39db238da916" providerId="ADAL" clId="{CE4B32CF-09E7-434D-84DD-FC5F691DECE0}" dt="2023-02-14T12:24:22.237" v="356" actId="1035"/>
          <ac:spMkLst>
            <pc:docMk/>
            <pc:sldMk cId="458400683" sldId="284"/>
            <ac:spMk id="68" creationId="{5D5FB0DB-359C-4A9B-9C02-023395AE9179}"/>
          </ac:spMkLst>
        </pc:spChg>
        <pc:picChg chg="mod">
          <ac:chgData name="Ricardo Steglich (EXTERN)" userId="40f5ff1a-637e-494c-842f-39db238da916" providerId="ADAL" clId="{CE4B32CF-09E7-434D-84DD-FC5F691DECE0}" dt="2023-02-14T12:23:44.449" v="322" actId="1035"/>
          <ac:picMkLst>
            <pc:docMk/>
            <pc:sldMk cId="458400683" sldId="284"/>
            <ac:picMk id="5" creationId="{00000000-0000-0000-0000-000000000000}"/>
          </ac:picMkLst>
        </pc:picChg>
      </pc:sldChg>
      <pc:sldChg chg="del">
        <pc:chgData name="Ricardo Steglich (EXTERN)" userId="40f5ff1a-637e-494c-842f-39db238da916" providerId="ADAL" clId="{CE4B32CF-09E7-434D-84DD-FC5F691DECE0}" dt="2023-02-14T12:28:58.106" v="453" actId="2696"/>
        <pc:sldMkLst>
          <pc:docMk/>
          <pc:sldMk cId="992661741" sldId="288"/>
        </pc:sldMkLst>
      </pc:sldChg>
      <pc:sldChg chg="modSp mod">
        <pc:chgData name="Ricardo Steglich (EXTERN)" userId="40f5ff1a-637e-494c-842f-39db238da916" providerId="ADAL" clId="{CE4B32CF-09E7-434D-84DD-FC5F691DECE0}" dt="2023-02-14T12:18:31.635" v="247" actId="14100"/>
        <pc:sldMkLst>
          <pc:docMk/>
          <pc:sldMk cId="3624311156" sldId="289"/>
        </pc:sldMkLst>
        <pc:spChg chg="mod">
          <ac:chgData name="Ricardo Steglich (EXTERN)" userId="40f5ff1a-637e-494c-842f-39db238da916" providerId="ADAL" clId="{CE4B32CF-09E7-434D-84DD-FC5F691DECE0}" dt="2023-02-14T12:18:31.635" v="247" actId="14100"/>
          <ac:spMkLst>
            <pc:docMk/>
            <pc:sldMk cId="3624311156" sldId="289"/>
            <ac:spMk id="2" creationId="{00000000-0000-0000-0000-000000000000}"/>
          </ac:spMkLst>
        </pc:spChg>
      </pc:sldChg>
      <pc:sldChg chg="modSp mod">
        <pc:chgData name="Ricardo Steglich (EXTERN)" userId="40f5ff1a-637e-494c-842f-39db238da916" providerId="ADAL" clId="{CE4B32CF-09E7-434D-84DD-FC5F691DECE0}" dt="2023-02-14T12:26:56.349" v="451" actId="20577"/>
        <pc:sldMkLst>
          <pc:docMk/>
          <pc:sldMk cId="1055995208" sldId="290"/>
        </pc:sldMkLst>
        <pc:spChg chg="mod">
          <ac:chgData name="Ricardo Steglich (EXTERN)" userId="40f5ff1a-637e-494c-842f-39db238da916" providerId="ADAL" clId="{CE4B32CF-09E7-434D-84DD-FC5F691DECE0}" dt="2023-02-14T12:25:58.811" v="378" actId="20577"/>
          <ac:spMkLst>
            <pc:docMk/>
            <pc:sldMk cId="1055995208" sldId="290"/>
            <ac:spMk id="2" creationId="{00000000-0000-0000-0000-000000000000}"/>
          </ac:spMkLst>
        </pc:spChg>
        <pc:spChg chg="mod">
          <ac:chgData name="Ricardo Steglich (EXTERN)" userId="40f5ff1a-637e-494c-842f-39db238da916" providerId="ADAL" clId="{CE4B32CF-09E7-434D-84DD-FC5F691DECE0}" dt="2023-02-14T12:26:56.349" v="451" actId="20577"/>
          <ac:spMkLst>
            <pc:docMk/>
            <pc:sldMk cId="1055995208" sldId="290"/>
            <ac:spMk id="30" creationId="{4EE7B839-8000-7E53-817B-5C9ABD64F5B6}"/>
          </ac:spMkLst>
        </pc:spChg>
        <pc:spChg chg="mod">
          <ac:chgData name="Ricardo Steglich (EXTERN)" userId="40f5ff1a-637e-494c-842f-39db238da916" providerId="ADAL" clId="{CE4B32CF-09E7-434D-84DD-FC5F691DECE0}" dt="2023-02-14T12:26:21.612" v="416" actId="20577"/>
          <ac:spMkLst>
            <pc:docMk/>
            <pc:sldMk cId="1055995208" sldId="290"/>
            <ac:spMk id="1024" creationId="{6C5D4550-5FFB-404F-EFB2-E91C835B7A1F}"/>
          </ac:spMkLst>
        </pc:spChg>
      </pc:sldChg>
    </pc:docChg>
  </pc:docChgLst>
  <pc:docChgLst>
    <pc:chgData name="Ricardo Steglich (EXTERN)" userId="40f5ff1a-637e-494c-842f-39db238da916" providerId="ADAL" clId="{976C20BD-CCD1-4CBB-BD9C-705EED9D245D}"/>
    <pc:docChg chg="undo custSel modSld">
      <pc:chgData name="Ricardo Steglich (EXTERN)" userId="40f5ff1a-637e-494c-842f-39db238da916" providerId="ADAL" clId="{976C20BD-CCD1-4CBB-BD9C-705EED9D245D}" dt="2022-08-31T12:35:30.693" v="2" actId="1076"/>
      <pc:docMkLst>
        <pc:docMk/>
      </pc:docMkLst>
      <pc:sldChg chg="modSp mod">
        <pc:chgData name="Ricardo Steglich (EXTERN)" userId="40f5ff1a-637e-494c-842f-39db238da916" providerId="ADAL" clId="{976C20BD-CCD1-4CBB-BD9C-705EED9D245D}" dt="2022-08-31T12:35:30.693" v="2" actId="1076"/>
        <pc:sldMkLst>
          <pc:docMk/>
          <pc:sldMk cId="646190557" sldId="283"/>
        </pc:sldMkLst>
        <pc:picChg chg="mod">
          <ac:chgData name="Ricardo Steglich (EXTERN)" userId="40f5ff1a-637e-494c-842f-39db238da916" providerId="ADAL" clId="{976C20BD-CCD1-4CBB-BD9C-705EED9D245D}" dt="2022-08-31T12:35:30.693" v="2" actId="1076"/>
          <ac:picMkLst>
            <pc:docMk/>
            <pc:sldMk cId="646190557" sldId="283"/>
            <ac:picMk id="1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8E40C-51BD-45E4-9801-B1D6D6AEC12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0B1BA-A111-4075-8435-CC03EDD78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83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152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740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072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946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7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7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3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9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3"/>
            <a:ext cx="10228006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6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454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924"/>
            <a:ext cx="12192000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2" y="1620654"/>
            <a:ext cx="7138562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4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2"/>
            <a:ext cx="4705421" cy="1277273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605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242066" y="6591776"/>
            <a:ext cx="231633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0800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0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1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6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6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0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1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9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7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hyperlink" Target="https://toolbox.loyaltypartner.com/index.php?id=369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box.loyaltypartner.com/index.php?id=1611&amp;L=1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hyperlink" Target="https://toolbox.loyaltypartner.com/fileadmin/Files_PL/office-it/Baza_wiedzy/Printer_how_to_use_for_the_first_time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b-it-services.intra.loyaltypartner.com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oolbox.loyaltypartner.com/index.php?id=1582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46.png"/><Relationship Id="rId18" Type="http://schemas.openxmlformats.org/officeDocument/2006/relationships/hyperlink" Target="https://moveit.loyaltypartner.com/" TargetMode="External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48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45.gif"/><Relationship Id="rId17" Type="http://schemas.openxmlformats.org/officeDocument/2006/relationships/hyperlink" Target="file:///\\MUC-PVW-FILE-11\DATA\ADMIN" TargetMode="External"/><Relationship Id="rId2" Type="http://schemas.openxmlformats.org/officeDocument/2006/relationships/slideLayout" Target="../slideLayouts/slideLayout14.xml"/><Relationship Id="rId16" Type="http://schemas.openxmlformats.org/officeDocument/2006/relationships/hyperlink" Target="file:///\\waw-file-01" TargetMode="External"/><Relationship Id="rId20" Type="http://schemas.openxmlformats.org/officeDocument/2006/relationships/image" Target="../media/image47.png"/><Relationship Id="rId1" Type="http://schemas.openxmlformats.org/officeDocument/2006/relationships/tags" Target="../tags/tag8.xml"/><Relationship Id="rId6" Type="http://schemas.openxmlformats.org/officeDocument/2006/relationships/image" Target="../media/image44.png"/><Relationship Id="rId11" Type="http://schemas.openxmlformats.org/officeDocument/2006/relationships/hyperlink" Target="https://loyaltypartnergroup.sharepoint.com/" TargetMode="External"/><Relationship Id="rId5" Type="http://schemas.openxmlformats.org/officeDocument/2006/relationships/image" Target="../media/image43.png"/><Relationship Id="rId15" Type="http://schemas.openxmlformats.org/officeDocument/2006/relationships/hyperlink" Target="https://muc-pvw-hrm-03.loyaltypartner.com/insight" TargetMode="External"/><Relationship Id="rId10" Type="http://schemas.openxmlformats.org/officeDocument/2006/relationships/hyperlink" Target="https://webmail.loyaltypartner.com/owa" TargetMode="External"/><Relationship Id="rId19" Type="http://schemas.openxmlformats.org/officeDocument/2006/relationships/hyperlink" Target="https://toolbox.loyaltypartner.com/index.php?id=1622" TargetMode="External"/><Relationship Id="rId4" Type="http://schemas.openxmlformats.org/officeDocument/2006/relationships/image" Target="../media/image42.png"/><Relationship Id="rId9" Type="http://schemas.openxmlformats.org/officeDocument/2006/relationships/hyperlink" Target="https://portal.office.com/account/?ref=MeControl#personalinfo" TargetMode="External"/><Relationship Id="rId14" Type="http://schemas.microsoft.com/office/2007/relationships/hdphoto" Target="../media/hdphoto1.wdp"/><Relationship Id="rId22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rafal.kubuj@payback.net" TargetMode="External"/><Relationship Id="rId3" Type="http://schemas.openxmlformats.org/officeDocument/2006/relationships/notesSlide" Target="../notesSlides/notesSlide6.xml"/><Relationship Id="rId7" Type="http://schemas.openxmlformats.org/officeDocument/2006/relationships/hyperlink" Target="mailto:jacek.dziemian@payback.net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hyperlink" Target="https://pb-itsm.intra.loyaltypartner.com/servicedesk/customer/kb/view/197064597?applicationId=d0329a83-dfeb-3941-bac9-58c6c07b14fe&amp;portalId=2&amp;pageNumber=1&amp;q=folder&amp;q_time=1615406766902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toolbox.loyaltypartner.com/index.php?id=1622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passwordreset.microsoftonline.com/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office.com/?auth=2&amp;home=1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pb-wiki.intra.loyaltypartner.com/display/KBOIT/Login+To+Microsoft+365+The+Very+First+Time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microsoft.com/en-us/account/authenticator?cmp=vgfp7d_40oczo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pb-wiki.intra.loyaltypartner.com/pages/viewpage.action?pageId=197044343" TargetMode="External"/><Relationship Id="rId7" Type="http://schemas.openxmlformats.org/officeDocument/2006/relationships/hyperlink" Target="https://muc-rsa-05.loyaltypartner.com:7004/console-selfservice/SelfService.d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hyperlink" Target="file:///C:\ProgramData\Microsoft\Windows\Start%20Menu\Programs\Palo%20Alto%20Networks\GlobalProtect\GlobalProtect.lnk" TargetMode="Externa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itrix.intra.aexp.com/Citrix/XenApp/auth/login.aspx" TargetMode="External"/><Relationship Id="rId3" Type="http://schemas.openxmlformats.org/officeDocument/2006/relationships/hyperlink" Target="https://amex.csod.com/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hyperlink" Target="https://pb-itsm.intra.loyaltypartner.com/servicedesk/customer/portal/2/create/149" TargetMode="External"/><Relationship Id="rId4" Type="http://schemas.openxmlformats.org/officeDocument/2006/relationships/hyperlink" Target="https://square.americanexpress.com/" TargetMode="External"/><Relationship Id="rId9" Type="http://schemas.openxmlformats.org/officeDocument/2006/relationships/hyperlink" Target="http://techcare.aexp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.emf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hyperlink" Target="softwarecenter:SoftwareID=ScopeId_94860293-F484-455A-A74D-407B70C2DA5A/Application_389b684a-dcdc-4ce0-b4ad-b2793ae60595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openxmlformats.org/officeDocument/2006/relationships/hyperlink" Target="https://pb-itsm.intra.loyaltypartner.com/servicedesk/customer/portal/6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b-itsm.intra.loyaltypartner.com/servicedesk/customer/kb/view/240560456?applicationId=d0329a83-dfeb-3941-bac9-58c6c07b14fe&amp;portalId=2&amp;pageNumber=1&amp;q=OWL&amp;q_time=1615406423706" TargetMode="External"/><Relationship Id="rId13" Type="http://schemas.openxmlformats.org/officeDocument/2006/relationships/image" Target="../media/image36.pn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pb-itsm.intra.loyaltypartner.com/servicedesk/customer/portal/2" TargetMode="External"/><Relationship Id="rId12" Type="http://schemas.openxmlformats.org/officeDocument/2006/relationships/hyperlink" Target="https://pb-itsm.intra.loyaltypartner.com/servicedesk/customer/kb/view/245807559?pageNumber=1&amp;resultNumber=1&amp;q=intune&amp;q_time=1661949221980" TargetMode="Externa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8.png"/><Relationship Id="rId1" Type="http://schemas.openxmlformats.org/officeDocument/2006/relationships/tags" Target="../tags/tag7.xml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5" Type="http://schemas.openxmlformats.org/officeDocument/2006/relationships/image" Target="../media/image1.emf"/><Relationship Id="rId15" Type="http://schemas.openxmlformats.org/officeDocument/2006/relationships/image" Target="../media/image37.png"/><Relationship Id="rId10" Type="http://schemas.openxmlformats.org/officeDocument/2006/relationships/hyperlink" Target="https://pb-itsm.intra.loyaltypartner.com/servicedesk/customer/portal/2/create/506?q=softwa&amp;q_time=1615406558912" TargetMode="External"/><Relationship Id="rId4" Type="http://schemas.openxmlformats.org/officeDocument/2006/relationships/oleObject" Target="../embeddings/oleObject7.bin"/><Relationship Id="rId9" Type="http://schemas.openxmlformats.org/officeDocument/2006/relationships/image" Target="../media/image34.png"/><Relationship Id="rId14" Type="http://schemas.openxmlformats.org/officeDocument/2006/relationships/hyperlink" Target="https://pb-itsm.intra.loyaltypartner.com/servicedesk/customer/kb/view/197053752?applicationId=d0329a83-dfeb-3941-bac9-58c6c07b14fe&amp;portalId=2&amp;pageNumber=1&amp;q=folder&amp;q_time=16154066612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096" y="2264235"/>
            <a:ext cx="3827503" cy="5232422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INDUCTION IT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870" y="3682691"/>
            <a:ext cx="10226675" cy="424732"/>
          </a:xfrm>
        </p:spPr>
        <p:txBody>
          <a:bodyPr/>
          <a:lstStyle/>
          <a:p>
            <a:r>
              <a:rPr lang="pl-PL" b="1" i="1">
                <a:solidFill>
                  <a:schemeClr val="accent1">
                    <a:lumMod val="60000"/>
                    <a:lumOff val="40000"/>
                  </a:schemeClr>
                </a:solidFill>
              </a:rPr>
              <a:t>interaktive</a:t>
            </a:r>
            <a:endParaRPr lang="en-US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7231ABB-CC80-4E2E-91D9-6AFC42539B0B}"/>
              </a:ext>
            </a:extLst>
          </p:cNvPr>
          <p:cNvSpPr/>
          <p:nvPr/>
        </p:nvSpPr>
        <p:spPr>
          <a:xfrm>
            <a:off x="9417092" y="5741101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6">
            <a:extLst>
              <a:ext uri="{FF2B5EF4-FFF2-40B4-BE49-F238E27FC236}">
                <a16:creationId xmlns:a16="http://schemas.microsoft.com/office/drawing/2014/main" id="{2B196B22-5315-46BF-908F-F6116AAEE7EC}"/>
              </a:ext>
            </a:extLst>
          </p:cNvPr>
          <p:cNvSpPr txBox="1"/>
          <p:nvPr/>
        </p:nvSpPr>
        <p:spPr bwMode="gray">
          <a:xfrm>
            <a:off x="8517730" y="4952955"/>
            <a:ext cx="282649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 err="1">
                <a:solidFill>
                  <a:srgbClr val="FF0000"/>
                </a:solidFill>
              </a:rPr>
              <a:t>Choose</a:t>
            </a:r>
            <a:r>
              <a:rPr lang="pl-PL" sz="2400" dirty="0">
                <a:solidFill>
                  <a:srgbClr val="FF0000"/>
                </a:solidFill>
              </a:rPr>
              <a:t> Reading </a:t>
            </a:r>
            <a:r>
              <a:rPr lang="pl-PL" sz="2400" dirty="0" err="1">
                <a:solidFill>
                  <a:srgbClr val="FF0000"/>
                </a:solidFill>
              </a:rPr>
              <a:t>View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de-DE" sz="2400" dirty="0" err="1">
                <a:solidFill>
                  <a:srgbClr val="FF0000"/>
                </a:solidFill>
              </a:rPr>
              <a:t>or</a:t>
            </a:r>
            <a:r>
              <a:rPr lang="pl-PL" sz="2400" dirty="0">
                <a:solidFill>
                  <a:srgbClr val="FF0000"/>
                </a:solidFill>
              </a:rPr>
              <a:t> </a:t>
            </a:r>
            <a:r>
              <a:rPr lang="pl-PL" sz="2400" dirty="0" err="1">
                <a:solidFill>
                  <a:srgbClr val="FF0000"/>
                </a:solidFill>
              </a:rPr>
              <a:t>Slide</a:t>
            </a:r>
            <a:r>
              <a:rPr lang="pl-PL" sz="2400" dirty="0">
                <a:solidFill>
                  <a:srgbClr val="FF0000"/>
                </a:solidFill>
              </a:rPr>
              <a:t> Show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8">
            <a:hlinkClick r:id="rId7"/>
            <a:extLst>
              <a:ext uri="{FF2B5EF4-FFF2-40B4-BE49-F238E27FC236}">
                <a16:creationId xmlns:a16="http://schemas.microsoft.com/office/drawing/2014/main" id="{E53AD9BA-9434-F48F-89B1-6F569F8CD7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849" y="188682"/>
            <a:ext cx="3463031" cy="207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8687566" cy="1218795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Hardware in the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office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and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at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home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Ellipse 52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4</a:t>
            </a:r>
          </a:p>
        </p:txBody>
      </p:sp>
      <p:sp>
        <p:nvSpPr>
          <p:cNvPr id="20" name="Rechteck 59">
            <a:extLst>
              <a:ext uri="{FF2B5EF4-FFF2-40B4-BE49-F238E27FC236}">
                <a16:creationId xmlns:a16="http://schemas.microsoft.com/office/drawing/2014/main" id="{A8CDE99D-A9BB-4B2E-AD8C-4F8CF07093D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: abgerundete Ecken 3">
            <a:extLst>
              <a:ext uri="{FF2B5EF4-FFF2-40B4-BE49-F238E27FC236}">
                <a16:creationId xmlns:a16="http://schemas.microsoft.com/office/drawing/2014/main" id="{9777444E-48CD-4C2F-9C65-1CCFB0DD6839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12A2ECF6-C941-43B6-9A0F-EA56578B944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e 7">
            <a:extLst>
              <a:ext uri="{FF2B5EF4-FFF2-40B4-BE49-F238E27FC236}">
                <a16:creationId xmlns:a16="http://schemas.microsoft.com/office/drawing/2014/main" id="{E97B0E8D-07EC-4DE6-BAE4-85286DFE5806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lipse 8">
            <a:extLst>
              <a:ext uri="{FF2B5EF4-FFF2-40B4-BE49-F238E27FC236}">
                <a16:creationId xmlns:a16="http://schemas.microsoft.com/office/drawing/2014/main" id="{9191F220-CA86-4AB5-8078-41028A2E8297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40B227-CBE3-2C1E-17E5-1532A9079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436" y="917643"/>
            <a:ext cx="2883539" cy="55002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A863DD-54B0-AFDB-E290-B4762FD81A2D}"/>
              </a:ext>
            </a:extLst>
          </p:cNvPr>
          <p:cNvSpPr txBox="1"/>
          <p:nvPr/>
        </p:nvSpPr>
        <p:spPr>
          <a:xfrm>
            <a:off x="2250436" y="6288087"/>
            <a:ext cx="7096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Loyalty Partner Toolbox: Devices to work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Printer_how_to_use_for_the_first_time.pdf (loyaltypartner.com)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F2B445-5C5D-578C-4A68-97EC8DCC86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-2260"/>
          <a:stretch/>
        </p:blipFill>
        <p:spPr>
          <a:xfrm>
            <a:off x="6634951" y="989741"/>
            <a:ext cx="4371975" cy="55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1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59">
            <a:extLst>
              <a:ext uri="{FF2B5EF4-FFF2-40B4-BE49-F238E27FC236}">
                <a16:creationId xmlns:a16="http://schemas.microsoft.com/office/drawing/2014/main" id="{A721129A-1DC8-4C23-BB65-A079E041003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: abgerundete Ecken 3">
            <a:extLst>
              <a:ext uri="{FF2B5EF4-FFF2-40B4-BE49-F238E27FC236}">
                <a16:creationId xmlns:a16="http://schemas.microsoft.com/office/drawing/2014/main" id="{A9835EDF-825A-4A47-A042-52111801696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Ellipse 4">
            <a:extLst>
              <a:ext uri="{FF2B5EF4-FFF2-40B4-BE49-F238E27FC236}">
                <a16:creationId xmlns:a16="http://schemas.microsoft.com/office/drawing/2014/main" id="{6787AFF1-B838-4EB6-8835-A383FF6A746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Ellipse 7">
            <a:extLst>
              <a:ext uri="{FF2B5EF4-FFF2-40B4-BE49-F238E27FC236}">
                <a16:creationId xmlns:a16="http://schemas.microsoft.com/office/drawing/2014/main" id="{23C93DB9-8B29-43C8-8737-0CA34013B8A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7" name="Ellipse 8">
            <a:extLst>
              <a:ext uri="{FF2B5EF4-FFF2-40B4-BE49-F238E27FC236}">
                <a16:creationId xmlns:a16="http://schemas.microsoft.com/office/drawing/2014/main" id="{448AE587-908A-4748-B4C6-8F13A97C93A5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The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office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36" y="1045831"/>
            <a:ext cx="9997615" cy="51919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06870" y="3656974"/>
            <a:ext cx="1135118" cy="95137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8376747" y="2369648"/>
            <a:ext cx="914400" cy="55568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376747" y="3126393"/>
            <a:ext cx="1418897" cy="63062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23740" y="2285374"/>
            <a:ext cx="1063820" cy="767447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123740" y="3052821"/>
            <a:ext cx="695958" cy="60415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942140" y="3714972"/>
            <a:ext cx="464730" cy="735725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406870" y="2201483"/>
            <a:ext cx="515007" cy="17891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9795644" y="2201483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174505" y="2179337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773867" y="5320094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142911" y="2948062"/>
            <a:ext cx="630956" cy="54619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154976" y="4783828"/>
            <a:ext cx="514952" cy="61256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466899" y="4282534"/>
            <a:ext cx="651586" cy="39355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9364719" y="2406162"/>
            <a:ext cx="653094" cy="52586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336222" y="1699953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4517172" y="1699953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2084921" y="1773084"/>
            <a:ext cx="464539" cy="270744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070539" y="2406162"/>
            <a:ext cx="336331" cy="54190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1942140" y="4558714"/>
            <a:ext cx="379617" cy="34392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154976" y="4124876"/>
            <a:ext cx="514952" cy="58273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359818" y="4740908"/>
            <a:ext cx="485452" cy="465686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541988" y="3682424"/>
            <a:ext cx="651641" cy="44245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202622" y="3967222"/>
            <a:ext cx="1787790" cy="92510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9869269" y="3126392"/>
            <a:ext cx="1082511" cy="630621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7074494" y="3820268"/>
            <a:ext cx="1449397" cy="1072056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8392757" y="1095375"/>
            <a:ext cx="2559023" cy="1054021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10237131" y="2167138"/>
            <a:ext cx="714649" cy="885683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3468415" y="5090109"/>
            <a:ext cx="695119" cy="1054021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2321757" y="5217607"/>
            <a:ext cx="594038" cy="94012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1126339" y="1122223"/>
            <a:ext cx="739003" cy="1749625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573708" y="1180377"/>
            <a:ext cx="1557318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2582462" y="1175972"/>
            <a:ext cx="1777355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platzhalter 1"/>
          <p:cNvSpPr txBox="1">
            <a:spLocks/>
          </p:cNvSpPr>
          <p:nvPr/>
        </p:nvSpPr>
        <p:spPr>
          <a:xfrm>
            <a:off x="8640531" y="5018103"/>
            <a:ext cx="2604404" cy="15301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b="1" dirty="0">
                <a:solidFill>
                  <a:srgbClr val="0046AA"/>
                </a:solidFill>
                <a:latin typeface="+mj-lt"/>
              </a:rPr>
              <a:t>IT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&amp;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Dev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,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Analytics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Adm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Acc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Law,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HR</a:t>
            </a:r>
            <a:endParaRPr lang="pl-PL" sz="2400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Business,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Partners</a:t>
            </a:r>
            <a:endParaRPr lang="pl-PL" sz="24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39" name="Ellipse 55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01566" y="5973028"/>
            <a:ext cx="9997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3"/>
              </a:rPr>
              <a:t>https://pb-it-services.intra.loyaltypartner.com/</a:t>
            </a:r>
            <a:r>
              <a:rPr lang="en-GB" dirty="0">
                <a:solidFill>
                  <a:srgbClr val="0046AA"/>
                </a:solidFill>
              </a:rPr>
              <a:t>  (please register your stay in the office</a:t>
            </a:r>
            <a:r>
              <a:rPr lang="en-US" dirty="0">
                <a:solidFill>
                  <a:srgbClr val="0046AA"/>
                </a:solidFill>
              </a:rPr>
              <a:t> </a:t>
            </a:r>
            <a:r>
              <a:rPr lang="pl-PL" dirty="0">
                <a:solidFill>
                  <a:srgbClr val="0046AA"/>
                </a:solidFill>
              </a:rPr>
              <a:t>i</a:t>
            </a:r>
            <a:r>
              <a:rPr lang="en-US" dirty="0">
                <a:solidFill>
                  <a:srgbClr val="0046AA"/>
                </a:solidFill>
              </a:rPr>
              <a:t>n pandemic times</a:t>
            </a:r>
            <a:r>
              <a:rPr lang="en-GB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4"/>
              </a:rPr>
              <a:t>https://toolbox.loyaltypartner.com/index.php?id=1582</a:t>
            </a:r>
            <a:r>
              <a:rPr lang="pl-PL" dirty="0">
                <a:solidFill>
                  <a:srgbClr val="0046AA"/>
                </a:solidFill>
              </a:rPr>
              <a:t> (</a:t>
            </a:r>
            <a:r>
              <a:rPr lang="pl-PL" dirty="0" err="1">
                <a:solidFill>
                  <a:srgbClr val="0046AA"/>
                </a:solidFill>
              </a:rPr>
              <a:t>how</a:t>
            </a:r>
            <a:r>
              <a:rPr lang="pl-PL" dirty="0">
                <a:solidFill>
                  <a:srgbClr val="0046AA"/>
                </a:solidFill>
              </a:rPr>
              <a:t> to </a:t>
            </a:r>
            <a:r>
              <a:rPr lang="pl-PL" dirty="0" err="1">
                <a:solidFill>
                  <a:srgbClr val="0046AA"/>
                </a:solidFill>
              </a:rPr>
              <a:t>book</a:t>
            </a:r>
            <a:r>
              <a:rPr lang="pl-PL" dirty="0">
                <a:solidFill>
                  <a:srgbClr val="0046AA"/>
                </a:solidFill>
              </a:rPr>
              <a:t> a </a:t>
            </a:r>
            <a:r>
              <a:rPr lang="pl-PL" dirty="0" err="1">
                <a:solidFill>
                  <a:srgbClr val="0046AA"/>
                </a:solidFill>
              </a:rPr>
              <a:t>conference</a:t>
            </a:r>
            <a:r>
              <a:rPr lang="pl-PL" dirty="0">
                <a:solidFill>
                  <a:srgbClr val="0046AA"/>
                </a:solidFill>
              </a:rPr>
              <a:t> </a:t>
            </a:r>
            <a:r>
              <a:rPr lang="pl-PL" dirty="0" err="1">
                <a:solidFill>
                  <a:srgbClr val="0046AA"/>
                </a:solidFill>
              </a:rPr>
              <a:t>room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en-GB" dirty="0">
              <a:solidFill>
                <a:srgbClr val="0046AA"/>
              </a:solidFill>
            </a:endParaRPr>
          </a:p>
          <a:p>
            <a:endParaRPr lang="en-GB" dirty="0">
              <a:solidFill>
                <a:srgbClr val="0046AA"/>
              </a:solidFill>
            </a:endParaRPr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5D5FB0DB-359C-4A9B-9C02-023395AE9179}"/>
              </a:ext>
            </a:extLst>
          </p:cNvPr>
          <p:cNvSpPr/>
          <p:nvPr/>
        </p:nvSpPr>
        <p:spPr>
          <a:xfrm>
            <a:off x="704109" y="6080743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AABBDF-4641-6703-C25A-EDEBF0ABB75B}"/>
              </a:ext>
            </a:extLst>
          </p:cNvPr>
          <p:cNvSpPr/>
          <p:nvPr/>
        </p:nvSpPr>
        <p:spPr>
          <a:xfrm>
            <a:off x="9524238" y="4361847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EB1369-9D4F-F862-A2B7-BFA915B1320A}"/>
              </a:ext>
            </a:extLst>
          </p:cNvPr>
          <p:cNvSpPr txBox="1"/>
          <p:nvPr/>
        </p:nvSpPr>
        <p:spPr>
          <a:xfrm>
            <a:off x="9801888" y="4249879"/>
            <a:ext cx="14493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46AA"/>
                </a:solidFill>
                <a:latin typeface="+mj-lt"/>
              </a:rPr>
              <a:t>IT devices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32AA226-888A-2059-3C42-01FA62189F1C}"/>
              </a:ext>
            </a:extLst>
          </p:cNvPr>
          <p:cNvSpPr/>
          <p:nvPr/>
        </p:nvSpPr>
        <p:spPr>
          <a:xfrm>
            <a:off x="2799026" y="4185186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1595D6D-B594-9D5B-960B-01642739156B}"/>
              </a:ext>
            </a:extLst>
          </p:cNvPr>
          <p:cNvSpPr/>
          <p:nvPr/>
        </p:nvSpPr>
        <p:spPr>
          <a:xfrm>
            <a:off x="9042836" y="3066790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4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3A46A6D-8AC6-3E4F-54CC-D29B234845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9" t="76778" r="28821" b="3840"/>
          <a:stretch/>
        </p:blipFill>
        <p:spPr>
          <a:xfrm>
            <a:off x="5562600" y="2435274"/>
            <a:ext cx="1500146" cy="3365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2E664C-6DFC-F11C-4268-F00CEB24FC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018" b="9082"/>
          <a:stretch/>
        </p:blipFill>
        <p:spPr>
          <a:xfrm>
            <a:off x="7294926" y="1066800"/>
            <a:ext cx="2621507" cy="14765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6343E1-9911-3475-62CB-AD649AEC59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5215" y="1064766"/>
            <a:ext cx="3267531" cy="139084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6A6F7-0816-412C-B847-14B91D1FF3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8256" y="360118"/>
            <a:ext cx="8189630" cy="609398"/>
          </a:xfrm>
        </p:spPr>
        <p:txBody>
          <a:bodyPr/>
          <a:lstStyle/>
          <a:p>
            <a:r>
              <a:rPr lang="pl-PL" b="1" dirty="0" err="1">
                <a:solidFill>
                  <a:srgbClr val="0046AA"/>
                </a:solidFill>
                <a:latin typeface="+mn-lt"/>
              </a:rPr>
              <a:t>Your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data: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Cloud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vs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Ser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v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7" name="Ellipse 21"/>
          <p:cNvSpPr/>
          <p:nvPr/>
        </p:nvSpPr>
        <p:spPr bwMode="gray">
          <a:xfrm>
            <a:off x="229631" y="36011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1993393" y="1835109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/>
              </a:rPr>
              <a:t>My account (office.com)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profile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/>
              </a:rPr>
              <a:t>https://webmail.loyaltypartner.com/owa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Outlook Web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/>
              </a:rPr>
              <a:t>Hub - Loyalty Partner Group - Home (sharepoint.com)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Sharepoint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hteck 59">
            <a:extLst>
              <a:ext uri="{FF2B5EF4-FFF2-40B4-BE49-F238E27FC236}">
                <a16:creationId xmlns:a16="http://schemas.microsoft.com/office/drawing/2014/main" id="{98FABEDD-7687-4AB1-AA99-98321580E16A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hteck: abgerundete Ecken 3">
            <a:extLst>
              <a:ext uri="{FF2B5EF4-FFF2-40B4-BE49-F238E27FC236}">
                <a16:creationId xmlns:a16="http://schemas.microsoft.com/office/drawing/2014/main" id="{E3D7E114-F30F-48FD-A52A-976AA50D98A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4">
            <a:extLst>
              <a:ext uri="{FF2B5EF4-FFF2-40B4-BE49-F238E27FC236}">
                <a16:creationId xmlns:a16="http://schemas.microsoft.com/office/drawing/2014/main" id="{86407296-87B5-4B00-A3A6-EB845B8749D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lipse 7">
            <a:extLst>
              <a:ext uri="{FF2B5EF4-FFF2-40B4-BE49-F238E27FC236}">
                <a16:creationId xmlns:a16="http://schemas.microsoft.com/office/drawing/2014/main" id="{E0BF7568-B4DD-4533-A46D-C7E12788CE7E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llipse 8">
            <a:extLst>
              <a:ext uri="{FF2B5EF4-FFF2-40B4-BE49-F238E27FC236}">
                <a16:creationId xmlns:a16="http://schemas.microsoft.com/office/drawing/2014/main" id="{B00EB62B-4345-4F3D-95B0-F5E40C770DAD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Don&amp;#39;t be afraid of the cloud — mondaycoffee">
            <a:extLst>
              <a:ext uri="{FF2B5EF4-FFF2-40B4-BE49-F238E27FC236}">
                <a16:creationId xmlns:a16="http://schemas.microsoft.com/office/drawing/2014/main" id="{DC9D5D78-3E7A-43B6-84FC-893B25142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1064766"/>
            <a:ext cx="1801822" cy="11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Value, server Free Icon of WHCompare Isometric Web Hosting &amp;amp; Servers">
            <a:extLst>
              <a:ext uri="{FF2B5EF4-FFF2-40B4-BE49-F238E27FC236}">
                <a16:creationId xmlns:a16="http://schemas.microsoft.com/office/drawing/2014/main" id="{F901A847-01E1-36C9-2E15-E82C77DF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7" b="98222" l="9778" r="89778">
                        <a14:foregroundMark x1="52889" y1="7111" x2="52889" y2="7111"/>
                        <a14:foregroundMark x1="53333" y1="2667" x2="53333" y2="2667"/>
                        <a14:foregroundMark x1="41333" y1="94222" x2="41333" y2="94222"/>
                        <a14:foregroundMark x1="46222" y1="98222" x2="46222" y2="9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3496153"/>
            <a:ext cx="1476505" cy="147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C26128-895F-6D88-8F2C-5F63585DF49A}"/>
              </a:ext>
            </a:extLst>
          </p:cNvPr>
          <p:cNvSpPr/>
          <p:nvPr/>
        </p:nvSpPr>
        <p:spPr>
          <a:xfrm>
            <a:off x="1993393" y="4724522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5"/>
              </a:rPr>
              <a:t>https://muc-pvw-hrm-03.loyaltypartner.com/insight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Perbit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\\waw-file-01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\\MUC-PVW-FILE-11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P:, 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8"/>
              </a:rPr>
              <a:t>https://moveit.loyaltypartner.com/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MoveIT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hlinkClick r:id="rId19"/>
            <a:extLst>
              <a:ext uri="{FF2B5EF4-FFF2-40B4-BE49-F238E27FC236}">
                <a16:creationId xmlns:a16="http://schemas.microsoft.com/office/drawing/2014/main" id="{DE58F5C9-D84D-975C-3CD8-A19B725F47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25452" y="3559328"/>
            <a:ext cx="4007056" cy="133356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EE7B839-8000-7E53-817B-5C9ABD64F5B6}"/>
              </a:ext>
            </a:extLst>
          </p:cNvPr>
          <p:cNvSpPr txBox="1"/>
          <p:nvPr/>
        </p:nvSpPr>
        <p:spPr>
          <a:xfrm>
            <a:off x="2164235" y="5922718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USB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ports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are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blocked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for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saving</a:t>
            </a: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6C5D4550-5FFB-404F-EFB2-E91C835B7A1F}"/>
              </a:ext>
            </a:extLst>
          </p:cNvPr>
          <p:cNvSpPr txBox="1"/>
          <p:nvPr/>
        </p:nvSpPr>
        <p:spPr>
          <a:xfrm>
            <a:off x="2164235" y="3037985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One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Mail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can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pl-PL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have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maximum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30 MB</a:t>
            </a:r>
          </a:p>
        </p:txBody>
      </p:sp>
      <p:pic>
        <p:nvPicPr>
          <p:cNvPr id="1025" name="Picture 1024">
            <a:extLst>
              <a:ext uri="{FF2B5EF4-FFF2-40B4-BE49-F238E27FC236}">
                <a16:creationId xmlns:a16="http://schemas.microsoft.com/office/drawing/2014/main" id="{28495B3F-994A-A5B6-A5EE-E44C7CF533F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0016" y="3559328"/>
            <a:ext cx="3214008" cy="1476505"/>
          </a:xfrm>
          <a:prstGeom prst="rect">
            <a:avLst/>
          </a:prstGeom>
        </p:spPr>
      </p:pic>
      <p:pic>
        <p:nvPicPr>
          <p:cNvPr id="1027" name="Picture 1026">
            <a:extLst>
              <a:ext uri="{FF2B5EF4-FFF2-40B4-BE49-F238E27FC236}">
                <a16:creationId xmlns:a16="http://schemas.microsoft.com/office/drawing/2014/main" id="{17C5931A-BD45-2C70-9727-9862A8045D4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77450" y="1071562"/>
            <a:ext cx="11430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9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67512" y="2522354"/>
            <a:ext cx="7138562" cy="1015663"/>
          </a:xfrm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rgbClr val="0046AA"/>
                </a:solidFill>
              </a:rPr>
            </a:br>
            <a:br>
              <a:rPr lang="pl-PL" b="1" dirty="0">
                <a:solidFill>
                  <a:srgbClr val="0046AA"/>
                </a:solidFill>
              </a:rPr>
            </a:br>
            <a:r>
              <a:rPr lang="en-US" b="1" dirty="0">
                <a:solidFill>
                  <a:srgbClr val="0046AA"/>
                </a:solidFill>
              </a:rPr>
              <a:t>Thank you </a:t>
            </a:r>
            <a:br>
              <a:rPr lang="en-US" b="1" dirty="0">
                <a:solidFill>
                  <a:srgbClr val="0046AA"/>
                </a:solidFill>
              </a:rPr>
            </a:br>
            <a:r>
              <a:rPr lang="en-US" b="1" dirty="0">
                <a:solidFill>
                  <a:srgbClr val="0046AA"/>
                </a:solidFill>
              </a:rPr>
              <a:t>for your attention!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3F332-349C-4692-B829-F2B73C8D4752}"/>
              </a:ext>
            </a:extLst>
          </p:cNvPr>
          <p:cNvSpPr txBox="1"/>
          <p:nvPr/>
        </p:nvSpPr>
        <p:spPr>
          <a:xfrm>
            <a:off x="449217" y="6157561"/>
            <a:ext cx="24409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 err="1"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Summary</a:t>
            </a:r>
            <a:endParaRPr lang="en-US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4625DE-2F17-C784-F5EE-E42316551042}"/>
              </a:ext>
            </a:extLst>
          </p:cNvPr>
          <p:cNvSpPr txBox="1"/>
          <p:nvPr/>
        </p:nvSpPr>
        <p:spPr>
          <a:xfrm>
            <a:off x="4267513" y="4957232"/>
            <a:ext cx="2739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Jacek Dziemian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j</a:t>
            </a: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acek.dziemian@payback.net</a:t>
            </a:r>
            <a:endParaRPr kumimoji="0" lang="pl-PL" altLang="en-US" b="0" i="0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+48 690 115 115</a:t>
            </a:r>
          </a:p>
          <a:p>
            <a:endParaRPr lang="pl-P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D7F0E8-8027-7308-9BD7-12328D2E4F9C}"/>
              </a:ext>
            </a:extLst>
          </p:cNvPr>
          <p:cNvSpPr txBox="1"/>
          <p:nvPr/>
        </p:nvSpPr>
        <p:spPr>
          <a:xfrm>
            <a:off x="7212563" y="4973216"/>
            <a:ext cx="24726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b="1" dirty="0">
                <a:solidFill>
                  <a:srgbClr val="595959"/>
                </a:solidFill>
                <a:latin typeface="PAYBACK Light" panose="02000506000000020004" pitchFamily="2" charset="0"/>
                <a:cs typeface="Times New Roman" panose="02020603050405020304" pitchFamily="18" charset="0"/>
              </a:rPr>
              <a:t>Rafał Kubuj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rafal.kubuj@payback.net</a:t>
            </a:r>
            <a:endParaRPr lang="pl-PL" altLang="en-US" dirty="0">
              <a:solidFill>
                <a:srgbClr val="595959"/>
              </a:solidFill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+48 690 115 174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3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hteck: abgerundete Ecken 3">
            <a:extLst>
              <a:ext uri="{FF2B5EF4-FFF2-40B4-BE49-F238E27FC236}">
                <a16:creationId xmlns:a16="http://schemas.microsoft.com/office/drawing/2014/main" id="{C65951CB-6E57-4DE3-8C0C-4F576D032015}"/>
              </a:ext>
            </a:extLst>
          </p:cNvPr>
          <p:cNvSpPr/>
          <p:nvPr/>
        </p:nvSpPr>
        <p:spPr>
          <a:xfrm>
            <a:off x="8941077" y="3578811"/>
            <a:ext cx="2702991" cy="756308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5906" y="384141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Legend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grpSp>
        <p:nvGrpSpPr>
          <p:cNvPr id="9" name="Gruppieren 8"/>
          <p:cNvGrpSpPr/>
          <p:nvPr/>
        </p:nvGrpSpPr>
        <p:grpSpPr bwMode="gray">
          <a:xfrm>
            <a:off x="1722098" y="1290233"/>
            <a:ext cx="9486446" cy="560972"/>
            <a:chOff x="981075" y="1628775"/>
            <a:chExt cx="9486446" cy="560972"/>
          </a:xfrm>
        </p:grpSpPr>
        <p:sp>
          <p:nvSpPr>
            <p:cNvPr id="6" name="Ellipse 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feld 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>
                  <a:solidFill>
                    <a:srgbClr val="0046AA"/>
                  </a:solidFill>
                </a:rPr>
                <a:t>F</a:t>
              </a:r>
              <a:r>
                <a:rPr lang="en-US" sz="2400" dirty="0" err="1">
                  <a:solidFill>
                    <a:srgbClr val="0046AA"/>
                  </a:solidFill>
                </a:rPr>
                <a:t>irst</a:t>
              </a:r>
              <a:r>
                <a:rPr lang="en-US" sz="2400" dirty="0">
                  <a:solidFill>
                    <a:srgbClr val="0046AA"/>
                  </a:solidFill>
                </a:rPr>
                <a:t> steps</a:t>
              </a:r>
            </a:p>
          </p:txBody>
        </p:sp>
      </p:grpSp>
      <p:grpSp>
        <p:nvGrpSpPr>
          <p:cNvPr id="46" name="Gruppieren 45"/>
          <p:cNvGrpSpPr/>
          <p:nvPr/>
        </p:nvGrpSpPr>
        <p:grpSpPr bwMode="gray">
          <a:xfrm>
            <a:off x="1722098" y="2116204"/>
            <a:ext cx="9486446" cy="560972"/>
            <a:chOff x="981075" y="1628775"/>
            <a:chExt cx="9486446" cy="560972"/>
          </a:xfrm>
        </p:grpSpPr>
        <p:sp>
          <p:nvSpPr>
            <p:cNvPr id="47" name="Ellipse 46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rgbClr val="0046AA"/>
                  </a:solidFill>
                </a:rPr>
                <a:t>Software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9" name="Gruppieren 48"/>
          <p:cNvGrpSpPr/>
          <p:nvPr/>
        </p:nvGrpSpPr>
        <p:grpSpPr bwMode="gray">
          <a:xfrm>
            <a:off x="1722098" y="2902541"/>
            <a:ext cx="9486446" cy="560972"/>
            <a:chOff x="981075" y="1628775"/>
            <a:chExt cx="9486446" cy="560972"/>
          </a:xfrm>
        </p:grpSpPr>
        <p:sp>
          <p:nvSpPr>
            <p:cNvPr id="50" name="Ellipse 49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3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Helpdesk</a:t>
              </a:r>
            </a:p>
          </p:txBody>
        </p:sp>
      </p:grpSp>
      <p:grpSp>
        <p:nvGrpSpPr>
          <p:cNvPr id="52" name="Gruppieren 51"/>
          <p:cNvGrpSpPr/>
          <p:nvPr/>
        </p:nvGrpSpPr>
        <p:grpSpPr bwMode="gray">
          <a:xfrm>
            <a:off x="1722098" y="3708695"/>
            <a:ext cx="9486446" cy="560972"/>
            <a:chOff x="981075" y="1628775"/>
            <a:chExt cx="9486446" cy="560972"/>
          </a:xfrm>
        </p:grpSpPr>
        <p:sp>
          <p:nvSpPr>
            <p:cNvPr id="53" name="Ellipse 52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4</a:t>
              </a:r>
            </a:p>
          </p:txBody>
        </p:sp>
        <p:sp>
          <p:nvSpPr>
            <p:cNvPr id="54" name="Textfeld 53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Hardware</a:t>
              </a:r>
            </a:p>
          </p:txBody>
        </p:sp>
      </p:grpSp>
      <p:grpSp>
        <p:nvGrpSpPr>
          <p:cNvPr id="55" name="Gruppieren 54"/>
          <p:cNvGrpSpPr/>
          <p:nvPr/>
        </p:nvGrpSpPr>
        <p:grpSpPr bwMode="gray">
          <a:xfrm>
            <a:off x="1722098" y="4514849"/>
            <a:ext cx="9486446" cy="560972"/>
            <a:chOff x="981075" y="1628775"/>
            <a:chExt cx="9486446" cy="560972"/>
          </a:xfrm>
        </p:grpSpPr>
        <p:sp>
          <p:nvSpPr>
            <p:cNvPr id="56" name="Ellipse 5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5</a:t>
              </a:r>
            </a:p>
          </p:txBody>
        </p:sp>
        <p:sp>
          <p:nvSpPr>
            <p:cNvPr id="57" name="Textfeld 5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>
                  <a:solidFill>
                    <a:srgbClr val="0046AA"/>
                  </a:solidFill>
                </a:rPr>
                <a:t>O</a:t>
              </a:r>
              <a:r>
                <a:rPr lang="en-US" sz="2400" dirty="0" err="1">
                  <a:solidFill>
                    <a:srgbClr val="0046AA"/>
                  </a:solidFill>
                </a:rPr>
                <a:t>ffice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 bwMode="gray">
          <a:xfrm>
            <a:off x="1722098" y="5321002"/>
            <a:ext cx="9486446" cy="560972"/>
            <a:chOff x="981075" y="1628775"/>
            <a:chExt cx="9486446" cy="560972"/>
          </a:xfrm>
        </p:grpSpPr>
        <p:sp>
          <p:nvSpPr>
            <p:cNvPr id="22" name="Ellipse 21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6</a:t>
              </a:r>
            </a:p>
          </p:txBody>
        </p:sp>
        <p:sp>
          <p:nvSpPr>
            <p:cNvPr id="23" name="Textfeld 22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 err="1">
                  <a:solidFill>
                    <a:srgbClr val="0046AA"/>
                  </a:solidFill>
                </a:rPr>
                <a:t>Your</a:t>
              </a:r>
              <a:r>
                <a:rPr lang="de-DE" sz="2400" dirty="0">
                  <a:solidFill>
                    <a:srgbClr val="0046AA"/>
                  </a:solidFill>
                </a:rPr>
                <a:t> </a:t>
              </a:r>
              <a:r>
                <a:rPr lang="de-DE" sz="2400" dirty="0" err="1">
                  <a:solidFill>
                    <a:srgbClr val="0046AA"/>
                  </a:solidFill>
                </a:rPr>
                <a:t>data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pic>
        <p:nvPicPr>
          <p:cNvPr id="26" name="Grafik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94" y="1211950"/>
            <a:ext cx="1220344" cy="4993490"/>
          </a:xfrm>
          <a:prstGeom prst="rect">
            <a:avLst/>
          </a:prstGeom>
          <a:effectLst>
            <a:reflection stA="30000" endPos="15000" dir="5400000" sy="-100000" algn="bl" rotWithShape="0"/>
          </a:effectLst>
        </p:spPr>
      </p:pic>
      <p:sp>
        <p:nvSpPr>
          <p:cNvPr id="31" name="Rechteck 59">
            <a:extLst>
              <a:ext uri="{FF2B5EF4-FFF2-40B4-BE49-F238E27FC236}">
                <a16:creationId xmlns:a16="http://schemas.microsoft.com/office/drawing/2014/main" id="{A768FB77-1120-414C-8437-37EDF3EEC825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: abgerundete Ecken 3">
            <a:extLst>
              <a:ext uri="{FF2B5EF4-FFF2-40B4-BE49-F238E27FC236}">
                <a16:creationId xmlns:a16="http://schemas.microsoft.com/office/drawing/2014/main" id="{746A8F58-5877-4AC9-B588-0FE2688C5C9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4">
            <a:extLst>
              <a:ext uri="{FF2B5EF4-FFF2-40B4-BE49-F238E27FC236}">
                <a16:creationId xmlns:a16="http://schemas.microsoft.com/office/drawing/2014/main" id="{8BAD436A-A976-4E7C-847D-071BE1B19B4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7">
            <a:extLst>
              <a:ext uri="{FF2B5EF4-FFF2-40B4-BE49-F238E27FC236}">
                <a16:creationId xmlns:a16="http://schemas.microsoft.com/office/drawing/2014/main" id="{E63FA031-398F-4F68-8A83-80C175362FF8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Ellipse 8">
            <a:extLst>
              <a:ext uri="{FF2B5EF4-FFF2-40B4-BE49-F238E27FC236}">
                <a16:creationId xmlns:a16="http://schemas.microsoft.com/office/drawing/2014/main" id="{C7511F76-88B2-4BFF-A380-116116FF875C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59">
            <a:extLst>
              <a:ext uri="{FF2B5EF4-FFF2-40B4-BE49-F238E27FC236}">
                <a16:creationId xmlns:a16="http://schemas.microsoft.com/office/drawing/2014/main" id="{C8A6BFC5-5DE5-4BDA-9B71-EF6CE73D0802}"/>
              </a:ext>
            </a:extLst>
          </p:cNvPr>
          <p:cNvSpPr/>
          <p:nvPr/>
        </p:nvSpPr>
        <p:spPr>
          <a:xfrm>
            <a:off x="7693461" y="248171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: abgerundete Ecken 3">
            <a:extLst>
              <a:ext uri="{FF2B5EF4-FFF2-40B4-BE49-F238E27FC236}">
                <a16:creationId xmlns:a16="http://schemas.microsoft.com/office/drawing/2014/main" id="{3410E759-5B4F-4E2B-BFAC-FCBF7A9763CF}"/>
              </a:ext>
            </a:extLst>
          </p:cNvPr>
          <p:cNvSpPr/>
          <p:nvPr/>
        </p:nvSpPr>
        <p:spPr>
          <a:xfrm>
            <a:off x="7767717" y="257262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4">
            <a:extLst>
              <a:ext uri="{FF2B5EF4-FFF2-40B4-BE49-F238E27FC236}">
                <a16:creationId xmlns:a16="http://schemas.microsoft.com/office/drawing/2014/main" id="{1473DC55-861C-4870-B6EF-576DD5F6C950}"/>
              </a:ext>
            </a:extLst>
          </p:cNvPr>
          <p:cNvSpPr/>
          <p:nvPr/>
        </p:nvSpPr>
        <p:spPr>
          <a:xfrm>
            <a:off x="7939978" y="269004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39" name="Ellipse 7">
            <a:extLst>
              <a:ext uri="{FF2B5EF4-FFF2-40B4-BE49-F238E27FC236}">
                <a16:creationId xmlns:a16="http://schemas.microsoft.com/office/drawing/2014/main" id="{7B54A016-7EBE-4456-929F-10FC43EFE20C}"/>
              </a:ext>
            </a:extLst>
          </p:cNvPr>
          <p:cNvSpPr/>
          <p:nvPr/>
        </p:nvSpPr>
        <p:spPr>
          <a:xfrm>
            <a:off x="7939978" y="421695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Ellipse 8">
            <a:extLst>
              <a:ext uri="{FF2B5EF4-FFF2-40B4-BE49-F238E27FC236}">
                <a16:creationId xmlns:a16="http://schemas.microsoft.com/office/drawing/2014/main" id="{50B8CB39-F649-402B-A55A-DF75980055B9}"/>
              </a:ext>
            </a:extLst>
          </p:cNvPr>
          <p:cNvSpPr/>
          <p:nvPr/>
        </p:nvSpPr>
        <p:spPr>
          <a:xfrm>
            <a:off x="7939978" y="346324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6">
            <a:extLst>
              <a:ext uri="{FF2B5EF4-FFF2-40B4-BE49-F238E27FC236}">
                <a16:creationId xmlns:a16="http://schemas.microsoft.com/office/drawing/2014/main" id="{E8B5897D-5281-4F87-9441-3EC56774AF8A}"/>
              </a:ext>
            </a:extLst>
          </p:cNvPr>
          <p:cNvSpPr txBox="1"/>
          <p:nvPr/>
        </p:nvSpPr>
        <p:spPr bwMode="gray">
          <a:xfrm>
            <a:off x="7767717" y="1401824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rgbClr val="0046AA"/>
                </a:solidFill>
              </a:rPr>
              <a:t>The </a:t>
            </a:r>
            <a:r>
              <a:rPr lang="de-DE" sz="2400" dirty="0" err="1">
                <a:solidFill>
                  <a:srgbClr val="0046AA"/>
                </a:solidFill>
              </a:rPr>
              <a:t>traffic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lights</a:t>
            </a:r>
            <a:r>
              <a:rPr lang="pl-PL" sz="2400" dirty="0">
                <a:solidFill>
                  <a:srgbClr val="0046AA"/>
                </a:solidFill>
              </a:rPr>
              <a:t> </a:t>
            </a:r>
            <a:r>
              <a:rPr lang="de-DE" sz="2400" dirty="0">
                <a:solidFill>
                  <a:srgbClr val="0046AA"/>
                </a:solidFill>
              </a:rPr>
              <a:t>and</a:t>
            </a:r>
            <a:r>
              <a:rPr lang="pl-PL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arrows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42" name="Textfeld 6">
            <a:extLst>
              <a:ext uri="{FF2B5EF4-FFF2-40B4-BE49-F238E27FC236}">
                <a16:creationId xmlns:a16="http://schemas.microsoft.com/office/drawing/2014/main" id="{0225215C-5B22-4916-A294-2BE023D3B517}"/>
              </a:ext>
            </a:extLst>
          </p:cNvPr>
          <p:cNvSpPr txBox="1"/>
          <p:nvPr/>
        </p:nvSpPr>
        <p:spPr bwMode="gray">
          <a:xfrm>
            <a:off x="9032080" y="3578811"/>
            <a:ext cx="2611989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pl-PL" sz="2400" dirty="0" err="1">
                <a:solidFill>
                  <a:srgbClr val="FFFF00"/>
                </a:solidFill>
              </a:rPr>
              <a:t>Op</a:t>
            </a:r>
            <a:r>
              <a:rPr lang="de-DE" sz="2400" dirty="0" err="1">
                <a:solidFill>
                  <a:srgbClr val="FFFF00"/>
                </a:solidFill>
              </a:rPr>
              <a:t>tional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steps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with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arrow</a:t>
            </a:r>
            <a:r>
              <a:rPr lang="pl-PL" sz="2400" dirty="0">
                <a:solidFill>
                  <a:srgbClr val="FFFF00"/>
                </a:solidFill>
              </a:rPr>
              <a:t> </a:t>
            </a:r>
            <a:r>
              <a:rPr lang="de-DE" sz="2400" dirty="0">
                <a:solidFill>
                  <a:srgbClr val="FFFF00"/>
                </a:solidFill>
              </a:rPr>
              <a:t>and </a:t>
            </a:r>
            <a:r>
              <a:rPr lang="de-DE" sz="2400" dirty="0" err="1">
                <a:solidFill>
                  <a:srgbClr val="FFFF00"/>
                </a:solidFill>
              </a:rPr>
              <a:t>go</a:t>
            </a:r>
            <a:r>
              <a:rPr lang="de-DE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to</a:t>
            </a:r>
            <a:r>
              <a:rPr lang="pl-PL" sz="2400" dirty="0">
                <a:solidFill>
                  <a:srgbClr val="FFFF00"/>
                </a:solidFill>
              </a:rPr>
              <a:t> </a:t>
            </a:r>
            <a:r>
              <a:rPr lang="de-DE" sz="2400" dirty="0" err="1">
                <a:solidFill>
                  <a:srgbClr val="FFFF00"/>
                </a:solidFill>
              </a:rPr>
              <a:t>next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4" name="Textfeld 6">
            <a:extLst>
              <a:ext uri="{FF2B5EF4-FFF2-40B4-BE49-F238E27FC236}">
                <a16:creationId xmlns:a16="http://schemas.microsoft.com/office/drawing/2014/main" id="{EE94E73C-1206-4B7C-9838-5D388BAEFA5E}"/>
              </a:ext>
            </a:extLst>
          </p:cNvPr>
          <p:cNvSpPr txBox="1"/>
          <p:nvPr/>
        </p:nvSpPr>
        <p:spPr bwMode="gray">
          <a:xfrm>
            <a:off x="9032080" y="4519785"/>
            <a:ext cx="282649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Read </a:t>
            </a:r>
            <a:r>
              <a:rPr lang="de-DE" sz="2400" dirty="0" err="1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6">
                    <a:lumMod val="75000"/>
                  </a:schemeClr>
                </a:solidFill>
              </a:rPr>
              <a:t>slide</a:t>
            </a:r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 and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go to the next one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Textfeld 6">
            <a:extLst>
              <a:ext uri="{FF2B5EF4-FFF2-40B4-BE49-F238E27FC236}">
                <a16:creationId xmlns:a16="http://schemas.microsoft.com/office/drawing/2014/main" id="{A72F9FF9-EC3F-47D4-B9B8-24297C2DD479}"/>
              </a:ext>
            </a:extLst>
          </p:cNvPr>
          <p:cNvSpPr txBox="1"/>
          <p:nvPr/>
        </p:nvSpPr>
        <p:spPr bwMode="gray">
          <a:xfrm>
            <a:off x="9180977" y="5535678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 err="1">
                <a:solidFill>
                  <a:srgbClr val="0046AA"/>
                </a:solidFill>
              </a:rPr>
              <a:t>show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you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the</a:t>
            </a:r>
            <a:r>
              <a:rPr lang="de-DE" sz="2400" dirty="0">
                <a:solidFill>
                  <a:srgbClr val="0046AA"/>
                </a:solidFill>
              </a:rPr>
              <a:t> </a:t>
            </a:r>
            <a:r>
              <a:rPr lang="de-DE" sz="2400" dirty="0" err="1">
                <a:solidFill>
                  <a:srgbClr val="0046AA"/>
                </a:solidFill>
              </a:rPr>
              <a:t>way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59" name="Arrow: Left 58">
            <a:extLst>
              <a:ext uri="{FF2B5EF4-FFF2-40B4-BE49-F238E27FC236}">
                <a16:creationId xmlns:a16="http://schemas.microsoft.com/office/drawing/2014/main" id="{472DC98E-8A06-4936-9798-30C479F6F3A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62" name="Picture 70">
            <a:extLst>
              <a:ext uri="{FF2B5EF4-FFF2-40B4-BE49-F238E27FC236}">
                <a16:creationId xmlns:a16="http://schemas.microsoft.com/office/drawing/2014/main" id="{B681E08A-596D-4E4B-97D2-77755BF23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011" y="-58203"/>
            <a:ext cx="2552450" cy="130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feld 6">
            <a:extLst>
              <a:ext uri="{FF2B5EF4-FFF2-40B4-BE49-F238E27FC236}">
                <a16:creationId xmlns:a16="http://schemas.microsoft.com/office/drawing/2014/main" id="{142AE202-0144-4100-9BAF-5D3CAA009789}"/>
              </a:ext>
            </a:extLst>
          </p:cNvPr>
          <p:cNvSpPr txBox="1"/>
          <p:nvPr/>
        </p:nvSpPr>
        <p:spPr bwMode="gray">
          <a:xfrm>
            <a:off x="9032080" y="2785513"/>
            <a:ext cx="282649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 err="1">
                <a:solidFill>
                  <a:srgbClr val="FF0000"/>
                </a:solidFill>
              </a:rPr>
              <a:t>Necessary</a:t>
            </a:r>
            <a:r>
              <a:rPr lang="de-DE" sz="2400" dirty="0">
                <a:solidFill>
                  <a:srgbClr val="FF0000"/>
                </a:solidFill>
              </a:rPr>
              <a:t> </a:t>
            </a:r>
            <a:r>
              <a:rPr lang="de-DE" sz="2400" dirty="0" err="1">
                <a:solidFill>
                  <a:srgbClr val="FF0000"/>
                </a:solidFill>
              </a:rPr>
              <a:t>steps</a:t>
            </a:r>
            <a:endParaRPr lang="pl-PL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BA242CD4-7B1E-45D5-8924-016533679CA9}"/>
              </a:ext>
            </a:extLst>
          </p:cNvPr>
          <p:cNvSpPr/>
          <p:nvPr/>
        </p:nvSpPr>
        <p:spPr>
          <a:xfrm>
            <a:off x="9449488" y="171848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74EDC-2AFD-48C0-AEE7-FFC2FF7F63A9}"/>
              </a:ext>
            </a:extLst>
          </p:cNvPr>
          <p:cNvSpPr/>
          <p:nvPr/>
        </p:nvSpPr>
        <p:spPr>
          <a:xfrm>
            <a:off x="10919428" y="2241849"/>
            <a:ext cx="1508979" cy="456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B5BF1C-CE45-4097-887C-9B4050376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6242" y="195059"/>
            <a:ext cx="1466705" cy="76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" presetClass="exit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8" grpId="0" animBg="1"/>
      <p:bldP spid="33" grpId="0" animBg="1"/>
      <p:bldP spid="34" grpId="0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0" grpId="2" animBg="1"/>
      <p:bldP spid="42" grpId="0"/>
      <p:bldP spid="44" grpId="0"/>
      <p:bldP spid="59" grpId="0" animBg="1"/>
      <p:bldP spid="60" grpId="0"/>
      <p:bldP spid="61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First 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steps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First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log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in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to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Windows (1),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Microsoft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(2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)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, 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), Amex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Square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(1) Jan Kowalski: login: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(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external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jkowalski_ext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)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de-DE" sz="2000" dirty="0">
                <a:solidFill>
                  <a:srgbClr val="0046AA"/>
                </a:solidFill>
                <a:latin typeface="+mj-lt"/>
              </a:rPr>
              <a:t>New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password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contains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at least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8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signs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,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a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capital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and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small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sign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and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a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46AA"/>
                </a:solidFill>
                <a:latin typeface="+mj-lt"/>
              </a:rPr>
              <a:t>number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(2) login: </a:t>
            </a:r>
            <a:r>
              <a:rPr lang="de-DE" sz="2400" b="1" dirty="0" err="1">
                <a:solidFill>
                  <a:srgbClr val="0046AA"/>
                </a:solidFill>
                <a:latin typeface="+mj-lt"/>
              </a:rPr>
              <a:t>first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.</a:t>
            </a:r>
            <a:r>
              <a:rPr lang="de-DE" sz="2400" b="1" dirty="0" err="1">
                <a:solidFill>
                  <a:srgbClr val="0046AA"/>
                </a:solidFill>
                <a:latin typeface="+mj-lt"/>
              </a:rPr>
              <a:t>secondname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@payback.net</a:t>
            </a:r>
          </a:p>
          <a:p>
            <a:pPr lvl="1"/>
            <a:r>
              <a:rPr lang="de-DE" sz="2000" dirty="0">
                <a:solidFill>
                  <a:srgbClr val="0046AA"/>
                </a:solidFill>
                <a:latin typeface="+mj-lt"/>
              </a:rPr>
              <a:t>Password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as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in (1)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(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external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en-US" sz="2100" dirty="0">
                <a:solidFill>
                  <a:srgbClr val="0046AA"/>
                </a:solidFill>
                <a:latin typeface="+mj-lt"/>
              </a:rPr>
              <a:t>first</a:t>
            </a:r>
            <a:r>
              <a:rPr lang="pl-PL" sz="2100" dirty="0">
                <a:solidFill>
                  <a:srgbClr val="0046AA"/>
                </a:solidFill>
                <a:latin typeface="+mj-lt"/>
              </a:rPr>
              <a:t>.</a:t>
            </a:r>
            <a:r>
              <a:rPr lang="en-US" sz="2100" dirty="0" err="1">
                <a:solidFill>
                  <a:srgbClr val="0046AA"/>
                </a:solidFill>
                <a:latin typeface="+mj-lt"/>
              </a:rPr>
              <a:t>secondname</a:t>
            </a:r>
            <a:r>
              <a:rPr lang="pl-PL" sz="2100" dirty="0">
                <a:solidFill>
                  <a:srgbClr val="0046AA"/>
                </a:solidFill>
                <a:latin typeface="+mj-lt"/>
              </a:rPr>
              <a:t>_ext@payback.net)</a:t>
            </a: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login: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password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pin 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+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(RSA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SecurID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softtoken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)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The password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(1,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need to be changed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after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3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month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–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there will be a reminder by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m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ail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575" y="5538952"/>
            <a:ext cx="1476454" cy="65075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gray">
          <a:xfrm>
            <a:off x="229629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hteck 59">
            <a:extLst>
              <a:ext uri="{FF2B5EF4-FFF2-40B4-BE49-F238E27FC236}">
                <a16:creationId xmlns:a16="http://schemas.microsoft.com/office/drawing/2014/main" id="{B79825DC-48B2-42C8-B25E-7B7E366E607F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: abgerundete Ecken 3">
            <a:extLst>
              <a:ext uri="{FF2B5EF4-FFF2-40B4-BE49-F238E27FC236}">
                <a16:creationId xmlns:a16="http://schemas.microsoft.com/office/drawing/2014/main" id="{138EE76D-D386-4C06-8470-6BF7EC5FEB0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4">
            <a:extLst>
              <a:ext uri="{FF2B5EF4-FFF2-40B4-BE49-F238E27FC236}">
                <a16:creationId xmlns:a16="http://schemas.microsoft.com/office/drawing/2014/main" id="{FC91358D-532A-4F02-BB20-8529E79FDE0C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7">
            <a:extLst>
              <a:ext uri="{FF2B5EF4-FFF2-40B4-BE49-F238E27FC236}">
                <a16:creationId xmlns:a16="http://schemas.microsoft.com/office/drawing/2014/main" id="{B16E331A-F08F-4201-AC84-60945F86859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Ellipse 8">
            <a:extLst>
              <a:ext uri="{FF2B5EF4-FFF2-40B4-BE49-F238E27FC236}">
                <a16:creationId xmlns:a16="http://schemas.microsoft.com/office/drawing/2014/main" id="{B94B1845-20F5-4E57-A1C5-B4651E2E917E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4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Windows (1)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Mail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about the password reset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On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homeoffice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please first login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with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VP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N</a:t>
            </a:r>
            <a:endParaRPr lang="en-US" sz="2400" dirty="0">
              <a:solidFill>
                <a:srgbClr val="FFFF00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You do not know your password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  <a:hlinkClick r:id="rId2" tooltip="https://passwordreset.microsoftonline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https://passwordreset.microsoftonline.com/</a:t>
            </a:r>
            <a:endParaRPr lang="en-US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Verification with Microsoft (2)</a:t>
            </a:r>
          </a:p>
          <a:p>
            <a:pPr marL="457200" lvl="1" indent="0">
              <a:buNone/>
            </a:pPr>
            <a:endParaRPr lang="en-US" sz="20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0" y="140173"/>
            <a:ext cx="1197294" cy="8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417" y="2031344"/>
            <a:ext cx="5200141" cy="2026589"/>
          </a:xfrm>
          <a:prstGeom prst="rect">
            <a:avLst/>
          </a:prstGeom>
        </p:spPr>
      </p:pic>
      <p:sp>
        <p:nvSpPr>
          <p:cNvPr id="7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2981B78-1B5B-4B21-B506-94155D7A09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2444"/>
          <a:stretch/>
        </p:blipFill>
        <p:spPr>
          <a:xfrm>
            <a:off x="7850680" y="1500470"/>
            <a:ext cx="4156788" cy="5114925"/>
          </a:xfrm>
          <a:prstGeom prst="rect">
            <a:avLst/>
          </a:prstGeom>
        </p:spPr>
      </p:pic>
      <p:sp>
        <p:nvSpPr>
          <p:cNvPr id="22" name="Rechteck 59">
            <a:extLst>
              <a:ext uri="{FF2B5EF4-FFF2-40B4-BE49-F238E27FC236}">
                <a16:creationId xmlns:a16="http://schemas.microsoft.com/office/drawing/2014/main" id="{0B95C0B5-32D3-4D0E-A0FD-94978118AEBA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: abgerundete Ecken 3">
            <a:extLst>
              <a:ext uri="{FF2B5EF4-FFF2-40B4-BE49-F238E27FC236}">
                <a16:creationId xmlns:a16="http://schemas.microsoft.com/office/drawing/2014/main" id="{82971D85-5BBC-4720-8A10-F9A06A99C45F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4">
            <a:extLst>
              <a:ext uri="{FF2B5EF4-FFF2-40B4-BE49-F238E27FC236}">
                <a16:creationId xmlns:a16="http://schemas.microsoft.com/office/drawing/2014/main" id="{224C9BEB-E018-4F8F-ADF3-732C10047E09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7">
            <a:extLst>
              <a:ext uri="{FF2B5EF4-FFF2-40B4-BE49-F238E27FC236}">
                <a16:creationId xmlns:a16="http://schemas.microsoft.com/office/drawing/2014/main" id="{4D30B3BF-9003-4525-9CCB-DA75AC36BB8B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Ellipse 8">
            <a:extLst>
              <a:ext uri="{FF2B5EF4-FFF2-40B4-BE49-F238E27FC236}">
                <a16:creationId xmlns:a16="http://schemas.microsoft.com/office/drawing/2014/main" id="{5FFC1EF8-74C1-4D86-8838-74F57ED2BEBF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38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59">
            <a:extLst>
              <a:ext uri="{FF2B5EF4-FFF2-40B4-BE49-F238E27FC236}">
                <a16:creationId xmlns:a16="http://schemas.microsoft.com/office/drawing/2014/main" id="{C163D79B-96EE-40F3-851D-896395B5E0F9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: abgerundete Ecken 3">
            <a:extLst>
              <a:ext uri="{FF2B5EF4-FFF2-40B4-BE49-F238E27FC236}">
                <a16:creationId xmlns:a16="http://schemas.microsoft.com/office/drawing/2014/main" id="{B40ACA40-00CC-454F-9E71-5C26CB6D5F08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4">
            <a:extLst>
              <a:ext uri="{FF2B5EF4-FFF2-40B4-BE49-F238E27FC236}">
                <a16:creationId xmlns:a16="http://schemas.microsoft.com/office/drawing/2014/main" id="{085A547A-001E-4B97-B841-C42CBDCD54AD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7">
            <a:extLst>
              <a:ext uri="{FF2B5EF4-FFF2-40B4-BE49-F238E27FC236}">
                <a16:creationId xmlns:a16="http://schemas.microsoft.com/office/drawing/2014/main" id="{892695A7-48E4-4C2E-BF04-BF3112F0E1FA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Ellipse 8">
            <a:extLst>
              <a:ext uri="{FF2B5EF4-FFF2-40B4-BE49-F238E27FC236}">
                <a16:creationId xmlns:a16="http://schemas.microsoft.com/office/drawing/2014/main" id="{13CB1933-677C-426B-BF59-BA7F8D3127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Microsoft (2)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Set first the authentication with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Microsoft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Authenticator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App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and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T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elefon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e number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of the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company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or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pr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ivate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one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)  </a:t>
            </a:r>
          </a:p>
          <a:p>
            <a:pPr marL="457200" lvl="1" indent="0">
              <a:buNone/>
            </a:pP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46AA"/>
                </a:solidFill>
                <a:latin typeface="+mj-lt"/>
              </a:rPr>
              <a:t>Needed for any change of the account settings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9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FC3A3B-46F4-4083-8640-608276A57BAD}"/>
              </a:ext>
            </a:extLst>
          </p:cNvPr>
          <p:cNvSpPr/>
          <p:nvPr/>
        </p:nvSpPr>
        <p:spPr>
          <a:xfrm>
            <a:off x="989563" y="6003531"/>
            <a:ext cx="10676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Login To Microsoft 365 The Very First Time - OIT Knowledge Base - PAYBACK Confluence (loyaltypartner.com)</a:t>
            </a:r>
            <a:endParaRPr lang="pl-PL" dirty="0"/>
          </a:p>
          <a:p>
            <a:r>
              <a:rPr lang="en-US" dirty="0">
                <a:hlinkClick r:id="rId3"/>
              </a:rPr>
              <a:t>Microsoft Office Home</a:t>
            </a:r>
            <a:endParaRPr lang="pl-PL" dirty="0"/>
          </a:p>
          <a:p>
            <a:r>
              <a:rPr lang="en-US" dirty="0">
                <a:hlinkClick r:id="rId4"/>
              </a:rPr>
              <a:t>Microsoft Authenticator – Securely Access &amp; Manage Your Online Accounts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F7C37E-AFD9-48D6-AAC4-80DDE0F9B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661" y="2035770"/>
            <a:ext cx="877229" cy="859834"/>
          </a:xfrm>
          <a:prstGeom prst="rect">
            <a:avLst/>
          </a:prstGeom>
        </p:spPr>
      </p:pic>
      <p:pic>
        <p:nvPicPr>
          <p:cNvPr id="31748" name="Picture 4" descr="See the source image">
            <a:extLst>
              <a:ext uri="{FF2B5EF4-FFF2-40B4-BE49-F238E27FC236}">
                <a16:creationId xmlns:a16="http://schemas.microsoft.com/office/drawing/2014/main" id="{15A9DB22-CA09-4747-884A-F67E5D359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t="11097" r="7760" b="8427"/>
          <a:stretch/>
        </p:blipFill>
        <p:spPr bwMode="auto">
          <a:xfrm>
            <a:off x="2123107" y="3825764"/>
            <a:ext cx="4571564" cy="203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See the source image">
            <a:extLst>
              <a:ext uri="{FF2B5EF4-FFF2-40B4-BE49-F238E27FC236}">
                <a16:creationId xmlns:a16="http://schemas.microsoft.com/office/drawing/2014/main" id="{6C7D3BDC-8A17-4430-9A82-0E4E018FD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1" t="8167" r="13847" b="68174"/>
          <a:stretch/>
        </p:blipFill>
        <p:spPr bwMode="auto">
          <a:xfrm>
            <a:off x="5815713" y="273266"/>
            <a:ext cx="3139102" cy="6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98BF1340-2087-4592-9EAF-E7EEE0D3BE07}"/>
              </a:ext>
            </a:extLst>
          </p:cNvPr>
          <p:cNvSpPr/>
          <p:nvPr/>
        </p:nvSpPr>
        <p:spPr>
          <a:xfrm>
            <a:off x="1245813" y="5185416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D4E0FE2-25D4-4C0D-9865-582BC50EE2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0661" y="3280281"/>
            <a:ext cx="2281119" cy="258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145" y="3240268"/>
            <a:ext cx="4015302" cy="29265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Global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protect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3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>
            <a:hlinkClick r:id="rId3"/>
          </p:cNvPr>
          <p:cNvSpPr txBox="1">
            <a:spLocks/>
          </p:cNvSpPr>
          <p:nvPr/>
        </p:nvSpPr>
        <p:spPr>
          <a:xfrm>
            <a:off x="2185416" y="1476990"/>
            <a:ext cx="8177783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In the office connected with Lan-cable:	loyaltypartner.com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In the office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Wifi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for laptops:		IWL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Outside the office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(Wifi, Hotspot </a:t>
            </a:r>
            <a:r>
              <a:rPr lang="nb-NO" sz="2400">
                <a:solidFill>
                  <a:srgbClr val="0046AA"/>
                </a:solidFill>
                <a:latin typeface="+mj-lt"/>
              </a:rPr>
              <a:t>or</a:t>
            </a:r>
            <a:r>
              <a:rPr lang="pl-PL" sz="240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kabel)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connect to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VPN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To login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Order a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token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Insta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ll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b="1" dirty="0" err="1">
                <a:solidFill>
                  <a:srgbClr val="FF0000"/>
                </a:solidFill>
                <a:latin typeface="+mj-lt"/>
              </a:rPr>
              <a:t>RSASecurID</a:t>
            </a:r>
            <a:endParaRPr lang="pl-PL" sz="2400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on a mobile phone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Login for the first time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and set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PIN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12" y="310225"/>
            <a:ext cx="702292" cy="70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GlobalProtect – Apps bei Google Play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14" y="226827"/>
            <a:ext cx="869088" cy="8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85417" y="6332636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https://muc-rsa-05.loyaltypartner.com:7004/console-selfservice/SelfService.do</a:t>
            </a:r>
            <a:endParaRPr lang="en-GB" dirty="0"/>
          </a:p>
        </p:txBody>
      </p:sp>
      <p:sp>
        <p:nvSpPr>
          <p:cNvPr id="10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12" name="Rechteck 59">
            <a:extLst>
              <a:ext uri="{FF2B5EF4-FFF2-40B4-BE49-F238E27FC236}">
                <a16:creationId xmlns:a16="http://schemas.microsoft.com/office/drawing/2014/main" id="{AA9698E5-E232-460C-8C70-65CD05618480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71FAF3B7-9B93-44C7-BDDB-D46EDF5CC6B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2B2C926B-FD25-4798-A682-CA340B88ABC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B46252F7-AA66-4076-80C7-E717BE415EE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70C5B599-B6A7-4AE8-BA76-A8054335143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E093CB44-EB2C-49A0-BDE4-A0D549EB1012}"/>
              </a:ext>
            </a:extLst>
          </p:cNvPr>
          <p:cNvSpPr/>
          <p:nvPr/>
        </p:nvSpPr>
        <p:spPr>
          <a:xfrm>
            <a:off x="10193852" y="403936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8E7DB518-E85D-4551-8544-45627242608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81B2ED-6616-4FBC-B322-F310CFD993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8893" y="4004199"/>
            <a:ext cx="1873228" cy="18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281" y="3071331"/>
            <a:ext cx="4217480" cy="16526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 err="1">
                <a:solidFill>
                  <a:srgbClr val="0046AA"/>
                </a:solidFill>
                <a:latin typeface="+mn-lt"/>
              </a:rPr>
              <a:t>Amex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SQUARE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4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184382"/>
            <a:ext cx="7812198" cy="50403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Create an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account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Account creation takes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about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2 – 3 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weeks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</a:rPr>
              <a:t>Mails get automatically directed from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@aexp.com 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to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@payback.net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The password can only be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changed with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citrix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Necessary trainings: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000" dirty="0">
                <a:solidFill>
                  <a:srgbClr val="0046AA"/>
                </a:solidFill>
                <a:hlinkClick r:id="rId3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3"/>
              </a:rPr>
              <a:t>https://amex.csod.com/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Main page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SQUARE: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4"/>
              </a:rPr>
              <a:t>https://square.americanexpress.com/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                            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                  </a:t>
            </a:r>
            <a:endParaRPr lang="en-GB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4" name="Picture 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5712" y="295121"/>
            <a:ext cx="1958484" cy="755415"/>
          </a:xfrm>
          <a:prstGeom prst="rect">
            <a:avLst/>
          </a:prstGeom>
        </p:spPr>
      </p:pic>
      <p:sp>
        <p:nvSpPr>
          <p:cNvPr id="8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6936" y="1202670"/>
            <a:ext cx="4695825" cy="1133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6012596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46AA"/>
                </a:solidFill>
                <a:hlinkClick r:id="rId8"/>
              </a:rPr>
              <a:t>https://citrix.intra.aexp.com/Citrix/XenApp/auth/login.aspx</a:t>
            </a:r>
            <a:r>
              <a:rPr lang="pl-PL" dirty="0">
                <a:solidFill>
                  <a:srgbClr val="0046AA"/>
                </a:solidFill>
              </a:rPr>
              <a:t>     	(</a:t>
            </a:r>
            <a:r>
              <a:rPr lang="pl-PL" dirty="0" err="1">
                <a:solidFill>
                  <a:srgbClr val="0046AA"/>
                </a:solidFill>
              </a:rPr>
              <a:t>citrix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  <a:hlinkClick r:id="rId8"/>
            </a:endParaRPr>
          </a:p>
          <a:p>
            <a:r>
              <a:rPr lang="de-DE" dirty="0">
                <a:solidFill>
                  <a:srgbClr val="0046AA"/>
                </a:solidFill>
              </a:rPr>
              <a:t>00</a:t>
            </a:r>
            <a:r>
              <a:rPr lang="en-US" dirty="0">
                <a:solidFill>
                  <a:srgbClr val="0046AA"/>
                </a:solidFill>
              </a:rPr>
              <a:t>44 2035644412</a:t>
            </a:r>
            <a:r>
              <a:rPr lang="pl-PL" dirty="0">
                <a:solidFill>
                  <a:srgbClr val="0046AA"/>
                </a:solidFill>
              </a:rPr>
              <a:t>	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</a:t>
            </a:r>
            <a:r>
              <a:rPr lang="pl-PL" dirty="0" err="1">
                <a:solidFill>
                  <a:srgbClr val="0046AA"/>
                </a:solidFill>
              </a:rPr>
              <a:t>Hotline</a:t>
            </a:r>
            <a:r>
              <a:rPr lang="pl-PL" dirty="0">
                <a:solidFill>
                  <a:srgbClr val="0046AA"/>
                </a:solidFill>
              </a:rPr>
              <a:t>)</a:t>
            </a:r>
          </a:p>
          <a:p>
            <a:r>
              <a:rPr lang="en-US" dirty="0">
                <a:solidFill>
                  <a:srgbClr val="0046AA"/>
                </a:solidFill>
                <a:hlinkClick r:id="rId9"/>
              </a:rPr>
              <a:t>http://techcare.aexp.com/</a:t>
            </a:r>
            <a:r>
              <a:rPr lang="pl-PL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Helpdesk)</a:t>
            </a:r>
            <a:r>
              <a:rPr lang="de-DE" dirty="0">
                <a:solidFill>
                  <a:srgbClr val="0046AA"/>
                </a:solidFill>
                <a:hlinkClick r:id="rId8"/>
              </a:rPr>
              <a:t> </a:t>
            </a:r>
            <a:endParaRPr lang="pl-PL" dirty="0">
              <a:solidFill>
                <a:srgbClr val="0046AA"/>
              </a:solidFill>
            </a:endParaRPr>
          </a:p>
        </p:txBody>
      </p:sp>
      <p:sp>
        <p:nvSpPr>
          <p:cNvPr id="10" name="Rechteck 59">
            <a:extLst>
              <a:ext uri="{FF2B5EF4-FFF2-40B4-BE49-F238E27FC236}">
                <a16:creationId xmlns:a16="http://schemas.microsoft.com/office/drawing/2014/main" id="{1730F840-BDA5-4DA8-90AB-C49E640A229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3">
            <a:extLst>
              <a:ext uri="{FF2B5EF4-FFF2-40B4-BE49-F238E27FC236}">
                <a16:creationId xmlns:a16="http://schemas.microsoft.com/office/drawing/2014/main" id="{6D176007-955A-4671-95E2-A85B48DE05BA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4">
            <a:extLst>
              <a:ext uri="{FF2B5EF4-FFF2-40B4-BE49-F238E27FC236}">
                <a16:creationId xmlns:a16="http://schemas.microsoft.com/office/drawing/2014/main" id="{7D14F595-46FE-482D-8772-FB0CD4C14D78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7">
            <a:extLst>
              <a:ext uri="{FF2B5EF4-FFF2-40B4-BE49-F238E27FC236}">
                <a16:creationId xmlns:a16="http://schemas.microsoft.com/office/drawing/2014/main" id="{1D85F17E-BD29-4638-8B7E-AF4EAEDB88E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Ellipse 8">
            <a:extLst>
              <a:ext uri="{FF2B5EF4-FFF2-40B4-BE49-F238E27FC236}">
                <a16:creationId xmlns:a16="http://schemas.microsoft.com/office/drawing/2014/main" id="{22646F2B-CC0E-4108-8E40-00C546666654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859AD9D-17C0-4A30-9CCB-07E98089E65F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68" y="3827081"/>
            <a:ext cx="2121009" cy="2495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68" y="2004257"/>
            <a:ext cx="4016943" cy="343160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Software Center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1455965"/>
            <a:ext cx="7920184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46AA"/>
                </a:solidFill>
                <a:latin typeface="+mj-lt"/>
              </a:rPr>
              <a:t>tool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o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instal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additional applications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, update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etc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.</a:t>
            </a: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Applications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outside the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SC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need to be			ordered on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helpdesk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webside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Get Help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6" name="Ellipse 46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7711" y="1989022"/>
            <a:ext cx="3041214" cy="20983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/>
          <a:srcRect r="17848"/>
          <a:stretch/>
        </p:blipFill>
        <p:spPr>
          <a:xfrm>
            <a:off x="6217897" y="4133089"/>
            <a:ext cx="3072407" cy="1184695"/>
          </a:xfrm>
          <a:prstGeom prst="rect">
            <a:avLst/>
          </a:prstGeom>
        </p:spPr>
      </p:pic>
      <p:sp>
        <p:nvSpPr>
          <p:cNvPr id="12" name="Rechteck 59">
            <a:extLst>
              <a:ext uri="{FF2B5EF4-FFF2-40B4-BE49-F238E27FC236}">
                <a16:creationId xmlns:a16="http://schemas.microsoft.com/office/drawing/2014/main" id="{41330120-AF91-488C-9876-270BDA6E3E8B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FE64931E-5380-406E-B82D-2A7481E2638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04D49232-82A7-45B2-B6FE-EB79748AD146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F784DAF1-0653-435F-9588-6B7043F8A599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2BBA240F-8D53-4CE2-9D0F-5C94063154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96B56594-5BA0-427C-B698-C30B2F352ADA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hlinkClick r:id="rId10"/>
            <a:extLst>
              <a:ext uri="{FF2B5EF4-FFF2-40B4-BE49-F238E27FC236}">
                <a16:creationId xmlns:a16="http://schemas.microsoft.com/office/drawing/2014/main" id="{C6DDAADA-FC2C-431C-903D-E087659C49C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8046" b="10062"/>
          <a:stretch/>
        </p:blipFill>
        <p:spPr>
          <a:xfrm>
            <a:off x="5780367" y="309168"/>
            <a:ext cx="854154" cy="7913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0476FF-955B-48C6-8E01-1A7F1400B7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0781"/>
          <a:stretch/>
        </p:blipFill>
        <p:spPr>
          <a:xfrm>
            <a:off x="2196024" y="5230204"/>
            <a:ext cx="2121009" cy="7292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AAD59B-88D8-4EBE-961E-D2D577B9E87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387" r="35861"/>
          <a:stretch/>
        </p:blipFill>
        <p:spPr>
          <a:xfrm>
            <a:off x="9290304" y="1989022"/>
            <a:ext cx="2901696" cy="1738155"/>
          </a:xfrm>
          <a:prstGeom prst="rect">
            <a:avLst/>
          </a:prstGeom>
        </p:spPr>
      </p:pic>
      <p:sp>
        <p:nvSpPr>
          <p:cNvPr id="22" name="Textplatzhalter 1">
            <a:extLst>
              <a:ext uri="{FF2B5EF4-FFF2-40B4-BE49-F238E27FC236}">
                <a16:creationId xmlns:a16="http://schemas.microsoft.com/office/drawing/2014/main" id="{80519279-C2C6-423C-B71A-C5A7CFBEFF76}"/>
              </a:ext>
            </a:extLst>
          </p:cNvPr>
          <p:cNvSpPr txBox="1">
            <a:spLocks/>
          </p:cNvSpPr>
          <p:nvPr/>
        </p:nvSpPr>
        <p:spPr>
          <a:xfrm>
            <a:off x="9853640" y="1461093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M365</a:t>
            </a:r>
          </a:p>
        </p:txBody>
      </p:sp>
      <p:sp>
        <p:nvSpPr>
          <p:cNvPr id="23" name="Textplatzhalter 1">
            <a:extLst>
              <a:ext uri="{FF2B5EF4-FFF2-40B4-BE49-F238E27FC236}">
                <a16:creationId xmlns:a16="http://schemas.microsoft.com/office/drawing/2014/main" id="{98AB761D-63CC-41B6-90EC-C53427B4CA60}"/>
              </a:ext>
            </a:extLst>
          </p:cNvPr>
          <p:cNvSpPr txBox="1">
            <a:spLocks/>
          </p:cNvSpPr>
          <p:nvPr/>
        </p:nvSpPr>
        <p:spPr>
          <a:xfrm>
            <a:off x="9853640" y="3775989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Adobe</a:t>
            </a:r>
          </a:p>
        </p:txBody>
      </p:sp>
      <p:pic>
        <p:nvPicPr>
          <p:cNvPr id="25" name="Picture 2" descr="See the source image">
            <a:extLst>
              <a:ext uri="{FF2B5EF4-FFF2-40B4-BE49-F238E27FC236}">
                <a16:creationId xmlns:a16="http://schemas.microsoft.com/office/drawing/2014/main" id="{2706DC82-DF24-46D2-92D0-12EAB24E8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73" y="4220202"/>
            <a:ext cx="2869627" cy="165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AA238EE1-32D3-4502-B8B0-A1DA53119909}"/>
              </a:ext>
            </a:extLst>
          </p:cNvPr>
          <p:cNvSpPr txBox="1">
            <a:spLocks/>
          </p:cNvSpPr>
          <p:nvPr/>
        </p:nvSpPr>
        <p:spPr>
          <a:xfrm>
            <a:off x="9493610" y="4285739"/>
            <a:ext cx="2817658" cy="17381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dirty="0" err="1">
                <a:solidFill>
                  <a:srgbClr val="0046AA"/>
                </a:solidFill>
                <a:latin typeface="+mj-lt"/>
              </a:rPr>
              <a:t>Lisence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/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account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from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team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manager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Password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to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install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from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IT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129BD56-92D9-4BF7-A7C7-A6E5B0320093}"/>
              </a:ext>
            </a:extLst>
          </p:cNvPr>
          <p:cNvSpPr/>
          <p:nvPr/>
        </p:nvSpPr>
        <p:spPr>
          <a:xfrm>
            <a:off x="2185417" y="6342161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4"/>
              </a:rPr>
              <a:t>SREQ - Service Desk (loyaltypartner.com)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1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rrow: Right 24">
            <a:extLst>
              <a:ext uri="{FF2B5EF4-FFF2-40B4-BE49-F238E27FC236}">
                <a16:creationId xmlns:a16="http://schemas.microsoft.com/office/drawing/2014/main" id="{D529AF53-7C38-45FE-BF12-36E72F065F29}"/>
              </a:ext>
            </a:extLst>
          </p:cNvPr>
          <p:cNvSpPr/>
          <p:nvPr/>
        </p:nvSpPr>
        <p:spPr>
          <a:xfrm>
            <a:off x="1037794" y="3595906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B097FBC-7D37-4A66-B58B-FC15661F95D3}"/>
              </a:ext>
            </a:extLst>
          </p:cNvPr>
          <p:cNvSpPr/>
          <p:nvPr/>
        </p:nvSpPr>
        <p:spPr>
          <a:xfrm>
            <a:off x="1047007" y="2781172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FD93F8A-C02A-4707-8860-A95158A24C15}"/>
              </a:ext>
            </a:extLst>
          </p:cNvPr>
          <p:cNvSpPr/>
          <p:nvPr/>
        </p:nvSpPr>
        <p:spPr>
          <a:xfrm>
            <a:off x="1052550" y="2109766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Helpdesk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916469"/>
            <a:ext cx="8160240" cy="50403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 err="1">
                <a:solidFill>
                  <a:srgbClr val="0046AA"/>
                </a:solidFill>
                <a:latin typeface="+mj-lt"/>
              </a:rPr>
              <a:t>Request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Baza wiedzy</a:t>
            </a: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 err="1">
                <a:solidFill>
                  <a:srgbClr val="0046AA"/>
                </a:solidFill>
                <a:latin typeface="+mj-lt"/>
              </a:rPr>
              <a:t>Issue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Here we write only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	in English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!</a:t>
            </a:r>
          </a:p>
        </p:txBody>
      </p:sp>
      <p:sp>
        <p:nvSpPr>
          <p:cNvPr id="7" name="Ellipse 49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6120" y="916469"/>
            <a:ext cx="4960753" cy="37570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5811428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</a:rPr>
              <a:t>1690</a:t>
            </a:r>
            <a:r>
              <a:rPr lang="de-DE" dirty="0">
                <a:solidFill>
                  <a:srgbClr val="0046AA"/>
                </a:solidFill>
              </a:rPr>
              <a:t> </a:t>
            </a:r>
            <a:r>
              <a:rPr lang="de-DE" dirty="0" err="1">
                <a:solidFill>
                  <a:srgbClr val="0046AA"/>
                </a:solidFill>
              </a:rPr>
              <a:t>lub</a:t>
            </a:r>
            <a:r>
              <a:rPr lang="de-DE" dirty="0">
                <a:solidFill>
                  <a:srgbClr val="0046AA"/>
                </a:solidFill>
              </a:rPr>
              <a:t> +49 89 9974 1</a:t>
            </a:r>
            <a:r>
              <a:rPr lang="pl-PL" dirty="0">
                <a:solidFill>
                  <a:srgbClr val="0046AA"/>
                </a:solidFill>
              </a:rPr>
              <a:t>690</a:t>
            </a:r>
            <a:r>
              <a:rPr lang="de-DE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HelpDesk</a:t>
            </a:r>
            <a:r>
              <a:rPr lang="de-DE" dirty="0">
                <a:solidFill>
                  <a:srgbClr val="0046AA"/>
                </a:solidFill>
              </a:rPr>
              <a:t>)</a:t>
            </a:r>
          </a:p>
          <a:p>
            <a:r>
              <a:rPr lang="de-DE" dirty="0">
                <a:solidFill>
                  <a:srgbClr val="0046AA"/>
                </a:solidFill>
              </a:rPr>
              <a:t>411 </a:t>
            </a:r>
            <a:r>
              <a:rPr lang="de-DE" dirty="0" err="1">
                <a:solidFill>
                  <a:srgbClr val="0046AA"/>
                </a:solidFill>
              </a:rPr>
              <a:t>or</a:t>
            </a:r>
            <a:r>
              <a:rPr lang="de-DE" dirty="0">
                <a:solidFill>
                  <a:srgbClr val="0046AA"/>
                </a:solidFill>
              </a:rPr>
              <a:t> 690115156						(Ricardo Steglich)</a:t>
            </a:r>
            <a:endParaRPr lang="de-DE" dirty="0">
              <a:solidFill>
                <a:srgbClr val="0046AA"/>
              </a:solidFill>
              <a:hlinkClick r:id="rId7"/>
            </a:endParaRPr>
          </a:p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https://pb-itsm.intra.loyaltypartner.com/servicedesk/customer/portal/2</a:t>
            </a:r>
            <a:endParaRPr lang="pl-PL" dirty="0">
              <a:solidFill>
                <a:srgbClr val="0046AA"/>
              </a:solidFill>
            </a:endParaRPr>
          </a:p>
        </p:txBody>
      </p:sp>
      <p:pic>
        <p:nvPicPr>
          <p:cNvPr id="8" name="Picture 7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5417" y="2155719"/>
            <a:ext cx="4772025" cy="714375"/>
          </a:xfrm>
          <a:prstGeom prst="rect">
            <a:avLst/>
          </a:prstGeom>
        </p:spPr>
      </p:pic>
      <p:pic>
        <p:nvPicPr>
          <p:cNvPr id="10" name="Picture 9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25797" y="1230828"/>
            <a:ext cx="3981450" cy="466725"/>
          </a:xfrm>
          <a:prstGeom prst="rect">
            <a:avLst/>
          </a:prstGeom>
        </p:spPr>
      </p:pic>
      <p:pic>
        <p:nvPicPr>
          <p:cNvPr id="11" name="Picture 10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7611" y="2842112"/>
            <a:ext cx="4619625" cy="714375"/>
          </a:xfrm>
          <a:prstGeom prst="rect">
            <a:avLst/>
          </a:prstGeom>
        </p:spPr>
      </p:pic>
      <p:pic>
        <p:nvPicPr>
          <p:cNvPr id="12" name="Picture 11">
            <a:hlinkClick r:id="rId14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29707" y="3632573"/>
            <a:ext cx="4876800" cy="742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98548" y="4926807"/>
            <a:ext cx="4857750" cy="695325"/>
          </a:xfrm>
          <a:prstGeom prst="rect">
            <a:avLst/>
          </a:prstGeom>
        </p:spPr>
      </p:pic>
      <p:sp>
        <p:nvSpPr>
          <p:cNvPr id="14" name="Rechteck 59">
            <a:extLst>
              <a:ext uri="{FF2B5EF4-FFF2-40B4-BE49-F238E27FC236}">
                <a16:creationId xmlns:a16="http://schemas.microsoft.com/office/drawing/2014/main" id="{C1A02073-CE4C-445F-949A-456F5BDA4404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3">
            <a:extLst>
              <a:ext uri="{FF2B5EF4-FFF2-40B4-BE49-F238E27FC236}">
                <a16:creationId xmlns:a16="http://schemas.microsoft.com/office/drawing/2014/main" id="{AA044B56-771A-4ABA-98E2-483B8CE04BD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4">
            <a:extLst>
              <a:ext uri="{FF2B5EF4-FFF2-40B4-BE49-F238E27FC236}">
                <a16:creationId xmlns:a16="http://schemas.microsoft.com/office/drawing/2014/main" id="{EB82A5C0-8D78-4F8D-8588-A91773CDE81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7">
            <a:extLst>
              <a:ext uri="{FF2B5EF4-FFF2-40B4-BE49-F238E27FC236}">
                <a16:creationId xmlns:a16="http://schemas.microsoft.com/office/drawing/2014/main" id="{61AD576D-F5D9-46D1-8C2D-D9231A5EC14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Ellipse 8">
            <a:extLst>
              <a:ext uri="{FF2B5EF4-FFF2-40B4-BE49-F238E27FC236}">
                <a16:creationId xmlns:a16="http://schemas.microsoft.com/office/drawing/2014/main" id="{987D055C-4BEB-4C66-8499-CAFA85CB5AC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4E5A793-B27B-441E-9CC7-920F2EF49E0E}"/>
              </a:ext>
            </a:extLst>
          </p:cNvPr>
          <p:cNvSpPr/>
          <p:nvPr/>
        </p:nvSpPr>
        <p:spPr>
          <a:xfrm>
            <a:off x="1052550" y="1096393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905</Words>
  <Application>Microsoft Office PowerPoint</Application>
  <PresentationFormat>Widescreen</PresentationFormat>
  <Paragraphs>167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PAYBACK Light</vt:lpstr>
      <vt:lpstr>Wingdings</vt:lpstr>
      <vt:lpstr>Office Theme</vt:lpstr>
      <vt:lpstr>think-cell Slide</vt:lpstr>
      <vt:lpstr>INDUCTION IT</vt:lpstr>
      <vt:lpstr>Legend</vt:lpstr>
      <vt:lpstr>First steps</vt:lpstr>
      <vt:lpstr>Windows (1)</vt:lpstr>
      <vt:lpstr>Microsoft (2)</vt:lpstr>
      <vt:lpstr>Global protect (3)</vt:lpstr>
      <vt:lpstr>Amex SQUARE (4)</vt:lpstr>
      <vt:lpstr>Software Center</vt:lpstr>
      <vt:lpstr>Helpdesk</vt:lpstr>
      <vt:lpstr>Hardware in the office and at home</vt:lpstr>
      <vt:lpstr>The office</vt:lpstr>
      <vt:lpstr>Your data: Cloud vs Server</vt:lpstr>
      <vt:lpstr>  Thank you  for your attention!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Antolik Alan</dc:creator>
  <cp:lastModifiedBy>Jacek Dziemian</cp:lastModifiedBy>
  <cp:revision>166</cp:revision>
  <dcterms:created xsi:type="dcterms:W3CDTF">2019-01-02T09:16:22Z</dcterms:created>
  <dcterms:modified xsi:type="dcterms:W3CDTF">2023-10-26T07:01:51Z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2022-04-08T08:16:58Z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7d27da77-8dff-46bb-97cf-42d64971124b</vt:lpwstr>
  </property>
  <property fmtid="{D5CDD505-2E9C-101B-9397-08002B2CF9AE}" pid="8" name="MSIP_Label_f41f464f-db62-4494-af3b-a231dcaf6521_ContentBits">
    <vt:lpwstr>2</vt:lpwstr>
  </property>
</Properties>
</file>