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60" r:id="rId3"/>
    <p:sldId id="274" r:id="rId4"/>
    <p:sldId id="277" r:id="rId5"/>
    <p:sldId id="287" r:id="rId6"/>
    <p:sldId id="280" r:id="rId7"/>
    <p:sldId id="281" r:id="rId8"/>
    <p:sldId id="268" r:id="rId9"/>
    <p:sldId id="283" r:id="rId10"/>
    <p:sldId id="289" r:id="rId11"/>
    <p:sldId id="284" r:id="rId12"/>
    <p:sldId id="290" r:id="rId13"/>
    <p:sldId id="25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6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FC5477-7B3F-4379-B5A3-91A20C520D3C}" v="3" dt="2022-12-11T15:45:16.4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42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ardo Steglich (EXTERN)" userId="40f5ff1a-637e-494c-842f-39db238da916" providerId="ADAL" clId="{C4FC5477-7B3F-4379-B5A3-91A20C520D3C}"/>
    <pc:docChg chg="custSel modSld">
      <pc:chgData name="Ricardo Steglich (EXTERN)" userId="40f5ff1a-637e-494c-842f-39db238da916" providerId="ADAL" clId="{C4FC5477-7B3F-4379-B5A3-91A20C520D3C}" dt="2022-12-11T15:45:16.494" v="24"/>
      <pc:docMkLst>
        <pc:docMk/>
      </pc:docMkLst>
      <pc:sldChg chg="addSp modSp">
        <pc:chgData name="Ricardo Steglich (EXTERN)" userId="40f5ff1a-637e-494c-842f-39db238da916" providerId="ADAL" clId="{C4FC5477-7B3F-4379-B5A3-91A20C520D3C}" dt="2022-12-11T15:39:33.941" v="0"/>
        <pc:sldMkLst>
          <pc:docMk/>
          <pc:sldMk cId="1390567094" sldId="257"/>
        </pc:sldMkLst>
        <pc:picChg chg="add mod">
          <ac:chgData name="Ricardo Steglich (EXTERN)" userId="40f5ff1a-637e-494c-842f-39db238da916" providerId="ADAL" clId="{C4FC5477-7B3F-4379-B5A3-91A20C520D3C}" dt="2022-12-11T15:39:33.941" v="0"/>
          <ac:picMkLst>
            <pc:docMk/>
            <pc:sldMk cId="1390567094" sldId="257"/>
            <ac:picMk id="4" creationId="{B07849A2-D304-81E0-954F-6321F018B4EA}"/>
          </ac:picMkLst>
        </pc:picChg>
      </pc:sldChg>
      <pc:sldChg chg="addSp delSp modSp mod">
        <pc:chgData name="Ricardo Steglich (EXTERN)" userId="40f5ff1a-637e-494c-842f-39db238da916" providerId="ADAL" clId="{C4FC5477-7B3F-4379-B5A3-91A20C520D3C}" dt="2022-12-11T15:45:16.494" v="24"/>
        <pc:sldMkLst>
          <pc:docMk/>
          <pc:sldMk cId="319374024" sldId="259"/>
        </pc:sldMkLst>
        <pc:spChg chg="add del mod">
          <ac:chgData name="Ricardo Steglich (EXTERN)" userId="40f5ff1a-637e-494c-842f-39db238da916" providerId="ADAL" clId="{C4FC5477-7B3F-4379-B5A3-91A20C520D3C}" dt="2022-12-11T15:44:04.977" v="23" actId="478"/>
          <ac:spMkLst>
            <pc:docMk/>
            <pc:sldMk cId="319374024" sldId="259"/>
            <ac:spMk id="5" creationId="{04227EA2-523D-A213-BED8-4C26092E962A}"/>
          </ac:spMkLst>
        </pc:spChg>
        <pc:spChg chg="del">
          <ac:chgData name="Ricardo Steglich (EXTERN)" userId="40f5ff1a-637e-494c-842f-39db238da916" providerId="ADAL" clId="{C4FC5477-7B3F-4379-B5A3-91A20C520D3C}" dt="2022-12-11T15:43:52.336" v="21" actId="478"/>
          <ac:spMkLst>
            <pc:docMk/>
            <pc:sldMk cId="319374024" sldId="259"/>
            <ac:spMk id="7" creationId="{00000000-0000-0000-0000-000000000000}"/>
          </ac:spMkLst>
        </pc:spChg>
        <pc:spChg chg="add mod">
          <ac:chgData name="Ricardo Steglich (EXTERN)" userId="40f5ff1a-637e-494c-842f-39db238da916" providerId="ADAL" clId="{C4FC5477-7B3F-4379-B5A3-91A20C520D3C}" dt="2022-12-11T15:43:56.802" v="22"/>
          <ac:spMkLst>
            <pc:docMk/>
            <pc:sldMk cId="319374024" sldId="259"/>
            <ac:spMk id="8" creationId="{E4B6B950-FBC5-D9FE-8C18-6F6FA81574A9}"/>
          </ac:spMkLst>
        </pc:spChg>
        <pc:spChg chg="add mod">
          <ac:chgData name="Ricardo Steglich (EXTERN)" userId="40f5ff1a-637e-494c-842f-39db238da916" providerId="ADAL" clId="{C4FC5477-7B3F-4379-B5A3-91A20C520D3C}" dt="2022-12-11T15:45:16.494" v="24"/>
          <ac:spMkLst>
            <pc:docMk/>
            <pc:sldMk cId="319374024" sldId="259"/>
            <ac:spMk id="11" creationId="{63A2059B-E129-EF5A-223B-44A3BA8C2D63}"/>
          </ac:spMkLst>
        </pc:spChg>
        <pc:spChg chg="add mod">
          <ac:chgData name="Ricardo Steglich (EXTERN)" userId="40f5ff1a-637e-494c-842f-39db238da916" providerId="ADAL" clId="{C4FC5477-7B3F-4379-B5A3-91A20C520D3C}" dt="2022-12-11T15:45:16.494" v="24"/>
          <ac:spMkLst>
            <pc:docMk/>
            <pc:sldMk cId="319374024" sldId="259"/>
            <ac:spMk id="12" creationId="{DF154A8B-7916-2561-CB1A-BBA1A797F33A}"/>
          </ac:spMkLst>
        </pc:spChg>
        <pc:picChg chg="add mod">
          <ac:chgData name="Ricardo Steglich (EXTERN)" userId="40f5ff1a-637e-494c-842f-39db238da916" providerId="ADAL" clId="{C4FC5477-7B3F-4379-B5A3-91A20C520D3C}" dt="2022-12-11T15:45:16.494" v="24"/>
          <ac:picMkLst>
            <pc:docMk/>
            <pc:sldMk cId="319374024" sldId="259"/>
            <ac:picMk id="9" creationId="{9F00B786-5C7C-9BAF-49B7-90849EB7CB03}"/>
          </ac:picMkLst>
        </pc:picChg>
        <pc:picChg chg="add mod">
          <ac:chgData name="Ricardo Steglich (EXTERN)" userId="40f5ff1a-637e-494c-842f-39db238da916" providerId="ADAL" clId="{C4FC5477-7B3F-4379-B5A3-91A20C520D3C}" dt="2022-12-11T15:45:16.494" v="24"/>
          <ac:picMkLst>
            <pc:docMk/>
            <pc:sldMk cId="319374024" sldId="259"/>
            <ac:picMk id="10" creationId="{98C25703-0C70-8198-F094-CA7751DF41D3}"/>
          </ac:picMkLst>
        </pc:picChg>
      </pc:sldChg>
      <pc:sldChg chg="modSp mod">
        <pc:chgData name="Ricardo Steglich (EXTERN)" userId="40f5ff1a-637e-494c-842f-39db238da916" providerId="ADAL" clId="{C4FC5477-7B3F-4379-B5A3-91A20C520D3C}" dt="2022-12-11T15:42:33.484" v="20" actId="1036"/>
        <pc:sldMkLst>
          <pc:docMk/>
          <pc:sldMk cId="646190557" sldId="283"/>
        </pc:sldMkLst>
        <pc:spChg chg="mod">
          <ac:chgData name="Ricardo Steglich (EXTERN)" userId="40f5ff1a-637e-494c-842f-39db238da916" providerId="ADAL" clId="{C4FC5477-7B3F-4379-B5A3-91A20C520D3C}" dt="2022-12-11T15:42:33.484" v="20" actId="1036"/>
          <ac:spMkLst>
            <pc:docMk/>
            <pc:sldMk cId="646190557" sldId="283"/>
            <ac:spMk id="9" creationId="{00000000-0000-0000-0000-000000000000}"/>
          </ac:spMkLst>
        </pc:spChg>
      </pc:sldChg>
      <pc:sldChg chg="modSp mod">
        <pc:chgData name="Ricardo Steglich (EXTERN)" userId="40f5ff1a-637e-494c-842f-39db238da916" providerId="ADAL" clId="{C4FC5477-7B3F-4379-B5A3-91A20C520D3C}" dt="2022-12-11T15:40:39.943" v="1" actId="108"/>
        <pc:sldMkLst>
          <pc:docMk/>
          <pc:sldMk cId="361731241" sldId="287"/>
        </pc:sldMkLst>
        <pc:spChg chg="mod">
          <ac:chgData name="Ricardo Steglich (EXTERN)" userId="40f5ff1a-637e-494c-842f-39db238da916" providerId="ADAL" clId="{C4FC5477-7B3F-4379-B5A3-91A20C520D3C}" dt="2022-12-11T15:40:39.943" v="1" actId="108"/>
          <ac:spMkLst>
            <pc:docMk/>
            <pc:sldMk cId="361731241" sldId="287"/>
            <ac:spMk id="2" creationId="{00000000-0000-0000-0000-000000000000}"/>
          </ac:spMkLst>
        </pc:spChg>
      </pc:sldChg>
    </pc:docChg>
  </pc:docChgLst>
  <pc:docChgLst>
    <pc:chgData name="Ricardo Steglich" userId="7d28796e-a471-425c-bed7-138f098dba1a" providerId="ADAL" clId="{4E89FBC1-D5AD-490C-B368-31B9E8E1B436}"/>
    <pc:docChg chg="custSel addSld modSld">
      <pc:chgData name="Ricardo Steglich" userId="7d28796e-a471-425c-bed7-138f098dba1a" providerId="ADAL" clId="{4E89FBC1-D5AD-490C-B368-31B9E8E1B436}" dt="2022-04-08T09:04:41.176" v="853" actId="20577"/>
      <pc:docMkLst>
        <pc:docMk/>
      </pc:docMkLst>
      <pc:sldChg chg="addSp modSp mod">
        <pc:chgData name="Ricardo Steglich" userId="7d28796e-a471-425c-bed7-138f098dba1a" providerId="ADAL" clId="{4E89FBC1-D5AD-490C-B368-31B9E8E1B436}" dt="2022-04-08T08:50:02.918" v="156"/>
        <pc:sldMkLst>
          <pc:docMk/>
          <pc:sldMk cId="2916175041" sldId="268"/>
        </pc:sldMkLst>
        <pc:spChg chg="add mod">
          <ac:chgData name="Ricardo Steglich" userId="7d28796e-a471-425c-bed7-138f098dba1a" providerId="ADAL" clId="{4E89FBC1-D5AD-490C-B368-31B9E8E1B436}" dt="2022-04-08T08:48:26.283" v="64"/>
          <ac:spMkLst>
            <pc:docMk/>
            <pc:sldMk cId="2916175041" sldId="268"/>
            <ac:spMk id="22" creationId="{101F1008-560A-479C-8CAB-6F022C98D05C}"/>
          </ac:spMkLst>
        </pc:spChg>
        <pc:spChg chg="add mod">
          <ac:chgData name="Ricardo Steglich" userId="7d28796e-a471-425c-bed7-138f098dba1a" providerId="ADAL" clId="{4E89FBC1-D5AD-490C-B368-31B9E8E1B436}" dt="2022-04-08T08:48:26.283" v="64"/>
          <ac:spMkLst>
            <pc:docMk/>
            <pc:sldMk cId="2916175041" sldId="268"/>
            <ac:spMk id="23" creationId="{17B4FF25-A882-4DDB-BFBD-7B32B87B27D9}"/>
          </ac:spMkLst>
        </pc:spChg>
        <pc:spChg chg="add mod">
          <ac:chgData name="Ricardo Steglich" userId="7d28796e-a471-425c-bed7-138f098dba1a" providerId="ADAL" clId="{4E89FBC1-D5AD-490C-B368-31B9E8E1B436}" dt="2022-04-08T08:49:44.597" v="155" actId="1037"/>
          <ac:spMkLst>
            <pc:docMk/>
            <pc:sldMk cId="2916175041" sldId="268"/>
            <ac:spMk id="26" creationId="{DCDE91D3-A878-4370-B465-8FC61DC1B7A6}"/>
          </ac:spMkLst>
        </pc:spChg>
        <pc:spChg chg="add mod">
          <ac:chgData name="Ricardo Steglich" userId="7d28796e-a471-425c-bed7-138f098dba1a" providerId="ADAL" clId="{4E89FBC1-D5AD-490C-B368-31B9E8E1B436}" dt="2022-04-08T08:50:02.918" v="156"/>
          <ac:spMkLst>
            <pc:docMk/>
            <pc:sldMk cId="2916175041" sldId="268"/>
            <ac:spMk id="27" creationId="{95C545F0-01EC-4390-9260-980BBE58BC1B}"/>
          </ac:spMkLst>
        </pc:spChg>
        <pc:picChg chg="add mod">
          <ac:chgData name="Ricardo Steglich" userId="7d28796e-a471-425c-bed7-138f098dba1a" providerId="ADAL" clId="{4E89FBC1-D5AD-490C-B368-31B9E8E1B436}" dt="2022-04-08T08:48:26.283" v="64"/>
          <ac:picMkLst>
            <pc:docMk/>
            <pc:sldMk cId="2916175041" sldId="268"/>
            <ac:picMk id="19" creationId="{F21D23AD-6770-4C20-95C7-37D542869927}"/>
          </ac:picMkLst>
        </pc:picChg>
        <pc:picChg chg="add mod">
          <ac:chgData name="Ricardo Steglich" userId="7d28796e-a471-425c-bed7-138f098dba1a" providerId="ADAL" clId="{4E89FBC1-D5AD-490C-B368-31B9E8E1B436}" dt="2022-04-08T08:48:26.283" v="64"/>
          <ac:picMkLst>
            <pc:docMk/>
            <pc:sldMk cId="2916175041" sldId="268"/>
            <ac:picMk id="25" creationId="{74228F27-5A54-4468-BB6D-785BC2FD4411}"/>
          </ac:picMkLst>
        </pc:picChg>
      </pc:sldChg>
      <pc:sldChg chg="addSp delSp modSp mod">
        <pc:chgData name="Ricardo Steglich" userId="7d28796e-a471-425c-bed7-138f098dba1a" providerId="ADAL" clId="{4E89FBC1-D5AD-490C-B368-31B9E8E1B436}" dt="2022-04-08T08:57:43.543" v="431" actId="20577"/>
        <pc:sldMkLst>
          <pc:docMk/>
          <pc:sldMk cId="2392453377" sldId="271"/>
        </pc:sldMkLst>
        <pc:spChg chg="del">
          <ac:chgData name="Ricardo Steglich" userId="7d28796e-a471-425c-bed7-138f098dba1a" providerId="ADAL" clId="{4E89FBC1-D5AD-490C-B368-31B9E8E1B436}" dt="2022-04-08T08:54:15.864" v="159" actId="478"/>
          <ac:spMkLst>
            <pc:docMk/>
            <pc:sldMk cId="2392453377" sldId="271"/>
            <ac:spMk id="2" creationId="{00000000-0000-0000-0000-000000000000}"/>
          </ac:spMkLst>
        </pc:spChg>
        <pc:spChg chg="del">
          <ac:chgData name="Ricardo Steglich" userId="7d28796e-a471-425c-bed7-138f098dba1a" providerId="ADAL" clId="{4E89FBC1-D5AD-490C-B368-31B9E8E1B436}" dt="2022-04-08T08:54:15.864" v="159" actId="478"/>
          <ac:spMkLst>
            <pc:docMk/>
            <pc:sldMk cId="2392453377" sldId="271"/>
            <ac:spMk id="4" creationId="{00000000-0000-0000-0000-000000000000}"/>
          </ac:spMkLst>
        </pc:spChg>
        <pc:spChg chg="del">
          <ac:chgData name="Ricardo Steglich" userId="7d28796e-a471-425c-bed7-138f098dba1a" providerId="ADAL" clId="{4E89FBC1-D5AD-490C-B368-31B9E8E1B436}" dt="2022-04-08T08:54:15.864" v="159" actId="478"/>
          <ac:spMkLst>
            <pc:docMk/>
            <pc:sldMk cId="2392453377" sldId="271"/>
            <ac:spMk id="5" creationId="{00000000-0000-0000-0000-000000000000}"/>
          </ac:spMkLst>
        </pc:spChg>
        <pc:spChg chg="del mod">
          <ac:chgData name="Ricardo Steglich" userId="7d28796e-a471-425c-bed7-138f098dba1a" providerId="ADAL" clId="{4E89FBC1-D5AD-490C-B368-31B9E8E1B436}" dt="2022-04-08T08:54:37.949" v="163" actId="478"/>
          <ac:spMkLst>
            <pc:docMk/>
            <pc:sldMk cId="2392453377" sldId="271"/>
            <ac:spMk id="6" creationId="{00000000-0000-0000-0000-000000000000}"/>
          </ac:spMkLst>
        </pc:spChg>
        <pc:spChg chg="del">
          <ac:chgData name="Ricardo Steglich" userId="7d28796e-a471-425c-bed7-138f098dba1a" providerId="ADAL" clId="{4E89FBC1-D5AD-490C-B368-31B9E8E1B436}" dt="2022-04-08T08:54:15.864" v="159" actId="478"/>
          <ac:spMkLst>
            <pc:docMk/>
            <pc:sldMk cId="2392453377" sldId="271"/>
            <ac:spMk id="7" creationId="{00000000-0000-0000-0000-000000000000}"/>
          </ac:spMkLst>
        </pc:spChg>
        <pc:spChg chg="del">
          <ac:chgData name="Ricardo Steglich" userId="7d28796e-a471-425c-bed7-138f098dba1a" providerId="ADAL" clId="{4E89FBC1-D5AD-490C-B368-31B9E8E1B436}" dt="2022-04-08T08:54:15.864" v="159" actId="478"/>
          <ac:spMkLst>
            <pc:docMk/>
            <pc:sldMk cId="2392453377" sldId="271"/>
            <ac:spMk id="8" creationId="{00000000-0000-0000-0000-000000000000}"/>
          </ac:spMkLst>
        </pc:spChg>
        <pc:spChg chg="del mod">
          <ac:chgData name="Ricardo Steglich" userId="7d28796e-a471-425c-bed7-138f098dba1a" providerId="ADAL" clId="{4E89FBC1-D5AD-490C-B368-31B9E8E1B436}" dt="2022-04-08T08:54:41.474" v="165" actId="478"/>
          <ac:spMkLst>
            <pc:docMk/>
            <pc:sldMk cId="2392453377" sldId="271"/>
            <ac:spMk id="9" creationId="{00000000-0000-0000-0000-000000000000}"/>
          </ac:spMkLst>
        </pc:spChg>
        <pc:spChg chg="add del mod">
          <ac:chgData name="Ricardo Steglich" userId="7d28796e-a471-425c-bed7-138f098dba1a" providerId="ADAL" clId="{4E89FBC1-D5AD-490C-B368-31B9E8E1B436}" dt="2022-04-08T08:54:28.958" v="161" actId="478"/>
          <ac:spMkLst>
            <pc:docMk/>
            <pc:sldMk cId="2392453377" sldId="271"/>
            <ac:spMk id="10" creationId="{43FF7386-B238-4D74-8FA1-F4DB8191FE8C}"/>
          </ac:spMkLst>
        </pc:spChg>
        <pc:spChg chg="del">
          <ac:chgData name="Ricardo Steglich" userId="7d28796e-a471-425c-bed7-138f098dba1a" providerId="ADAL" clId="{4E89FBC1-D5AD-490C-B368-31B9E8E1B436}" dt="2022-04-08T08:54:15.864" v="159" actId="478"/>
          <ac:spMkLst>
            <pc:docMk/>
            <pc:sldMk cId="2392453377" sldId="271"/>
            <ac:spMk id="13" creationId="{98FABEDD-7687-4AB1-AA99-98321580E16A}"/>
          </ac:spMkLst>
        </pc:spChg>
        <pc:spChg chg="del">
          <ac:chgData name="Ricardo Steglich" userId="7d28796e-a471-425c-bed7-138f098dba1a" providerId="ADAL" clId="{4E89FBC1-D5AD-490C-B368-31B9E8E1B436}" dt="2022-04-08T08:54:15.864" v="159" actId="478"/>
          <ac:spMkLst>
            <pc:docMk/>
            <pc:sldMk cId="2392453377" sldId="271"/>
            <ac:spMk id="14" creationId="{E3D7E114-F30F-48FD-A52A-976AA50D98A3}"/>
          </ac:spMkLst>
        </pc:spChg>
        <pc:spChg chg="del">
          <ac:chgData name="Ricardo Steglich" userId="7d28796e-a471-425c-bed7-138f098dba1a" providerId="ADAL" clId="{4E89FBC1-D5AD-490C-B368-31B9E8E1B436}" dt="2022-04-08T08:54:15.864" v="159" actId="478"/>
          <ac:spMkLst>
            <pc:docMk/>
            <pc:sldMk cId="2392453377" sldId="271"/>
            <ac:spMk id="15" creationId="{86407296-87B5-4B00-A3A6-EB845B8749DE}"/>
          </ac:spMkLst>
        </pc:spChg>
        <pc:spChg chg="del">
          <ac:chgData name="Ricardo Steglich" userId="7d28796e-a471-425c-bed7-138f098dba1a" providerId="ADAL" clId="{4E89FBC1-D5AD-490C-B368-31B9E8E1B436}" dt="2022-04-08T08:54:15.864" v="159" actId="478"/>
          <ac:spMkLst>
            <pc:docMk/>
            <pc:sldMk cId="2392453377" sldId="271"/>
            <ac:spMk id="16" creationId="{E0BF7568-B4DD-4533-A46D-C7E12788CE7E}"/>
          </ac:spMkLst>
        </pc:spChg>
        <pc:spChg chg="del">
          <ac:chgData name="Ricardo Steglich" userId="7d28796e-a471-425c-bed7-138f098dba1a" providerId="ADAL" clId="{4E89FBC1-D5AD-490C-B368-31B9E8E1B436}" dt="2022-04-08T08:54:15.864" v="159" actId="478"/>
          <ac:spMkLst>
            <pc:docMk/>
            <pc:sldMk cId="2392453377" sldId="271"/>
            <ac:spMk id="17" creationId="{B00EB62B-4345-4F3D-95B0-F5E40C770DAD}"/>
          </ac:spMkLst>
        </pc:spChg>
        <pc:spChg chg="del">
          <ac:chgData name="Ricardo Steglich" userId="7d28796e-a471-425c-bed7-138f098dba1a" providerId="ADAL" clId="{4E89FBC1-D5AD-490C-B368-31B9E8E1B436}" dt="2022-04-08T08:54:20.672" v="160" actId="478"/>
          <ac:spMkLst>
            <pc:docMk/>
            <pc:sldMk cId="2392453377" sldId="271"/>
            <ac:spMk id="18" creationId="{B3B781CA-7C3D-4AAC-88D5-B1937587F12E}"/>
          </ac:spMkLst>
        </pc:spChg>
        <pc:spChg chg="add mod">
          <ac:chgData name="Ricardo Steglich" userId="7d28796e-a471-425c-bed7-138f098dba1a" providerId="ADAL" clId="{4E89FBC1-D5AD-490C-B368-31B9E8E1B436}" dt="2022-04-08T08:54:44.119" v="166"/>
          <ac:spMkLst>
            <pc:docMk/>
            <pc:sldMk cId="2392453377" sldId="271"/>
            <ac:spMk id="21" creationId="{7C16DBAE-C8DC-437B-B16E-DACB31D2ACAF}"/>
          </ac:spMkLst>
        </pc:spChg>
        <pc:spChg chg="add mod">
          <ac:chgData name="Ricardo Steglich" userId="7d28796e-a471-425c-bed7-138f098dba1a" providerId="ADAL" clId="{4E89FBC1-D5AD-490C-B368-31B9E8E1B436}" dt="2022-04-08T08:55:01.394" v="186" actId="20577"/>
          <ac:spMkLst>
            <pc:docMk/>
            <pc:sldMk cId="2392453377" sldId="271"/>
            <ac:spMk id="22" creationId="{5CB7971D-CEAB-4353-801F-647ABCB32440}"/>
          </ac:spMkLst>
        </pc:spChg>
        <pc:spChg chg="add mod">
          <ac:chgData name="Ricardo Steglich" userId="7d28796e-a471-425c-bed7-138f098dba1a" providerId="ADAL" clId="{4E89FBC1-D5AD-490C-B368-31B9E8E1B436}" dt="2022-04-08T08:57:43.543" v="431" actId="20577"/>
          <ac:spMkLst>
            <pc:docMk/>
            <pc:sldMk cId="2392453377" sldId="271"/>
            <ac:spMk id="23" creationId="{D92D89B7-115E-4876-B2D1-7F929E4EC157}"/>
          </ac:spMkLst>
        </pc:spChg>
        <pc:spChg chg="del">
          <ac:chgData name="Ricardo Steglich" userId="7d28796e-a471-425c-bed7-138f098dba1a" providerId="ADAL" clId="{4E89FBC1-D5AD-490C-B368-31B9E8E1B436}" dt="2022-04-08T08:54:15.864" v="159" actId="478"/>
          <ac:spMkLst>
            <pc:docMk/>
            <pc:sldMk cId="2392453377" sldId="271"/>
            <ac:spMk id="24" creationId="{00000000-0000-0000-0000-000000000000}"/>
          </ac:spMkLst>
        </pc:spChg>
        <pc:spChg chg="add mod">
          <ac:chgData name="Ricardo Steglich" userId="7d28796e-a471-425c-bed7-138f098dba1a" providerId="ADAL" clId="{4E89FBC1-D5AD-490C-B368-31B9E8E1B436}" dt="2022-04-08T08:54:44.119" v="166"/>
          <ac:spMkLst>
            <pc:docMk/>
            <pc:sldMk cId="2392453377" sldId="271"/>
            <ac:spMk id="25" creationId="{D8E38A20-E1B4-4CA5-9D7F-F93E0D11E187}"/>
          </ac:spMkLst>
        </pc:spChg>
        <pc:spChg chg="add mod">
          <ac:chgData name="Ricardo Steglich" userId="7d28796e-a471-425c-bed7-138f098dba1a" providerId="ADAL" clId="{4E89FBC1-D5AD-490C-B368-31B9E8E1B436}" dt="2022-04-08T08:54:44.119" v="166"/>
          <ac:spMkLst>
            <pc:docMk/>
            <pc:sldMk cId="2392453377" sldId="271"/>
            <ac:spMk id="26" creationId="{0AFCF3F6-9850-4614-BAB8-69BD6847BA0B}"/>
          </ac:spMkLst>
        </pc:spChg>
        <pc:spChg chg="add mod">
          <ac:chgData name="Ricardo Steglich" userId="7d28796e-a471-425c-bed7-138f098dba1a" providerId="ADAL" clId="{4E89FBC1-D5AD-490C-B368-31B9E8E1B436}" dt="2022-04-08T08:54:44.119" v="166"/>
          <ac:spMkLst>
            <pc:docMk/>
            <pc:sldMk cId="2392453377" sldId="271"/>
            <ac:spMk id="27" creationId="{A3490D6B-F447-447C-A58E-5F3B95190514}"/>
          </ac:spMkLst>
        </pc:spChg>
        <pc:spChg chg="add mod">
          <ac:chgData name="Ricardo Steglich" userId="7d28796e-a471-425c-bed7-138f098dba1a" providerId="ADAL" clId="{4E89FBC1-D5AD-490C-B368-31B9E8E1B436}" dt="2022-04-08T08:54:44.119" v="166"/>
          <ac:spMkLst>
            <pc:docMk/>
            <pc:sldMk cId="2392453377" sldId="271"/>
            <ac:spMk id="28" creationId="{BE1E9F03-59ED-4041-8A8E-E967DD398269}"/>
          </ac:spMkLst>
        </pc:spChg>
        <pc:spChg chg="add mod">
          <ac:chgData name="Ricardo Steglich" userId="7d28796e-a471-425c-bed7-138f098dba1a" providerId="ADAL" clId="{4E89FBC1-D5AD-490C-B368-31B9E8E1B436}" dt="2022-04-08T08:54:44.119" v="166"/>
          <ac:spMkLst>
            <pc:docMk/>
            <pc:sldMk cId="2392453377" sldId="271"/>
            <ac:spMk id="29" creationId="{BB899E87-4F73-452D-AC81-E7EA4F9DFE40}"/>
          </ac:spMkLst>
        </pc:spChg>
        <pc:spChg chg="add mod">
          <ac:chgData name="Ricardo Steglich" userId="7d28796e-a471-425c-bed7-138f098dba1a" providerId="ADAL" clId="{4E89FBC1-D5AD-490C-B368-31B9E8E1B436}" dt="2022-04-08T08:54:44.119" v="166"/>
          <ac:spMkLst>
            <pc:docMk/>
            <pc:sldMk cId="2392453377" sldId="271"/>
            <ac:spMk id="30" creationId="{111135A5-4F11-410E-BFF8-DEE5A5D12D52}"/>
          </ac:spMkLst>
        </pc:spChg>
        <pc:spChg chg="add mod">
          <ac:chgData name="Ricardo Steglich" userId="7d28796e-a471-425c-bed7-138f098dba1a" providerId="ADAL" clId="{4E89FBC1-D5AD-490C-B368-31B9E8E1B436}" dt="2022-04-08T08:54:44.119" v="166"/>
          <ac:spMkLst>
            <pc:docMk/>
            <pc:sldMk cId="2392453377" sldId="271"/>
            <ac:spMk id="31" creationId="{4FEC19EF-D139-4397-9A69-4037FD30E96E}"/>
          </ac:spMkLst>
        </pc:spChg>
        <pc:picChg chg="add mod">
          <ac:chgData name="Ricardo Steglich" userId="7d28796e-a471-425c-bed7-138f098dba1a" providerId="ADAL" clId="{4E89FBC1-D5AD-490C-B368-31B9E8E1B436}" dt="2022-04-08T08:54:44.119" v="166"/>
          <ac:picMkLst>
            <pc:docMk/>
            <pc:sldMk cId="2392453377" sldId="271"/>
            <ac:picMk id="20" creationId="{0AC6F6C3-7C40-4FE1-A912-9B9DE3453462}"/>
          </ac:picMkLst>
        </pc:picChg>
        <pc:picChg chg="add mod">
          <ac:chgData name="Ricardo Steglich" userId="7d28796e-a471-425c-bed7-138f098dba1a" providerId="ADAL" clId="{4E89FBC1-D5AD-490C-B368-31B9E8E1B436}" dt="2022-04-08T08:54:44.119" v="166"/>
          <ac:picMkLst>
            <pc:docMk/>
            <pc:sldMk cId="2392453377" sldId="271"/>
            <ac:picMk id="32" creationId="{3878BA0A-AFDB-4795-BBA0-09163A54AA1E}"/>
          </ac:picMkLst>
        </pc:picChg>
        <pc:picChg chg="add mod">
          <ac:chgData name="Ricardo Steglich" userId="7d28796e-a471-425c-bed7-138f098dba1a" providerId="ADAL" clId="{4E89FBC1-D5AD-490C-B368-31B9E8E1B436}" dt="2022-04-08T08:54:44.119" v="166"/>
          <ac:picMkLst>
            <pc:docMk/>
            <pc:sldMk cId="2392453377" sldId="271"/>
            <ac:picMk id="33" creationId="{10A92793-6973-4F5F-9E2A-AB05EE6C4BE5}"/>
          </ac:picMkLst>
        </pc:picChg>
        <pc:picChg chg="add mod">
          <ac:chgData name="Ricardo Steglich" userId="7d28796e-a471-425c-bed7-138f098dba1a" providerId="ADAL" clId="{4E89FBC1-D5AD-490C-B368-31B9E8E1B436}" dt="2022-04-08T08:54:44.119" v="166"/>
          <ac:picMkLst>
            <pc:docMk/>
            <pc:sldMk cId="2392453377" sldId="271"/>
            <ac:picMk id="34" creationId="{69557840-34A5-4364-89BA-B058709AFF8D}"/>
          </ac:picMkLst>
        </pc:picChg>
        <pc:picChg chg="add mod">
          <ac:chgData name="Ricardo Steglich" userId="7d28796e-a471-425c-bed7-138f098dba1a" providerId="ADAL" clId="{4E89FBC1-D5AD-490C-B368-31B9E8E1B436}" dt="2022-04-08T08:54:44.119" v="166"/>
          <ac:picMkLst>
            <pc:docMk/>
            <pc:sldMk cId="2392453377" sldId="271"/>
            <ac:picMk id="38" creationId="{E2A1D2C5-BC89-483C-98D4-79970804D428}"/>
          </ac:picMkLst>
        </pc:picChg>
        <pc:picChg chg="add mod">
          <ac:chgData name="Ricardo Steglich" userId="7d28796e-a471-425c-bed7-138f098dba1a" providerId="ADAL" clId="{4E89FBC1-D5AD-490C-B368-31B9E8E1B436}" dt="2022-04-08T08:54:44.119" v="166"/>
          <ac:picMkLst>
            <pc:docMk/>
            <pc:sldMk cId="2392453377" sldId="271"/>
            <ac:picMk id="39" creationId="{9F84F5C7-82BE-406A-990E-3D230EC954AF}"/>
          </ac:picMkLst>
        </pc:picChg>
        <pc:picChg chg="del">
          <ac:chgData name="Ricardo Steglich" userId="7d28796e-a471-425c-bed7-138f098dba1a" providerId="ADAL" clId="{4E89FBC1-D5AD-490C-B368-31B9E8E1B436}" dt="2022-04-08T08:54:15.864" v="159" actId="478"/>
          <ac:picMkLst>
            <pc:docMk/>
            <pc:sldMk cId="2392453377" sldId="271"/>
            <ac:picMk id="18464" creationId="{00000000-0000-0000-0000-000000000000}"/>
          </ac:picMkLst>
        </pc:picChg>
        <pc:picChg chg="del">
          <ac:chgData name="Ricardo Steglich" userId="7d28796e-a471-425c-bed7-138f098dba1a" providerId="ADAL" clId="{4E89FBC1-D5AD-490C-B368-31B9E8E1B436}" dt="2022-04-08T08:54:15.864" v="159" actId="478"/>
          <ac:picMkLst>
            <pc:docMk/>
            <pc:sldMk cId="2392453377" sldId="271"/>
            <ac:picMk id="18465" creationId="{00000000-0000-0000-0000-000000000000}"/>
          </ac:picMkLst>
        </pc:picChg>
        <pc:cxnChg chg="add mod">
          <ac:chgData name="Ricardo Steglich" userId="7d28796e-a471-425c-bed7-138f098dba1a" providerId="ADAL" clId="{4E89FBC1-D5AD-490C-B368-31B9E8E1B436}" dt="2022-04-08T08:54:44.119" v="166"/>
          <ac:cxnSpMkLst>
            <pc:docMk/>
            <pc:sldMk cId="2392453377" sldId="271"/>
            <ac:cxnSpMk id="35" creationId="{E8768AF6-AB41-4E2E-AD49-24EA139B0EA3}"/>
          </ac:cxnSpMkLst>
        </pc:cxnChg>
        <pc:cxnChg chg="add mod">
          <ac:chgData name="Ricardo Steglich" userId="7d28796e-a471-425c-bed7-138f098dba1a" providerId="ADAL" clId="{4E89FBC1-D5AD-490C-B368-31B9E8E1B436}" dt="2022-04-08T08:54:44.119" v="166"/>
          <ac:cxnSpMkLst>
            <pc:docMk/>
            <pc:sldMk cId="2392453377" sldId="271"/>
            <ac:cxnSpMk id="36" creationId="{96CE2090-8572-49FC-824C-9351CE2D11D6}"/>
          </ac:cxnSpMkLst>
        </pc:cxnChg>
        <pc:cxnChg chg="add mod">
          <ac:chgData name="Ricardo Steglich" userId="7d28796e-a471-425c-bed7-138f098dba1a" providerId="ADAL" clId="{4E89FBC1-D5AD-490C-B368-31B9E8E1B436}" dt="2022-04-08T08:54:44.119" v="166"/>
          <ac:cxnSpMkLst>
            <pc:docMk/>
            <pc:sldMk cId="2392453377" sldId="271"/>
            <ac:cxnSpMk id="37" creationId="{7D0C374D-B826-426F-8060-5FE9C87A2B6C}"/>
          </ac:cxnSpMkLst>
        </pc:cxnChg>
      </pc:sldChg>
      <pc:sldChg chg="modSp mod">
        <pc:chgData name="Ricardo Steglich" userId="7d28796e-a471-425c-bed7-138f098dba1a" providerId="ADAL" clId="{4E89FBC1-D5AD-490C-B368-31B9E8E1B436}" dt="2022-04-08T08:44:59.897" v="7" actId="20577"/>
        <pc:sldMkLst>
          <pc:docMk/>
          <pc:sldMk cId="1139443962" sldId="274"/>
        </pc:sldMkLst>
        <pc:spChg chg="mod">
          <ac:chgData name="Ricardo Steglich" userId="7d28796e-a471-425c-bed7-138f098dba1a" providerId="ADAL" clId="{4E89FBC1-D5AD-490C-B368-31B9E8E1B436}" dt="2022-04-08T08:44:59.897" v="7" actId="20577"/>
          <ac:spMkLst>
            <pc:docMk/>
            <pc:sldMk cId="1139443962" sldId="274"/>
            <ac:spMk id="3" creationId="{00000000-0000-0000-0000-000000000000}"/>
          </ac:spMkLst>
        </pc:spChg>
      </pc:sldChg>
      <pc:sldChg chg="addSp delSp modSp mod delAnim">
        <pc:chgData name="Ricardo Steglich" userId="7d28796e-a471-425c-bed7-138f098dba1a" providerId="ADAL" clId="{4E89FBC1-D5AD-490C-B368-31B9E8E1B436}" dt="2022-04-08T08:52:23.845" v="158"/>
        <pc:sldMkLst>
          <pc:docMk/>
          <pc:sldMk cId="464380377" sldId="277"/>
        </pc:sldMkLst>
        <pc:spChg chg="mod">
          <ac:chgData name="Ricardo Steglich" userId="7d28796e-a471-425c-bed7-138f098dba1a" providerId="ADAL" clId="{4E89FBC1-D5AD-490C-B368-31B9E8E1B436}" dt="2022-04-08T08:46:25.267" v="37" actId="20577"/>
          <ac:spMkLst>
            <pc:docMk/>
            <pc:sldMk cId="464380377" sldId="277"/>
            <ac:spMk id="3" creationId="{00000000-0000-0000-0000-000000000000}"/>
          </ac:spMkLst>
        </pc:spChg>
        <pc:spChg chg="del">
          <ac:chgData name="Ricardo Steglich" userId="7d28796e-a471-425c-bed7-138f098dba1a" providerId="ADAL" clId="{4E89FBC1-D5AD-490C-B368-31B9E8E1B436}" dt="2022-04-08T08:45:35.042" v="11" actId="478"/>
          <ac:spMkLst>
            <pc:docMk/>
            <pc:sldMk cId="464380377" sldId="277"/>
            <ac:spMk id="9" creationId="{73207169-F37C-4E60-AAF1-9062DB45264A}"/>
          </ac:spMkLst>
        </pc:spChg>
        <pc:spChg chg="del">
          <ac:chgData name="Ricardo Steglich" userId="7d28796e-a471-425c-bed7-138f098dba1a" providerId="ADAL" clId="{4E89FBC1-D5AD-490C-B368-31B9E8E1B436}" dt="2022-04-08T08:52:14.999" v="157" actId="478"/>
          <ac:spMkLst>
            <pc:docMk/>
            <pc:sldMk cId="464380377" sldId="277"/>
            <ac:spMk id="15" creationId="{B5E724B2-E213-4ABD-9452-F04FBC0F5BF2}"/>
          </ac:spMkLst>
        </pc:spChg>
        <pc:spChg chg="del">
          <ac:chgData name="Ricardo Steglich" userId="7d28796e-a471-425c-bed7-138f098dba1a" providerId="ADAL" clId="{4E89FBC1-D5AD-490C-B368-31B9E8E1B436}" dt="2022-04-08T08:52:14.999" v="157" actId="478"/>
          <ac:spMkLst>
            <pc:docMk/>
            <pc:sldMk cId="464380377" sldId="277"/>
            <ac:spMk id="16" creationId="{B5C3E3F1-2A58-4195-A9F9-3A32D76679E7}"/>
          </ac:spMkLst>
        </pc:spChg>
        <pc:spChg chg="del">
          <ac:chgData name="Ricardo Steglich" userId="7d28796e-a471-425c-bed7-138f098dba1a" providerId="ADAL" clId="{4E89FBC1-D5AD-490C-B368-31B9E8E1B436}" dt="2022-04-08T08:52:14.999" v="157" actId="478"/>
          <ac:spMkLst>
            <pc:docMk/>
            <pc:sldMk cId="464380377" sldId="277"/>
            <ac:spMk id="17" creationId="{36544546-7339-4F2E-9C98-6E679FC4EEFB}"/>
          </ac:spMkLst>
        </pc:spChg>
        <pc:spChg chg="del">
          <ac:chgData name="Ricardo Steglich" userId="7d28796e-a471-425c-bed7-138f098dba1a" providerId="ADAL" clId="{4E89FBC1-D5AD-490C-B368-31B9E8E1B436}" dt="2022-04-08T08:52:14.999" v="157" actId="478"/>
          <ac:spMkLst>
            <pc:docMk/>
            <pc:sldMk cId="464380377" sldId="277"/>
            <ac:spMk id="18" creationId="{27337879-7E1A-400B-8F94-3982CF90F3FF}"/>
          </ac:spMkLst>
        </pc:spChg>
        <pc:spChg chg="del">
          <ac:chgData name="Ricardo Steglich" userId="7d28796e-a471-425c-bed7-138f098dba1a" providerId="ADAL" clId="{4E89FBC1-D5AD-490C-B368-31B9E8E1B436}" dt="2022-04-08T08:52:14.999" v="157" actId="478"/>
          <ac:spMkLst>
            <pc:docMk/>
            <pc:sldMk cId="464380377" sldId="277"/>
            <ac:spMk id="19" creationId="{2FD68C7D-3559-4D6E-A3EF-97E3EB89507F}"/>
          </ac:spMkLst>
        </pc:spChg>
        <pc:spChg chg="del">
          <ac:chgData name="Ricardo Steglich" userId="7d28796e-a471-425c-bed7-138f098dba1a" providerId="ADAL" clId="{4E89FBC1-D5AD-490C-B368-31B9E8E1B436}" dt="2022-04-08T08:45:29.140" v="8" actId="478"/>
          <ac:spMkLst>
            <pc:docMk/>
            <pc:sldMk cId="464380377" sldId="277"/>
            <ac:spMk id="20" creationId="{35C3FD5E-3FBD-47D3-8294-9BC924C3E1A3}"/>
          </ac:spMkLst>
        </pc:spChg>
        <pc:spChg chg="del">
          <ac:chgData name="Ricardo Steglich" userId="7d28796e-a471-425c-bed7-138f098dba1a" providerId="ADAL" clId="{4E89FBC1-D5AD-490C-B368-31B9E8E1B436}" dt="2022-04-08T08:45:37.451" v="12" actId="478"/>
          <ac:spMkLst>
            <pc:docMk/>
            <pc:sldMk cId="464380377" sldId="277"/>
            <ac:spMk id="21" creationId="{77F3937E-7517-4289-9849-0D7C7EA240BB}"/>
          </ac:spMkLst>
        </pc:spChg>
        <pc:spChg chg="add mod">
          <ac:chgData name="Ricardo Steglich" userId="7d28796e-a471-425c-bed7-138f098dba1a" providerId="ADAL" clId="{4E89FBC1-D5AD-490C-B368-31B9E8E1B436}" dt="2022-04-08T08:52:23.845" v="158"/>
          <ac:spMkLst>
            <pc:docMk/>
            <pc:sldMk cId="464380377" sldId="277"/>
            <ac:spMk id="23" creationId="{87E3F99F-F338-4EE5-AEB1-39FF3CDFCFEE}"/>
          </ac:spMkLst>
        </pc:spChg>
        <pc:spChg chg="add mod">
          <ac:chgData name="Ricardo Steglich" userId="7d28796e-a471-425c-bed7-138f098dba1a" providerId="ADAL" clId="{4E89FBC1-D5AD-490C-B368-31B9E8E1B436}" dt="2022-04-08T08:52:23.845" v="158"/>
          <ac:spMkLst>
            <pc:docMk/>
            <pc:sldMk cId="464380377" sldId="277"/>
            <ac:spMk id="24" creationId="{8F03587B-020B-4E72-B6D6-DAB7C1712BDF}"/>
          </ac:spMkLst>
        </pc:spChg>
        <pc:spChg chg="add mod">
          <ac:chgData name="Ricardo Steglich" userId="7d28796e-a471-425c-bed7-138f098dba1a" providerId="ADAL" clId="{4E89FBC1-D5AD-490C-B368-31B9E8E1B436}" dt="2022-04-08T08:52:23.845" v="158"/>
          <ac:spMkLst>
            <pc:docMk/>
            <pc:sldMk cId="464380377" sldId="277"/>
            <ac:spMk id="25" creationId="{DF65BB48-5B86-41A0-AD5E-2ED6AE12D609}"/>
          </ac:spMkLst>
        </pc:spChg>
        <pc:spChg chg="add mod">
          <ac:chgData name="Ricardo Steglich" userId="7d28796e-a471-425c-bed7-138f098dba1a" providerId="ADAL" clId="{4E89FBC1-D5AD-490C-B368-31B9E8E1B436}" dt="2022-04-08T08:52:23.845" v="158"/>
          <ac:spMkLst>
            <pc:docMk/>
            <pc:sldMk cId="464380377" sldId="277"/>
            <ac:spMk id="26" creationId="{610886C0-9E40-4F1E-8610-BF0BAC5D0999}"/>
          </ac:spMkLst>
        </pc:spChg>
        <pc:spChg chg="add mod">
          <ac:chgData name="Ricardo Steglich" userId="7d28796e-a471-425c-bed7-138f098dba1a" providerId="ADAL" clId="{4E89FBC1-D5AD-490C-B368-31B9E8E1B436}" dt="2022-04-08T08:52:23.845" v="158"/>
          <ac:spMkLst>
            <pc:docMk/>
            <pc:sldMk cId="464380377" sldId="277"/>
            <ac:spMk id="27" creationId="{B771B6B1-5986-4ECB-9681-B80026B57309}"/>
          </ac:spMkLst>
        </pc:spChg>
        <pc:picChg chg="del">
          <ac:chgData name="Ricardo Steglich" userId="7d28796e-a471-425c-bed7-138f098dba1a" providerId="ADAL" clId="{4E89FBC1-D5AD-490C-B368-31B9E8E1B436}" dt="2022-04-08T08:45:34.102" v="10" actId="478"/>
          <ac:picMkLst>
            <pc:docMk/>
            <pc:sldMk cId="464380377" sldId="277"/>
            <ac:picMk id="5" creationId="{00000000-0000-0000-0000-000000000000}"/>
          </ac:picMkLst>
        </pc:picChg>
        <pc:picChg chg="del">
          <ac:chgData name="Ricardo Steglich" userId="7d28796e-a471-425c-bed7-138f098dba1a" providerId="ADAL" clId="{4E89FBC1-D5AD-490C-B368-31B9E8E1B436}" dt="2022-04-08T08:45:32.024" v="9" actId="478"/>
          <ac:picMkLst>
            <pc:docMk/>
            <pc:sldMk cId="464380377" sldId="277"/>
            <ac:picMk id="6" creationId="{00000000-0000-0000-0000-000000000000}"/>
          </ac:picMkLst>
        </pc:picChg>
        <pc:picChg chg="add mod">
          <ac:chgData name="Ricardo Steglich" userId="7d28796e-a471-425c-bed7-138f098dba1a" providerId="ADAL" clId="{4E89FBC1-D5AD-490C-B368-31B9E8E1B436}" dt="2022-04-08T08:45:42.770" v="13"/>
          <ac:picMkLst>
            <pc:docMk/>
            <pc:sldMk cId="464380377" sldId="277"/>
            <ac:picMk id="22" creationId="{71C7DC37-4255-4B2B-9081-DD685646402A}"/>
          </ac:picMkLst>
        </pc:picChg>
      </pc:sldChg>
      <pc:sldChg chg="modSp mod">
        <pc:chgData name="Ricardo Steglich" userId="7d28796e-a471-425c-bed7-138f098dba1a" providerId="ADAL" clId="{4E89FBC1-D5AD-490C-B368-31B9E8E1B436}" dt="2022-04-08T08:47:43.498" v="63" actId="20577"/>
        <pc:sldMkLst>
          <pc:docMk/>
          <pc:sldMk cId="282064959" sldId="281"/>
        </pc:sldMkLst>
        <pc:spChg chg="mod">
          <ac:chgData name="Ricardo Steglich" userId="7d28796e-a471-425c-bed7-138f098dba1a" providerId="ADAL" clId="{4E89FBC1-D5AD-490C-B368-31B9E8E1B436}" dt="2022-04-08T08:47:43.498" v="63" actId="20577"/>
          <ac:spMkLst>
            <pc:docMk/>
            <pc:sldMk cId="282064959" sldId="281"/>
            <ac:spMk id="9" creationId="{00000000-0000-0000-0000-000000000000}"/>
          </ac:spMkLst>
        </pc:spChg>
      </pc:sldChg>
      <pc:sldChg chg="addSp delSp modSp new mod">
        <pc:chgData name="Ricardo Steglich" userId="7d28796e-a471-425c-bed7-138f098dba1a" providerId="ADAL" clId="{4E89FBC1-D5AD-490C-B368-31B9E8E1B436}" dt="2022-04-08T09:04:41.176" v="853" actId="20577"/>
        <pc:sldMkLst>
          <pc:docMk/>
          <pc:sldMk cId="1964768299" sldId="288"/>
        </pc:sldMkLst>
        <pc:spChg chg="del">
          <ac:chgData name="Ricardo Steglich" userId="7d28796e-a471-425c-bed7-138f098dba1a" providerId="ADAL" clId="{4E89FBC1-D5AD-490C-B368-31B9E8E1B436}" dt="2022-04-08T08:57:59.790" v="433" actId="478"/>
          <ac:spMkLst>
            <pc:docMk/>
            <pc:sldMk cId="1964768299" sldId="288"/>
            <ac:spMk id="2" creationId="{A7EE92B0-8186-4EAA-BA7C-88820412E24F}"/>
          </ac:spMkLst>
        </pc:spChg>
        <pc:spChg chg="add mod">
          <ac:chgData name="Ricardo Steglich" userId="7d28796e-a471-425c-bed7-138f098dba1a" providerId="ADAL" clId="{4E89FBC1-D5AD-490C-B368-31B9E8E1B436}" dt="2022-04-08T08:59:24.823" v="434"/>
          <ac:spMkLst>
            <pc:docMk/>
            <pc:sldMk cId="1964768299" sldId="288"/>
            <ac:spMk id="3" creationId="{E1EC83A0-C050-4DCC-8199-96803C31A348}"/>
          </ac:spMkLst>
        </pc:spChg>
        <pc:spChg chg="add mod">
          <ac:chgData name="Ricardo Steglich" userId="7d28796e-a471-425c-bed7-138f098dba1a" providerId="ADAL" clId="{4E89FBC1-D5AD-490C-B368-31B9E8E1B436}" dt="2022-04-08T08:59:56.640" v="467" actId="20577"/>
          <ac:spMkLst>
            <pc:docMk/>
            <pc:sldMk cId="1964768299" sldId="288"/>
            <ac:spMk id="4" creationId="{ED2D846A-24BE-4FE2-9248-0DB573ECE482}"/>
          </ac:spMkLst>
        </pc:spChg>
        <pc:spChg chg="add mod">
          <ac:chgData name="Ricardo Steglich" userId="7d28796e-a471-425c-bed7-138f098dba1a" providerId="ADAL" clId="{4E89FBC1-D5AD-490C-B368-31B9E8E1B436}" dt="2022-04-08T08:59:24.823" v="434"/>
          <ac:spMkLst>
            <pc:docMk/>
            <pc:sldMk cId="1964768299" sldId="288"/>
            <ac:spMk id="5" creationId="{AD7596EF-F78E-49C6-B5A3-6A005B56EE95}"/>
          </ac:spMkLst>
        </pc:spChg>
        <pc:spChg chg="add mod">
          <ac:chgData name="Ricardo Steglich" userId="7d28796e-a471-425c-bed7-138f098dba1a" providerId="ADAL" clId="{4E89FBC1-D5AD-490C-B368-31B9E8E1B436}" dt="2022-04-08T08:59:24.823" v="434"/>
          <ac:spMkLst>
            <pc:docMk/>
            <pc:sldMk cId="1964768299" sldId="288"/>
            <ac:spMk id="6" creationId="{C72F5D61-CB43-4D18-A630-F805F62AD054}"/>
          </ac:spMkLst>
        </pc:spChg>
        <pc:spChg chg="add mod">
          <ac:chgData name="Ricardo Steglich" userId="7d28796e-a471-425c-bed7-138f098dba1a" providerId="ADAL" clId="{4E89FBC1-D5AD-490C-B368-31B9E8E1B436}" dt="2022-04-08T08:59:24.823" v="434"/>
          <ac:spMkLst>
            <pc:docMk/>
            <pc:sldMk cId="1964768299" sldId="288"/>
            <ac:spMk id="7" creationId="{81195179-0770-4DE1-AAFF-97937449B1F9}"/>
          </ac:spMkLst>
        </pc:spChg>
        <pc:spChg chg="add mod">
          <ac:chgData name="Ricardo Steglich" userId="7d28796e-a471-425c-bed7-138f098dba1a" providerId="ADAL" clId="{4E89FBC1-D5AD-490C-B368-31B9E8E1B436}" dt="2022-04-08T08:59:24.823" v="434"/>
          <ac:spMkLst>
            <pc:docMk/>
            <pc:sldMk cId="1964768299" sldId="288"/>
            <ac:spMk id="8" creationId="{86C696F1-03C7-444D-97D3-C4BE49FC0098}"/>
          </ac:spMkLst>
        </pc:spChg>
        <pc:spChg chg="add mod">
          <ac:chgData name="Ricardo Steglich" userId="7d28796e-a471-425c-bed7-138f098dba1a" providerId="ADAL" clId="{4E89FBC1-D5AD-490C-B368-31B9E8E1B436}" dt="2022-04-08T08:59:24.823" v="434"/>
          <ac:spMkLst>
            <pc:docMk/>
            <pc:sldMk cId="1964768299" sldId="288"/>
            <ac:spMk id="9" creationId="{DA6A6E44-6E75-4A7F-9D1A-9EF18120BE44}"/>
          </ac:spMkLst>
        </pc:spChg>
        <pc:spChg chg="add mod">
          <ac:chgData name="Ricardo Steglich" userId="7d28796e-a471-425c-bed7-138f098dba1a" providerId="ADAL" clId="{4E89FBC1-D5AD-490C-B368-31B9E8E1B436}" dt="2022-04-08T08:59:24.823" v="434"/>
          <ac:spMkLst>
            <pc:docMk/>
            <pc:sldMk cId="1964768299" sldId="288"/>
            <ac:spMk id="10" creationId="{EB6C7B48-34A8-43D2-8F0F-C95003BC41E4}"/>
          </ac:spMkLst>
        </pc:spChg>
        <pc:spChg chg="add mod">
          <ac:chgData name="Ricardo Steglich" userId="7d28796e-a471-425c-bed7-138f098dba1a" providerId="ADAL" clId="{4E89FBC1-D5AD-490C-B368-31B9E8E1B436}" dt="2022-04-08T08:59:24.823" v="434"/>
          <ac:spMkLst>
            <pc:docMk/>
            <pc:sldMk cId="1964768299" sldId="288"/>
            <ac:spMk id="11" creationId="{49F0F337-BEF3-4D01-A6A6-C66905118847}"/>
          </ac:spMkLst>
        </pc:spChg>
        <pc:spChg chg="add mod">
          <ac:chgData name="Ricardo Steglich" userId="7d28796e-a471-425c-bed7-138f098dba1a" providerId="ADAL" clId="{4E89FBC1-D5AD-490C-B368-31B9E8E1B436}" dt="2022-04-08T09:04:41.176" v="853" actId="20577"/>
          <ac:spMkLst>
            <pc:docMk/>
            <pc:sldMk cId="1964768299" sldId="288"/>
            <ac:spMk id="16" creationId="{A877DBD9-73E6-49E8-87C7-82C3CDDF96C9}"/>
          </ac:spMkLst>
        </pc:spChg>
        <pc:spChg chg="add mod">
          <ac:chgData name="Ricardo Steglich" userId="7d28796e-a471-425c-bed7-138f098dba1a" providerId="ADAL" clId="{4E89FBC1-D5AD-490C-B368-31B9E8E1B436}" dt="2022-04-08T09:02:53.361" v="669" actId="20577"/>
          <ac:spMkLst>
            <pc:docMk/>
            <pc:sldMk cId="1964768299" sldId="288"/>
            <ac:spMk id="26" creationId="{DD642F24-EE74-4E7F-AA30-ACB8DA745FEA}"/>
          </ac:spMkLst>
        </pc:spChg>
        <pc:spChg chg="add mod">
          <ac:chgData name="Ricardo Steglich" userId="7d28796e-a471-425c-bed7-138f098dba1a" providerId="ADAL" clId="{4E89FBC1-D5AD-490C-B368-31B9E8E1B436}" dt="2022-04-08T08:59:24.823" v="434"/>
          <ac:spMkLst>
            <pc:docMk/>
            <pc:sldMk cId="1964768299" sldId="288"/>
            <ac:spMk id="28" creationId="{303FCF09-1B6D-44BF-BF08-D769CE42E617}"/>
          </ac:spMkLst>
        </pc:spChg>
        <pc:spChg chg="add mod">
          <ac:chgData name="Ricardo Steglich" userId="7d28796e-a471-425c-bed7-138f098dba1a" providerId="ADAL" clId="{4E89FBC1-D5AD-490C-B368-31B9E8E1B436}" dt="2022-04-08T08:59:24.823" v="434"/>
          <ac:spMkLst>
            <pc:docMk/>
            <pc:sldMk cId="1964768299" sldId="288"/>
            <ac:spMk id="29" creationId="{996A99E6-E159-4964-8C9E-F50DB4548975}"/>
          </ac:spMkLst>
        </pc:spChg>
        <pc:picChg chg="add mod">
          <ac:chgData name="Ricardo Steglich" userId="7d28796e-a471-425c-bed7-138f098dba1a" providerId="ADAL" clId="{4E89FBC1-D5AD-490C-B368-31B9E8E1B436}" dt="2022-04-08T08:59:24.823" v="434"/>
          <ac:picMkLst>
            <pc:docMk/>
            <pc:sldMk cId="1964768299" sldId="288"/>
            <ac:picMk id="12" creationId="{777B6576-E4E6-405B-A36C-F7B9B38A41CD}"/>
          </ac:picMkLst>
        </pc:picChg>
        <pc:picChg chg="add mod">
          <ac:chgData name="Ricardo Steglich" userId="7d28796e-a471-425c-bed7-138f098dba1a" providerId="ADAL" clId="{4E89FBC1-D5AD-490C-B368-31B9E8E1B436}" dt="2022-04-08T08:59:24.823" v="434"/>
          <ac:picMkLst>
            <pc:docMk/>
            <pc:sldMk cId="1964768299" sldId="288"/>
            <ac:picMk id="13" creationId="{4713C0E4-F2F9-460A-A4AD-5617F6EFD2E4}"/>
          </ac:picMkLst>
        </pc:picChg>
        <pc:picChg chg="add mod">
          <ac:chgData name="Ricardo Steglich" userId="7d28796e-a471-425c-bed7-138f098dba1a" providerId="ADAL" clId="{4E89FBC1-D5AD-490C-B368-31B9E8E1B436}" dt="2022-04-08T08:59:24.823" v="434"/>
          <ac:picMkLst>
            <pc:docMk/>
            <pc:sldMk cId="1964768299" sldId="288"/>
            <ac:picMk id="14" creationId="{CFE158DF-EEBC-4A4C-802C-6E83E22F4FD5}"/>
          </ac:picMkLst>
        </pc:picChg>
        <pc:picChg chg="add mod">
          <ac:chgData name="Ricardo Steglich" userId="7d28796e-a471-425c-bed7-138f098dba1a" providerId="ADAL" clId="{4E89FBC1-D5AD-490C-B368-31B9E8E1B436}" dt="2022-04-08T08:59:24.823" v="434"/>
          <ac:picMkLst>
            <pc:docMk/>
            <pc:sldMk cId="1964768299" sldId="288"/>
            <ac:picMk id="15" creationId="{9E37E56C-F2DB-498B-A2A8-5C40AB63F318}"/>
          </ac:picMkLst>
        </pc:picChg>
        <pc:cxnChg chg="add mod">
          <ac:chgData name="Ricardo Steglich" userId="7d28796e-a471-425c-bed7-138f098dba1a" providerId="ADAL" clId="{4E89FBC1-D5AD-490C-B368-31B9E8E1B436}" dt="2022-04-08T08:59:24.823" v="434"/>
          <ac:cxnSpMkLst>
            <pc:docMk/>
            <pc:sldMk cId="1964768299" sldId="288"/>
            <ac:cxnSpMk id="17" creationId="{C8EA8F4C-1FBF-4825-AAEF-F368B8ACC720}"/>
          </ac:cxnSpMkLst>
        </pc:cxnChg>
        <pc:cxnChg chg="add mod">
          <ac:chgData name="Ricardo Steglich" userId="7d28796e-a471-425c-bed7-138f098dba1a" providerId="ADAL" clId="{4E89FBC1-D5AD-490C-B368-31B9E8E1B436}" dt="2022-04-08T08:59:24.823" v="434"/>
          <ac:cxnSpMkLst>
            <pc:docMk/>
            <pc:sldMk cId="1964768299" sldId="288"/>
            <ac:cxnSpMk id="18" creationId="{8BBB974E-554B-41CE-92D3-C59B2C24F89D}"/>
          </ac:cxnSpMkLst>
        </pc:cxnChg>
        <pc:cxnChg chg="add mod">
          <ac:chgData name="Ricardo Steglich" userId="7d28796e-a471-425c-bed7-138f098dba1a" providerId="ADAL" clId="{4E89FBC1-D5AD-490C-B368-31B9E8E1B436}" dt="2022-04-08T08:59:24.823" v="434"/>
          <ac:cxnSpMkLst>
            <pc:docMk/>
            <pc:sldMk cId="1964768299" sldId="288"/>
            <ac:cxnSpMk id="19" creationId="{B9E2EA13-9162-4982-B75A-840542BE08B1}"/>
          </ac:cxnSpMkLst>
        </pc:cxnChg>
        <pc:cxnChg chg="add mod">
          <ac:chgData name="Ricardo Steglich" userId="7d28796e-a471-425c-bed7-138f098dba1a" providerId="ADAL" clId="{4E89FBC1-D5AD-490C-B368-31B9E8E1B436}" dt="2022-04-08T08:59:24.823" v="434"/>
          <ac:cxnSpMkLst>
            <pc:docMk/>
            <pc:sldMk cId="1964768299" sldId="288"/>
            <ac:cxnSpMk id="20" creationId="{F6DDC0A9-CB4C-4C26-906F-1D8D046AF64F}"/>
          </ac:cxnSpMkLst>
        </pc:cxnChg>
        <pc:cxnChg chg="add mod">
          <ac:chgData name="Ricardo Steglich" userId="7d28796e-a471-425c-bed7-138f098dba1a" providerId="ADAL" clId="{4E89FBC1-D5AD-490C-B368-31B9E8E1B436}" dt="2022-04-08T08:59:24.823" v="434"/>
          <ac:cxnSpMkLst>
            <pc:docMk/>
            <pc:sldMk cId="1964768299" sldId="288"/>
            <ac:cxnSpMk id="21" creationId="{B5CFF356-A9EB-44DF-B2A2-B5E517FD5B22}"/>
          </ac:cxnSpMkLst>
        </pc:cxnChg>
        <pc:cxnChg chg="add mod">
          <ac:chgData name="Ricardo Steglich" userId="7d28796e-a471-425c-bed7-138f098dba1a" providerId="ADAL" clId="{4E89FBC1-D5AD-490C-B368-31B9E8E1B436}" dt="2022-04-08T08:59:24.823" v="434"/>
          <ac:cxnSpMkLst>
            <pc:docMk/>
            <pc:sldMk cId="1964768299" sldId="288"/>
            <ac:cxnSpMk id="22" creationId="{37A24A41-FFC6-4116-8980-E6CF659688D8}"/>
          </ac:cxnSpMkLst>
        </pc:cxnChg>
        <pc:cxnChg chg="add mod">
          <ac:chgData name="Ricardo Steglich" userId="7d28796e-a471-425c-bed7-138f098dba1a" providerId="ADAL" clId="{4E89FBC1-D5AD-490C-B368-31B9E8E1B436}" dt="2022-04-08T08:59:24.823" v="434"/>
          <ac:cxnSpMkLst>
            <pc:docMk/>
            <pc:sldMk cId="1964768299" sldId="288"/>
            <ac:cxnSpMk id="23" creationId="{4A11B5F5-787A-44BF-8B78-ABB68482481A}"/>
          </ac:cxnSpMkLst>
        </pc:cxnChg>
        <pc:cxnChg chg="add mod">
          <ac:chgData name="Ricardo Steglich" userId="7d28796e-a471-425c-bed7-138f098dba1a" providerId="ADAL" clId="{4E89FBC1-D5AD-490C-B368-31B9E8E1B436}" dt="2022-04-08T08:59:24.823" v="434"/>
          <ac:cxnSpMkLst>
            <pc:docMk/>
            <pc:sldMk cId="1964768299" sldId="288"/>
            <ac:cxnSpMk id="24" creationId="{D6FFABFD-D71E-4AFD-940C-9D36D1EE9C7B}"/>
          </ac:cxnSpMkLst>
        </pc:cxnChg>
        <pc:cxnChg chg="add mod">
          <ac:chgData name="Ricardo Steglich" userId="7d28796e-a471-425c-bed7-138f098dba1a" providerId="ADAL" clId="{4E89FBC1-D5AD-490C-B368-31B9E8E1B436}" dt="2022-04-08T08:59:24.823" v="434"/>
          <ac:cxnSpMkLst>
            <pc:docMk/>
            <pc:sldMk cId="1964768299" sldId="288"/>
            <ac:cxnSpMk id="25" creationId="{891791C1-9DFC-4BFB-801B-CDDAD8872536}"/>
          </ac:cxnSpMkLst>
        </pc:cxnChg>
        <pc:cxnChg chg="add mod">
          <ac:chgData name="Ricardo Steglich" userId="7d28796e-a471-425c-bed7-138f098dba1a" providerId="ADAL" clId="{4E89FBC1-D5AD-490C-B368-31B9E8E1B436}" dt="2022-04-08T08:59:24.823" v="434"/>
          <ac:cxnSpMkLst>
            <pc:docMk/>
            <pc:sldMk cId="1964768299" sldId="288"/>
            <ac:cxnSpMk id="27" creationId="{EA0AB71E-AC2C-431A-8FB2-828C255A74FA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8E40C-51BD-45E4-9801-B1D6D6AEC12E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E0B1BA-A111-4075-8435-CC03EDD78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900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7832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0152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740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6072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4946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8744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070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33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92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ir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Grafik 7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24"/>
            <a:ext cx="12195425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203" y="2894573"/>
            <a:ext cx="10228006" cy="664797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TITELMASTERFORMAT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203" y="3682691"/>
            <a:ext cx="10228006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/>
              <a:t>Formatvorlage des Untertitelmasters durch Klicken bearbeiten</a:t>
            </a:r>
            <a:endParaRPr lang="en-US" noProof="0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669188" y="175301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84549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924"/>
            <a:ext cx="12192000" cy="685415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178612" y="1620654"/>
            <a:ext cx="7138562" cy="1015663"/>
          </a:xfrm>
        </p:spPr>
        <p:txBody>
          <a:bodyPr anchor="b"/>
          <a:lstStyle>
            <a:lvl1pPr algn="l"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4216716" y="3041034"/>
            <a:ext cx="4705421" cy="2667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4216716" y="3587442"/>
            <a:ext cx="4705421" cy="1277273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1pPr>
            <a:lvl2pPr marL="18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669188" y="175301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6057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38175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6654" y="30083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242066" y="6591776"/>
            <a:ext cx="231633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/>
              <a:t>Presentation label - change over INSERT in HEADER AND FOOTER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2"/>
            <a:ext cx="7670211" cy="121879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108005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0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061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416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969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569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607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01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99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18E43F-2EAD-4096-B0EB-7698EF3B1CA7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815013" y="6705600"/>
            <a:ext cx="59055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DE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LP-Internal</a:t>
            </a:r>
          </a:p>
        </p:txBody>
      </p:sp>
    </p:spTree>
    <p:extLst>
      <p:ext uri="{BB962C8B-B14F-4D97-AF65-F5344CB8AC3E}">
        <p14:creationId xmlns:p14="http://schemas.microsoft.com/office/powerpoint/2010/main" val="80907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hyperlink" Target="https://toolbox.loyaltypartner.com/index.php?id=369" TargetMode="Externa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oolbox.loyaltypartner.com/index.php?id=1611&amp;L=1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0.png"/><Relationship Id="rId4" Type="http://schemas.openxmlformats.org/officeDocument/2006/relationships/hyperlink" Target="https://toolbox.loyaltypartner.com/fileadmin/Files_PL/office-it/Baza_wiedzy/Printer_how_to_use_for_the_first_time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b-it-services.intra.loyaltypartner.com/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toolbox.loyaltypartner.com/index.php?id=1582&amp;L=1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13" Type="http://schemas.openxmlformats.org/officeDocument/2006/relationships/image" Target="../media/image46.png"/><Relationship Id="rId18" Type="http://schemas.openxmlformats.org/officeDocument/2006/relationships/hyperlink" Target="https://moveit.loyaltypartner.com/" TargetMode="External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48.png"/><Relationship Id="rId7" Type="http://schemas.openxmlformats.org/officeDocument/2006/relationships/oleObject" Target="../embeddings/oleObject8.bin"/><Relationship Id="rId12" Type="http://schemas.openxmlformats.org/officeDocument/2006/relationships/image" Target="../media/image45.gif"/><Relationship Id="rId17" Type="http://schemas.openxmlformats.org/officeDocument/2006/relationships/hyperlink" Target="file:///\\MUC-PVW-FILE-11\DATA\ADMIN" TargetMode="External"/><Relationship Id="rId2" Type="http://schemas.openxmlformats.org/officeDocument/2006/relationships/slideLayout" Target="../slideLayouts/slideLayout14.xml"/><Relationship Id="rId16" Type="http://schemas.openxmlformats.org/officeDocument/2006/relationships/hyperlink" Target="file:///\\waw-file-01" TargetMode="External"/><Relationship Id="rId20" Type="http://schemas.openxmlformats.org/officeDocument/2006/relationships/image" Target="../media/image47.png"/><Relationship Id="rId1" Type="http://schemas.openxmlformats.org/officeDocument/2006/relationships/tags" Target="../tags/tag8.xml"/><Relationship Id="rId6" Type="http://schemas.openxmlformats.org/officeDocument/2006/relationships/image" Target="../media/image44.png"/><Relationship Id="rId11" Type="http://schemas.openxmlformats.org/officeDocument/2006/relationships/hyperlink" Target="https://loyaltypartnergroup.sharepoint.com/" TargetMode="External"/><Relationship Id="rId5" Type="http://schemas.openxmlformats.org/officeDocument/2006/relationships/image" Target="../media/image43.png"/><Relationship Id="rId15" Type="http://schemas.openxmlformats.org/officeDocument/2006/relationships/hyperlink" Target="https://muc-pvw-hrm-03.loyaltypartner.com/insight" TargetMode="External"/><Relationship Id="rId10" Type="http://schemas.openxmlformats.org/officeDocument/2006/relationships/hyperlink" Target="https://webmail.loyaltypartner.com/owa" TargetMode="External"/><Relationship Id="rId19" Type="http://schemas.openxmlformats.org/officeDocument/2006/relationships/hyperlink" Target="https://toolbox.loyaltypartner.com/index.php?id=1622" TargetMode="External"/><Relationship Id="rId4" Type="http://schemas.openxmlformats.org/officeDocument/2006/relationships/image" Target="../media/image42.png"/><Relationship Id="rId9" Type="http://schemas.openxmlformats.org/officeDocument/2006/relationships/hyperlink" Target="https://portal.office.com/account/?ref=MeControl#personalinfo" TargetMode="External"/><Relationship Id="rId14" Type="http://schemas.microsoft.com/office/2007/relationships/hdphoto" Target="../media/hdphoto1.wdp"/><Relationship Id="rId22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mailto:rafal.kubuj@payback.net" TargetMode="External"/><Relationship Id="rId3" Type="http://schemas.openxmlformats.org/officeDocument/2006/relationships/notesSlide" Target="../notesSlides/notesSlide6.xml"/><Relationship Id="rId7" Type="http://schemas.openxmlformats.org/officeDocument/2006/relationships/hyperlink" Target="mailto:jacek.dziemian@payback.net" TargetMode="Externa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6" Type="http://schemas.openxmlformats.org/officeDocument/2006/relationships/hyperlink" Target="https://pb-itsm.intra.loyaltypartner.com/servicedesk/customer/kb/view/197064597?applicationId=d0329a83-dfeb-3941-bac9-58c6c07b14fe&amp;portalId=2&amp;pageNumber=1&amp;q=folder&amp;q_time=1615406766902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toolbox.loyaltypartner.com/index.php?id=1622" TargetMode="Externa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passwordreset.microsoftonline.com/" TargetMode="Externa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s://www.office.com/?auth=2&amp;home=1" TargetMode="External"/><Relationship Id="rId7" Type="http://schemas.openxmlformats.org/officeDocument/2006/relationships/image" Target="../media/image17.png"/><Relationship Id="rId2" Type="http://schemas.openxmlformats.org/officeDocument/2006/relationships/hyperlink" Target="https://pb-wiki.intra.loyaltypartner.com/display/KBOIT/Login+To+Microsoft+365+The+Very+First+Time" TargetMode="Externa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hyperlink" Target="https://www.microsoft.com/en-us/account/authenticator?cmp=vgfp7d_40oczo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https://pb-wiki.intra.loyaltypartner.com/pages/viewpage.action?pageId=197044343" TargetMode="External"/><Relationship Id="rId7" Type="http://schemas.openxmlformats.org/officeDocument/2006/relationships/hyperlink" Target="https://muc-rsa-05.loyaltypartner.com:7004/console-selfservice/SelfService.do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5" Type="http://schemas.openxmlformats.org/officeDocument/2006/relationships/hyperlink" Target="file:///C:\ProgramData\Microsoft\Windows\Start%20Menu\Programs\Palo%20Alto%20Networks\GlobalProtect\GlobalProtect.lnk" TargetMode="Externa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citrix.intra.aexp.com/Citrix/XenApp/auth/login.aspx" TargetMode="External"/><Relationship Id="rId3" Type="http://schemas.openxmlformats.org/officeDocument/2006/relationships/hyperlink" Target="https://amex.csod.com/" TargetMode="External"/><Relationship Id="rId7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openxmlformats.org/officeDocument/2006/relationships/hyperlink" Target="https://pb-itsm.intra.loyaltypartner.com/servicedesk/customer/portal/2/create/149" TargetMode="External"/><Relationship Id="rId4" Type="http://schemas.openxmlformats.org/officeDocument/2006/relationships/hyperlink" Target="https://square.americanexpress.com/" TargetMode="External"/><Relationship Id="rId9" Type="http://schemas.openxmlformats.org/officeDocument/2006/relationships/hyperlink" Target="http://techcare.aexp.com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.emf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openxmlformats.org/officeDocument/2006/relationships/hyperlink" Target="softwarecenter:SoftwareID=ScopeId_94860293-F484-455A-A74D-407B70C2DA5A/Application_389b684a-dcdc-4ce0-b4ad-b2793ae60595" TargetMode="External"/><Relationship Id="rId4" Type="http://schemas.openxmlformats.org/officeDocument/2006/relationships/image" Target="../media/image26.png"/><Relationship Id="rId9" Type="http://schemas.openxmlformats.org/officeDocument/2006/relationships/image" Target="../media/image29.png"/><Relationship Id="rId14" Type="http://schemas.openxmlformats.org/officeDocument/2006/relationships/hyperlink" Target="https://pb-itsm.intra.loyaltypartner.com/servicedesk/customer/portal/62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pb-itsm.intra.loyaltypartner.com/servicedesk/customer/kb/view/240560456?applicationId=d0329a83-dfeb-3941-bac9-58c6c07b14fe&amp;portalId=2&amp;pageNumber=1&amp;q=OWL&amp;q_time=1615406423706" TargetMode="External"/><Relationship Id="rId13" Type="http://schemas.openxmlformats.org/officeDocument/2006/relationships/image" Target="../media/image36.png"/><Relationship Id="rId3" Type="http://schemas.openxmlformats.org/officeDocument/2006/relationships/notesSlide" Target="../notesSlides/notesSlide4.xml"/><Relationship Id="rId7" Type="http://schemas.openxmlformats.org/officeDocument/2006/relationships/hyperlink" Target="https://pb-itsm.intra.loyaltypartner.com/servicedesk/customer/portal/2" TargetMode="External"/><Relationship Id="rId12" Type="http://schemas.openxmlformats.org/officeDocument/2006/relationships/hyperlink" Target="https://pb-itsm.intra.loyaltypartner.com/servicedesk/customer/portal/2/create/404?q=email&amp;q_time=1615406603288" TargetMode="Externa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8.png"/><Relationship Id="rId1" Type="http://schemas.openxmlformats.org/officeDocument/2006/relationships/tags" Target="../tags/tag7.xml"/><Relationship Id="rId6" Type="http://schemas.openxmlformats.org/officeDocument/2006/relationships/image" Target="../media/image33.png"/><Relationship Id="rId11" Type="http://schemas.openxmlformats.org/officeDocument/2006/relationships/image" Target="../media/image35.png"/><Relationship Id="rId5" Type="http://schemas.openxmlformats.org/officeDocument/2006/relationships/image" Target="../media/image1.emf"/><Relationship Id="rId15" Type="http://schemas.openxmlformats.org/officeDocument/2006/relationships/image" Target="../media/image37.png"/><Relationship Id="rId10" Type="http://schemas.openxmlformats.org/officeDocument/2006/relationships/hyperlink" Target="https://pb-itsm.intra.loyaltypartner.com/servicedesk/customer/portal/2/create/506?q=softwa&amp;q_time=1615406558912" TargetMode="External"/><Relationship Id="rId4" Type="http://schemas.openxmlformats.org/officeDocument/2006/relationships/oleObject" Target="../embeddings/oleObject7.bin"/><Relationship Id="rId9" Type="http://schemas.openxmlformats.org/officeDocument/2006/relationships/image" Target="../media/image34.png"/><Relationship Id="rId14" Type="http://schemas.openxmlformats.org/officeDocument/2006/relationships/hyperlink" Target="https://pb-itsm.intra.loyaltypartner.com/servicedesk/customer/kb/view/197053752?applicationId=d0329a83-dfeb-3941-bac9-58c6c07b14fe&amp;portalId=2&amp;pageNumber=1&amp;q=folder&amp;q_time=161540666123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3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8096" y="2264235"/>
            <a:ext cx="3827503" cy="5232422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gray"/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INDUCTION IT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870" y="3682691"/>
            <a:ext cx="10226675" cy="424732"/>
          </a:xfrm>
        </p:spPr>
        <p:txBody>
          <a:bodyPr/>
          <a:lstStyle/>
          <a:p>
            <a:r>
              <a:rPr lang="de-DE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interaktiv</a:t>
            </a:r>
            <a:endParaRPr lang="en-US" b="1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F01D3A0E-2B49-4EFA-9768-81C9E0982366}"/>
              </a:ext>
            </a:extLst>
          </p:cNvPr>
          <p:cNvSpPr/>
          <p:nvPr/>
        </p:nvSpPr>
        <p:spPr>
          <a:xfrm>
            <a:off x="9417092" y="5741101"/>
            <a:ext cx="778647" cy="86687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feld 6">
            <a:extLst>
              <a:ext uri="{FF2B5EF4-FFF2-40B4-BE49-F238E27FC236}">
                <a16:creationId xmlns:a16="http://schemas.microsoft.com/office/drawing/2014/main" id="{F7DEE4D4-BF2E-438D-9CF0-08CA33F9D591}"/>
              </a:ext>
            </a:extLst>
          </p:cNvPr>
          <p:cNvSpPr txBox="1"/>
          <p:nvPr/>
        </p:nvSpPr>
        <p:spPr bwMode="gray">
          <a:xfrm>
            <a:off x="8327230" y="4952955"/>
            <a:ext cx="3159920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</a:rPr>
              <a:t>Öffne mich im</a:t>
            </a:r>
            <a:r>
              <a:rPr lang="pl-PL" sz="2400" dirty="0">
                <a:solidFill>
                  <a:srgbClr val="FF0000"/>
                </a:solidFill>
              </a:rPr>
              <a:t> Reading </a:t>
            </a:r>
            <a:r>
              <a:rPr lang="pl-PL" sz="2400" dirty="0" err="1">
                <a:solidFill>
                  <a:srgbClr val="FF0000"/>
                </a:solidFill>
              </a:rPr>
              <a:t>View</a:t>
            </a:r>
            <a:r>
              <a:rPr lang="de-DE" sz="2400" dirty="0">
                <a:solidFill>
                  <a:srgbClr val="FF0000"/>
                </a:solidFill>
              </a:rPr>
              <a:t> oder als</a:t>
            </a:r>
            <a:r>
              <a:rPr lang="pl-PL" sz="2400" dirty="0">
                <a:solidFill>
                  <a:srgbClr val="FF0000"/>
                </a:solidFill>
              </a:rPr>
              <a:t> </a:t>
            </a:r>
            <a:r>
              <a:rPr lang="pl-PL" sz="2400" dirty="0" err="1">
                <a:solidFill>
                  <a:srgbClr val="FF0000"/>
                </a:solidFill>
              </a:rPr>
              <a:t>Slide</a:t>
            </a:r>
            <a:r>
              <a:rPr lang="pl-PL" sz="2400" dirty="0">
                <a:solidFill>
                  <a:srgbClr val="FF0000"/>
                </a:solidFill>
              </a:rPr>
              <a:t> Show</a:t>
            </a:r>
          </a:p>
          <a:p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8">
            <a:hlinkClick r:id="rId7"/>
            <a:extLst>
              <a:ext uri="{FF2B5EF4-FFF2-40B4-BE49-F238E27FC236}">
                <a16:creationId xmlns:a16="http://schemas.microsoft.com/office/drawing/2014/main" id="{B07849A2-D304-81E0-954F-6321F018B4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849" y="188682"/>
            <a:ext cx="3463031" cy="207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6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4263" y="356672"/>
            <a:ext cx="7670211" cy="609398"/>
          </a:xfrm>
        </p:spPr>
        <p:txBody>
          <a:bodyPr/>
          <a:lstStyle/>
          <a:p>
            <a:r>
              <a:rPr lang="en-US" b="1" dirty="0">
                <a:solidFill>
                  <a:srgbClr val="0046AA"/>
                </a:solidFill>
                <a:latin typeface="+mn-lt"/>
              </a:rPr>
              <a:t>Hardware 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im B</a:t>
            </a:r>
            <a:r>
              <a:rPr lang="de-DE" b="1" dirty="0" err="1">
                <a:solidFill>
                  <a:srgbClr val="0046AA"/>
                </a:solidFill>
                <a:latin typeface="+mn-lt"/>
              </a:rPr>
              <a:t>üro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 und zu Hause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Ellipse 52"/>
          <p:cNvSpPr/>
          <p:nvPr/>
        </p:nvSpPr>
        <p:spPr bwMode="gray">
          <a:xfrm>
            <a:off x="229630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4</a:t>
            </a:r>
          </a:p>
        </p:txBody>
      </p:sp>
      <p:sp>
        <p:nvSpPr>
          <p:cNvPr id="20" name="Rechteck 59">
            <a:extLst>
              <a:ext uri="{FF2B5EF4-FFF2-40B4-BE49-F238E27FC236}">
                <a16:creationId xmlns:a16="http://schemas.microsoft.com/office/drawing/2014/main" id="{A8CDE99D-A9BB-4B2E-AD8C-4F8CF07093DE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hteck: abgerundete Ecken 3">
            <a:extLst>
              <a:ext uri="{FF2B5EF4-FFF2-40B4-BE49-F238E27FC236}">
                <a16:creationId xmlns:a16="http://schemas.microsoft.com/office/drawing/2014/main" id="{9777444E-48CD-4C2F-9C65-1CCFB0DD6839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Ellipse 4">
            <a:extLst>
              <a:ext uri="{FF2B5EF4-FFF2-40B4-BE49-F238E27FC236}">
                <a16:creationId xmlns:a16="http://schemas.microsoft.com/office/drawing/2014/main" id="{12A2ECF6-C941-43B6-9A0F-EA56578B9441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Ellipse 7">
            <a:extLst>
              <a:ext uri="{FF2B5EF4-FFF2-40B4-BE49-F238E27FC236}">
                <a16:creationId xmlns:a16="http://schemas.microsoft.com/office/drawing/2014/main" id="{E97B0E8D-07EC-4DE6-BAE4-85286DFE5806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Ellipse 8">
            <a:extLst>
              <a:ext uri="{FF2B5EF4-FFF2-40B4-BE49-F238E27FC236}">
                <a16:creationId xmlns:a16="http://schemas.microsoft.com/office/drawing/2014/main" id="{9191F220-CA86-4AB5-8078-41028A2E8297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40B227-CBE3-2C1E-17E5-1532A9079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436" y="917643"/>
            <a:ext cx="2883539" cy="55002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A863DD-54B0-AFDB-E290-B4762FD81A2D}"/>
              </a:ext>
            </a:extLst>
          </p:cNvPr>
          <p:cNvSpPr txBox="1"/>
          <p:nvPr/>
        </p:nvSpPr>
        <p:spPr>
          <a:xfrm>
            <a:off x="2250436" y="6288087"/>
            <a:ext cx="70967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hlinkClick r:id="rId3"/>
              </a:rPr>
              <a:t>Loyalty Partner Toolbox: Devices to work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hlinkClick r:id="rId4"/>
              </a:rPr>
              <a:t>Printer_how_to_use_for_the_first_time.pdf (loyaltypartner.com)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F2B445-5C5D-578C-4A68-97EC8DCC86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-2260"/>
          <a:stretch/>
        </p:blipFill>
        <p:spPr>
          <a:xfrm>
            <a:off x="6634951" y="989741"/>
            <a:ext cx="4371975" cy="551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31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hteck 59">
            <a:extLst>
              <a:ext uri="{FF2B5EF4-FFF2-40B4-BE49-F238E27FC236}">
                <a16:creationId xmlns:a16="http://schemas.microsoft.com/office/drawing/2014/main" id="{77203C33-0496-419E-8580-3AE95C932713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Rechteck: abgerundete Ecken 3">
            <a:extLst>
              <a:ext uri="{FF2B5EF4-FFF2-40B4-BE49-F238E27FC236}">
                <a16:creationId xmlns:a16="http://schemas.microsoft.com/office/drawing/2014/main" id="{4ECC27A4-8F64-4896-8B62-CC13AB1EDF50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Ellipse 4">
            <a:extLst>
              <a:ext uri="{FF2B5EF4-FFF2-40B4-BE49-F238E27FC236}">
                <a16:creationId xmlns:a16="http://schemas.microsoft.com/office/drawing/2014/main" id="{640A3102-2FDB-4B22-A9CC-E554AF9A8846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Ellipse 7">
            <a:extLst>
              <a:ext uri="{FF2B5EF4-FFF2-40B4-BE49-F238E27FC236}">
                <a16:creationId xmlns:a16="http://schemas.microsoft.com/office/drawing/2014/main" id="{1D84CE5B-2902-449B-826F-4DFC92A415FE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9" name="Ellipse 8">
            <a:extLst>
              <a:ext uri="{FF2B5EF4-FFF2-40B4-BE49-F238E27FC236}">
                <a16:creationId xmlns:a16="http://schemas.microsoft.com/office/drawing/2014/main" id="{5CADB73E-0C2E-43FF-BF99-BCBF0B04D4FC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4263" y="356672"/>
            <a:ext cx="7670211" cy="609398"/>
          </a:xfrm>
        </p:spPr>
        <p:txBody>
          <a:bodyPr/>
          <a:lstStyle/>
          <a:p>
            <a:r>
              <a:rPr lang="de-DE" b="1" dirty="0">
                <a:solidFill>
                  <a:srgbClr val="0046AA"/>
                </a:solidFill>
                <a:latin typeface="+mn-lt"/>
              </a:rPr>
              <a:t>Büro in Warschau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036" y="989333"/>
            <a:ext cx="9997615" cy="51919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06870" y="3600476"/>
            <a:ext cx="1135118" cy="951378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8376747" y="2313150"/>
            <a:ext cx="914400" cy="555681"/>
          </a:xfrm>
          <a:prstGeom prst="rect">
            <a:avLst/>
          </a:prstGeom>
          <a:noFill/>
          <a:ln w="76200">
            <a:solidFill>
              <a:srgbClr val="0046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8376747" y="3069895"/>
            <a:ext cx="1418897" cy="630621"/>
          </a:xfrm>
          <a:prstGeom prst="rect">
            <a:avLst/>
          </a:prstGeom>
          <a:noFill/>
          <a:ln w="76200">
            <a:solidFill>
              <a:srgbClr val="0046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7123740" y="2228876"/>
            <a:ext cx="1063820" cy="767447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7123740" y="2996323"/>
            <a:ext cx="695958" cy="604153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942140" y="3658474"/>
            <a:ext cx="464730" cy="735725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406870" y="2144985"/>
            <a:ext cx="515007" cy="178919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9795644" y="2144985"/>
            <a:ext cx="147252" cy="1525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2174505" y="2122839"/>
            <a:ext cx="147252" cy="1525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773867" y="5263596"/>
            <a:ext cx="147252" cy="1525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142911" y="2891564"/>
            <a:ext cx="630956" cy="54619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1154976" y="4727330"/>
            <a:ext cx="514952" cy="612562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4466899" y="4226036"/>
            <a:ext cx="651586" cy="393552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9364719" y="2349664"/>
            <a:ext cx="653094" cy="525869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7336222" y="1643455"/>
            <a:ext cx="851338" cy="384358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4517172" y="1643455"/>
            <a:ext cx="851338" cy="384358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2084921" y="1716586"/>
            <a:ext cx="464539" cy="270744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2070539" y="2349664"/>
            <a:ext cx="336331" cy="541900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1942140" y="4502216"/>
            <a:ext cx="379617" cy="343928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1154976" y="4068378"/>
            <a:ext cx="514952" cy="582739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4359818" y="4684410"/>
            <a:ext cx="485452" cy="465686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3541988" y="3625926"/>
            <a:ext cx="651641" cy="442452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5202622" y="3910724"/>
            <a:ext cx="1787790" cy="92510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9869269" y="3069894"/>
            <a:ext cx="1082511" cy="630621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7074494" y="3763770"/>
            <a:ext cx="1449397" cy="1072056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/>
          <p:cNvSpPr/>
          <p:nvPr/>
        </p:nvSpPr>
        <p:spPr>
          <a:xfrm>
            <a:off x="8392757" y="1038877"/>
            <a:ext cx="2559023" cy="1054021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10237131" y="2110640"/>
            <a:ext cx="714649" cy="885683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/>
        </p:nvSpPr>
        <p:spPr>
          <a:xfrm>
            <a:off x="3468415" y="5033611"/>
            <a:ext cx="695119" cy="1054021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/>
        </p:nvSpPr>
        <p:spPr>
          <a:xfrm>
            <a:off x="2321757" y="5161109"/>
            <a:ext cx="594038" cy="94012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1126339" y="1065725"/>
            <a:ext cx="739003" cy="1749625"/>
          </a:xfrm>
          <a:prstGeom prst="rect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/>
          <p:cNvSpPr/>
          <p:nvPr/>
        </p:nvSpPr>
        <p:spPr>
          <a:xfrm>
            <a:off x="5573708" y="1123879"/>
            <a:ext cx="1557318" cy="90393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/>
          <p:cNvSpPr/>
          <p:nvPr/>
        </p:nvSpPr>
        <p:spPr>
          <a:xfrm>
            <a:off x="2582462" y="1119474"/>
            <a:ext cx="1777355" cy="90393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platzhalter 1"/>
          <p:cNvSpPr txBox="1">
            <a:spLocks/>
          </p:cNvSpPr>
          <p:nvPr/>
        </p:nvSpPr>
        <p:spPr>
          <a:xfrm>
            <a:off x="8640531" y="4840302"/>
            <a:ext cx="2604404" cy="153014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 b="1" dirty="0">
                <a:solidFill>
                  <a:srgbClr val="0046AA"/>
                </a:solidFill>
                <a:latin typeface="+mj-lt"/>
              </a:rPr>
              <a:t>IT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&amp;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Dev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,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Analytics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7030A0"/>
                </a:solidFill>
                <a:latin typeface="+mj-lt"/>
              </a:rPr>
              <a:t>Adm</a:t>
            </a:r>
            <a:r>
              <a:rPr lang="en-US" sz="2400" b="1" dirty="0">
                <a:solidFill>
                  <a:srgbClr val="7030A0"/>
                </a:solidFill>
                <a:latin typeface="+mj-lt"/>
              </a:rPr>
              <a:t>,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Acc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,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rPr>
              <a:t>Law,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+mj-lt"/>
              </a:rPr>
              <a:t>HR</a:t>
            </a:r>
            <a:endParaRPr lang="pl-PL" sz="2400" b="1" dirty="0">
              <a:solidFill>
                <a:srgbClr val="C0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Business,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rPr>
              <a:t>Partners</a:t>
            </a:r>
            <a:endParaRPr lang="pl-PL" sz="2400" b="1" dirty="0">
              <a:solidFill>
                <a:schemeClr val="accent2">
                  <a:lumMod val="40000"/>
                  <a:lumOff val="60000"/>
                </a:schemeClr>
              </a:solidFill>
              <a:latin typeface="+mj-lt"/>
            </a:endParaRPr>
          </a:p>
        </p:txBody>
      </p:sp>
      <p:sp>
        <p:nvSpPr>
          <p:cNvPr id="39" name="Ellipse 55"/>
          <p:cNvSpPr/>
          <p:nvPr/>
        </p:nvSpPr>
        <p:spPr bwMode="gray">
          <a:xfrm>
            <a:off x="229630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5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601566" y="5944523"/>
            <a:ext cx="90593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>
              <a:solidFill>
                <a:srgbClr val="0046AA"/>
              </a:solidFill>
            </a:endParaRPr>
          </a:p>
          <a:p>
            <a:r>
              <a:rPr lang="en-GB" dirty="0">
                <a:solidFill>
                  <a:srgbClr val="0046AA"/>
                </a:solidFill>
                <a:hlinkClick r:id="rId3"/>
              </a:rPr>
              <a:t>https://pb-it-services.intra.loyaltypartner.com/</a:t>
            </a:r>
            <a:r>
              <a:rPr lang="en-GB" dirty="0">
                <a:solidFill>
                  <a:srgbClr val="0046AA"/>
                </a:solidFill>
              </a:rPr>
              <a:t>  (</a:t>
            </a:r>
            <a:r>
              <a:rPr lang="en-GB" dirty="0" err="1">
                <a:solidFill>
                  <a:srgbClr val="0046AA"/>
                </a:solidFill>
              </a:rPr>
              <a:t>bei</a:t>
            </a:r>
            <a:r>
              <a:rPr lang="en-GB" dirty="0">
                <a:solidFill>
                  <a:srgbClr val="0046AA"/>
                </a:solidFill>
              </a:rPr>
              <a:t> </a:t>
            </a:r>
            <a:r>
              <a:rPr lang="en-GB" dirty="0" err="1">
                <a:solidFill>
                  <a:srgbClr val="0046AA"/>
                </a:solidFill>
              </a:rPr>
              <a:t>Besuch</a:t>
            </a:r>
            <a:r>
              <a:rPr lang="en-GB" dirty="0">
                <a:solidFill>
                  <a:srgbClr val="0046AA"/>
                </a:solidFill>
              </a:rPr>
              <a:t> </a:t>
            </a:r>
            <a:r>
              <a:rPr lang="en-GB" dirty="0" err="1">
                <a:solidFill>
                  <a:srgbClr val="0046AA"/>
                </a:solidFill>
              </a:rPr>
              <a:t>im</a:t>
            </a:r>
            <a:r>
              <a:rPr lang="en-GB" dirty="0">
                <a:solidFill>
                  <a:srgbClr val="0046AA"/>
                </a:solidFill>
              </a:rPr>
              <a:t> </a:t>
            </a:r>
            <a:r>
              <a:rPr lang="en-GB" dirty="0" err="1">
                <a:solidFill>
                  <a:srgbClr val="0046AA"/>
                </a:solidFill>
              </a:rPr>
              <a:t>Büro</a:t>
            </a:r>
            <a:r>
              <a:rPr lang="en-GB" dirty="0">
                <a:solidFill>
                  <a:srgbClr val="0046AA"/>
                </a:solidFill>
              </a:rPr>
              <a:t> bitte </a:t>
            </a:r>
            <a:r>
              <a:rPr lang="en-GB" dirty="0" err="1">
                <a:solidFill>
                  <a:srgbClr val="0046AA"/>
                </a:solidFill>
              </a:rPr>
              <a:t>zuvor</a:t>
            </a:r>
            <a:r>
              <a:rPr lang="en-GB" dirty="0">
                <a:solidFill>
                  <a:srgbClr val="0046AA"/>
                </a:solidFill>
              </a:rPr>
              <a:t> </a:t>
            </a:r>
            <a:r>
              <a:rPr lang="en-GB" dirty="0" err="1">
                <a:solidFill>
                  <a:srgbClr val="0046AA"/>
                </a:solidFill>
              </a:rPr>
              <a:t>anmelden</a:t>
            </a:r>
            <a:r>
              <a:rPr lang="en-GB" dirty="0">
                <a:solidFill>
                  <a:srgbClr val="0046AA"/>
                </a:solidFill>
              </a:rPr>
              <a:t>)</a:t>
            </a:r>
          </a:p>
          <a:p>
            <a:r>
              <a:rPr lang="en-US" dirty="0">
                <a:hlinkClick r:id="rId4"/>
              </a:rPr>
              <a:t>Loyalty Partner Toolbox: M365 Apps</a:t>
            </a:r>
            <a:r>
              <a:rPr lang="en-GB" dirty="0">
                <a:solidFill>
                  <a:srgbClr val="0046AA"/>
                </a:solidFill>
              </a:rPr>
              <a:t> (Wie man </a:t>
            </a:r>
            <a:r>
              <a:rPr lang="en-GB" dirty="0" err="1">
                <a:solidFill>
                  <a:srgbClr val="0046AA"/>
                </a:solidFill>
              </a:rPr>
              <a:t>einen</a:t>
            </a:r>
            <a:r>
              <a:rPr lang="en-GB" dirty="0">
                <a:solidFill>
                  <a:srgbClr val="0046AA"/>
                </a:solidFill>
              </a:rPr>
              <a:t> </a:t>
            </a:r>
            <a:r>
              <a:rPr lang="en-GB" dirty="0" err="1">
                <a:solidFill>
                  <a:srgbClr val="0046AA"/>
                </a:solidFill>
              </a:rPr>
              <a:t>Konferenzraum</a:t>
            </a:r>
            <a:r>
              <a:rPr lang="en-GB" dirty="0">
                <a:solidFill>
                  <a:srgbClr val="0046AA"/>
                </a:solidFill>
              </a:rPr>
              <a:t> </a:t>
            </a:r>
            <a:r>
              <a:rPr lang="en-GB" dirty="0" err="1">
                <a:solidFill>
                  <a:srgbClr val="0046AA"/>
                </a:solidFill>
              </a:rPr>
              <a:t>bucht</a:t>
            </a:r>
            <a:r>
              <a:rPr lang="en-GB" dirty="0">
                <a:solidFill>
                  <a:srgbClr val="0046AA"/>
                </a:solidFill>
              </a:rPr>
              <a:t>)</a:t>
            </a:r>
          </a:p>
        </p:txBody>
      </p:sp>
      <p:sp>
        <p:nvSpPr>
          <p:cNvPr id="68" name="Arrow: Right 67">
            <a:extLst>
              <a:ext uri="{FF2B5EF4-FFF2-40B4-BE49-F238E27FC236}">
                <a16:creationId xmlns:a16="http://schemas.microsoft.com/office/drawing/2014/main" id="{5D5FB0DB-359C-4A9B-9C02-023395AE9179}"/>
              </a:ext>
            </a:extLst>
          </p:cNvPr>
          <p:cNvSpPr/>
          <p:nvPr/>
        </p:nvSpPr>
        <p:spPr>
          <a:xfrm>
            <a:off x="704109" y="6052238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40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93A46A6D-8AC6-3E4F-54CC-D29B234845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9" t="76778" r="28821" b="3840"/>
          <a:stretch/>
        </p:blipFill>
        <p:spPr>
          <a:xfrm>
            <a:off x="5562600" y="2435274"/>
            <a:ext cx="1500146" cy="33650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82E664C-6DFC-F11C-4268-F00CEB24FC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1018" b="9082"/>
          <a:stretch/>
        </p:blipFill>
        <p:spPr>
          <a:xfrm>
            <a:off x="7294926" y="1066800"/>
            <a:ext cx="2621507" cy="147650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F6343E1-9911-3475-62CB-AD649AEC59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5215" y="1064766"/>
            <a:ext cx="3267531" cy="1390844"/>
          </a:xfrm>
          <a:prstGeom prst="rect">
            <a:avLst/>
          </a:prstGeom>
        </p:spPr>
      </p:pic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666210" y="6517302"/>
            <a:ext cx="192361" cy="184666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6A6F7-0816-412C-B847-14B91D1FF3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8256" y="360118"/>
            <a:ext cx="8189630" cy="609398"/>
          </a:xfrm>
        </p:spPr>
        <p:txBody>
          <a:bodyPr/>
          <a:lstStyle/>
          <a:p>
            <a:r>
              <a:rPr lang="pl-PL" b="1" dirty="0" err="1">
                <a:solidFill>
                  <a:srgbClr val="0046AA"/>
                </a:solidFill>
                <a:latin typeface="+mn-lt"/>
              </a:rPr>
              <a:t>Deine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 </a:t>
            </a:r>
            <a:r>
              <a:rPr lang="pl-PL" b="1" dirty="0" err="1">
                <a:solidFill>
                  <a:srgbClr val="0046AA"/>
                </a:solidFill>
                <a:latin typeface="+mn-lt"/>
              </a:rPr>
              <a:t>Daten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: </a:t>
            </a:r>
            <a:r>
              <a:rPr lang="pl-PL" b="1" dirty="0" err="1">
                <a:solidFill>
                  <a:srgbClr val="0046AA"/>
                </a:solidFill>
                <a:latin typeface="+mn-lt"/>
              </a:rPr>
              <a:t>Cloud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 vs Server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7" name="Ellipse 21"/>
          <p:cNvSpPr/>
          <p:nvPr/>
        </p:nvSpPr>
        <p:spPr bwMode="gray">
          <a:xfrm>
            <a:off x="229631" y="360118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6</a:t>
            </a:r>
          </a:p>
        </p:txBody>
      </p:sp>
      <p:sp>
        <p:nvSpPr>
          <p:cNvPr id="8" name="Rectangle 7"/>
          <p:cNvSpPr/>
          <p:nvPr/>
        </p:nvSpPr>
        <p:spPr>
          <a:xfrm>
            <a:off x="1993393" y="1835109"/>
            <a:ext cx="8928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/>
              </a:rPr>
              <a:t>My account (office.com)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	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profile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/>
              </a:rPr>
              <a:t>https://webmail.loyaltypartner.com/owa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Outlook Web 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/>
              </a:rPr>
              <a:t>Hub - Loyalty Partner Group - Home (sharepoint.com)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Sharepoint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hteck 59">
            <a:extLst>
              <a:ext uri="{FF2B5EF4-FFF2-40B4-BE49-F238E27FC236}">
                <a16:creationId xmlns:a16="http://schemas.microsoft.com/office/drawing/2014/main" id="{98FABEDD-7687-4AB1-AA99-98321580E16A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hteck: abgerundete Ecken 3">
            <a:extLst>
              <a:ext uri="{FF2B5EF4-FFF2-40B4-BE49-F238E27FC236}">
                <a16:creationId xmlns:a16="http://schemas.microsoft.com/office/drawing/2014/main" id="{E3D7E114-F30F-48FD-A52A-976AA50D98A3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llipse 4">
            <a:extLst>
              <a:ext uri="{FF2B5EF4-FFF2-40B4-BE49-F238E27FC236}">
                <a16:creationId xmlns:a16="http://schemas.microsoft.com/office/drawing/2014/main" id="{86407296-87B5-4B00-A3A6-EB845B8749DE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Ellipse 7">
            <a:extLst>
              <a:ext uri="{FF2B5EF4-FFF2-40B4-BE49-F238E27FC236}">
                <a16:creationId xmlns:a16="http://schemas.microsoft.com/office/drawing/2014/main" id="{E0BF7568-B4DD-4533-A46D-C7E12788CE7E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Ellipse 8">
            <a:extLst>
              <a:ext uri="{FF2B5EF4-FFF2-40B4-BE49-F238E27FC236}">
                <a16:creationId xmlns:a16="http://schemas.microsoft.com/office/drawing/2014/main" id="{B00EB62B-4345-4F3D-95B0-F5E40C770DAD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 descr="Don&amp;#39;t be afraid of the cloud — mondaycoffee">
            <a:extLst>
              <a:ext uri="{FF2B5EF4-FFF2-40B4-BE49-F238E27FC236}">
                <a16:creationId xmlns:a16="http://schemas.microsoft.com/office/drawing/2014/main" id="{DC9D5D78-3E7A-43B6-84FC-893B25142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393" y="1064766"/>
            <a:ext cx="1801822" cy="111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Value, server Free Icon of WHCompare Isometric Web Hosting &amp;amp; Servers">
            <a:extLst>
              <a:ext uri="{FF2B5EF4-FFF2-40B4-BE49-F238E27FC236}">
                <a16:creationId xmlns:a16="http://schemas.microsoft.com/office/drawing/2014/main" id="{F901A847-01E1-36C9-2E15-E82C77DF5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667" b="98222" l="9778" r="89778">
                        <a14:foregroundMark x1="52889" y1="7111" x2="52889" y2="7111"/>
                        <a14:foregroundMark x1="53333" y1="2667" x2="53333" y2="2667"/>
                        <a14:foregroundMark x1="41333" y1="94222" x2="41333" y2="94222"/>
                        <a14:foregroundMark x1="46222" y1="98222" x2="46222" y2="98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393" y="3496153"/>
            <a:ext cx="1476505" cy="147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BC26128-895F-6D88-8F2C-5F63585DF49A}"/>
              </a:ext>
            </a:extLst>
          </p:cNvPr>
          <p:cNvSpPr/>
          <p:nvPr/>
        </p:nvSpPr>
        <p:spPr>
          <a:xfrm>
            <a:off x="1993393" y="4724522"/>
            <a:ext cx="8928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5"/>
              </a:rPr>
              <a:t>https://muc-pvw-hrm-03.loyaltypartner.com/insight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Perbit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6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\\waw-file-01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\\MUC-PVW-FILE-11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P:, 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8"/>
              </a:rPr>
              <a:t>https://moveit.loyaltypartner.com/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MoveIT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>
            <a:hlinkClick r:id="rId19"/>
            <a:extLst>
              <a:ext uri="{FF2B5EF4-FFF2-40B4-BE49-F238E27FC236}">
                <a16:creationId xmlns:a16="http://schemas.microsoft.com/office/drawing/2014/main" id="{DE58F5C9-D84D-975C-3CD8-A19B725F47B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425452" y="3559328"/>
            <a:ext cx="4007056" cy="133356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EE7B839-8000-7E53-817B-5C9ABD64F5B6}"/>
              </a:ext>
            </a:extLst>
          </p:cNvPr>
          <p:cNvSpPr txBox="1"/>
          <p:nvPr/>
        </p:nvSpPr>
        <p:spPr>
          <a:xfrm>
            <a:off x="2164235" y="5922718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2200" dirty="0">
                <a:solidFill>
                  <a:srgbClr val="0046AA"/>
                </a:solidFill>
                <a:latin typeface="Calibri Light" panose="020F0302020204030204"/>
              </a:rPr>
              <a:t>Die </a:t>
            </a:r>
            <a:r>
              <a:rPr kumimoji="0" lang="pl-PL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USB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lang="de-DE" sz="2200" dirty="0">
                <a:solidFill>
                  <a:srgbClr val="0046AA"/>
                </a:solidFill>
                <a:latin typeface="Calibri Light" panose="020F0302020204030204"/>
              </a:rPr>
              <a:t>P</a:t>
            </a:r>
            <a:r>
              <a:rPr kumimoji="0" lang="de-DE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orts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sind für das Abspeichern </a:t>
            </a:r>
            <a:r>
              <a:rPr lang="de-DE" sz="2200" dirty="0">
                <a:solidFill>
                  <a:srgbClr val="0046AA"/>
                </a:solidFill>
                <a:latin typeface="Calibri Light" panose="020F0302020204030204"/>
              </a:rPr>
              <a:t>blockiert</a:t>
            </a:r>
            <a:endParaRPr kumimoji="0" lang="pl-PL" sz="22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6C5D4550-5FFB-404F-EFB2-E91C835B7A1F}"/>
              </a:ext>
            </a:extLst>
          </p:cNvPr>
          <p:cNvSpPr txBox="1"/>
          <p:nvPr/>
        </p:nvSpPr>
        <p:spPr>
          <a:xfrm>
            <a:off x="2164235" y="3037985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2200" dirty="0" err="1">
                <a:solidFill>
                  <a:srgbClr val="0046AA"/>
                </a:solidFill>
                <a:latin typeface="Calibri Light" panose="020F0302020204030204"/>
              </a:rPr>
              <a:t>Die</a:t>
            </a:r>
            <a:r>
              <a:rPr lang="pl-PL" sz="2200" dirty="0">
                <a:solidFill>
                  <a:srgbClr val="0046AA"/>
                </a:solidFill>
                <a:latin typeface="Calibri Light" panose="020F0302020204030204"/>
              </a:rPr>
              <a:t> </a:t>
            </a:r>
            <a:r>
              <a:rPr lang="pl-PL" sz="2200" dirty="0" err="1">
                <a:solidFill>
                  <a:srgbClr val="0046AA"/>
                </a:solidFill>
                <a:latin typeface="Calibri Light" panose="020F0302020204030204"/>
              </a:rPr>
              <a:t>maximale</a:t>
            </a:r>
            <a:r>
              <a:rPr lang="pl-PL" sz="2200" dirty="0">
                <a:solidFill>
                  <a:srgbClr val="0046AA"/>
                </a:solidFill>
                <a:latin typeface="Calibri Light" panose="020F0302020204030204"/>
              </a:rPr>
              <a:t> Gr</a:t>
            </a:r>
            <a:r>
              <a:rPr lang="de-DE" sz="2200" dirty="0" err="1">
                <a:solidFill>
                  <a:srgbClr val="0046AA"/>
                </a:solidFill>
                <a:latin typeface="Calibri Light" panose="020F0302020204030204"/>
              </a:rPr>
              <a:t>öße</a:t>
            </a:r>
            <a:r>
              <a:rPr lang="de-DE" sz="2200" dirty="0">
                <a:solidFill>
                  <a:srgbClr val="0046AA"/>
                </a:solidFill>
                <a:latin typeface="Calibri Light" panose="020F0302020204030204"/>
              </a:rPr>
              <a:t> einer Mail beträgt 30 MB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</a:p>
        </p:txBody>
      </p:sp>
      <p:pic>
        <p:nvPicPr>
          <p:cNvPr id="1025" name="Picture 1024">
            <a:extLst>
              <a:ext uri="{FF2B5EF4-FFF2-40B4-BE49-F238E27FC236}">
                <a16:creationId xmlns:a16="http://schemas.microsoft.com/office/drawing/2014/main" id="{28495B3F-994A-A5B6-A5EE-E44C7CF533F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00016" y="3559328"/>
            <a:ext cx="3214008" cy="1476505"/>
          </a:xfrm>
          <a:prstGeom prst="rect">
            <a:avLst/>
          </a:prstGeom>
        </p:spPr>
      </p:pic>
      <p:pic>
        <p:nvPicPr>
          <p:cNvPr id="1027" name="Picture 1026">
            <a:extLst>
              <a:ext uri="{FF2B5EF4-FFF2-40B4-BE49-F238E27FC236}">
                <a16:creationId xmlns:a16="http://schemas.microsoft.com/office/drawing/2014/main" id="{17C5931A-BD45-2C70-9727-9862A8045D4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077450" y="1071562"/>
            <a:ext cx="11430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99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53112" y="2522354"/>
            <a:ext cx="7138562" cy="1830571"/>
          </a:xfrm>
        </p:spPr>
        <p:txBody>
          <a:bodyPr>
            <a:normAutofit fontScale="90000"/>
          </a:bodyPr>
          <a:lstStyle/>
          <a:p>
            <a:br>
              <a:rPr lang="pl-PL" b="1" dirty="0">
                <a:solidFill>
                  <a:srgbClr val="0046AA"/>
                </a:solidFill>
              </a:rPr>
            </a:br>
            <a:br>
              <a:rPr lang="pl-PL" b="1" dirty="0">
                <a:solidFill>
                  <a:srgbClr val="0046AA"/>
                </a:solidFill>
              </a:rPr>
            </a:br>
            <a:r>
              <a:rPr lang="de-DE" b="1" dirty="0">
                <a:solidFill>
                  <a:srgbClr val="0046AA"/>
                </a:solidFill>
              </a:rPr>
              <a:t>Danke für die</a:t>
            </a:r>
            <a:br>
              <a:rPr lang="de-DE" b="1" dirty="0">
                <a:solidFill>
                  <a:srgbClr val="0046AA"/>
                </a:solidFill>
              </a:rPr>
            </a:br>
            <a:r>
              <a:rPr lang="de-DE" b="1" dirty="0">
                <a:solidFill>
                  <a:srgbClr val="0046AA"/>
                </a:solidFill>
              </a:rPr>
              <a:t>Aufmerksamkeit</a:t>
            </a:r>
            <a:r>
              <a:rPr lang="en-US" b="1" dirty="0">
                <a:solidFill>
                  <a:srgbClr val="0046AA"/>
                </a:solidFill>
              </a:rPr>
              <a:t>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F3F332-349C-4692-B829-F2B73C8D4752}"/>
              </a:ext>
            </a:extLst>
          </p:cNvPr>
          <p:cNvSpPr txBox="1"/>
          <p:nvPr/>
        </p:nvSpPr>
        <p:spPr>
          <a:xfrm>
            <a:off x="449217" y="6157561"/>
            <a:ext cx="24409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 err="1">
                <a:latin typeface="Calibri Light" panose="020F0302020204030204" pitchFamily="34" charset="0"/>
                <a:cs typeface="Calibri Light" panose="020F0302020204030204" pitchFamily="34" charset="0"/>
                <a:hlinkClick r:id="rId6"/>
              </a:rPr>
              <a:t>Zusammenfassung</a:t>
            </a:r>
            <a:endParaRPr lang="en-US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DF154A8B-7916-2561-CB1A-BBA1A797F3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2597" y="5489659"/>
            <a:ext cx="2904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pl-PL" altLang="en-US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pl-PL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0B6BB8-9A21-AF27-1932-7534D81FFB51}"/>
              </a:ext>
            </a:extLst>
          </p:cNvPr>
          <p:cNvSpPr txBox="1"/>
          <p:nvPr/>
        </p:nvSpPr>
        <p:spPr>
          <a:xfrm>
            <a:off x="4113879" y="5172675"/>
            <a:ext cx="2808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n-US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Jacek Dziemian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en-US" dirty="0">
                <a:solidFill>
                  <a:srgbClr val="595959"/>
                </a:solidFill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j</a:t>
            </a:r>
            <a:r>
              <a:rPr kumimoji="0" lang="pl-PL" altLang="en-US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acek.dziemian@payback.net</a:t>
            </a:r>
            <a:endParaRPr kumimoji="0" lang="pl-PL" altLang="en-US" b="0" i="0" u="none" strike="noStrike" cap="none" normalizeH="0" baseline="0" dirty="0">
              <a:ln>
                <a:noFill/>
              </a:ln>
              <a:solidFill>
                <a:srgbClr val="595959"/>
              </a:solidFill>
              <a:effectLst/>
              <a:latin typeface="PAYBACK Light" panose="02000506000000020004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n-US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+48 690 115 115</a:t>
            </a:r>
          </a:p>
          <a:p>
            <a:endParaRPr lang="pl-PL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681CA3-123F-CB57-9EE8-1D7063F7E471}"/>
              </a:ext>
            </a:extLst>
          </p:cNvPr>
          <p:cNvSpPr txBox="1"/>
          <p:nvPr/>
        </p:nvSpPr>
        <p:spPr>
          <a:xfrm>
            <a:off x="6907829" y="5120327"/>
            <a:ext cx="22486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en-US" b="1" dirty="0">
                <a:solidFill>
                  <a:srgbClr val="595959"/>
                </a:solidFill>
                <a:latin typeface="PAYBACK Light" panose="02000506000000020004" pitchFamily="2" charset="0"/>
                <a:cs typeface="Times New Roman" panose="02020603050405020304" pitchFamily="18" charset="0"/>
              </a:rPr>
              <a:t>Rafał Kubuj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en-US" dirty="0">
                <a:solidFill>
                  <a:srgbClr val="595959"/>
                </a:solidFill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rafal.kubuj@payback.net</a:t>
            </a:r>
            <a:endParaRPr lang="pl-PL" altLang="en-US" dirty="0">
              <a:solidFill>
                <a:srgbClr val="595959"/>
              </a:solidFill>
              <a:latin typeface="PAYBACK Light" panose="02000506000000020004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n-US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+48 690 115 174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937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hteck: abgerundete Ecken 3">
            <a:extLst>
              <a:ext uri="{FF2B5EF4-FFF2-40B4-BE49-F238E27FC236}">
                <a16:creationId xmlns:a16="http://schemas.microsoft.com/office/drawing/2014/main" id="{C65951CB-6E57-4DE3-8C0C-4F576D032015}"/>
              </a:ext>
            </a:extLst>
          </p:cNvPr>
          <p:cNvSpPr/>
          <p:nvPr/>
        </p:nvSpPr>
        <p:spPr>
          <a:xfrm>
            <a:off x="8941078" y="3578811"/>
            <a:ext cx="2439728" cy="756308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666210" y="6517302"/>
            <a:ext cx="192361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05906" y="384141"/>
            <a:ext cx="7670211" cy="609398"/>
          </a:xfrm>
        </p:spPr>
        <p:txBody>
          <a:bodyPr/>
          <a:lstStyle/>
          <a:p>
            <a:r>
              <a:rPr lang="de-DE" b="1" dirty="0">
                <a:solidFill>
                  <a:srgbClr val="0046AA"/>
                </a:solidFill>
                <a:latin typeface="+mn-lt"/>
              </a:rPr>
              <a:t>Wegweiser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grpSp>
        <p:nvGrpSpPr>
          <p:cNvPr id="9" name="Gruppieren 8"/>
          <p:cNvGrpSpPr/>
          <p:nvPr/>
        </p:nvGrpSpPr>
        <p:grpSpPr bwMode="gray">
          <a:xfrm>
            <a:off x="1722098" y="1290233"/>
            <a:ext cx="9486446" cy="560972"/>
            <a:chOff x="981075" y="1628775"/>
            <a:chExt cx="9486446" cy="560972"/>
          </a:xfrm>
        </p:grpSpPr>
        <p:sp>
          <p:nvSpPr>
            <p:cNvPr id="6" name="Ellipse 5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1</a:t>
              </a:r>
            </a:p>
          </p:txBody>
        </p:sp>
        <p:sp>
          <p:nvSpPr>
            <p:cNvPr id="7" name="Textfeld 6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de-DE" sz="2400" dirty="0">
                  <a:solidFill>
                    <a:srgbClr val="0046AA"/>
                  </a:solidFill>
                </a:rPr>
                <a:t>E</a:t>
              </a:r>
              <a:r>
                <a:rPr lang="en-US" sz="2400" dirty="0" err="1">
                  <a:solidFill>
                    <a:srgbClr val="0046AA"/>
                  </a:solidFill>
                </a:rPr>
                <a:t>rste</a:t>
              </a:r>
              <a:r>
                <a:rPr lang="en-US" sz="2400" dirty="0">
                  <a:solidFill>
                    <a:srgbClr val="0046AA"/>
                  </a:solidFill>
                </a:rPr>
                <a:t> </a:t>
              </a:r>
              <a:r>
                <a:rPr lang="en-US" sz="2400" dirty="0" err="1">
                  <a:solidFill>
                    <a:srgbClr val="0046AA"/>
                  </a:solidFill>
                </a:rPr>
                <a:t>Schritte</a:t>
              </a:r>
              <a:endParaRPr lang="en-US" sz="2400" dirty="0">
                <a:solidFill>
                  <a:srgbClr val="0046AA"/>
                </a:solidFill>
              </a:endParaRPr>
            </a:p>
          </p:txBody>
        </p:sp>
      </p:grpSp>
      <p:grpSp>
        <p:nvGrpSpPr>
          <p:cNvPr id="46" name="Gruppieren 45"/>
          <p:cNvGrpSpPr/>
          <p:nvPr/>
        </p:nvGrpSpPr>
        <p:grpSpPr bwMode="gray">
          <a:xfrm>
            <a:off x="1722098" y="2116204"/>
            <a:ext cx="9486446" cy="560972"/>
            <a:chOff x="981075" y="1628775"/>
            <a:chExt cx="9486446" cy="560972"/>
          </a:xfrm>
        </p:grpSpPr>
        <p:sp>
          <p:nvSpPr>
            <p:cNvPr id="47" name="Ellipse 46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2</a:t>
              </a:r>
            </a:p>
          </p:txBody>
        </p:sp>
        <p:sp>
          <p:nvSpPr>
            <p:cNvPr id="48" name="Textfeld 47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l-PL" sz="2400" dirty="0">
                  <a:solidFill>
                    <a:srgbClr val="0046AA"/>
                  </a:solidFill>
                </a:rPr>
                <a:t>Software</a:t>
              </a:r>
              <a:endParaRPr lang="en-US" sz="2400" dirty="0">
                <a:solidFill>
                  <a:srgbClr val="0046AA"/>
                </a:solidFill>
              </a:endParaRPr>
            </a:p>
          </p:txBody>
        </p:sp>
      </p:grpSp>
      <p:grpSp>
        <p:nvGrpSpPr>
          <p:cNvPr id="49" name="Gruppieren 48"/>
          <p:cNvGrpSpPr/>
          <p:nvPr/>
        </p:nvGrpSpPr>
        <p:grpSpPr bwMode="gray">
          <a:xfrm>
            <a:off x="1722098" y="2902541"/>
            <a:ext cx="9486446" cy="560972"/>
            <a:chOff x="981075" y="1628775"/>
            <a:chExt cx="9486446" cy="560972"/>
          </a:xfrm>
        </p:grpSpPr>
        <p:sp>
          <p:nvSpPr>
            <p:cNvPr id="50" name="Ellipse 49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3</a:t>
              </a:r>
            </a:p>
          </p:txBody>
        </p:sp>
        <p:sp>
          <p:nvSpPr>
            <p:cNvPr id="51" name="Textfeld 50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>
                  <a:solidFill>
                    <a:srgbClr val="0046AA"/>
                  </a:solidFill>
                </a:rPr>
                <a:t>Helpdesk</a:t>
              </a:r>
            </a:p>
          </p:txBody>
        </p:sp>
      </p:grpSp>
      <p:grpSp>
        <p:nvGrpSpPr>
          <p:cNvPr id="52" name="Gruppieren 51"/>
          <p:cNvGrpSpPr/>
          <p:nvPr/>
        </p:nvGrpSpPr>
        <p:grpSpPr bwMode="gray">
          <a:xfrm>
            <a:off x="1722098" y="3708695"/>
            <a:ext cx="9486446" cy="560972"/>
            <a:chOff x="981075" y="1628775"/>
            <a:chExt cx="9486446" cy="560972"/>
          </a:xfrm>
        </p:grpSpPr>
        <p:sp>
          <p:nvSpPr>
            <p:cNvPr id="53" name="Ellipse 52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4</a:t>
              </a:r>
            </a:p>
          </p:txBody>
        </p:sp>
        <p:sp>
          <p:nvSpPr>
            <p:cNvPr id="54" name="Textfeld 53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sz="2400" dirty="0">
                  <a:solidFill>
                    <a:srgbClr val="0046AA"/>
                  </a:solidFill>
                </a:rPr>
                <a:t>Hardware</a:t>
              </a:r>
            </a:p>
          </p:txBody>
        </p:sp>
      </p:grpSp>
      <p:grpSp>
        <p:nvGrpSpPr>
          <p:cNvPr id="55" name="Gruppieren 54"/>
          <p:cNvGrpSpPr/>
          <p:nvPr/>
        </p:nvGrpSpPr>
        <p:grpSpPr bwMode="gray">
          <a:xfrm>
            <a:off x="1722098" y="4514849"/>
            <a:ext cx="9486446" cy="560972"/>
            <a:chOff x="981075" y="1628775"/>
            <a:chExt cx="9486446" cy="560972"/>
          </a:xfrm>
        </p:grpSpPr>
        <p:sp>
          <p:nvSpPr>
            <p:cNvPr id="56" name="Ellipse 55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5</a:t>
              </a:r>
            </a:p>
          </p:txBody>
        </p:sp>
        <p:sp>
          <p:nvSpPr>
            <p:cNvPr id="57" name="Textfeld 56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de-DE" sz="2400" dirty="0">
                  <a:solidFill>
                    <a:srgbClr val="0046AA"/>
                  </a:solidFill>
                </a:rPr>
                <a:t>B</a:t>
              </a:r>
              <a:r>
                <a:rPr lang="en-US" sz="2400" dirty="0" err="1">
                  <a:solidFill>
                    <a:srgbClr val="0046AA"/>
                  </a:solidFill>
                </a:rPr>
                <a:t>üro</a:t>
              </a:r>
              <a:endParaRPr lang="en-US" sz="2400" dirty="0">
                <a:solidFill>
                  <a:srgbClr val="0046AA"/>
                </a:solidFill>
              </a:endParaRPr>
            </a:p>
          </p:txBody>
        </p:sp>
      </p:grpSp>
      <p:grpSp>
        <p:nvGrpSpPr>
          <p:cNvPr id="21" name="Gruppieren 20"/>
          <p:cNvGrpSpPr/>
          <p:nvPr/>
        </p:nvGrpSpPr>
        <p:grpSpPr bwMode="gray">
          <a:xfrm>
            <a:off x="1722098" y="5321002"/>
            <a:ext cx="9486446" cy="560972"/>
            <a:chOff x="981075" y="1628775"/>
            <a:chExt cx="9486446" cy="560972"/>
          </a:xfrm>
        </p:grpSpPr>
        <p:sp>
          <p:nvSpPr>
            <p:cNvPr id="22" name="Ellipse 21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6</a:t>
              </a:r>
            </a:p>
          </p:txBody>
        </p:sp>
        <p:sp>
          <p:nvSpPr>
            <p:cNvPr id="23" name="Textfeld 22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de-DE" sz="2400" dirty="0">
                  <a:solidFill>
                    <a:srgbClr val="0046AA"/>
                  </a:solidFill>
                </a:rPr>
                <a:t>D</a:t>
              </a:r>
              <a:r>
                <a:rPr lang="en-US" sz="2400" dirty="0" err="1">
                  <a:solidFill>
                    <a:srgbClr val="0046AA"/>
                  </a:solidFill>
                </a:rPr>
                <a:t>eine</a:t>
              </a:r>
              <a:r>
                <a:rPr lang="en-US" sz="2400" dirty="0">
                  <a:solidFill>
                    <a:srgbClr val="0046AA"/>
                  </a:solidFill>
                </a:rPr>
                <a:t> </a:t>
              </a:r>
              <a:r>
                <a:rPr lang="en-US" sz="2400" dirty="0" err="1">
                  <a:solidFill>
                    <a:srgbClr val="0046AA"/>
                  </a:solidFill>
                </a:rPr>
                <a:t>Daten</a:t>
              </a:r>
              <a:endParaRPr lang="en-US" sz="2400" dirty="0">
                <a:solidFill>
                  <a:srgbClr val="0046AA"/>
                </a:solidFill>
              </a:endParaRPr>
            </a:p>
          </p:txBody>
        </p:sp>
      </p:grpSp>
      <p:pic>
        <p:nvPicPr>
          <p:cNvPr id="26" name="Grafik 2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94" y="1211950"/>
            <a:ext cx="1220344" cy="4993490"/>
          </a:xfrm>
          <a:prstGeom prst="rect">
            <a:avLst/>
          </a:prstGeom>
          <a:effectLst>
            <a:reflection stA="30000" endPos="15000" dir="5400000" sy="-100000" algn="bl" rotWithShape="0"/>
          </a:effectLst>
        </p:spPr>
      </p:pic>
      <p:sp>
        <p:nvSpPr>
          <p:cNvPr id="31" name="Rechteck 59">
            <a:extLst>
              <a:ext uri="{FF2B5EF4-FFF2-40B4-BE49-F238E27FC236}">
                <a16:creationId xmlns:a16="http://schemas.microsoft.com/office/drawing/2014/main" id="{A768FB77-1120-414C-8437-37EDF3EEC825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: abgerundete Ecken 3">
            <a:extLst>
              <a:ext uri="{FF2B5EF4-FFF2-40B4-BE49-F238E27FC236}">
                <a16:creationId xmlns:a16="http://schemas.microsoft.com/office/drawing/2014/main" id="{746A8F58-5877-4AC9-B588-0FE2688C5C93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Ellipse 4">
            <a:extLst>
              <a:ext uri="{FF2B5EF4-FFF2-40B4-BE49-F238E27FC236}">
                <a16:creationId xmlns:a16="http://schemas.microsoft.com/office/drawing/2014/main" id="{8BAD436A-A976-4E7C-847D-071BE1B19B4E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Ellipse 7">
            <a:extLst>
              <a:ext uri="{FF2B5EF4-FFF2-40B4-BE49-F238E27FC236}">
                <a16:creationId xmlns:a16="http://schemas.microsoft.com/office/drawing/2014/main" id="{E63FA031-398F-4F68-8A83-80C175362FF8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Ellipse 8">
            <a:extLst>
              <a:ext uri="{FF2B5EF4-FFF2-40B4-BE49-F238E27FC236}">
                <a16:creationId xmlns:a16="http://schemas.microsoft.com/office/drawing/2014/main" id="{C7511F76-88B2-4BFF-A380-116116FF875C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Rechteck 59">
            <a:extLst>
              <a:ext uri="{FF2B5EF4-FFF2-40B4-BE49-F238E27FC236}">
                <a16:creationId xmlns:a16="http://schemas.microsoft.com/office/drawing/2014/main" id="{C8A6BFC5-5DE5-4BDA-9B71-EF6CE73D0802}"/>
              </a:ext>
            </a:extLst>
          </p:cNvPr>
          <p:cNvSpPr/>
          <p:nvPr/>
        </p:nvSpPr>
        <p:spPr>
          <a:xfrm>
            <a:off x="7693461" y="248171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: abgerundete Ecken 3">
            <a:extLst>
              <a:ext uri="{FF2B5EF4-FFF2-40B4-BE49-F238E27FC236}">
                <a16:creationId xmlns:a16="http://schemas.microsoft.com/office/drawing/2014/main" id="{3410E759-5B4F-4E2B-BFAC-FCBF7A9763CF}"/>
              </a:ext>
            </a:extLst>
          </p:cNvPr>
          <p:cNvSpPr/>
          <p:nvPr/>
        </p:nvSpPr>
        <p:spPr>
          <a:xfrm>
            <a:off x="7767717" y="257262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4">
            <a:extLst>
              <a:ext uri="{FF2B5EF4-FFF2-40B4-BE49-F238E27FC236}">
                <a16:creationId xmlns:a16="http://schemas.microsoft.com/office/drawing/2014/main" id="{1473DC55-861C-4870-B6EF-576DD5F6C950}"/>
              </a:ext>
            </a:extLst>
          </p:cNvPr>
          <p:cNvSpPr/>
          <p:nvPr/>
        </p:nvSpPr>
        <p:spPr>
          <a:xfrm>
            <a:off x="7939978" y="269004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  <p:sp>
        <p:nvSpPr>
          <p:cNvPr id="39" name="Ellipse 7">
            <a:extLst>
              <a:ext uri="{FF2B5EF4-FFF2-40B4-BE49-F238E27FC236}">
                <a16:creationId xmlns:a16="http://schemas.microsoft.com/office/drawing/2014/main" id="{7B54A016-7EBE-4456-929F-10FC43EFE20C}"/>
              </a:ext>
            </a:extLst>
          </p:cNvPr>
          <p:cNvSpPr/>
          <p:nvPr/>
        </p:nvSpPr>
        <p:spPr>
          <a:xfrm>
            <a:off x="7939978" y="421695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Ellipse 8">
            <a:extLst>
              <a:ext uri="{FF2B5EF4-FFF2-40B4-BE49-F238E27FC236}">
                <a16:creationId xmlns:a16="http://schemas.microsoft.com/office/drawing/2014/main" id="{50B8CB39-F649-402B-A55A-DF75980055B9}"/>
              </a:ext>
            </a:extLst>
          </p:cNvPr>
          <p:cNvSpPr/>
          <p:nvPr/>
        </p:nvSpPr>
        <p:spPr>
          <a:xfrm>
            <a:off x="7939978" y="346324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Textfeld 6">
            <a:extLst>
              <a:ext uri="{FF2B5EF4-FFF2-40B4-BE49-F238E27FC236}">
                <a16:creationId xmlns:a16="http://schemas.microsoft.com/office/drawing/2014/main" id="{E8B5897D-5281-4F87-9441-3EC56774AF8A}"/>
              </a:ext>
            </a:extLst>
          </p:cNvPr>
          <p:cNvSpPr txBox="1"/>
          <p:nvPr/>
        </p:nvSpPr>
        <p:spPr bwMode="gray">
          <a:xfrm>
            <a:off x="7767717" y="1401824"/>
            <a:ext cx="8650753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e-DE" sz="2400" dirty="0">
                <a:solidFill>
                  <a:srgbClr val="0046AA"/>
                </a:solidFill>
              </a:rPr>
              <a:t>Die Ampel und</a:t>
            </a:r>
            <a:r>
              <a:rPr lang="pl-PL" sz="2400" dirty="0">
                <a:solidFill>
                  <a:srgbClr val="0046AA"/>
                </a:solidFill>
              </a:rPr>
              <a:t> </a:t>
            </a:r>
            <a:r>
              <a:rPr lang="de-DE" sz="2400" dirty="0">
                <a:solidFill>
                  <a:srgbClr val="0046AA"/>
                </a:solidFill>
              </a:rPr>
              <a:t>Pfeile</a:t>
            </a:r>
            <a:endParaRPr lang="en-US" sz="2400" dirty="0">
              <a:solidFill>
                <a:srgbClr val="0046AA"/>
              </a:solidFill>
            </a:endParaRPr>
          </a:p>
        </p:txBody>
      </p:sp>
      <p:sp>
        <p:nvSpPr>
          <p:cNvPr id="42" name="Textfeld 6">
            <a:extLst>
              <a:ext uri="{FF2B5EF4-FFF2-40B4-BE49-F238E27FC236}">
                <a16:creationId xmlns:a16="http://schemas.microsoft.com/office/drawing/2014/main" id="{0225215C-5B22-4916-A294-2BE023D3B517}"/>
              </a:ext>
            </a:extLst>
          </p:cNvPr>
          <p:cNvSpPr txBox="1"/>
          <p:nvPr/>
        </p:nvSpPr>
        <p:spPr bwMode="gray">
          <a:xfrm>
            <a:off x="9032081" y="3578811"/>
            <a:ext cx="2348724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e-DE" sz="2400" dirty="0">
                <a:solidFill>
                  <a:srgbClr val="FFFF00"/>
                </a:solidFill>
              </a:rPr>
              <a:t>Optionaler Schritt</a:t>
            </a:r>
          </a:p>
          <a:p>
            <a:r>
              <a:rPr lang="de-DE" sz="2400" dirty="0">
                <a:solidFill>
                  <a:srgbClr val="FFFF00"/>
                </a:solidFill>
              </a:rPr>
              <a:t>und weiter</a:t>
            </a:r>
            <a:endParaRPr lang="pl-PL" sz="2400" dirty="0">
              <a:solidFill>
                <a:srgbClr val="FFFF00"/>
              </a:solidFill>
            </a:endParaRPr>
          </a:p>
        </p:txBody>
      </p:sp>
      <p:sp>
        <p:nvSpPr>
          <p:cNvPr id="44" name="Textfeld 6">
            <a:extLst>
              <a:ext uri="{FF2B5EF4-FFF2-40B4-BE49-F238E27FC236}">
                <a16:creationId xmlns:a16="http://schemas.microsoft.com/office/drawing/2014/main" id="{EE94E73C-1206-4B7C-9838-5D388BAEFA5E}"/>
              </a:ext>
            </a:extLst>
          </p:cNvPr>
          <p:cNvSpPr txBox="1"/>
          <p:nvPr/>
        </p:nvSpPr>
        <p:spPr bwMode="gray">
          <a:xfrm>
            <a:off x="9032080" y="4519785"/>
            <a:ext cx="2826491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e-DE" sz="2400" dirty="0">
                <a:solidFill>
                  <a:schemeClr val="accent6">
                    <a:lumMod val="75000"/>
                  </a:schemeClr>
                </a:solidFill>
              </a:rPr>
              <a:t>Seite durchlesen und</a:t>
            </a:r>
          </a:p>
          <a:p>
            <a:r>
              <a:rPr lang="de-DE" sz="2400" dirty="0">
                <a:solidFill>
                  <a:schemeClr val="accent6">
                    <a:lumMod val="75000"/>
                  </a:schemeClr>
                </a:solidFill>
              </a:rPr>
              <a:t>weiter</a:t>
            </a:r>
            <a:endParaRPr lang="pl-PL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5" name="Textfeld 6">
            <a:extLst>
              <a:ext uri="{FF2B5EF4-FFF2-40B4-BE49-F238E27FC236}">
                <a16:creationId xmlns:a16="http://schemas.microsoft.com/office/drawing/2014/main" id="{A72F9FF9-EC3F-47D4-B9B8-24297C2DD479}"/>
              </a:ext>
            </a:extLst>
          </p:cNvPr>
          <p:cNvSpPr txBox="1"/>
          <p:nvPr/>
        </p:nvSpPr>
        <p:spPr bwMode="gray">
          <a:xfrm>
            <a:off x="9180977" y="5535678"/>
            <a:ext cx="8650753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e-DE" sz="2400" dirty="0">
                <a:solidFill>
                  <a:srgbClr val="0046AA"/>
                </a:solidFill>
              </a:rPr>
              <a:t>weisen Dir den Weg</a:t>
            </a:r>
            <a:endParaRPr lang="en-US" sz="2400" dirty="0">
              <a:solidFill>
                <a:srgbClr val="0046AA"/>
              </a:solidFill>
            </a:endParaRPr>
          </a:p>
        </p:txBody>
      </p:sp>
      <p:sp>
        <p:nvSpPr>
          <p:cNvPr id="59" name="Arrow: Left 58">
            <a:extLst>
              <a:ext uri="{FF2B5EF4-FFF2-40B4-BE49-F238E27FC236}">
                <a16:creationId xmlns:a16="http://schemas.microsoft.com/office/drawing/2014/main" id="{472DC98E-8A06-4936-9798-30C479F6F3A2}"/>
              </a:ext>
            </a:extLst>
          </p:cNvPr>
          <p:cNvSpPr/>
          <p:nvPr/>
        </p:nvSpPr>
        <p:spPr>
          <a:xfrm>
            <a:off x="7987862" y="283783"/>
            <a:ext cx="854155" cy="74294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262" name="Picture 70">
            <a:extLst>
              <a:ext uri="{FF2B5EF4-FFF2-40B4-BE49-F238E27FC236}">
                <a16:creationId xmlns:a16="http://schemas.microsoft.com/office/drawing/2014/main" id="{B681E08A-596D-4E4B-97D2-77755BF23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011" y="-58203"/>
            <a:ext cx="2552450" cy="130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Textfeld 6">
            <a:extLst>
              <a:ext uri="{FF2B5EF4-FFF2-40B4-BE49-F238E27FC236}">
                <a16:creationId xmlns:a16="http://schemas.microsoft.com/office/drawing/2014/main" id="{142AE202-0144-4100-9BAF-5D3CAA009789}"/>
              </a:ext>
            </a:extLst>
          </p:cNvPr>
          <p:cNvSpPr txBox="1"/>
          <p:nvPr/>
        </p:nvSpPr>
        <p:spPr bwMode="gray">
          <a:xfrm>
            <a:off x="9032080" y="2600847"/>
            <a:ext cx="3159920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</a:rPr>
              <a:t>Bitte wie im Link beschrieben durchführen</a:t>
            </a:r>
            <a:endParaRPr lang="pl-PL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1" name="Arrow: Right 60">
            <a:extLst>
              <a:ext uri="{FF2B5EF4-FFF2-40B4-BE49-F238E27FC236}">
                <a16:creationId xmlns:a16="http://schemas.microsoft.com/office/drawing/2014/main" id="{BA242CD4-7B1E-45D5-8924-016533679CA9}"/>
              </a:ext>
            </a:extLst>
          </p:cNvPr>
          <p:cNvSpPr/>
          <p:nvPr/>
        </p:nvSpPr>
        <p:spPr>
          <a:xfrm>
            <a:off x="9449488" y="171848"/>
            <a:ext cx="854155" cy="74294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674EDC-2AFD-48C0-AEE7-FFC2FF7F63A9}"/>
              </a:ext>
            </a:extLst>
          </p:cNvPr>
          <p:cNvSpPr/>
          <p:nvPr/>
        </p:nvSpPr>
        <p:spPr>
          <a:xfrm>
            <a:off x="10919428" y="2241849"/>
            <a:ext cx="1508979" cy="4566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B5BF1C-CE45-4097-887C-9B4050376B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36242" y="195059"/>
            <a:ext cx="1466705" cy="76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6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9" presetClass="emp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9" presetClass="emph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000"/>
                            </p:stCondLst>
                            <p:childTnLst>
                              <p:par>
                                <p:cTn id="45" presetID="1" presetClass="exit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82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9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9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62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8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8" grpId="0" animBg="1"/>
      <p:bldP spid="33" grpId="0" animBg="1"/>
      <p:bldP spid="34" grpId="0" animBg="1"/>
      <p:bldP spid="35" grpId="0" animBg="1"/>
      <p:bldP spid="35" grpId="1" animBg="1"/>
      <p:bldP spid="38" grpId="0" animBg="1"/>
      <p:bldP spid="38" grpId="1" animBg="1"/>
      <p:bldP spid="39" grpId="0" animBg="1"/>
      <p:bldP spid="39" grpId="1" animBg="1"/>
      <p:bldP spid="39" grpId="2" animBg="1"/>
      <p:bldP spid="39" grpId="3" animBg="1"/>
      <p:bldP spid="40" grpId="0" animBg="1"/>
      <p:bldP spid="40" grpId="1" animBg="1"/>
      <p:bldP spid="40" grpId="2" animBg="1"/>
      <p:bldP spid="42" grpId="0"/>
      <p:bldP spid="44" grpId="0"/>
      <p:bldP spid="59" grpId="0" animBg="1"/>
      <p:bldP spid="60" grpId="0"/>
      <p:bldP spid="61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de-DE" b="1" dirty="0">
                <a:solidFill>
                  <a:srgbClr val="0046AA"/>
                </a:solidFill>
                <a:latin typeface="+mn-lt"/>
              </a:rPr>
              <a:t>Erste Schritte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6AA"/>
                </a:solidFill>
                <a:latin typeface="+mj-lt"/>
              </a:rPr>
              <a:t>Erstes Anmelden bei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endParaRPr lang="en-US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Windows (1), Microsoft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(2), Global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Protect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(3), Amex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Square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(4)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(1) Jan Kowalski: login: 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jkowalski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 (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external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: 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jkowalski_ext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)</a:t>
            </a:r>
            <a:endParaRPr lang="en-US" sz="2400" b="1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de-DE" sz="2000" dirty="0">
                <a:solidFill>
                  <a:srgbClr val="0046AA"/>
                </a:solidFill>
                <a:latin typeface="+mj-lt"/>
              </a:rPr>
              <a:t>Das Passwort besteht mindestens aus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000" b="1" dirty="0">
                <a:solidFill>
                  <a:srgbClr val="0046AA"/>
                </a:solidFill>
                <a:latin typeface="+mj-lt"/>
              </a:rPr>
              <a:t>8 </a:t>
            </a:r>
            <a:r>
              <a:rPr lang="de-DE" sz="2000" b="1" dirty="0">
                <a:solidFill>
                  <a:srgbClr val="0046AA"/>
                </a:solidFill>
                <a:latin typeface="+mj-lt"/>
              </a:rPr>
              <a:t>Zeichen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, 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mindestens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000" b="1" dirty="0">
                <a:solidFill>
                  <a:srgbClr val="0046AA"/>
                </a:solidFill>
                <a:latin typeface="+mj-lt"/>
              </a:rPr>
              <a:t>1 </a:t>
            </a:r>
            <a:r>
              <a:rPr lang="de-DE" sz="2000" b="1" dirty="0">
                <a:solidFill>
                  <a:srgbClr val="0046AA"/>
                </a:solidFill>
                <a:latin typeface="+mj-lt"/>
              </a:rPr>
              <a:t>Groß- und Kleinbuchstaben</a:t>
            </a:r>
            <a:r>
              <a:rPr lang="pl-PL" sz="20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und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000" b="1" dirty="0">
                <a:solidFill>
                  <a:srgbClr val="0046AA"/>
                </a:solidFill>
                <a:latin typeface="+mj-lt"/>
              </a:rPr>
              <a:t>1 </a:t>
            </a:r>
            <a:r>
              <a:rPr lang="de-DE" sz="2000" b="1" dirty="0">
                <a:solidFill>
                  <a:srgbClr val="0046AA"/>
                </a:solidFill>
                <a:latin typeface="+mj-lt"/>
              </a:rPr>
              <a:t>Zahl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(2) login: </a:t>
            </a:r>
            <a:r>
              <a:rPr lang="de-DE" sz="2400" b="1" dirty="0" err="1">
                <a:solidFill>
                  <a:srgbClr val="0046AA"/>
                </a:solidFill>
                <a:latin typeface="+mj-lt"/>
              </a:rPr>
              <a:t>vorname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.</a:t>
            </a:r>
            <a:r>
              <a:rPr lang="de-DE" sz="2400" b="1" dirty="0" err="1">
                <a:solidFill>
                  <a:srgbClr val="0046AA"/>
                </a:solidFill>
                <a:latin typeface="+mj-lt"/>
              </a:rPr>
              <a:t>nachname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@payback.net</a:t>
            </a:r>
          </a:p>
          <a:p>
            <a:pPr lvl="1"/>
            <a:r>
              <a:rPr lang="pl-PL" sz="2000" dirty="0">
                <a:solidFill>
                  <a:srgbClr val="0046AA"/>
                </a:solidFill>
                <a:latin typeface="+mj-lt"/>
              </a:rPr>
              <a:t>Wie </a:t>
            </a:r>
            <a:r>
              <a:rPr lang="pl-PL" sz="2000" dirty="0" err="1">
                <a:solidFill>
                  <a:srgbClr val="0046AA"/>
                </a:solidFill>
                <a:latin typeface="+mj-lt"/>
              </a:rPr>
              <a:t>bei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(1)</a:t>
            </a:r>
            <a:endParaRPr lang="pl-PL" sz="21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(3) login: 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jkowalski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Passwort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: 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pin </a:t>
            </a:r>
            <a:r>
              <a:rPr lang="de-DE" sz="2400" b="1" dirty="0">
                <a:solidFill>
                  <a:srgbClr val="0046AA"/>
                </a:solidFill>
                <a:latin typeface="+mj-lt"/>
              </a:rPr>
              <a:t>+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token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(RSA SecurID 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softtoken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)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de-DE" sz="2400" dirty="0">
                <a:solidFill>
                  <a:srgbClr val="0046AA"/>
                </a:solidFill>
                <a:latin typeface="+mj-lt"/>
              </a:rPr>
              <a:t>Das Passwort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(1, 4) 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ändert sich alle 3 Monate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– 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eine Erinnerungsmail wird per Mail </a:t>
            </a:r>
            <a:r>
              <a:rPr lang="de-DE" sz="2400" dirty="0" err="1">
                <a:solidFill>
                  <a:srgbClr val="0046AA"/>
                </a:solidFill>
                <a:latin typeface="+mj-lt"/>
              </a:rPr>
              <a:t>versand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.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en-US" sz="2400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9575" y="5538952"/>
            <a:ext cx="1476454" cy="650759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 bwMode="gray">
          <a:xfrm>
            <a:off x="229629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sp>
        <p:nvSpPr>
          <p:cNvPr id="7" name="Rechteck 59">
            <a:extLst>
              <a:ext uri="{FF2B5EF4-FFF2-40B4-BE49-F238E27FC236}">
                <a16:creationId xmlns:a16="http://schemas.microsoft.com/office/drawing/2014/main" id="{B79825DC-48B2-42C8-B25E-7B7E366E607F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: abgerundete Ecken 3">
            <a:extLst>
              <a:ext uri="{FF2B5EF4-FFF2-40B4-BE49-F238E27FC236}">
                <a16:creationId xmlns:a16="http://schemas.microsoft.com/office/drawing/2014/main" id="{138EE76D-D386-4C06-8470-6BF7EC5FEB05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4">
            <a:extLst>
              <a:ext uri="{FF2B5EF4-FFF2-40B4-BE49-F238E27FC236}">
                <a16:creationId xmlns:a16="http://schemas.microsoft.com/office/drawing/2014/main" id="{FC91358D-532A-4F02-BB20-8529E79FDE0C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7">
            <a:extLst>
              <a:ext uri="{FF2B5EF4-FFF2-40B4-BE49-F238E27FC236}">
                <a16:creationId xmlns:a16="http://schemas.microsoft.com/office/drawing/2014/main" id="{B16E331A-F08F-4201-AC84-60945F86859D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Ellipse 8">
            <a:extLst>
              <a:ext uri="{FF2B5EF4-FFF2-40B4-BE49-F238E27FC236}">
                <a16:creationId xmlns:a16="http://schemas.microsoft.com/office/drawing/2014/main" id="{B94B1845-20F5-4E57-A1C5-B4651E2E917E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944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Windows (1)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6AA"/>
                </a:solidFill>
                <a:latin typeface="+mj-lt"/>
              </a:rPr>
              <a:t>Erinnerungsmail: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endParaRPr lang="en-US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de-DE" sz="2400" dirty="0">
                <a:solidFill>
                  <a:srgbClr val="0046AA"/>
                </a:solidFill>
                <a:latin typeface="+mj-lt"/>
              </a:rPr>
              <a:t>Im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H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omeoffice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bitte erst mit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de-DE" sz="2400" dirty="0">
                <a:solidFill>
                  <a:srgbClr val="0046AA"/>
                </a:solidFill>
                <a:latin typeface="+mj-lt"/>
              </a:rPr>
              <a:t>	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VPN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 verbinden</a:t>
            </a:r>
            <a:endParaRPr lang="en-US" sz="2400" dirty="0">
              <a:solidFill>
                <a:srgbClr val="FFFF00"/>
              </a:solidFill>
              <a:latin typeface="+mj-lt"/>
            </a:endParaRPr>
          </a:p>
          <a:p>
            <a:r>
              <a:rPr lang="en-US" sz="2400" dirty="0" err="1">
                <a:solidFill>
                  <a:srgbClr val="0046AA"/>
                </a:solidFill>
                <a:latin typeface="+mj-lt"/>
              </a:rPr>
              <a:t>Passwort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vergessen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: </a:t>
            </a:r>
          </a:p>
          <a:p>
            <a:pPr lvl="1"/>
            <a:r>
              <a:rPr lang="en-US" sz="2000" dirty="0">
                <a:solidFill>
                  <a:srgbClr val="0046AA"/>
                </a:solidFill>
                <a:latin typeface="+mj-lt"/>
                <a:hlinkClick r:id="rId2" tooltip="https://passwordreset.microsoftonline.com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https://passwordreset.microsoftonline.com/</a:t>
            </a:r>
            <a:endParaRPr lang="en-US" sz="20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en-US" sz="2000" dirty="0" err="1">
                <a:solidFill>
                  <a:srgbClr val="0046AA"/>
                </a:solidFill>
                <a:latin typeface="+mj-lt"/>
              </a:rPr>
              <a:t>Bestätigung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rgbClr val="0046AA"/>
                </a:solidFill>
                <a:latin typeface="+mj-lt"/>
              </a:rPr>
              <a:t>mit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 Microsoft-</a:t>
            </a:r>
            <a:r>
              <a:rPr lang="en-US" sz="2000" dirty="0" err="1">
                <a:solidFill>
                  <a:srgbClr val="0046AA"/>
                </a:solidFill>
                <a:latin typeface="+mj-lt"/>
              </a:rPr>
              <a:t>Konto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 (2)</a:t>
            </a:r>
          </a:p>
          <a:p>
            <a:pPr marL="457200" lvl="1" indent="0">
              <a:buNone/>
            </a:pPr>
            <a:endParaRPr lang="en-US" sz="2000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23554" name="Picture 2" descr="See the source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560" y="140173"/>
            <a:ext cx="1197294" cy="82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5417" y="2031344"/>
            <a:ext cx="5200141" cy="2026589"/>
          </a:xfrm>
          <a:prstGeom prst="rect">
            <a:avLst/>
          </a:prstGeom>
        </p:spPr>
      </p:pic>
      <p:sp>
        <p:nvSpPr>
          <p:cNvPr id="7" name="Ellipse 5"/>
          <p:cNvSpPr/>
          <p:nvPr/>
        </p:nvSpPr>
        <p:spPr bwMode="gray">
          <a:xfrm>
            <a:off x="229628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1C7DC37-4255-4B2B-9081-DD685646402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2444"/>
          <a:stretch/>
        </p:blipFill>
        <p:spPr>
          <a:xfrm>
            <a:off x="7850680" y="1500470"/>
            <a:ext cx="4156788" cy="5114925"/>
          </a:xfrm>
          <a:prstGeom prst="rect">
            <a:avLst/>
          </a:prstGeom>
        </p:spPr>
      </p:pic>
      <p:sp>
        <p:nvSpPr>
          <p:cNvPr id="23" name="Rechteck 59">
            <a:extLst>
              <a:ext uri="{FF2B5EF4-FFF2-40B4-BE49-F238E27FC236}">
                <a16:creationId xmlns:a16="http://schemas.microsoft.com/office/drawing/2014/main" id="{87E3F99F-F338-4EE5-AEB1-39FF3CDFCFEE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Rechteck: abgerundete Ecken 3">
            <a:extLst>
              <a:ext uri="{FF2B5EF4-FFF2-40B4-BE49-F238E27FC236}">
                <a16:creationId xmlns:a16="http://schemas.microsoft.com/office/drawing/2014/main" id="{8F03587B-020B-4E72-B6D6-DAB7C1712BDF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Ellipse 4">
            <a:extLst>
              <a:ext uri="{FF2B5EF4-FFF2-40B4-BE49-F238E27FC236}">
                <a16:creationId xmlns:a16="http://schemas.microsoft.com/office/drawing/2014/main" id="{DF65BB48-5B86-41A0-AD5E-2ED6AE12D609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Ellipse 7">
            <a:extLst>
              <a:ext uri="{FF2B5EF4-FFF2-40B4-BE49-F238E27FC236}">
                <a16:creationId xmlns:a16="http://schemas.microsoft.com/office/drawing/2014/main" id="{610886C0-9E40-4F1E-8610-BF0BAC5D0999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7" name="Ellipse 8">
            <a:extLst>
              <a:ext uri="{FF2B5EF4-FFF2-40B4-BE49-F238E27FC236}">
                <a16:creationId xmlns:a16="http://schemas.microsoft.com/office/drawing/2014/main" id="{B771B6B1-5986-4ECB-9681-B80026B57309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438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59">
            <a:extLst>
              <a:ext uri="{FF2B5EF4-FFF2-40B4-BE49-F238E27FC236}">
                <a16:creationId xmlns:a16="http://schemas.microsoft.com/office/drawing/2014/main" id="{C163D79B-96EE-40F3-851D-896395B5E0F9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: abgerundete Ecken 3">
            <a:extLst>
              <a:ext uri="{FF2B5EF4-FFF2-40B4-BE49-F238E27FC236}">
                <a16:creationId xmlns:a16="http://schemas.microsoft.com/office/drawing/2014/main" id="{B40ACA40-00CC-454F-9E71-5C26CB6D5F08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Ellipse 4">
            <a:extLst>
              <a:ext uri="{FF2B5EF4-FFF2-40B4-BE49-F238E27FC236}">
                <a16:creationId xmlns:a16="http://schemas.microsoft.com/office/drawing/2014/main" id="{085A547A-001E-4B97-B841-C42CBDCD54AD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Ellipse 7">
            <a:extLst>
              <a:ext uri="{FF2B5EF4-FFF2-40B4-BE49-F238E27FC236}">
                <a16:creationId xmlns:a16="http://schemas.microsoft.com/office/drawing/2014/main" id="{892695A7-48E4-4C2E-BF04-BF3112F0E1FA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" name="Ellipse 8">
            <a:extLst>
              <a:ext uri="{FF2B5EF4-FFF2-40B4-BE49-F238E27FC236}">
                <a16:creationId xmlns:a16="http://schemas.microsoft.com/office/drawing/2014/main" id="{13CB1933-677C-426B-BF59-BA7F8D312751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Microsoft (2)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6AA"/>
                </a:solidFill>
                <a:latin typeface="+mj-lt"/>
              </a:rPr>
              <a:t>Bitte zuerst die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Authentifikation einrichten: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lvl="1"/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pl-PL" sz="2000" dirty="0">
                <a:solidFill>
                  <a:srgbClr val="0046AA"/>
                </a:solidFill>
                <a:latin typeface="+mj-lt"/>
              </a:rPr>
              <a:t>Microsoft </a:t>
            </a:r>
            <a:r>
              <a:rPr lang="pl-PL" sz="2000" dirty="0" err="1">
                <a:solidFill>
                  <a:srgbClr val="0046AA"/>
                </a:solidFill>
                <a:latin typeface="+mj-lt"/>
              </a:rPr>
              <a:t>Authenticator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000" dirty="0" err="1">
                <a:solidFill>
                  <a:srgbClr val="0046AA"/>
                </a:solidFill>
                <a:latin typeface="+mj-lt"/>
              </a:rPr>
              <a:t>App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und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de-DE" sz="2000" dirty="0">
                <a:solidFill>
                  <a:srgbClr val="0046AA"/>
                </a:solidFill>
                <a:latin typeface="+mj-lt"/>
              </a:rPr>
              <a:t>Telefonnummer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(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von der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Firma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oder privat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)  </a:t>
            </a:r>
          </a:p>
          <a:p>
            <a:pPr marL="457200" lvl="1" indent="0">
              <a:buNone/>
            </a:pP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err="1">
                <a:solidFill>
                  <a:srgbClr val="0046AA"/>
                </a:solidFill>
                <a:latin typeface="+mj-lt"/>
              </a:rPr>
              <a:t>Erforderlich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 um auf die </a:t>
            </a:r>
            <a:r>
              <a:rPr lang="en-US" sz="2000" dirty="0" err="1">
                <a:solidFill>
                  <a:srgbClr val="0046AA"/>
                </a:solidFill>
                <a:latin typeface="+mj-lt"/>
              </a:rPr>
              <a:t>Kontoeinstellungen</a:t>
            </a:r>
            <a:r>
              <a:rPr lang="en-US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rgbClr val="0046AA"/>
                </a:solidFill>
                <a:latin typeface="+mj-lt"/>
              </a:rPr>
              <a:t>zuzugreifen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	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en-US" sz="2400" dirty="0">
              <a:solidFill>
                <a:srgbClr val="0046AA"/>
              </a:solidFill>
              <a:latin typeface="+mj-lt"/>
            </a:endParaRPr>
          </a:p>
        </p:txBody>
      </p:sp>
      <p:sp>
        <p:nvSpPr>
          <p:cNvPr id="9" name="Ellipse 5"/>
          <p:cNvSpPr/>
          <p:nvPr/>
        </p:nvSpPr>
        <p:spPr bwMode="gray">
          <a:xfrm>
            <a:off x="229628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FC3A3B-46F4-4083-8640-608276A57BAD}"/>
              </a:ext>
            </a:extLst>
          </p:cNvPr>
          <p:cNvSpPr/>
          <p:nvPr/>
        </p:nvSpPr>
        <p:spPr>
          <a:xfrm>
            <a:off x="989563" y="6003531"/>
            <a:ext cx="10676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Login To Microsoft 365 The Very First Time - OIT Knowledge Base - PAYBACK Confluence (loyaltypartner.com)</a:t>
            </a:r>
            <a:endParaRPr lang="pl-PL" dirty="0"/>
          </a:p>
          <a:p>
            <a:r>
              <a:rPr lang="en-US" dirty="0">
                <a:hlinkClick r:id="rId3"/>
              </a:rPr>
              <a:t>Microsoft Office Home</a:t>
            </a:r>
            <a:endParaRPr lang="pl-PL" dirty="0"/>
          </a:p>
          <a:p>
            <a:r>
              <a:rPr lang="en-US" dirty="0">
                <a:hlinkClick r:id="rId4"/>
              </a:rPr>
              <a:t>Microsoft Authenticator – Securely Access &amp; Manage Your Online Accounts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F7C37E-AFD9-48D6-AAC4-80DDE0F9B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0661" y="2035770"/>
            <a:ext cx="877229" cy="859834"/>
          </a:xfrm>
          <a:prstGeom prst="rect">
            <a:avLst/>
          </a:prstGeom>
        </p:spPr>
      </p:pic>
      <p:pic>
        <p:nvPicPr>
          <p:cNvPr id="31748" name="Picture 4" descr="See the source image">
            <a:extLst>
              <a:ext uri="{FF2B5EF4-FFF2-40B4-BE49-F238E27FC236}">
                <a16:creationId xmlns:a16="http://schemas.microsoft.com/office/drawing/2014/main" id="{15A9DB22-CA09-4747-884A-F67E5D359C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1" t="11097" r="7760" b="8427"/>
          <a:stretch/>
        </p:blipFill>
        <p:spPr bwMode="auto">
          <a:xfrm>
            <a:off x="2123107" y="3825764"/>
            <a:ext cx="4571564" cy="2039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6" descr="See the source image">
            <a:extLst>
              <a:ext uri="{FF2B5EF4-FFF2-40B4-BE49-F238E27FC236}">
                <a16:creationId xmlns:a16="http://schemas.microsoft.com/office/drawing/2014/main" id="{6C7D3BDC-8A17-4430-9A82-0E4E018FD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1" t="8167" r="13847" b="68174"/>
          <a:stretch/>
        </p:blipFill>
        <p:spPr bwMode="auto">
          <a:xfrm>
            <a:off x="5815713" y="273266"/>
            <a:ext cx="3139102" cy="65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rrow: Down 21">
            <a:extLst>
              <a:ext uri="{FF2B5EF4-FFF2-40B4-BE49-F238E27FC236}">
                <a16:creationId xmlns:a16="http://schemas.microsoft.com/office/drawing/2014/main" id="{98BF1340-2087-4592-9EAF-E7EEE0D3BE07}"/>
              </a:ext>
            </a:extLst>
          </p:cNvPr>
          <p:cNvSpPr/>
          <p:nvPr/>
        </p:nvSpPr>
        <p:spPr>
          <a:xfrm>
            <a:off x="1245813" y="5185416"/>
            <a:ext cx="778647" cy="86687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E221AD6-0769-4235-B451-AD73EDD8EA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0661" y="2035770"/>
            <a:ext cx="877229" cy="85983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05B2152-F42D-4C71-9CF6-9E47A42FAB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0661" y="3280281"/>
            <a:ext cx="2281119" cy="258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9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145" y="3240268"/>
            <a:ext cx="4015302" cy="29265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Global </a:t>
            </a:r>
            <a:r>
              <a:rPr lang="pl-PL" b="1" dirty="0" err="1">
                <a:solidFill>
                  <a:srgbClr val="0046AA"/>
                </a:solidFill>
                <a:latin typeface="+mn-lt"/>
              </a:rPr>
              <a:t>protect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 (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3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)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>
            <a:hlinkClick r:id="rId3"/>
          </p:cNvPr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6AA"/>
                </a:solidFill>
                <a:latin typeface="+mj-lt"/>
              </a:rPr>
              <a:t>Im Büro mit dem Kabel verbunden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: 	loyaltypartner.com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de-DE" sz="2400" dirty="0">
                <a:solidFill>
                  <a:srgbClr val="0046AA"/>
                </a:solidFill>
                <a:latin typeface="+mj-lt"/>
              </a:rPr>
              <a:t>Im Büro WiFi am Laptop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:		IWL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de-DE" sz="2400" dirty="0">
                <a:solidFill>
                  <a:srgbClr val="0046AA"/>
                </a:solidFill>
                <a:latin typeface="+mj-lt"/>
              </a:rPr>
              <a:t>Außerhalb des Büros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(Wifi, Hotspot 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oder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K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abel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 Bitte mit 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VPN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 verbinden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(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Global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protect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)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Um 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sich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anzumelden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,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bestelle einen Token,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installiere die</a:t>
            </a:r>
          </a:p>
          <a:p>
            <a:pPr marL="0" indent="0">
              <a:buNone/>
            </a:pPr>
            <a:r>
              <a:rPr lang="de-DE" sz="2400" b="1" dirty="0">
                <a:solidFill>
                  <a:srgbClr val="FF0000"/>
                </a:solidFill>
                <a:latin typeface="+mj-lt"/>
              </a:rPr>
              <a:t>					</a:t>
            </a:r>
            <a:r>
              <a:rPr lang="pl-PL" sz="2400" b="1" dirty="0" err="1">
                <a:solidFill>
                  <a:srgbClr val="FF0000"/>
                </a:solidFill>
                <a:latin typeface="+mj-lt"/>
              </a:rPr>
              <a:t>RSASecurID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 am Handy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Logge dich ein und setze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deine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PIN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 Nummer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en-US" sz="2400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22530" name="Picture 2" descr="See the source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712" y="310225"/>
            <a:ext cx="702292" cy="70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 descr="GlobalProtect – Apps bei Google Play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314" y="226827"/>
            <a:ext cx="869088" cy="86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185417" y="6332636"/>
            <a:ext cx="8282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46AA"/>
                </a:solidFill>
                <a:hlinkClick r:id="rId7"/>
              </a:rPr>
              <a:t>https://muc-rsa-05.loyaltypartner.com:7004/console-selfservice/SelfService.do</a:t>
            </a:r>
            <a:endParaRPr lang="en-GB" dirty="0"/>
          </a:p>
        </p:txBody>
      </p:sp>
      <p:sp>
        <p:nvSpPr>
          <p:cNvPr id="10" name="Ellipse 5"/>
          <p:cNvSpPr/>
          <p:nvPr/>
        </p:nvSpPr>
        <p:spPr bwMode="gray">
          <a:xfrm>
            <a:off x="229628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sp>
        <p:nvSpPr>
          <p:cNvPr id="12" name="Rechteck 59">
            <a:extLst>
              <a:ext uri="{FF2B5EF4-FFF2-40B4-BE49-F238E27FC236}">
                <a16:creationId xmlns:a16="http://schemas.microsoft.com/office/drawing/2014/main" id="{AA9698E5-E232-460C-8C70-65CD05618480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: abgerundete Ecken 3">
            <a:extLst>
              <a:ext uri="{FF2B5EF4-FFF2-40B4-BE49-F238E27FC236}">
                <a16:creationId xmlns:a16="http://schemas.microsoft.com/office/drawing/2014/main" id="{71FAF3B7-9B93-44C7-BDDB-D46EDF5CC6B5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Ellipse 4">
            <a:extLst>
              <a:ext uri="{FF2B5EF4-FFF2-40B4-BE49-F238E27FC236}">
                <a16:creationId xmlns:a16="http://schemas.microsoft.com/office/drawing/2014/main" id="{2B2C926B-FD25-4798-A682-CA340B88ABC1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7">
            <a:extLst>
              <a:ext uri="{FF2B5EF4-FFF2-40B4-BE49-F238E27FC236}">
                <a16:creationId xmlns:a16="http://schemas.microsoft.com/office/drawing/2014/main" id="{B46252F7-AA66-4076-80C7-E717BE415EED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Ellipse 8">
            <a:extLst>
              <a:ext uri="{FF2B5EF4-FFF2-40B4-BE49-F238E27FC236}">
                <a16:creationId xmlns:a16="http://schemas.microsoft.com/office/drawing/2014/main" id="{70C5B599-B6A7-4AE8-BA76-A80543351438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Arrow: Left 17">
            <a:extLst>
              <a:ext uri="{FF2B5EF4-FFF2-40B4-BE49-F238E27FC236}">
                <a16:creationId xmlns:a16="http://schemas.microsoft.com/office/drawing/2014/main" id="{E093CB44-EB2C-49A0-BDE4-A0D549EB1012}"/>
              </a:ext>
            </a:extLst>
          </p:cNvPr>
          <p:cNvSpPr/>
          <p:nvPr/>
        </p:nvSpPr>
        <p:spPr>
          <a:xfrm>
            <a:off x="10193852" y="4372738"/>
            <a:ext cx="854155" cy="74294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Left 18">
            <a:extLst>
              <a:ext uri="{FF2B5EF4-FFF2-40B4-BE49-F238E27FC236}">
                <a16:creationId xmlns:a16="http://schemas.microsoft.com/office/drawing/2014/main" id="{8E7DB518-E85D-4551-8544-456272426082}"/>
              </a:ext>
            </a:extLst>
          </p:cNvPr>
          <p:cNvSpPr/>
          <p:nvPr/>
        </p:nvSpPr>
        <p:spPr>
          <a:xfrm>
            <a:off x="7987862" y="283783"/>
            <a:ext cx="854155" cy="74294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CE821B6-C1E6-4993-B2C7-6D7995F710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8893" y="4004199"/>
            <a:ext cx="1873228" cy="180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62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6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9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0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6" grpId="1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5281" y="3071331"/>
            <a:ext cx="4217480" cy="16526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Amex SQUARE (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4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)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184382"/>
            <a:ext cx="7812198" cy="504031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6AA"/>
                </a:solidFill>
                <a:latin typeface="+mj-lt"/>
              </a:rPr>
              <a:t>Kontoerstellung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:</a:t>
            </a:r>
            <a:endParaRPr lang="de-DE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de-DE" sz="2000" dirty="0">
                <a:solidFill>
                  <a:srgbClr val="0046AA"/>
                </a:solidFill>
                <a:latin typeface="+mj-lt"/>
              </a:rPr>
              <a:t>Dauert in der Regel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lvl="1"/>
            <a:r>
              <a:rPr lang="pl-PL" sz="2000" dirty="0">
                <a:solidFill>
                  <a:srgbClr val="0046AA"/>
                </a:solidFill>
                <a:latin typeface="+mj-lt"/>
              </a:rPr>
              <a:t>2 – 3 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Wochen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pl-PL" sz="2000" dirty="0">
                <a:solidFill>
                  <a:srgbClr val="0046AA"/>
                </a:solidFill>
                <a:latin typeface="+mj-lt"/>
              </a:rPr>
              <a:t>A</a:t>
            </a:r>
            <a:r>
              <a:rPr lang="de-DE" sz="2000" dirty="0" err="1">
                <a:solidFill>
                  <a:srgbClr val="0046AA"/>
                </a:solidFill>
                <a:latin typeface="+mj-lt"/>
              </a:rPr>
              <a:t>utomatische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 Weiterleitung von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@aexp.com auf @payback.net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de-DE" sz="2400" dirty="0">
                <a:solidFill>
                  <a:srgbClr val="0046AA"/>
                </a:solidFill>
                <a:latin typeface="+mj-lt"/>
              </a:rPr>
              <a:t>Das Passwort kann nur mit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citrix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 geändert werden!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de-DE" sz="2400" dirty="0">
                <a:solidFill>
                  <a:srgbClr val="0046AA"/>
                </a:solidFill>
                <a:latin typeface="+mj-lt"/>
              </a:rPr>
              <a:t>Verpflichtende Schulungen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</a:t>
            </a:r>
            <a:r>
              <a:rPr lang="en-US" sz="2000" dirty="0">
                <a:solidFill>
                  <a:srgbClr val="0046AA"/>
                </a:solidFill>
                <a:hlinkClick r:id="rId3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  <a:hlinkClick r:id="rId3"/>
              </a:rPr>
              <a:t>https://amex.csod.com/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de-DE" sz="2400" dirty="0">
                <a:solidFill>
                  <a:srgbClr val="0046AA"/>
                </a:solidFill>
                <a:latin typeface="+mj-lt"/>
              </a:rPr>
              <a:t>Hauptseite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SQUARE: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</a:t>
            </a:r>
            <a:r>
              <a:rPr lang="en-US" sz="2400" dirty="0">
                <a:solidFill>
                  <a:srgbClr val="0046AA"/>
                </a:solidFill>
                <a:latin typeface="+mj-lt"/>
                <a:hlinkClick r:id="rId4"/>
              </a:rPr>
              <a:t>https://square.americanexpress.com/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                            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                  </a:t>
            </a:r>
            <a:endParaRPr lang="en-GB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en-US" sz="2400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4" name="Picture 3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5712" y="295121"/>
            <a:ext cx="1958484" cy="755415"/>
          </a:xfrm>
          <a:prstGeom prst="rect">
            <a:avLst/>
          </a:prstGeom>
        </p:spPr>
      </p:pic>
      <p:sp>
        <p:nvSpPr>
          <p:cNvPr id="8" name="Ellipse 5"/>
          <p:cNvSpPr/>
          <p:nvPr/>
        </p:nvSpPr>
        <p:spPr bwMode="gray">
          <a:xfrm>
            <a:off x="229628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6936" y="1202670"/>
            <a:ext cx="4695825" cy="11334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85417" y="6012596"/>
            <a:ext cx="82821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0046AA"/>
                </a:solidFill>
                <a:hlinkClick r:id="rId8"/>
              </a:rPr>
              <a:t>https://citrix.intra.aexp.com/Citrix/XenApp/auth/login.aspx</a:t>
            </a:r>
            <a:r>
              <a:rPr lang="pl-PL" dirty="0">
                <a:solidFill>
                  <a:srgbClr val="0046AA"/>
                </a:solidFill>
              </a:rPr>
              <a:t>     	(</a:t>
            </a:r>
            <a:r>
              <a:rPr lang="pl-PL" dirty="0" err="1">
                <a:solidFill>
                  <a:srgbClr val="0046AA"/>
                </a:solidFill>
              </a:rPr>
              <a:t>citrix</a:t>
            </a:r>
            <a:r>
              <a:rPr lang="pl-PL" dirty="0">
                <a:solidFill>
                  <a:srgbClr val="0046AA"/>
                </a:solidFill>
              </a:rPr>
              <a:t>)</a:t>
            </a:r>
            <a:endParaRPr lang="pl-PL" dirty="0">
              <a:solidFill>
                <a:srgbClr val="0046AA"/>
              </a:solidFill>
              <a:hlinkClick r:id="rId8"/>
            </a:endParaRPr>
          </a:p>
          <a:p>
            <a:r>
              <a:rPr lang="de-DE" dirty="0">
                <a:solidFill>
                  <a:srgbClr val="0046AA"/>
                </a:solidFill>
              </a:rPr>
              <a:t>0044 2035644412</a:t>
            </a:r>
            <a:r>
              <a:rPr lang="pl-PL" dirty="0">
                <a:solidFill>
                  <a:srgbClr val="0046AA"/>
                </a:solidFill>
              </a:rPr>
              <a:t>						(</a:t>
            </a:r>
            <a:r>
              <a:rPr lang="pl-PL" dirty="0" err="1">
                <a:solidFill>
                  <a:srgbClr val="0046AA"/>
                </a:solidFill>
              </a:rPr>
              <a:t>Amex</a:t>
            </a:r>
            <a:r>
              <a:rPr lang="pl-PL" dirty="0">
                <a:solidFill>
                  <a:srgbClr val="0046AA"/>
                </a:solidFill>
              </a:rPr>
              <a:t> </a:t>
            </a:r>
            <a:r>
              <a:rPr lang="pl-PL" dirty="0" err="1">
                <a:solidFill>
                  <a:srgbClr val="0046AA"/>
                </a:solidFill>
              </a:rPr>
              <a:t>Hotline</a:t>
            </a:r>
            <a:r>
              <a:rPr lang="pl-PL" dirty="0">
                <a:solidFill>
                  <a:srgbClr val="0046AA"/>
                </a:solidFill>
              </a:rPr>
              <a:t>)</a:t>
            </a:r>
          </a:p>
          <a:p>
            <a:r>
              <a:rPr lang="en-US" dirty="0">
                <a:solidFill>
                  <a:srgbClr val="0046AA"/>
                </a:solidFill>
                <a:hlinkClick r:id="rId9"/>
              </a:rPr>
              <a:t>http://techcare.aexp.com/</a:t>
            </a:r>
            <a:r>
              <a:rPr lang="pl-PL" dirty="0">
                <a:solidFill>
                  <a:srgbClr val="0046AA"/>
                </a:solidFill>
              </a:rPr>
              <a:t>					(</a:t>
            </a:r>
            <a:r>
              <a:rPr lang="pl-PL" dirty="0" err="1">
                <a:solidFill>
                  <a:srgbClr val="0046AA"/>
                </a:solidFill>
              </a:rPr>
              <a:t>Amex</a:t>
            </a:r>
            <a:r>
              <a:rPr lang="pl-PL" dirty="0">
                <a:solidFill>
                  <a:srgbClr val="0046AA"/>
                </a:solidFill>
              </a:rPr>
              <a:t> Helpdesk)</a:t>
            </a:r>
            <a:r>
              <a:rPr lang="de-DE" dirty="0">
                <a:solidFill>
                  <a:srgbClr val="0046AA"/>
                </a:solidFill>
                <a:hlinkClick r:id="rId8"/>
              </a:rPr>
              <a:t> </a:t>
            </a:r>
            <a:endParaRPr lang="pl-PL" dirty="0">
              <a:solidFill>
                <a:srgbClr val="0046AA"/>
              </a:solidFill>
            </a:endParaRPr>
          </a:p>
        </p:txBody>
      </p:sp>
      <p:sp>
        <p:nvSpPr>
          <p:cNvPr id="10" name="Rechteck 59">
            <a:extLst>
              <a:ext uri="{FF2B5EF4-FFF2-40B4-BE49-F238E27FC236}">
                <a16:creationId xmlns:a16="http://schemas.microsoft.com/office/drawing/2014/main" id="{1730F840-BDA5-4DA8-90AB-C49E640A229E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: abgerundete Ecken 3">
            <a:extLst>
              <a:ext uri="{FF2B5EF4-FFF2-40B4-BE49-F238E27FC236}">
                <a16:creationId xmlns:a16="http://schemas.microsoft.com/office/drawing/2014/main" id="{6D176007-955A-4671-95E2-A85B48DE05BA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Ellipse 4">
            <a:extLst>
              <a:ext uri="{FF2B5EF4-FFF2-40B4-BE49-F238E27FC236}">
                <a16:creationId xmlns:a16="http://schemas.microsoft.com/office/drawing/2014/main" id="{7D14F595-46FE-482D-8772-FB0CD4C14D78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Ellipse 7">
            <a:extLst>
              <a:ext uri="{FF2B5EF4-FFF2-40B4-BE49-F238E27FC236}">
                <a16:creationId xmlns:a16="http://schemas.microsoft.com/office/drawing/2014/main" id="{1D85F17E-BD29-4638-8B7E-AF4EAEDB88EC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Ellipse 8">
            <a:extLst>
              <a:ext uri="{FF2B5EF4-FFF2-40B4-BE49-F238E27FC236}">
                <a16:creationId xmlns:a16="http://schemas.microsoft.com/office/drawing/2014/main" id="{22646F2B-CC0E-4108-8E40-00C546666654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9859AD9D-17C0-4A30-9CCB-07E98089E65F}"/>
              </a:ext>
            </a:extLst>
          </p:cNvPr>
          <p:cNvSpPr/>
          <p:nvPr/>
        </p:nvSpPr>
        <p:spPr>
          <a:xfrm>
            <a:off x="7987862" y="283783"/>
            <a:ext cx="854155" cy="74294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6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768" y="3827081"/>
            <a:ext cx="2121009" cy="24956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0768" y="2004257"/>
            <a:ext cx="4016943" cy="3431604"/>
          </a:xfrm>
          <a:prstGeom prst="rect">
            <a:avLst/>
          </a:prstGeom>
        </p:spPr>
      </p:pic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666210" y="6517302"/>
            <a:ext cx="192361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38768" y="358248"/>
            <a:ext cx="8109200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Software Center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24" name="Textplatzhalter 1"/>
          <p:cNvSpPr txBox="1">
            <a:spLocks/>
          </p:cNvSpPr>
          <p:nvPr/>
        </p:nvSpPr>
        <p:spPr>
          <a:xfrm>
            <a:off x="2190768" y="1455965"/>
            <a:ext cx="7920184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6AA"/>
                </a:solidFill>
                <a:latin typeface="+mj-lt"/>
              </a:rPr>
              <a:t>Tool zum Installieren, Updaten …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von Programmen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Prog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ramme die nicht im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SC 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zu finden</a:t>
            </a:r>
          </a:p>
          <a:p>
            <a:pPr marL="0" indent="0">
              <a:buNone/>
            </a:pPr>
            <a:r>
              <a:rPr lang="de-DE" sz="2400" dirty="0">
                <a:solidFill>
                  <a:srgbClr val="0046AA"/>
                </a:solidFill>
                <a:latin typeface="+mj-lt"/>
              </a:rPr>
              <a:t>			sind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müssen bestellt werden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Get Help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</p:txBody>
      </p:sp>
      <p:sp>
        <p:nvSpPr>
          <p:cNvPr id="6" name="Ellipse 46"/>
          <p:cNvSpPr/>
          <p:nvPr/>
        </p:nvSpPr>
        <p:spPr bwMode="gray">
          <a:xfrm>
            <a:off x="229628" y="358248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7711" y="1989022"/>
            <a:ext cx="3041214" cy="20983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/>
          <a:srcRect r="17848"/>
          <a:stretch/>
        </p:blipFill>
        <p:spPr>
          <a:xfrm>
            <a:off x="6217897" y="4133089"/>
            <a:ext cx="3072407" cy="1184695"/>
          </a:xfrm>
          <a:prstGeom prst="rect">
            <a:avLst/>
          </a:prstGeom>
        </p:spPr>
      </p:pic>
      <p:sp>
        <p:nvSpPr>
          <p:cNvPr id="12" name="Rechteck 59">
            <a:extLst>
              <a:ext uri="{FF2B5EF4-FFF2-40B4-BE49-F238E27FC236}">
                <a16:creationId xmlns:a16="http://schemas.microsoft.com/office/drawing/2014/main" id="{41330120-AF91-488C-9876-270BDA6E3E8B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: abgerundete Ecken 3">
            <a:extLst>
              <a:ext uri="{FF2B5EF4-FFF2-40B4-BE49-F238E27FC236}">
                <a16:creationId xmlns:a16="http://schemas.microsoft.com/office/drawing/2014/main" id="{FE64931E-5380-406E-B82D-2A7481E2638B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Ellipse 4">
            <a:extLst>
              <a:ext uri="{FF2B5EF4-FFF2-40B4-BE49-F238E27FC236}">
                <a16:creationId xmlns:a16="http://schemas.microsoft.com/office/drawing/2014/main" id="{04D49232-82A7-45B2-B6FE-EB79748AD146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7">
            <a:extLst>
              <a:ext uri="{FF2B5EF4-FFF2-40B4-BE49-F238E27FC236}">
                <a16:creationId xmlns:a16="http://schemas.microsoft.com/office/drawing/2014/main" id="{F784DAF1-0653-435F-9588-6B7043F8A599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Ellipse 8">
            <a:extLst>
              <a:ext uri="{FF2B5EF4-FFF2-40B4-BE49-F238E27FC236}">
                <a16:creationId xmlns:a16="http://schemas.microsoft.com/office/drawing/2014/main" id="{2BBA240F-8D53-4CE2-9D0F-5C9406315451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17" name="Arrow: Left 16">
            <a:extLst>
              <a:ext uri="{FF2B5EF4-FFF2-40B4-BE49-F238E27FC236}">
                <a16:creationId xmlns:a16="http://schemas.microsoft.com/office/drawing/2014/main" id="{96B56594-5BA0-427C-B698-C30B2F352ADA}"/>
              </a:ext>
            </a:extLst>
          </p:cNvPr>
          <p:cNvSpPr/>
          <p:nvPr/>
        </p:nvSpPr>
        <p:spPr>
          <a:xfrm>
            <a:off x="7987862" y="283783"/>
            <a:ext cx="854155" cy="74294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hlinkClick r:id="rId10"/>
            <a:extLst>
              <a:ext uri="{FF2B5EF4-FFF2-40B4-BE49-F238E27FC236}">
                <a16:creationId xmlns:a16="http://schemas.microsoft.com/office/drawing/2014/main" id="{C6DDAADA-FC2C-431C-903D-E087659C49C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8046" b="10062"/>
          <a:stretch/>
        </p:blipFill>
        <p:spPr>
          <a:xfrm>
            <a:off x="5780367" y="309168"/>
            <a:ext cx="854154" cy="79133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10476FF-955B-48C6-8E01-1A7F1400B7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0781"/>
          <a:stretch/>
        </p:blipFill>
        <p:spPr>
          <a:xfrm>
            <a:off x="2196024" y="5230204"/>
            <a:ext cx="2121009" cy="72922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21D23AD-6770-4C20-95C7-37D542869927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0387" r="35861"/>
          <a:stretch/>
        </p:blipFill>
        <p:spPr>
          <a:xfrm>
            <a:off x="9290304" y="1989022"/>
            <a:ext cx="2901696" cy="1738155"/>
          </a:xfrm>
          <a:prstGeom prst="rect">
            <a:avLst/>
          </a:prstGeom>
        </p:spPr>
      </p:pic>
      <p:sp>
        <p:nvSpPr>
          <p:cNvPr id="22" name="Textplatzhalter 1">
            <a:extLst>
              <a:ext uri="{FF2B5EF4-FFF2-40B4-BE49-F238E27FC236}">
                <a16:creationId xmlns:a16="http://schemas.microsoft.com/office/drawing/2014/main" id="{101F1008-560A-479C-8CAB-6F022C98D05C}"/>
              </a:ext>
            </a:extLst>
          </p:cNvPr>
          <p:cNvSpPr txBox="1">
            <a:spLocks/>
          </p:cNvSpPr>
          <p:nvPr/>
        </p:nvSpPr>
        <p:spPr>
          <a:xfrm>
            <a:off x="9853640" y="1461093"/>
            <a:ext cx="1366810" cy="4248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M365</a:t>
            </a:r>
          </a:p>
        </p:txBody>
      </p:sp>
      <p:sp>
        <p:nvSpPr>
          <p:cNvPr id="23" name="Textplatzhalter 1">
            <a:extLst>
              <a:ext uri="{FF2B5EF4-FFF2-40B4-BE49-F238E27FC236}">
                <a16:creationId xmlns:a16="http://schemas.microsoft.com/office/drawing/2014/main" id="{17B4FF25-A882-4DDB-BFBD-7B32B87B27D9}"/>
              </a:ext>
            </a:extLst>
          </p:cNvPr>
          <p:cNvSpPr txBox="1">
            <a:spLocks/>
          </p:cNvSpPr>
          <p:nvPr/>
        </p:nvSpPr>
        <p:spPr>
          <a:xfrm>
            <a:off x="9853640" y="3775989"/>
            <a:ext cx="1366810" cy="4248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Adobe</a:t>
            </a:r>
          </a:p>
        </p:txBody>
      </p:sp>
      <p:pic>
        <p:nvPicPr>
          <p:cNvPr id="25" name="Picture 2" descr="See the source image">
            <a:extLst>
              <a:ext uri="{FF2B5EF4-FFF2-40B4-BE49-F238E27FC236}">
                <a16:creationId xmlns:a16="http://schemas.microsoft.com/office/drawing/2014/main" id="{74228F27-5A54-4468-BB6D-785BC2FD4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373" y="4220202"/>
            <a:ext cx="2869627" cy="165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platzhalter 1">
            <a:extLst>
              <a:ext uri="{FF2B5EF4-FFF2-40B4-BE49-F238E27FC236}">
                <a16:creationId xmlns:a16="http://schemas.microsoft.com/office/drawing/2014/main" id="{DCDE91D3-A878-4370-B465-8FC61DC1B7A6}"/>
              </a:ext>
            </a:extLst>
          </p:cNvPr>
          <p:cNvSpPr txBox="1">
            <a:spLocks/>
          </p:cNvSpPr>
          <p:nvPr/>
        </p:nvSpPr>
        <p:spPr>
          <a:xfrm>
            <a:off x="9375079" y="4285739"/>
            <a:ext cx="2817658" cy="173815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400" dirty="0">
                <a:solidFill>
                  <a:srgbClr val="0046AA"/>
                </a:solidFill>
                <a:latin typeface="+mj-lt"/>
              </a:rPr>
              <a:t>Lizenz/Konto vom Vorgesetzten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de-DE" sz="2400" dirty="0">
                <a:solidFill>
                  <a:srgbClr val="0046AA"/>
                </a:solidFill>
                <a:latin typeface="+mj-lt"/>
              </a:rPr>
              <a:t>Passwort zur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Installation von der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IT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5C545F0-01EC-4390-9260-980BBE58BC1B}"/>
              </a:ext>
            </a:extLst>
          </p:cNvPr>
          <p:cNvSpPr/>
          <p:nvPr/>
        </p:nvSpPr>
        <p:spPr>
          <a:xfrm>
            <a:off x="2185417" y="6342161"/>
            <a:ext cx="8282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14"/>
              </a:rPr>
              <a:t>SREQ - Service Desk (loyaltypartner.com)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617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Arrow: Right 24">
            <a:extLst>
              <a:ext uri="{FF2B5EF4-FFF2-40B4-BE49-F238E27FC236}">
                <a16:creationId xmlns:a16="http://schemas.microsoft.com/office/drawing/2014/main" id="{D529AF53-7C38-45FE-BF12-36E72F065F29}"/>
              </a:ext>
            </a:extLst>
          </p:cNvPr>
          <p:cNvSpPr/>
          <p:nvPr/>
        </p:nvSpPr>
        <p:spPr>
          <a:xfrm>
            <a:off x="1037794" y="4039272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2B097FBC-7D37-4A66-B58B-FC15661F95D3}"/>
              </a:ext>
            </a:extLst>
          </p:cNvPr>
          <p:cNvSpPr/>
          <p:nvPr/>
        </p:nvSpPr>
        <p:spPr>
          <a:xfrm>
            <a:off x="1047007" y="3224538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6FD93F8A-C02A-4707-8860-A95158A24C15}"/>
              </a:ext>
            </a:extLst>
          </p:cNvPr>
          <p:cNvSpPr/>
          <p:nvPr/>
        </p:nvSpPr>
        <p:spPr>
          <a:xfrm>
            <a:off x="1052550" y="2553132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666210" y="6517302"/>
            <a:ext cx="192361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38768" y="358248"/>
            <a:ext cx="8109200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Helpdesk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24" name="Textplatzhalter 1"/>
          <p:cNvSpPr txBox="1">
            <a:spLocks/>
          </p:cNvSpPr>
          <p:nvPr/>
        </p:nvSpPr>
        <p:spPr>
          <a:xfrm>
            <a:off x="2190768" y="916469"/>
            <a:ext cx="8160240" cy="5322492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5100" dirty="0" err="1">
                <a:solidFill>
                  <a:srgbClr val="0046AA"/>
                </a:solidFill>
                <a:latin typeface="+mj-lt"/>
              </a:rPr>
              <a:t>Request</a:t>
            </a:r>
            <a:endParaRPr lang="pl-PL" sz="5100" dirty="0">
              <a:solidFill>
                <a:srgbClr val="0046AA"/>
              </a:solidFill>
              <a:latin typeface="+mj-lt"/>
            </a:endParaRPr>
          </a:p>
          <a:p>
            <a:endParaRPr lang="pl-PL" sz="3800" dirty="0">
              <a:solidFill>
                <a:srgbClr val="0046AA"/>
              </a:solidFill>
              <a:latin typeface="+mj-lt"/>
            </a:endParaRPr>
          </a:p>
          <a:p>
            <a:endParaRPr lang="pl-PL" sz="3800" dirty="0">
              <a:solidFill>
                <a:srgbClr val="0046AA"/>
              </a:solidFill>
              <a:latin typeface="+mj-lt"/>
            </a:endParaRPr>
          </a:p>
          <a:p>
            <a:endParaRPr lang="pl-PL" sz="3800" dirty="0">
              <a:solidFill>
                <a:srgbClr val="0046AA"/>
              </a:solidFill>
              <a:latin typeface="+mj-lt"/>
            </a:endParaRPr>
          </a:p>
          <a:p>
            <a:r>
              <a:rPr lang="pl-PL" sz="5100" dirty="0" err="1">
                <a:solidFill>
                  <a:srgbClr val="0046AA"/>
                </a:solidFill>
                <a:latin typeface="+mj-lt"/>
              </a:rPr>
              <a:t>Wissensdatenbank</a:t>
            </a:r>
            <a:endParaRPr lang="pl-PL" sz="5100" dirty="0">
              <a:solidFill>
                <a:srgbClr val="0046AA"/>
              </a:solidFill>
              <a:latin typeface="+mj-lt"/>
            </a:endParaRPr>
          </a:p>
          <a:p>
            <a:endParaRPr lang="pl-PL" sz="3800" dirty="0">
              <a:solidFill>
                <a:srgbClr val="0046AA"/>
              </a:solidFill>
              <a:latin typeface="+mj-lt"/>
            </a:endParaRPr>
          </a:p>
          <a:p>
            <a:endParaRPr lang="pl-PL" sz="3800" dirty="0">
              <a:solidFill>
                <a:srgbClr val="0046AA"/>
              </a:solidFill>
              <a:latin typeface="+mj-lt"/>
            </a:endParaRPr>
          </a:p>
          <a:p>
            <a:endParaRPr lang="pl-PL" sz="3800" dirty="0">
              <a:solidFill>
                <a:srgbClr val="0046AA"/>
              </a:solidFill>
              <a:latin typeface="+mj-lt"/>
            </a:endParaRPr>
          </a:p>
          <a:p>
            <a:endParaRPr lang="pl-PL" sz="3800" dirty="0">
              <a:solidFill>
                <a:srgbClr val="0046AA"/>
              </a:solidFill>
              <a:latin typeface="+mj-lt"/>
            </a:endParaRPr>
          </a:p>
          <a:p>
            <a:endParaRPr lang="pl-PL" sz="3800" dirty="0">
              <a:solidFill>
                <a:srgbClr val="0046AA"/>
              </a:solidFill>
              <a:latin typeface="+mj-lt"/>
            </a:endParaRPr>
          </a:p>
          <a:p>
            <a:endParaRPr lang="pl-PL" sz="3800" dirty="0">
              <a:solidFill>
                <a:srgbClr val="0046AA"/>
              </a:solidFill>
              <a:latin typeface="+mj-lt"/>
            </a:endParaRPr>
          </a:p>
          <a:p>
            <a:endParaRPr lang="pl-PL" sz="3800" dirty="0">
              <a:solidFill>
                <a:srgbClr val="0046AA"/>
              </a:solidFill>
              <a:latin typeface="+mj-lt"/>
            </a:endParaRPr>
          </a:p>
          <a:p>
            <a:r>
              <a:rPr lang="pl-PL" sz="5100" dirty="0" err="1">
                <a:solidFill>
                  <a:srgbClr val="0046AA"/>
                </a:solidFill>
                <a:latin typeface="+mj-lt"/>
              </a:rPr>
              <a:t>Issue</a:t>
            </a:r>
            <a:endParaRPr lang="pl-PL" sz="51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	</a:t>
            </a:r>
            <a:r>
              <a:rPr lang="de-DE" sz="5100" dirty="0">
                <a:solidFill>
                  <a:srgbClr val="0046AA"/>
                </a:solidFill>
                <a:latin typeface="+mj-lt"/>
              </a:rPr>
              <a:t>Bitte nur in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	</a:t>
            </a:r>
            <a:r>
              <a:rPr lang="de-DE" sz="5100" dirty="0">
                <a:solidFill>
                  <a:srgbClr val="0046AA"/>
                </a:solidFill>
                <a:latin typeface="+mj-lt"/>
              </a:rPr>
              <a:t>Englisch schreiben </a:t>
            </a:r>
            <a:r>
              <a:rPr lang="pl-PL" sz="5100" dirty="0">
                <a:solidFill>
                  <a:srgbClr val="0046AA"/>
                </a:solidFill>
                <a:latin typeface="+mj-lt"/>
              </a:rPr>
              <a:t>!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</p:txBody>
      </p:sp>
      <p:sp>
        <p:nvSpPr>
          <p:cNvPr id="7" name="Ellipse 49"/>
          <p:cNvSpPr/>
          <p:nvPr/>
        </p:nvSpPr>
        <p:spPr bwMode="gray">
          <a:xfrm>
            <a:off x="229628" y="358248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6120" y="916469"/>
            <a:ext cx="4960753" cy="375704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85417" y="5942664"/>
            <a:ext cx="82821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0046AA"/>
                </a:solidFill>
              </a:rPr>
              <a:t>1690 oder </a:t>
            </a:r>
            <a:r>
              <a:rPr lang="en-US" dirty="0">
                <a:solidFill>
                  <a:srgbClr val="0046AA"/>
                </a:solidFill>
              </a:rPr>
              <a:t>+49(0)8999741</a:t>
            </a:r>
            <a:r>
              <a:rPr lang="de-DE" dirty="0">
                <a:solidFill>
                  <a:srgbClr val="0046AA"/>
                </a:solidFill>
              </a:rPr>
              <a:t>690				(Helpdesk)</a:t>
            </a:r>
          </a:p>
          <a:p>
            <a:r>
              <a:rPr lang="de-DE" dirty="0">
                <a:solidFill>
                  <a:srgbClr val="0046AA"/>
                </a:solidFill>
              </a:rPr>
              <a:t>411 </a:t>
            </a:r>
            <a:r>
              <a:rPr lang="de-DE" dirty="0" err="1">
                <a:solidFill>
                  <a:srgbClr val="0046AA"/>
                </a:solidFill>
              </a:rPr>
              <a:t>lub</a:t>
            </a:r>
            <a:r>
              <a:rPr lang="de-DE" dirty="0">
                <a:solidFill>
                  <a:srgbClr val="0046AA"/>
                </a:solidFill>
              </a:rPr>
              <a:t> 690115156						(Ricardo Steglich)</a:t>
            </a:r>
            <a:endParaRPr lang="de-DE" dirty="0">
              <a:solidFill>
                <a:srgbClr val="0046AA"/>
              </a:solidFill>
              <a:hlinkClick r:id="rId7"/>
            </a:endParaRPr>
          </a:p>
          <a:p>
            <a:r>
              <a:rPr lang="pl-PL" dirty="0">
                <a:solidFill>
                  <a:srgbClr val="0046AA"/>
                </a:solidFill>
                <a:hlinkClick r:id="rId7"/>
              </a:rPr>
              <a:t>https://pb-itsm.intra.loyaltypartner.com/servicedesk/customer/portal/2</a:t>
            </a:r>
            <a:endParaRPr lang="pl-PL" dirty="0">
              <a:solidFill>
                <a:srgbClr val="0046AA"/>
              </a:solidFill>
            </a:endParaRPr>
          </a:p>
        </p:txBody>
      </p:sp>
      <p:pic>
        <p:nvPicPr>
          <p:cNvPr id="8" name="Picture 7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85417" y="1362614"/>
            <a:ext cx="4772025" cy="714375"/>
          </a:xfrm>
          <a:prstGeom prst="rect">
            <a:avLst/>
          </a:prstGeom>
        </p:spPr>
      </p:pic>
      <p:pic>
        <p:nvPicPr>
          <p:cNvPr id="10" name="Picture 9">
            <a:hlinkClick r:id="rId10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4459" y="2691244"/>
            <a:ext cx="3981450" cy="466725"/>
          </a:xfrm>
          <a:prstGeom prst="rect">
            <a:avLst/>
          </a:prstGeom>
        </p:spPr>
      </p:pic>
      <p:pic>
        <p:nvPicPr>
          <p:cNvPr id="11" name="Picture 10">
            <a:hlinkClick r:id="rId12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17611" y="3238825"/>
            <a:ext cx="4619625" cy="714375"/>
          </a:xfrm>
          <a:prstGeom prst="rect">
            <a:avLst/>
          </a:prstGeom>
        </p:spPr>
      </p:pic>
      <p:pic>
        <p:nvPicPr>
          <p:cNvPr id="12" name="Picture 11">
            <a:hlinkClick r:id="rId14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29707" y="4029286"/>
            <a:ext cx="4876800" cy="7429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98548" y="5282401"/>
            <a:ext cx="4857750" cy="695325"/>
          </a:xfrm>
          <a:prstGeom prst="rect">
            <a:avLst/>
          </a:prstGeom>
        </p:spPr>
      </p:pic>
      <p:sp>
        <p:nvSpPr>
          <p:cNvPr id="14" name="Rechteck 59">
            <a:extLst>
              <a:ext uri="{FF2B5EF4-FFF2-40B4-BE49-F238E27FC236}">
                <a16:creationId xmlns:a16="http://schemas.microsoft.com/office/drawing/2014/main" id="{C1A02073-CE4C-445F-949A-456F5BDA4404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: abgerundete Ecken 3">
            <a:extLst>
              <a:ext uri="{FF2B5EF4-FFF2-40B4-BE49-F238E27FC236}">
                <a16:creationId xmlns:a16="http://schemas.microsoft.com/office/drawing/2014/main" id="{AA044B56-771A-4ABA-98E2-483B8CE04BDB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Ellipse 4">
            <a:extLst>
              <a:ext uri="{FF2B5EF4-FFF2-40B4-BE49-F238E27FC236}">
                <a16:creationId xmlns:a16="http://schemas.microsoft.com/office/drawing/2014/main" id="{EB82A5C0-8D78-4F8D-8588-A91773CDE817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Ellipse 7">
            <a:extLst>
              <a:ext uri="{FF2B5EF4-FFF2-40B4-BE49-F238E27FC236}">
                <a16:creationId xmlns:a16="http://schemas.microsoft.com/office/drawing/2014/main" id="{61AD576D-F5D9-46D1-8C2D-D9231A5EC14D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Ellipse 8">
            <a:extLst>
              <a:ext uri="{FF2B5EF4-FFF2-40B4-BE49-F238E27FC236}">
                <a16:creationId xmlns:a16="http://schemas.microsoft.com/office/drawing/2014/main" id="{987D055C-4BEB-4C66-8499-CAFA85CB5AC8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04E5A793-B27B-441E-9CC7-920F2EF49E0E}"/>
              </a:ext>
            </a:extLst>
          </p:cNvPr>
          <p:cNvSpPr/>
          <p:nvPr/>
        </p:nvSpPr>
        <p:spPr>
          <a:xfrm>
            <a:off x="1052550" y="1348327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9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41f464f-db62-4494-af3b-a231dcaf6521}" enabled="1" method="Standard" siteId="{c89fef16-c0d7-43f3-8b73-bcde5402aa5b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846</Words>
  <Application>Microsoft Office PowerPoint</Application>
  <PresentationFormat>Widescreen</PresentationFormat>
  <Paragraphs>169</Paragraphs>
  <Slides>13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Open Sans</vt:lpstr>
      <vt:lpstr>PAYBACK Light</vt:lpstr>
      <vt:lpstr>Wingdings</vt:lpstr>
      <vt:lpstr>Office Theme</vt:lpstr>
      <vt:lpstr>think-cell Slide</vt:lpstr>
      <vt:lpstr>INDUCTION IT</vt:lpstr>
      <vt:lpstr>Wegweiser</vt:lpstr>
      <vt:lpstr>Erste Schritte</vt:lpstr>
      <vt:lpstr>Windows (1)</vt:lpstr>
      <vt:lpstr>Microsoft (2)</vt:lpstr>
      <vt:lpstr>Global protect (3)</vt:lpstr>
      <vt:lpstr>Amex SQUARE (4)</vt:lpstr>
      <vt:lpstr>Software Center</vt:lpstr>
      <vt:lpstr>Helpdesk</vt:lpstr>
      <vt:lpstr>Hardware im Büro und zu Hause</vt:lpstr>
      <vt:lpstr>Büro in Warschau</vt:lpstr>
      <vt:lpstr>Deine Daten: Cloud vs Server</vt:lpstr>
      <vt:lpstr>  Danke für die Aufmerksamkeit!</vt:lpstr>
    </vt:vector>
  </TitlesOfParts>
  <Company>PAYBACK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presentation</dc:title>
  <dc:creator>Antolik Alan</dc:creator>
  <cp:lastModifiedBy>Jacek Dziemian</cp:lastModifiedBy>
  <cp:revision>172</cp:revision>
  <dcterms:created xsi:type="dcterms:W3CDTF">2019-01-02T09:16:22Z</dcterms:created>
  <dcterms:modified xsi:type="dcterms:W3CDTF">2023-10-26T07:00:24Z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1f464f-db62-4494-af3b-a231dcaf6521_Enabled">
    <vt:lpwstr>true</vt:lpwstr>
  </property>
  <property fmtid="{D5CDD505-2E9C-101B-9397-08002B2CF9AE}" pid="3" name="MSIP_Label_f41f464f-db62-4494-af3b-a231dcaf6521_SetDate">
    <vt:lpwstr>2021-08-02T14:10:49Z</vt:lpwstr>
  </property>
  <property fmtid="{D5CDD505-2E9C-101B-9397-08002B2CF9AE}" pid="4" name="MSIP_Label_f41f464f-db62-4494-af3b-a231dcaf6521_Method">
    <vt:lpwstr>Standard</vt:lpwstr>
  </property>
  <property fmtid="{D5CDD505-2E9C-101B-9397-08002B2CF9AE}" pid="5" name="MSIP_Label_f41f464f-db62-4494-af3b-a231dcaf6521_Name">
    <vt:lpwstr>LP-Internal</vt:lpwstr>
  </property>
  <property fmtid="{D5CDD505-2E9C-101B-9397-08002B2CF9AE}" pid="6" name="MSIP_Label_f41f464f-db62-4494-af3b-a231dcaf6521_SiteId">
    <vt:lpwstr>c89fef16-c0d7-43f3-8b73-bcde5402aa5b</vt:lpwstr>
  </property>
  <property fmtid="{D5CDD505-2E9C-101B-9397-08002B2CF9AE}" pid="7" name="MSIP_Label_f41f464f-db62-4494-af3b-a231dcaf6521_ActionId">
    <vt:lpwstr>94df4d43-018f-4abc-93b8-72360ae00010</vt:lpwstr>
  </property>
  <property fmtid="{D5CDD505-2E9C-101B-9397-08002B2CF9AE}" pid="8" name="MSIP_Label_f41f464f-db62-4494-af3b-a231dcaf6521_ContentBits">
    <vt:lpwstr>2</vt:lpwstr>
  </property>
  <property fmtid="{D5CDD505-2E9C-101B-9397-08002B2CF9AE}" pid="9" name="ClassificationContentMarkingFooterLocations">
    <vt:lpwstr>Office Theme:7</vt:lpwstr>
  </property>
  <property fmtid="{D5CDD505-2E9C-101B-9397-08002B2CF9AE}" pid="10" name="ClassificationContentMarkingFooterText">
    <vt:lpwstr>LP-Internal</vt:lpwstr>
  </property>
</Properties>
</file>