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8.xml" ContentType="application/vnd.openxmlformats-officedocument.presentationml.tags+xml"/>
  <Override PartName="/ppt/notesSlides/notesSlide2.xml" ContentType="application/vnd.openxmlformats-officedocument.presentationml.notesSlide+xml"/>
  <Override PartName="/ppt/tags/tag2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19"/>
  </p:notesMasterIdLst>
  <p:handoutMasterIdLst>
    <p:handoutMasterId r:id="rId20"/>
  </p:handoutMasterIdLst>
  <p:sldIdLst>
    <p:sldId id="6746" r:id="rId5"/>
    <p:sldId id="317" r:id="rId6"/>
    <p:sldId id="13204" r:id="rId7"/>
    <p:sldId id="13215" r:id="rId8"/>
    <p:sldId id="306" r:id="rId9"/>
    <p:sldId id="13207" r:id="rId10"/>
    <p:sldId id="13208" r:id="rId11"/>
    <p:sldId id="13209" r:id="rId12"/>
    <p:sldId id="13210" r:id="rId13"/>
    <p:sldId id="13206" r:id="rId14"/>
    <p:sldId id="13211" r:id="rId15"/>
    <p:sldId id="13212" r:id="rId16"/>
    <p:sldId id="13213" r:id="rId17"/>
    <p:sldId id="13214" r:id="rId18"/>
  </p:sldIdLst>
  <p:sldSz cx="12190413" cy="6858000"/>
  <p:notesSz cx="6797675" cy="9928225"/>
  <p:embeddedFontLst>
    <p:embeddedFont>
      <p:font typeface="PAYBACK" panose="02000506000000020004" pitchFamily="2" charset="0"/>
      <p:regular r:id="rId21"/>
      <p:bold r:id="rId22"/>
    </p:embeddedFont>
    <p:embeddedFont>
      <p:font typeface="PAYBACK Light" panose="02000506000000020004" pitchFamily="2" charset="0"/>
      <p:regular r:id="rId23"/>
    </p:embeddedFont>
  </p:embeddedFontLst>
  <p:custDataLst>
    <p:tags r:id="rId24"/>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orient="horz" pos="4020">
          <p15:clr>
            <a:srgbClr val="A4A3A4"/>
          </p15:clr>
        </p15:guide>
        <p15:guide id="3" pos="619" userDrawn="1">
          <p15:clr>
            <a:srgbClr val="A4A3A4"/>
          </p15:clr>
        </p15:guide>
        <p15:guide id="4" pos="7060">
          <p15:clr>
            <a:srgbClr val="A4A3A4"/>
          </p15:clr>
        </p15:guide>
        <p15:guide id="5" pos="5450" userDrawn="1">
          <p15:clr>
            <a:srgbClr val="A4A3A4"/>
          </p15:clr>
        </p15:guide>
        <p15:guide id="6" pos="3840" userDrawn="1">
          <p15:clr>
            <a:srgbClr val="A4A3A4"/>
          </p15:clr>
        </p15:guide>
        <p15:guide id="7" pos="2229">
          <p15:clr>
            <a:srgbClr val="A4A3A4"/>
          </p15:clr>
        </p15:guide>
        <p15:guide id="8" orient="horz" pos="1117" userDrawn="1">
          <p15:clr>
            <a:srgbClr val="A4A3A4"/>
          </p15:clr>
        </p15:guide>
      </p15:sldGuideLst>
    </p:ext>
    <p:ext uri="{2D200454-40CA-4A62-9FC3-DE9A4176ACB9}">
      <p15:notesGuideLst xmlns:p15="http://schemas.microsoft.com/office/powerpoint/2012/main">
        <p15:guide id="1" orient="horz">
          <p15:clr>
            <a:srgbClr val="A4A3A4"/>
          </p15:clr>
        </p15:guide>
        <p15:guide id="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46C2D26-7E51-F7D5-C96E-F5608A175659}" name="Sandra Neumeister" initials="SN" userId="S::sandra.neumeister@PAYBACK.net::4e7fe915-56e9-4750-ab17-8a13966ed288" providerId="AD"/>
  <p188:author id="{1E9306C1-0AD3-122B-1E2D-21D8DB4E33F2}" name="Ingrid Megl" initials="IM" userId="S::ingrid.megl@PAYBACK.net::84b1ea62-b5f4-40cf-8c80-d15d08c64c92"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6A5C31-0DC0-4BBE-9245-B553EAC08E56}" v="3" dt="2023-09-27T09:43:53.1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43" autoAdjust="0"/>
  </p:normalViewPr>
  <p:slideViewPr>
    <p:cSldViewPr snapToGrid="0" snapToObjects="1">
      <p:cViewPr>
        <p:scale>
          <a:sx n="107" d="100"/>
          <a:sy n="107" d="100"/>
        </p:scale>
        <p:origin x="204" y="0"/>
      </p:cViewPr>
      <p:guideLst>
        <p:guide orient="horz" pos="845"/>
        <p:guide orient="horz" pos="4020"/>
        <p:guide pos="619"/>
        <p:guide pos="7060"/>
        <p:guide pos="5450"/>
        <p:guide pos="3840"/>
        <p:guide pos="2229"/>
        <p:guide orient="horz" pos="1117"/>
      </p:guideLst>
    </p:cSldViewPr>
  </p:slideViewPr>
  <p:outlineViewPr>
    <p:cViewPr>
      <p:scale>
        <a:sx n="33" d="100"/>
        <a:sy n="33" d="100"/>
      </p:scale>
      <p:origin x="0" y="0"/>
    </p:cViewPr>
    <p:sldLst>
      <p:sld r:id="rId1" collapse="1"/>
      <p:sld r:id="rId2" collapse="1"/>
    </p:sldLst>
  </p:outlineViewPr>
  <p:notesTextViewPr>
    <p:cViewPr>
      <p:scale>
        <a:sx n="125" d="100"/>
        <a:sy n="125" d="100"/>
      </p:scale>
      <p:origin x="0" y="0"/>
    </p:cViewPr>
  </p:notesTextViewPr>
  <p:sorterViewPr>
    <p:cViewPr varScale="1">
      <p:scale>
        <a:sx n="1" d="1"/>
        <a:sy n="1" d="1"/>
      </p:scale>
      <p:origin x="0" y="0"/>
    </p:cViewPr>
  </p:sorterViewPr>
  <p:notesViewPr>
    <p:cSldViewPr snapToGrid="0" snapToObjects="1" showGuides="1">
      <p:cViewPr varScale="1">
        <p:scale>
          <a:sx n="52" d="100"/>
          <a:sy n="52" d="100"/>
        </p:scale>
        <p:origin x="3379" y="67"/>
      </p:cViewPr>
      <p:guideLst>
        <p:guide orient="horz"/>
        <p:guide/>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theme" Target="theme/theme1.xml"/><Relationship Id="rId30" Type="http://schemas.microsoft.com/office/2015/10/relationships/revisionInfo" Target="revisionInfo.xml"/></Relationships>
</file>

<file path=ppt/_rels/viewProps.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ksandra Pietrzak" userId="dac1b751-086f-4cd8-9afd-4346c259e213" providerId="ADAL" clId="{4A6A5C31-0DC0-4BBE-9245-B553EAC08E56}"/>
    <pc:docChg chg="undo redo custSel modSld">
      <pc:chgData name="Aleksandra Pietrzak" userId="dac1b751-086f-4cd8-9afd-4346c259e213" providerId="ADAL" clId="{4A6A5C31-0DC0-4BBE-9245-B553EAC08E56}" dt="2023-09-28T09:00:27.416" v="885" actId="113"/>
      <pc:docMkLst>
        <pc:docMk/>
      </pc:docMkLst>
      <pc:sldChg chg="modSp mod">
        <pc:chgData name="Aleksandra Pietrzak" userId="dac1b751-086f-4cd8-9afd-4346c259e213" providerId="ADAL" clId="{4A6A5C31-0DC0-4BBE-9245-B553EAC08E56}" dt="2023-09-27T10:23:49.304" v="396"/>
        <pc:sldMkLst>
          <pc:docMk/>
          <pc:sldMk cId="1235956270" sldId="306"/>
        </pc:sldMkLst>
        <pc:spChg chg="mod">
          <ac:chgData name="Aleksandra Pietrzak" userId="dac1b751-086f-4cd8-9afd-4346c259e213" providerId="ADAL" clId="{4A6A5C31-0DC0-4BBE-9245-B553EAC08E56}" dt="2023-09-27T10:19:21.486" v="386"/>
          <ac:spMkLst>
            <pc:docMk/>
            <pc:sldMk cId="1235956270" sldId="306"/>
            <ac:spMk id="2" creationId="{00000000-0000-0000-0000-000000000000}"/>
          </ac:spMkLst>
        </pc:spChg>
        <pc:spChg chg="mod">
          <ac:chgData name="Aleksandra Pietrzak" userId="dac1b751-086f-4cd8-9afd-4346c259e213" providerId="ADAL" clId="{4A6A5C31-0DC0-4BBE-9245-B553EAC08E56}" dt="2023-09-27T10:21:49.574" v="395" actId="20577"/>
          <ac:spMkLst>
            <pc:docMk/>
            <pc:sldMk cId="1235956270" sldId="306"/>
            <ac:spMk id="5" creationId="{00000000-0000-0000-0000-000000000000}"/>
          </ac:spMkLst>
        </pc:spChg>
        <pc:spChg chg="mod">
          <ac:chgData name="Aleksandra Pietrzak" userId="dac1b751-086f-4cd8-9afd-4346c259e213" providerId="ADAL" clId="{4A6A5C31-0DC0-4BBE-9245-B553EAC08E56}" dt="2023-09-27T10:23:49.304" v="396"/>
          <ac:spMkLst>
            <pc:docMk/>
            <pc:sldMk cId="1235956270" sldId="306"/>
            <ac:spMk id="15" creationId="{60C13F57-2B12-DEB0-3F36-7933B876ABE3}"/>
          </ac:spMkLst>
        </pc:spChg>
      </pc:sldChg>
      <pc:sldChg chg="modSp mod">
        <pc:chgData name="Aleksandra Pietrzak" userId="dac1b751-086f-4cd8-9afd-4346c259e213" providerId="ADAL" clId="{4A6A5C31-0DC0-4BBE-9245-B553EAC08E56}" dt="2023-09-27T10:58:51.567" v="777" actId="20577"/>
        <pc:sldMkLst>
          <pc:docMk/>
          <pc:sldMk cId="1469968464" sldId="317"/>
        </pc:sldMkLst>
        <pc:spChg chg="mod">
          <ac:chgData name="Aleksandra Pietrzak" userId="dac1b751-086f-4cd8-9afd-4346c259e213" providerId="ADAL" clId="{4A6A5C31-0DC0-4BBE-9245-B553EAC08E56}" dt="2023-09-27T09:44:15.575" v="188" actId="207"/>
          <ac:spMkLst>
            <pc:docMk/>
            <pc:sldMk cId="1469968464" sldId="317"/>
            <ac:spMk id="12" creationId="{00B90EED-AF96-A656-B88F-2D904521EF7D}"/>
          </ac:spMkLst>
        </pc:spChg>
        <pc:spChg chg="mod">
          <ac:chgData name="Aleksandra Pietrzak" userId="dac1b751-086f-4cd8-9afd-4346c259e213" providerId="ADAL" clId="{4A6A5C31-0DC0-4BBE-9245-B553EAC08E56}" dt="2023-09-27T09:41:29.601" v="149" actId="20577"/>
          <ac:spMkLst>
            <pc:docMk/>
            <pc:sldMk cId="1469968464" sldId="317"/>
            <ac:spMk id="15" creationId="{5220CB39-9C8B-93A1-3BC8-2CF30DE67BB1}"/>
          </ac:spMkLst>
        </pc:spChg>
        <pc:spChg chg="mod">
          <ac:chgData name="Aleksandra Pietrzak" userId="dac1b751-086f-4cd8-9afd-4346c259e213" providerId="ADAL" clId="{4A6A5C31-0DC0-4BBE-9245-B553EAC08E56}" dt="2023-09-27T09:44:12.628" v="187" actId="207"/>
          <ac:spMkLst>
            <pc:docMk/>
            <pc:sldMk cId="1469968464" sldId="317"/>
            <ac:spMk id="18" creationId="{803DEE53-6634-6DA5-4716-2B8E226BE57F}"/>
          </ac:spMkLst>
        </pc:spChg>
        <pc:spChg chg="mod">
          <ac:chgData name="Aleksandra Pietrzak" userId="dac1b751-086f-4cd8-9afd-4346c259e213" providerId="ADAL" clId="{4A6A5C31-0DC0-4BBE-9245-B553EAC08E56}" dt="2023-09-27T10:58:51.567" v="777" actId="20577"/>
          <ac:spMkLst>
            <pc:docMk/>
            <pc:sldMk cId="1469968464" sldId="317"/>
            <ac:spMk id="27" creationId="{DDC967E1-2922-AC49-78C7-DDAAAD144FCD}"/>
          </ac:spMkLst>
        </pc:spChg>
        <pc:spChg chg="mod">
          <ac:chgData name="Aleksandra Pietrzak" userId="dac1b751-086f-4cd8-9afd-4346c259e213" providerId="ADAL" clId="{4A6A5C31-0DC0-4BBE-9245-B553EAC08E56}" dt="2023-09-27T09:42:51.533" v="184"/>
          <ac:spMkLst>
            <pc:docMk/>
            <pc:sldMk cId="1469968464" sldId="317"/>
            <ac:spMk id="30" creationId="{90ACEBCA-2CCA-C270-6E39-8AA7469BF3A6}"/>
          </ac:spMkLst>
        </pc:spChg>
      </pc:sldChg>
      <pc:sldChg chg="modSp mod">
        <pc:chgData name="Aleksandra Pietrzak" userId="dac1b751-086f-4cd8-9afd-4346c259e213" providerId="ADAL" clId="{4A6A5C31-0DC0-4BBE-9245-B553EAC08E56}" dt="2023-09-27T09:39:16.580" v="25" actId="20577"/>
        <pc:sldMkLst>
          <pc:docMk/>
          <pc:sldMk cId="3172190779" sldId="6746"/>
        </pc:sldMkLst>
        <pc:spChg chg="mod">
          <ac:chgData name="Aleksandra Pietrzak" userId="dac1b751-086f-4cd8-9afd-4346c259e213" providerId="ADAL" clId="{4A6A5C31-0DC0-4BBE-9245-B553EAC08E56}" dt="2023-09-27T09:39:16.580" v="25" actId="20577"/>
          <ac:spMkLst>
            <pc:docMk/>
            <pc:sldMk cId="3172190779" sldId="6746"/>
            <ac:spMk id="12" creationId="{5D0F55F4-651E-A704-3862-9A70622CAB4D}"/>
          </ac:spMkLst>
        </pc:spChg>
      </pc:sldChg>
      <pc:sldChg chg="modSp mod">
        <pc:chgData name="Aleksandra Pietrzak" userId="dac1b751-086f-4cd8-9afd-4346c259e213" providerId="ADAL" clId="{4A6A5C31-0DC0-4BBE-9245-B553EAC08E56}" dt="2023-09-27T09:46:37.655" v="372" actId="20577"/>
        <pc:sldMkLst>
          <pc:docMk/>
          <pc:sldMk cId="2912663611" sldId="13204"/>
        </pc:sldMkLst>
        <pc:spChg chg="mod">
          <ac:chgData name="Aleksandra Pietrzak" userId="dac1b751-086f-4cd8-9afd-4346c259e213" providerId="ADAL" clId="{4A6A5C31-0DC0-4BBE-9245-B553EAC08E56}" dt="2023-09-27T09:46:24.026" v="329" actId="20577"/>
          <ac:spMkLst>
            <pc:docMk/>
            <pc:sldMk cId="2912663611" sldId="13204"/>
            <ac:spMk id="12" creationId="{00B90EED-AF96-A656-B88F-2D904521EF7D}"/>
          </ac:spMkLst>
        </pc:spChg>
        <pc:spChg chg="mod">
          <ac:chgData name="Aleksandra Pietrzak" userId="dac1b751-086f-4cd8-9afd-4346c259e213" providerId="ADAL" clId="{4A6A5C31-0DC0-4BBE-9245-B553EAC08E56}" dt="2023-09-27T09:46:19.175" v="328" actId="20577"/>
          <ac:spMkLst>
            <pc:docMk/>
            <pc:sldMk cId="2912663611" sldId="13204"/>
            <ac:spMk id="15" creationId="{5220CB39-9C8B-93A1-3BC8-2CF30DE67BB1}"/>
          </ac:spMkLst>
        </pc:spChg>
        <pc:spChg chg="mod">
          <ac:chgData name="Aleksandra Pietrzak" userId="dac1b751-086f-4cd8-9afd-4346c259e213" providerId="ADAL" clId="{4A6A5C31-0DC0-4BBE-9245-B553EAC08E56}" dt="2023-09-27T09:46:37.655" v="372" actId="20577"/>
          <ac:spMkLst>
            <pc:docMk/>
            <pc:sldMk cId="2912663611" sldId="13204"/>
            <ac:spMk id="18" creationId="{803DEE53-6634-6DA5-4716-2B8E226BE57F}"/>
          </ac:spMkLst>
        </pc:spChg>
      </pc:sldChg>
      <pc:sldChg chg="modSp mod">
        <pc:chgData name="Aleksandra Pietrzak" userId="dac1b751-086f-4cd8-9afd-4346c259e213" providerId="ADAL" clId="{4A6A5C31-0DC0-4BBE-9245-B553EAC08E56}" dt="2023-09-27T10:53:47.205" v="719" actId="20577"/>
        <pc:sldMkLst>
          <pc:docMk/>
          <pc:sldMk cId="2973555490" sldId="13206"/>
        </pc:sldMkLst>
        <pc:spChg chg="mod">
          <ac:chgData name="Aleksandra Pietrzak" userId="dac1b751-086f-4cd8-9afd-4346c259e213" providerId="ADAL" clId="{4A6A5C31-0DC0-4BBE-9245-B553EAC08E56}" dt="2023-09-27T10:52:21.671" v="700"/>
          <ac:spMkLst>
            <pc:docMk/>
            <pc:sldMk cId="2973555490" sldId="13206"/>
            <ac:spMk id="2" creationId="{00000000-0000-0000-0000-000000000000}"/>
          </ac:spMkLst>
        </pc:spChg>
        <pc:spChg chg="mod">
          <ac:chgData name="Aleksandra Pietrzak" userId="dac1b751-086f-4cd8-9afd-4346c259e213" providerId="ADAL" clId="{4A6A5C31-0DC0-4BBE-9245-B553EAC08E56}" dt="2023-09-27T10:53:47.205" v="719" actId="20577"/>
          <ac:spMkLst>
            <pc:docMk/>
            <pc:sldMk cId="2973555490" sldId="13206"/>
            <ac:spMk id="5" creationId="{00000000-0000-0000-0000-000000000000}"/>
          </ac:spMkLst>
        </pc:spChg>
      </pc:sldChg>
      <pc:sldChg chg="modSp mod">
        <pc:chgData name="Aleksandra Pietrzak" userId="dac1b751-086f-4cd8-9afd-4346c259e213" providerId="ADAL" clId="{4A6A5C31-0DC0-4BBE-9245-B553EAC08E56}" dt="2023-09-27T10:43:01.058" v="495" actId="20577"/>
        <pc:sldMkLst>
          <pc:docMk/>
          <pc:sldMk cId="3654752281" sldId="13207"/>
        </pc:sldMkLst>
        <pc:spChg chg="mod">
          <ac:chgData name="Aleksandra Pietrzak" userId="dac1b751-086f-4cd8-9afd-4346c259e213" providerId="ADAL" clId="{4A6A5C31-0DC0-4BBE-9245-B553EAC08E56}" dt="2023-09-27T10:19:04.042" v="385"/>
          <ac:spMkLst>
            <pc:docMk/>
            <pc:sldMk cId="3654752281" sldId="13207"/>
            <ac:spMk id="2" creationId="{00000000-0000-0000-0000-000000000000}"/>
          </ac:spMkLst>
        </pc:spChg>
        <pc:spChg chg="mod">
          <ac:chgData name="Aleksandra Pietrzak" userId="dac1b751-086f-4cd8-9afd-4346c259e213" providerId="ADAL" clId="{4A6A5C31-0DC0-4BBE-9245-B553EAC08E56}" dt="2023-09-27T10:40:40.596" v="467" actId="20577"/>
          <ac:spMkLst>
            <pc:docMk/>
            <pc:sldMk cId="3654752281" sldId="13207"/>
            <ac:spMk id="5" creationId="{00000000-0000-0000-0000-000000000000}"/>
          </ac:spMkLst>
        </pc:spChg>
        <pc:spChg chg="mod">
          <ac:chgData name="Aleksandra Pietrzak" userId="dac1b751-086f-4cd8-9afd-4346c259e213" providerId="ADAL" clId="{4A6A5C31-0DC0-4BBE-9245-B553EAC08E56}" dt="2023-09-27T10:43:01.058" v="495" actId="20577"/>
          <ac:spMkLst>
            <pc:docMk/>
            <pc:sldMk cId="3654752281" sldId="13207"/>
            <ac:spMk id="15" creationId="{60C13F57-2B12-DEB0-3F36-7933B876ABE3}"/>
          </ac:spMkLst>
        </pc:spChg>
      </pc:sldChg>
      <pc:sldChg chg="modSp mod">
        <pc:chgData name="Aleksandra Pietrzak" userId="dac1b751-086f-4cd8-9afd-4346c259e213" providerId="ADAL" clId="{4A6A5C31-0DC0-4BBE-9245-B553EAC08E56}" dt="2023-09-27T10:45:19.575" v="549"/>
        <pc:sldMkLst>
          <pc:docMk/>
          <pc:sldMk cId="1474616671" sldId="13208"/>
        </pc:sldMkLst>
        <pc:spChg chg="mod">
          <ac:chgData name="Aleksandra Pietrzak" userId="dac1b751-086f-4cd8-9afd-4346c259e213" providerId="ADAL" clId="{4A6A5C31-0DC0-4BBE-9245-B553EAC08E56}" dt="2023-09-27T10:44:06.990" v="542"/>
          <ac:spMkLst>
            <pc:docMk/>
            <pc:sldMk cId="1474616671" sldId="13208"/>
            <ac:spMk id="2" creationId="{00000000-0000-0000-0000-000000000000}"/>
          </ac:spMkLst>
        </pc:spChg>
        <pc:spChg chg="mod">
          <ac:chgData name="Aleksandra Pietrzak" userId="dac1b751-086f-4cd8-9afd-4346c259e213" providerId="ADAL" clId="{4A6A5C31-0DC0-4BBE-9245-B553EAC08E56}" dt="2023-09-27T10:43:54.799" v="541" actId="20577"/>
          <ac:spMkLst>
            <pc:docMk/>
            <pc:sldMk cId="1474616671" sldId="13208"/>
            <ac:spMk id="5" creationId="{00000000-0000-0000-0000-000000000000}"/>
          </ac:spMkLst>
        </pc:spChg>
        <pc:spChg chg="mod">
          <ac:chgData name="Aleksandra Pietrzak" userId="dac1b751-086f-4cd8-9afd-4346c259e213" providerId="ADAL" clId="{4A6A5C31-0DC0-4BBE-9245-B553EAC08E56}" dt="2023-09-27T10:45:19.575" v="549"/>
          <ac:spMkLst>
            <pc:docMk/>
            <pc:sldMk cId="1474616671" sldId="13208"/>
            <ac:spMk id="15" creationId="{60C13F57-2B12-DEB0-3F36-7933B876ABE3}"/>
          </ac:spMkLst>
        </pc:spChg>
      </pc:sldChg>
      <pc:sldChg chg="modSp mod">
        <pc:chgData name="Aleksandra Pietrzak" userId="dac1b751-086f-4cd8-9afd-4346c259e213" providerId="ADAL" clId="{4A6A5C31-0DC0-4BBE-9245-B553EAC08E56}" dt="2023-09-27T10:51:46.949" v="698"/>
        <pc:sldMkLst>
          <pc:docMk/>
          <pc:sldMk cId="2704629013" sldId="13209"/>
        </pc:sldMkLst>
        <pc:spChg chg="mod">
          <ac:chgData name="Aleksandra Pietrzak" userId="dac1b751-086f-4cd8-9afd-4346c259e213" providerId="ADAL" clId="{4A6A5C31-0DC0-4BBE-9245-B553EAC08E56}" dt="2023-09-27T10:51:46.949" v="698"/>
          <ac:spMkLst>
            <pc:docMk/>
            <pc:sldMk cId="2704629013" sldId="13209"/>
            <ac:spMk id="2" creationId="{00000000-0000-0000-0000-000000000000}"/>
          </ac:spMkLst>
        </pc:spChg>
        <pc:spChg chg="mod">
          <ac:chgData name="Aleksandra Pietrzak" userId="dac1b751-086f-4cd8-9afd-4346c259e213" providerId="ADAL" clId="{4A6A5C31-0DC0-4BBE-9245-B553EAC08E56}" dt="2023-09-27T10:47:27.705" v="594" actId="1076"/>
          <ac:spMkLst>
            <pc:docMk/>
            <pc:sldMk cId="2704629013" sldId="13209"/>
            <ac:spMk id="5" creationId="{00000000-0000-0000-0000-000000000000}"/>
          </ac:spMkLst>
        </pc:spChg>
        <pc:spChg chg="mod">
          <ac:chgData name="Aleksandra Pietrzak" userId="dac1b751-086f-4cd8-9afd-4346c259e213" providerId="ADAL" clId="{4A6A5C31-0DC0-4BBE-9245-B553EAC08E56}" dt="2023-09-27T10:48:39.700" v="695"/>
          <ac:spMkLst>
            <pc:docMk/>
            <pc:sldMk cId="2704629013" sldId="13209"/>
            <ac:spMk id="15" creationId="{60C13F57-2B12-DEB0-3F36-7933B876ABE3}"/>
          </ac:spMkLst>
        </pc:spChg>
        <pc:picChg chg="mod">
          <ac:chgData name="Aleksandra Pietrzak" userId="dac1b751-086f-4cd8-9afd-4346c259e213" providerId="ADAL" clId="{4A6A5C31-0DC0-4BBE-9245-B553EAC08E56}" dt="2023-09-27T10:47:19.435" v="592" actId="1076"/>
          <ac:picMkLst>
            <pc:docMk/>
            <pc:sldMk cId="2704629013" sldId="13209"/>
            <ac:picMk id="8" creationId="{C6FCCC14-DA27-B89F-504E-E8A4985A5BE3}"/>
          </ac:picMkLst>
        </pc:picChg>
        <pc:picChg chg="mod">
          <ac:chgData name="Aleksandra Pietrzak" userId="dac1b751-086f-4cd8-9afd-4346c259e213" providerId="ADAL" clId="{4A6A5C31-0DC0-4BBE-9245-B553EAC08E56}" dt="2023-09-27T10:47:23.758" v="593" actId="1076"/>
          <ac:picMkLst>
            <pc:docMk/>
            <pc:sldMk cId="2704629013" sldId="13209"/>
            <ac:picMk id="17" creationId="{E6709683-1999-D2D3-8EAD-5F13322ADF19}"/>
          </ac:picMkLst>
        </pc:picChg>
      </pc:sldChg>
      <pc:sldChg chg="modSp mod">
        <pc:chgData name="Aleksandra Pietrzak" userId="dac1b751-086f-4cd8-9afd-4346c259e213" providerId="ADAL" clId="{4A6A5C31-0DC0-4BBE-9245-B553EAC08E56}" dt="2023-09-27T10:51:53.407" v="699"/>
        <pc:sldMkLst>
          <pc:docMk/>
          <pc:sldMk cId="3130140946" sldId="13210"/>
        </pc:sldMkLst>
        <pc:spChg chg="mod">
          <ac:chgData name="Aleksandra Pietrzak" userId="dac1b751-086f-4cd8-9afd-4346c259e213" providerId="ADAL" clId="{4A6A5C31-0DC0-4BBE-9245-B553EAC08E56}" dt="2023-09-27T10:51:53.407" v="699"/>
          <ac:spMkLst>
            <pc:docMk/>
            <pc:sldMk cId="3130140946" sldId="13210"/>
            <ac:spMk id="2" creationId="{00000000-0000-0000-0000-000000000000}"/>
          </ac:spMkLst>
        </pc:spChg>
        <pc:spChg chg="mod">
          <ac:chgData name="Aleksandra Pietrzak" userId="dac1b751-086f-4cd8-9afd-4346c259e213" providerId="ADAL" clId="{4A6A5C31-0DC0-4BBE-9245-B553EAC08E56}" dt="2023-09-27T10:51:07.057" v="696"/>
          <ac:spMkLst>
            <pc:docMk/>
            <pc:sldMk cId="3130140946" sldId="13210"/>
            <ac:spMk id="5" creationId="{00000000-0000-0000-0000-000000000000}"/>
          </ac:spMkLst>
        </pc:spChg>
        <pc:spChg chg="mod">
          <ac:chgData name="Aleksandra Pietrzak" userId="dac1b751-086f-4cd8-9afd-4346c259e213" providerId="ADAL" clId="{4A6A5C31-0DC0-4BBE-9245-B553EAC08E56}" dt="2023-09-27T10:51:29.300" v="697"/>
          <ac:spMkLst>
            <pc:docMk/>
            <pc:sldMk cId="3130140946" sldId="13210"/>
            <ac:spMk id="15" creationId="{60C13F57-2B12-DEB0-3F36-7933B876ABE3}"/>
          </ac:spMkLst>
        </pc:spChg>
      </pc:sldChg>
      <pc:sldChg chg="modSp mod">
        <pc:chgData name="Aleksandra Pietrzak" userId="dac1b751-086f-4cd8-9afd-4346c259e213" providerId="ADAL" clId="{4A6A5C31-0DC0-4BBE-9245-B553EAC08E56}" dt="2023-09-27T10:58:20.195" v="761" actId="1076"/>
        <pc:sldMkLst>
          <pc:docMk/>
          <pc:sldMk cId="199479032" sldId="13211"/>
        </pc:sldMkLst>
        <pc:spChg chg="mod">
          <ac:chgData name="Aleksandra Pietrzak" userId="dac1b751-086f-4cd8-9afd-4346c259e213" providerId="ADAL" clId="{4A6A5C31-0DC0-4BBE-9245-B553EAC08E56}" dt="2023-09-27T10:54:01.742" v="720"/>
          <ac:spMkLst>
            <pc:docMk/>
            <pc:sldMk cId="199479032" sldId="13211"/>
            <ac:spMk id="2" creationId="{00000000-0000-0000-0000-000000000000}"/>
          </ac:spMkLst>
        </pc:spChg>
        <pc:spChg chg="mod">
          <ac:chgData name="Aleksandra Pietrzak" userId="dac1b751-086f-4cd8-9afd-4346c259e213" providerId="ADAL" clId="{4A6A5C31-0DC0-4BBE-9245-B553EAC08E56}" dt="2023-09-27T10:58:20.195" v="761" actId="1076"/>
          <ac:spMkLst>
            <pc:docMk/>
            <pc:sldMk cId="199479032" sldId="13211"/>
            <ac:spMk id="5" creationId="{00000000-0000-0000-0000-000000000000}"/>
          </ac:spMkLst>
        </pc:spChg>
        <pc:picChg chg="mod">
          <ac:chgData name="Aleksandra Pietrzak" userId="dac1b751-086f-4cd8-9afd-4346c259e213" providerId="ADAL" clId="{4A6A5C31-0DC0-4BBE-9245-B553EAC08E56}" dt="2023-09-27T10:55:36.890" v="724" actId="1076"/>
          <ac:picMkLst>
            <pc:docMk/>
            <pc:sldMk cId="199479032" sldId="13211"/>
            <ac:picMk id="6" creationId="{CBBFC9B8-1539-C4DD-2E9D-D1C586F59C1A}"/>
          </ac:picMkLst>
        </pc:picChg>
      </pc:sldChg>
      <pc:sldChg chg="modSp mod">
        <pc:chgData name="Aleksandra Pietrzak" userId="dac1b751-086f-4cd8-9afd-4346c259e213" providerId="ADAL" clId="{4A6A5C31-0DC0-4BBE-9245-B553EAC08E56}" dt="2023-09-27T11:04:55.295" v="781" actId="20577"/>
        <pc:sldMkLst>
          <pc:docMk/>
          <pc:sldMk cId="3295068945" sldId="13212"/>
        </pc:sldMkLst>
        <pc:spChg chg="mod">
          <ac:chgData name="Aleksandra Pietrzak" userId="dac1b751-086f-4cd8-9afd-4346c259e213" providerId="ADAL" clId="{4A6A5C31-0DC0-4BBE-9245-B553EAC08E56}" dt="2023-09-27T10:59:05.193" v="778"/>
          <ac:spMkLst>
            <pc:docMk/>
            <pc:sldMk cId="3295068945" sldId="13212"/>
            <ac:spMk id="2" creationId="{00000000-0000-0000-0000-000000000000}"/>
          </ac:spMkLst>
        </pc:spChg>
        <pc:spChg chg="mod">
          <ac:chgData name="Aleksandra Pietrzak" userId="dac1b751-086f-4cd8-9afd-4346c259e213" providerId="ADAL" clId="{4A6A5C31-0DC0-4BBE-9245-B553EAC08E56}" dt="2023-09-27T11:04:55.295" v="781" actId="20577"/>
          <ac:spMkLst>
            <pc:docMk/>
            <pc:sldMk cId="3295068945" sldId="13212"/>
            <ac:spMk id="5" creationId="{00000000-0000-0000-0000-000000000000}"/>
          </ac:spMkLst>
        </pc:spChg>
      </pc:sldChg>
      <pc:sldChg chg="modSp mod">
        <pc:chgData name="Aleksandra Pietrzak" userId="dac1b751-086f-4cd8-9afd-4346c259e213" providerId="ADAL" clId="{4A6A5C31-0DC0-4BBE-9245-B553EAC08E56}" dt="2023-09-28T08:58:11.450" v="845" actId="20577"/>
        <pc:sldMkLst>
          <pc:docMk/>
          <pc:sldMk cId="220272286" sldId="13213"/>
        </pc:sldMkLst>
        <pc:spChg chg="mod">
          <ac:chgData name="Aleksandra Pietrzak" userId="dac1b751-086f-4cd8-9afd-4346c259e213" providerId="ADAL" clId="{4A6A5C31-0DC0-4BBE-9245-B553EAC08E56}" dt="2023-09-28T08:55:49.020" v="782"/>
          <ac:spMkLst>
            <pc:docMk/>
            <pc:sldMk cId="220272286" sldId="13213"/>
            <ac:spMk id="2" creationId="{00000000-0000-0000-0000-000000000000}"/>
          </ac:spMkLst>
        </pc:spChg>
        <pc:spChg chg="mod">
          <ac:chgData name="Aleksandra Pietrzak" userId="dac1b751-086f-4cd8-9afd-4346c259e213" providerId="ADAL" clId="{4A6A5C31-0DC0-4BBE-9245-B553EAC08E56}" dt="2023-09-28T08:56:13.012" v="820" actId="20577"/>
          <ac:spMkLst>
            <pc:docMk/>
            <pc:sldMk cId="220272286" sldId="13213"/>
            <ac:spMk id="5" creationId="{00000000-0000-0000-0000-000000000000}"/>
          </ac:spMkLst>
        </pc:spChg>
        <pc:spChg chg="mod">
          <ac:chgData name="Aleksandra Pietrzak" userId="dac1b751-086f-4cd8-9afd-4346c259e213" providerId="ADAL" clId="{4A6A5C31-0DC0-4BBE-9245-B553EAC08E56}" dt="2023-09-28T08:56:56.396" v="825" actId="20577"/>
          <ac:spMkLst>
            <pc:docMk/>
            <pc:sldMk cId="220272286" sldId="13213"/>
            <ac:spMk id="12" creationId="{9CABF386-A7B0-8396-20A3-5DF1C71299BD}"/>
          </ac:spMkLst>
        </pc:spChg>
        <pc:spChg chg="mod">
          <ac:chgData name="Aleksandra Pietrzak" userId="dac1b751-086f-4cd8-9afd-4346c259e213" providerId="ADAL" clId="{4A6A5C31-0DC0-4BBE-9245-B553EAC08E56}" dt="2023-09-28T08:58:11.450" v="845" actId="20577"/>
          <ac:spMkLst>
            <pc:docMk/>
            <pc:sldMk cId="220272286" sldId="13213"/>
            <ac:spMk id="14" creationId="{AE1DF5E4-EB2D-5FA4-1C18-E066628AD9A4}"/>
          </ac:spMkLst>
        </pc:spChg>
      </pc:sldChg>
      <pc:sldChg chg="modSp mod">
        <pc:chgData name="Aleksandra Pietrzak" userId="dac1b751-086f-4cd8-9afd-4346c259e213" providerId="ADAL" clId="{4A6A5C31-0DC0-4BBE-9245-B553EAC08E56}" dt="2023-09-28T09:00:27.416" v="885" actId="113"/>
        <pc:sldMkLst>
          <pc:docMk/>
          <pc:sldMk cId="3416678574" sldId="13214"/>
        </pc:sldMkLst>
        <pc:spChg chg="mod">
          <ac:chgData name="Aleksandra Pietrzak" userId="dac1b751-086f-4cd8-9afd-4346c259e213" providerId="ADAL" clId="{4A6A5C31-0DC0-4BBE-9245-B553EAC08E56}" dt="2023-09-28T08:58:34.413" v="846"/>
          <ac:spMkLst>
            <pc:docMk/>
            <pc:sldMk cId="3416678574" sldId="13214"/>
            <ac:spMk id="2" creationId="{00000000-0000-0000-0000-000000000000}"/>
          </ac:spMkLst>
        </pc:spChg>
        <pc:spChg chg="mod">
          <ac:chgData name="Aleksandra Pietrzak" userId="dac1b751-086f-4cd8-9afd-4346c259e213" providerId="ADAL" clId="{4A6A5C31-0DC0-4BBE-9245-B553EAC08E56}" dt="2023-09-28T09:00:27.416" v="885" actId="113"/>
          <ac:spMkLst>
            <pc:docMk/>
            <pc:sldMk cId="3416678574" sldId="13214"/>
            <ac:spMk id="5" creationId="{00000000-0000-0000-0000-000000000000}"/>
          </ac:spMkLst>
        </pc:spChg>
      </pc:sldChg>
      <pc:sldChg chg="modSp mod">
        <pc:chgData name="Aleksandra Pietrzak" userId="dac1b751-086f-4cd8-9afd-4346c259e213" providerId="ADAL" clId="{4A6A5C31-0DC0-4BBE-9245-B553EAC08E56}" dt="2023-09-27T10:18:42.157" v="384" actId="20577"/>
        <pc:sldMkLst>
          <pc:docMk/>
          <pc:sldMk cId="4117198514" sldId="13215"/>
        </pc:sldMkLst>
        <pc:spChg chg="mod">
          <ac:chgData name="Aleksandra Pietrzak" userId="dac1b751-086f-4cd8-9afd-4346c259e213" providerId="ADAL" clId="{4A6A5C31-0DC0-4BBE-9245-B553EAC08E56}" dt="2023-09-27T10:18:42.157" v="384" actId="20577"/>
          <ac:spMkLst>
            <pc:docMk/>
            <pc:sldMk cId="4117198514" sldId="13215"/>
            <ac:spMk id="2" creationId="{00000000-0000-0000-0000-000000000000}"/>
          </ac:spMkLst>
        </pc:spChg>
        <pc:spChg chg="mod">
          <ac:chgData name="Aleksandra Pietrzak" userId="dac1b751-086f-4cd8-9afd-4346c259e213" providerId="ADAL" clId="{4A6A5C31-0DC0-4BBE-9245-B553EAC08E56}" dt="2023-09-27T09:48:19.081" v="380" actId="400"/>
          <ac:spMkLst>
            <pc:docMk/>
            <pc:sldMk cId="4117198514" sldId="13215"/>
            <ac:spMk id="8" creationId="{E4CBDF9D-E479-C46E-B76C-C7CB8101457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CD55C35-1906-E7EE-4F98-20C70CDF754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de-DE" dirty="0">
              <a:latin typeface="Arial" panose="020B0604020202020204" pitchFamily="34" charset="0"/>
            </a:endParaRPr>
          </a:p>
        </p:txBody>
      </p:sp>
      <p:sp>
        <p:nvSpPr>
          <p:cNvPr id="3" name="Datumsplatzhalter 2">
            <a:extLst>
              <a:ext uri="{FF2B5EF4-FFF2-40B4-BE49-F238E27FC236}">
                <a16:creationId xmlns:a16="http://schemas.microsoft.com/office/drawing/2014/main" id="{8FC87305-5939-88D4-70E1-53703012D57D}"/>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F5D72BD1-B6D1-4F5C-946B-DA94228E66E7}" type="datetimeFigureOut">
              <a:rPr lang="de-DE" smtClean="0">
                <a:latin typeface="Arial" panose="020B0604020202020204" pitchFamily="34" charset="0"/>
              </a:rPr>
              <a:t>28.09.2023</a:t>
            </a:fld>
            <a:endParaRPr lang="de-DE" dirty="0">
              <a:latin typeface="Arial" panose="020B0604020202020204" pitchFamily="34" charset="0"/>
            </a:endParaRPr>
          </a:p>
        </p:txBody>
      </p:sp>
      <p:sp>
        <p:nvSpPr>
          <p:cNvPr id="4" name="Fußzeilenplatzhalter 3">
            <a:extLst>
              <a:ext uri="{FF2B5EF4-FFF2-40B4-BE49-F238E27FC236}">
                <a16:creationId xmlns:a16="http://schemas.microsoft.com/office/drawing/2014/main" id="{1C3EDCA2-C3B5-03A7-861F-CF2A5783B40A}"/>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de-DE" dirty="0">
              <a:latin typeface="Arial" panose="020B0604020202020204" pitchFamily="34" charset="0"/>
            </a:endParaRPr>
          </a:p>
        </p:txBody>
      </p:sp>
      <p:sp>
        <p:nvSpPr>
          <p:cNvPr id="5" name="Foliennummernplatzhalter 4">
            <a:extLst>
              <a:ext uri="{FF2B5EF4-FFF2-40B4-BE49-F238E27FC236}">
                <a16:creationId xmlns:a16="http://schemas.microsoft.com/office/drawing/2014/main" id="{7D6DA7C8-8460-7CE0-9DDD-60DDCDF1E073}"/>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D10906B0-9162-4CF7-B73B-54D8BAB7FF17}" type="slidenum">
              <a:rPr lang="de-DE" smtClean="0">
                <a:latin typeface="Arial" panose="020B0604020202020204" pitchFamily="34" charset="0"/>
              </a:rPr>
              <a:t>‹#›</a:t>
            </a:fld>
            <a:endParaRPr lang="de-DE" dirty="0">
              <a:latin typeface="Arial" panose="020B0604020202020204" pitchFamily="34" charset="0"/>
            </a:endParaRPr>
          </a:p>
        </p:txBody>
      </p:sp>
    </p:spTree>
    <p:extLst>
      <p:ext uri="{BB962C8B-B14F-4D97-AF65-F5344CB8AC3E}">
        <p14:creationId xmlns:p14="http://schemas.microsoft.com/office/powerpoint/2010/main" val="367897102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0" y="0"/>
            <a:ext cx="6797675" cy="3825875"/>
          </a:xfrm>
          <a:prstGeom prst="rect">
            <a:avLst/>
          </a:prstGeom>
          <a:noFill/>
          <a:ln w="12700">
            <a:solidFill>
              <a:schemeClr val="bg1"/>
            </a:solidFill>
          </a:ln>
        </p:spPr>
        <p:txBody>
          <a:bodyPr vert="horz" lIns="90965" tIns="45482" rIns="90965" bIns="45482" rtlCol="0" anchor="ctr"/>
          <a:lstStyle/>
          <a:p>
            <a:endParaRPr lang="en-US" noProof="0" dirty="0"/>
          </a:p>
        </p:txBody>
      </p:sp>
      <p:sp>
        <p:nvSpPr>
          <p:cNvPr id="5" name="Notizenplatzhalter 4"/>
          <p:cNvSpPr>
            <a:spLocks noGrp="1"/>
          </p:cNvSpPr>
          <p:nvPr>
            <p:ph type="body" sz="quarter" idx="3"/>
          </p:nvPr>
        </p:nvSpPr>
        <p:spPr bwMode="gray">
          <a:xfrm>
            <a:off x="592134" y="4763525"/>
            <a:ext cx="5927634" cy="4863232"/>
          </a:xfrm>
          <a:prstGeom prst="rect">
            <a:avLst/>
          </a:prstGeom>
        </p:spPr>
        <p:txBody>
          <a:bodyPr vert="horz" lIns="0" tIns="0" rIns="0" bIns="0" rtlCol="0"/>
          <a:lstStyle/>
          <a:p>
            <a:pPr lvl="0"/>
            <a:r>
              <a:rPr lang="en-US" noProof="0" dirty="0" err="1"/>
              <a:t>Textmasterformat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p:txBody>
      </p:sp>
    </p:spTree>
    <p:extLst>
      <p:ext uri="{BB962C8B-B14F-4D97-AF65-F5344CB8AC3E}">
        <p14:creationId xmlns:p14="http://schemas.microsoft.com/office/powerpoint/2010/main" val="575068091"/>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1600"/>
      </a:spcBef>
      <a:defRPr sz="1000" kern="1200">
        <a:solidFill>
          <a:schemeClr val="tx1"/>
        </a:solidFill>
        <a:latin typeface="Arial" panose="020B0604020202020204" pitchFamily="34" charset="0"/>
        <a:ea typeface="Arial" panose="020B0606030504020204" pitchFamily="34" charset="0"/>
        <a:cs typeface="Arial" panose="020B0604020202020204" pitchFamily="34" charset="0"/>
      </a:defRPr>
    </a:lvl1pPr>
    <a:lvl2pPr marL="144000" indent="-144000" algn="l" defTabSz="914400" rtl="0" eaLnBrk="1" latinLnBrk="0" hangingPunct="1">
      <a:spcBef>
        <a:spcPts val="600"/>
      </a:spcBef>
      <a:buClr>
        <a:schemeClr val="accent1"/>
      </a:buClr>
      <a:buFont typeface="Arial" panose="020B0604020202020204" pitchFamily="34" charset="0"/>
      <a:buChar char="●"/>
      <a:defRPr sz="1000" kern="1200">
        <a:solidFill>
          <a:schemeClr val="tx1"/>
        </a:solidFill>
        <a:latin typeface="Arial" panose="020B0604020202020204" pitchFamily="34" charset="0"/>
        <a:ea typeface="Arial" panose="020B0606030504020204" pitchFamily="34" charset="0"/>
        <a:cs typeface="Arial" panose="020B0604020202020204" pitchFamily="34" charset="0"/>
      </a:defRPr>
    </a:lvl2pPr>
    <a:lvl3pPr marL="288000" indent="-144000" algn="l" defTabSz="914400" rtl="0" eaLnBrk="1" latinLnBrk="0" hangingPunct="1">
      <a:spcBef>
        <a:spcPts val="600"/>
      </a:spcBef>
      <a:buClr>
        <a:schemeClr val="accent1"/>
      </a:buClr>
      <a:buFont typeface="Arial" panose="020B0604020202020204" pitchFamily="34" charset="0"/>
      <a:buChar char="●"/>
      <a:defRPr sz="1000" kern="1200">
        <a:solidFill>
          <a:schemeClr val="tx1"/>
        </a:solidFill>
        <a:latin typeface="Arial" panose="020B0604020202020204" pitchFamily="34" charset="0"/>
        <a:ea typeface="Arial" panose="020B0606030504020204" pitchFamily="34" charset="0"/>
        <a:cs typeface="Arial" panose="020B0604020202020204" pitchFamily="34" charset="0"/>
      </a:defRPr>
    </a:lvl3pPr>
    <a:lvl4pPr marL="1371600" algn="l" defTabSz="914400" rtl="0" eaLnBrk="1" latinLnBrk="0" hangingPunct="1">
      <a:defRPr sz="1200" kern="1200">
        <a:solidFill>
          <a:schemeClr val="tx1"/>
        </a:solidFill>
        <a:latin typeface="PAYBACK Light" pitchFamily="2" charset="0"/>
        <a:ea typeface="+mn-ea"/>
        <a:cs typeface="+mn-cs"/>
      </a:defRPr>
    </a:lvl4pPr>
    <a:lvl5pPr marL="1828800" algn="l" defTabSz="914400" rtl="0" eaLnBrk="1" latinLnBrk="0" hangingPunct="1">
      <a:defRPr sz="1200" kern="1200">
        <a:solidFill>
          <a:schemeClr val="tx1"/>
        </a:solidFill>
        <a:latin typeface="PAYBACK Ligh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6554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08522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48313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31368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0085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52761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7761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41268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0539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58158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93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589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2152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2714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2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irst page">
    <p:bg>
      <p:bgPr>
        <a:solidFill>
          <a:schemeClr val="accent1"/>
        </a:solidFill>
        <a:effectLst/>
      </p:bgPr>
    </p:bg>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1"/>
            </p:custDataLst>
            <p:extLst>
              <p:ext uri="{D42A27DB-BD31-4B8C-83A1-F6EECF244321}">
                <p14:modId xmlns:p14="http://schemas.microsoft.com/office/powerpoint/2010/main" val="433549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5" name="Objekt 4"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ctrTitle" hasCustomPrompt="1"/>
          </p:nvPr>
        </p:nvSpPr>
        <p:spPr bwMode="invGray">
          <a:xfrm>
            <a:off x="981869" y="2647797"/>
            <a:ext cx="10226675" cy="692497"/>
          </a:xfrm>
        </p:spPr>
        <p:txBody>
          <a:bodyPr anchor="b"/>
          <a:lstStyle>
            <a:lvl1pPr algn="ctr">
              <a:lnSpc>
                <a:spcPct val="90000"/>
              </a:lnSpc>
              <a:defRPr sz="5000">
                <a:solidFill>
                  <a:schemeClr val="bg1"/>
                </a:solidFill>
              </a:defRPr>
            </a:lvl1pPr>
          </a:lstStyle>
          <a:p>
            <a:r>
              <a:rPr lang="de-DE" noProof="0" dirty="0"/>
              <a:t>Titel der Präsentation</a:t>
            </a:r>
            <a:endParaRPr lang="en-US" noProof="0" dirty="0"/>
          </a:p>
        </p:txBody>
      </p:sp>
      <p:sp>
        <p:nvSpPr>
          <p:cNvPr id="3" name="Untertitel 2"/>
          <p:cNvSpPr>
            <a:spLocks noGrp="1"/>
          </p:cNvSpPr>
          <p:nvPr>
            <p:ph type="subTitle" idx="1"/>
          </p:nvPr>
        </p:nvSpPr>
        <p:spPr bwMode="invGray">
          <a:xfrm>
            <a:off x="981075" y="3454091"/>
            <a:ext cx="10226675" cy="369332"/>
          </a:xfrm>
          <a:prstGeom prst="rect">
            <a:avLst/>
          </a:prstGeom>
        </p:spPr>
        <p:txBody>
          <a:bodyPr wrap="square">
            <a:spAutoFit/>
          </a:bodyPr>
          <a:lstStyle>
            <a:lvl1pPr marL="0" indent="0" algn="ctr">
              <a:spcBef>
                <a:spcPts val="0"/>
              </a:spcBef>
              <a:buNone/>
              <a:defRPr sz="24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US" noProof="0" dirty="0"/>
          </a:p>
        </p:txBody>
      </p:sp>
      <p:pic>
        <p:nvPicPr>
          <p:cNvPr id="9" name="Grafik 8">
            <a:extLst>
              <a:ext uri="{FF2B5EF4-FFF2-40B4-BE49-F238E27FC236}">
                <a16:creationId xmlns:a16="http://schemas.microsoft.com/office/drawing/2014/main" id="{44A86C03-A116-8736-B44E-6839EACBF8B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369550" y="234460"/>
            <a:ext cx="1562100" cy="593571"/>
          </a:xfrm>
          <a:prstGeom prst="rect">
            <a:avLst/>
          </a:prstGeom>
        </p:spPr>
      </p:pic>
    </p:spTree>
    <p:extLst>
      <p:ext uri="{BB962C8B-B14F-4D97-AF65-F5344CB8AC3E}">
        <p14:creationId xmlns:p14="http://schemas.microsoft.com/office/powerpoint/2010/main" val="2420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T only">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50780679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en-US" noProof="0"/>
              <a:t>Click to edit Master title style</a:t>
            </a:r>
            <a:endParaRPr lang="de-DE" noProof="0" dirty="0"/>
          </a:p>
        </p:txBody>
      </p:sp>
      <p:sp>
        <p:nvSpPr>
          <p:cNvPr id="9"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a:t>Präsentationskennung - über EINFÜGEN in KOPF- UND FUSSZEILE eintragen</a:t>
            </a:r>
            <a:endParaRPr lang="de-DE" dirty="0"/>
          </a:p>
        </p:txBody>
      </p:sp>
      <p:sp>
        <p:nvSpPr>
          <p:cNvPr id="10"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772574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T and Sub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117659763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3" name="Objek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en-US" noProof="0"/>
              <a:t>Click to edit Master title style</a:t>
            </a:r>
            <a:endParaRPr lang="de-DE" noProof="0" dirty="0"/>
          </a:p>
        </p:txBody>
      </p:sp>
      <p:sp>
        <p:nvSpPr>
          <p:cNvPr id="8" name="Textplatzhalter 3"/>
          <p:cNvSpPr>
            <a:spLocks noGrp="1"/>
          </p:cNvSpPr>
          <p:nvPr>
            <p:ph type="body" sz="quarter" idx="10"/>
          </p:nvPr>
        </p:nvSpPr>
        <p:spPr bwMode="gray">
          <a:xfrm>
            <a:off x="981075" y="1341438"/>
            <a:ext cx="7669213" cy="276999"/>
          </a:xfrm>
          <a:prstGeom prst="rect">
            <a:avLst/>
          </a:prstGeom>
        </p:spPr>
        <p:txBody>
          <a:bodyPr wrap="square">
            <a:spAutoFit/>
          </a:bodyPr>
          <a:lstStyle>
            <a:lvl1pPr marL="0" indent="0">
              <a:spcBef>
                <a:spcPts val="0"/>
              </a:spcBef>
              <a:buNone/>
              <a:defRPr sz="1800">
                <a:solidFill>
                  <a:schemeClr val="accent1"/>
                </a:solidFill>
                <a:latin typeface="+mj-lt"/>
                <a:ea typeface="Arial" panose="020B0606030504020204" pitchFamily="34" charset="0"/>
                <a:cs typeface="Arial" panose="020B0604020202020204" pitchFamily="34" charset="0"/>
              </a:defRPr>
            </a:lvl1pPr>
            <a:lvl2pPr>
              <a:defRPr sz="1800">
                <a:solidFill>
                  <a:schemeClr val="tx1"/>
                </a:solidFill>
                <a:latin typeface="Arial" panose="020B0606030504020204" pitchFamily="34" charset="0"/>
                <a:ea typeface="Arial" panose="020B0606030504020204" pitchFamily="34" charset="0"/>
                <a:cs typeface="Arial" panose="020B0606030504020204" pitchFamily="34" charset="0"/>
              </a:defRPr>
            </a:lvl2pPr>
            <a:lvl3pPr>
              <a:defRPr sz="1800">
                <a:solidFill>
                  <a:schemeClr val="tx1"/>
                </a:solidFill>
                <a:latin typeface="Arial" panose="020B0606030504020204" pitchFamily="34" charset="0"/>
                <a:ea typeface="Arial" panose="020B0606030504020204" pitchFamily="34" charset="0"/>
                <a:cs typeface="Arial" panose="020B0606030504020204" pitchFamily="34" charset="0"/>
              </a:defRPr>
            </a:lvl3pPr>
            <a:lvl4pPr>
              <a:defRPr sz="1800">
                <a:solidFill>
                  <a:schemeClr val="tx1"/>
                </a:solidFill>
                <a:latin typeface="Arial" panose="020B0606030504020204" pitchFamily="34" charset="0"/>
                <a:ea typeface="Arial" panose="020B0606030504020204" pitchFamily="34" charset="0"/>
                <a:cs typeface="Arial" panose="020B0606030504020204" pitchFamily="34" charset="0"/>
              </a:defRPr>
            </a:lvl4pPr>
            <a:lvl5pPr>
              <a:defRPr sz="1800">
                <a:solidFill>
                  <a:schemeClr val="tx1"/>
                </a:solidFill>
                <a:latin typeface="Arial" panose="020B0606030504020204" pitchFamily="34" charset="0"/>
                <a:ea typeface="Arial" panose="020B0606030504020204" pitchFamily="34" charset="0"/>
                <a:cs typeface="Arial" panose="020B0606030504020204" pitchFamily="34" charset="0"/>
              </a:defRPr>
            </a:lvl5pPr>
          </a:lstStyle>
          <a:p>
            <a:pPr lvl="0"/>
            <a:r>
              <a:rPr lang="en-US"/>
              <a:t>Click to edit Master text styles</a:t>
            </a:r>
          </a:p>
        </p:txBody>
      </p:sp>
      <p:sp>
        <p:nvSpPr>
          <p:cNvPr id="11"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2"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335697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T and Tex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93183051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platzhalter 4"/>
          <p:cNvSpPr>
            <a:spLocks noGrp="1"/>
          </p:cNvSpPr>
          <p:nvPr>
            <p:ph type="body" sz="quarter" idx="10" hasCustomPrompt="1"/>
          </p:nvPr>
        </p:nvSpPr>
        <p:spPr bwMode="gray">
          <a:xfrm>
            <a:off x="981075" y="1341439"/>
            <a:ext cx="10226675" cy="5040311"/>
          </a:xfrm>
          <a:prstGeom prst="rect">
            <a:avLst/>
          </a:prstGeom>
        </p:spPr>
        <p:txBody>
          <a:bodyPr numCol="2" spcCol="360000">
            <a:noAutofit/>
          </a:bodyPr>
          <a:lstStyle>
            <a:lvl1pPr>
              <a:defRPr/>
            </a:lvl1pPr>
            <a:lvl2pPr>
              <a:defRPr/>
            </a:lvl2pPr>
            <a:lvl3pPr>
              <a:defRPr baseline="0"/>
            </a:lvl3pPr>
            <a:lvl4pPr>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9"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en-US" noProof="0"/>
              <a:t>Click to edit Master title style</a:t>
            </a:r>
            <a:endParaRPr lang="de-DE" noProof="0" dirty="0"/>
          </a:p>
        </p:txBody>
      </p:sp>
      <p:sp>
        <p:nvSpPr>
          <p:cNvPr id="7"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1"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39268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T and Text blue">
    <p:bg>
      <p:bgPr>
        <a:solidFill>
          <a:schemeClr val="accent2"/>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93183051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platzhalter 4"/>
          <p:cNvSpPr>
            <a:spLocks noGrp="1"/>
          </p:cNvSpPr>
          <p:nvPr>
            <p:ph type="body" sz="quarter" idx="10" hasCustomPrompt="1"/>
          </p:nvPr>
        </p:nvSpPr>
        <p:spPr bwMode="gray">
          <a:xfrm>
            <a:off x="981075" y="1341439"/>
            <a:ext cx="10226675" cy="5040311"/>
          </a:xfrm>
          <a:prstGeom prst="rect">
            <a:avLst/>
          </a:prstGeom>
        </p:spPr>
        <p:txBody>
          <a:bodyPr numCol="2" spcCol="360000">
            <a:noAutofit/>
          </a:bodyPr>
          <a:lstStyle>
            <a:lvl1pPr>
              <a:defRPr/>
            </a:lvl1pPr>
            <a:lvl2pPr>
              <a:defRPr/>
            </a:lvl2pPr>
            <a:lvl3pPr>
              <a:defRPr baseline="0"/>
            </a:lvl3pPr>
            <a:lvl4pPr>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9"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en-US" noProof="0"/>
              <a:t>Click to edit Master title style</a:t>
            </a:r>
            <a:endParaRPr lang="de-DE" noProof="0" dirty="0"/>
          </a:p>
        </p:txBody>
      </p:sp>
      <p:sp>
        <p:nvSpPr>
          <p:cNvPr id="7"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1"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71678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T, Text or Objec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0723948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6" name="Textplatzhalter 11"/>
          <p:cNvSpPr>
            <a:spLocks noGrp="1"/>
          </p:cNvSpPr>
          <p:nvPr>
            <p:ph type="body" sz="quarter" idx="16" hasCustomPrompt="1"/>
          </p:nvPr>
        </p:nvSpPr>
        <p:spPr bwMode="gray">
          <a:xfrm>
            <a:off x="981075" y="6487237"/>
            <a:ext cx="764633" cy="124906"/>
          </a:xfrm>
          <a:prstGeom prst="rect">
            <a:avLst/>
          </a:prstGeom>
        </p:spPr>
        <p:txBody>
          <a:bodyPr wrap="none" anchor="b">
            <a:spAutoFit/>
          </a:bodyPr>
          <a:lstStyle>
            <a:lvl1pPr marL="177800" indent="-177800">
              <a:spcBef>
                <a:spcPts val="0"/>
              </a:spcBef>
              <a:buFontTx/>
              <a:buNone/>
              <a:tabLst/>
              <a:defRPr sz="800" b="0">
                <a:solidFill>
                  <a:schemeClr val="tx1"/>
                </a:solidFill>
                <a:latin typeface="Arial" panose="020B0604020202020204" pitchFamily="34" charset="0"/>
                <a:sym typeface="Arial"/>
              </a:defRPr>
            </a:lvl1pPr>
          </a:lstStyle>
          <a:p>
            <a:pPr lvl="0"/>
            <a:r>
              <a:rPr lang="en-US" noProof="0" dirty="0"/>
              <a:t>Source/Footnote</a:t>
            </a:r>
          </a:p>
        </p:txBody>
      </p:sp>
      <p:sp>
        <p:nvSpPr>
          <p:cNvPr id="8"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en-US" noProof="0"/>
              <a:t>Click to edit Master title style</a:t>
            </a:r>
            <a:endParaRPr lang="de-DE" noProof="0" dirty="0"/>
          </a:p>
        </p:txBody>
      </p:sp>
      <p:sp>
        <p:nvSpPr>
          <p:cNvPr id="4" name="Inhaltsplatzhalter 3"/>
          <p:cNvSpPr>
            <a:spLocks noGrp="1"/>
          </p:cNvSpPr>
          <p:nvPr>
            <p:ph sz="quarter" idx="17" hasCustomPrompt="1"/>
          </p:nvPr>
        </p:nvSpPr>
        <p:spPr bwMode="gray">
          <a:xfrm>
            <a:off x="981076" y="1736812"/>
            <a:ext cx="10226674" cy="4644938"/>
          </a:xfrm>
        </p:spPr>
        <p:txBody>
          <a:bodyPr/>
          <a:lstStyle>
            <a:lvl1pPr>
              <a:defRPr/>
            </a:lvl1pPr>
          </a:lstStyle>
          <a:p>
            <a:pPr lvl="0"/>
            <a:r>
              <a:rPr lang="de-DE" dirty="0"/>
              <a:t>Text oder Inhalt</a:t>
            </a:r>
          </a:p>
        </p:txBody>
      </p:sp>
      <p:sp>
        <p:nvSpPr>
          <p:cNvPr id="9" name="Textplatzhalter 3"/>
          <p:cNvSpPr>
            <a:spLocks noGrp="1"/>
          </p:cNvSpPr>
          <p:nvPr>
            <p:ph type="body" sz="quarter" idx="10"/>
          </p:nvPr>
        </p:nvSpPr>
        <p:spPr bwMode="gray">
          <a:xfrm>
            <a:off x="981075" y="1341438"/>
            <a:ext cx="7669213" cy="276999"/>
          </a:xfrm>
          <a:prstGeom prst="rect">
            <a:avLst/>
          </a:prstGeom>
        </p:spPr>
        <p:txBody>
          <a:bodyPr wrap="square">
            <a:spAutoFit/>
          </a:bodyPr>
          <a:lstStyle>
            <a:lvl1pPr marL="0" indent="0">
              <a:spcBef>
                <a:spcPts val="0"/>
              </a:spcBef>
              <a:buNone/>
              <a:defRPr sz="1800">
                <a:solidFill>
                  <a:schemeClr val="accent1"/>
                </a:solidFill>
                <a:latin typeface="+mj-lt"/>
                <a:ea typeface="Arial" panose="020B0606030504020204" pitchFamily="34" charset="0"/>
                <a:cs typeface="Arial" panose="020B0604020202020204" pitchFamily="34" charset="0"/>
              </a:defRPr>
            </a:lvl1pPr>
            <a:lvl2pPr>
              <a:defRPr sz="1800">
                <a:solidFill>
                  <a:schemeClr val="tx1"/>
                </a:solidFill>
                <a:latin typeface="Arial" panose="020B0606030504020204" pitchFamily="34" charset="0"/>
                <a:ea typeface="Arial" panose="020B0606030504020204" pitchFamily="34" charset="0"/>
                <a:cs typeface="Arial" panose="020B0606030504020204" pitchFamily="34" charset="0"/>
              </a:defRPr>
            </a:lvl2pPr>
            <a:lvl3pPr>
              <a:defRPr sz="1800">
                <a:solidFill>
                  <a:schemeClr val="tx1"/>
                </a:solidFill>
                <a:latin typeface="Arial" panose="020B0606030504020204" pitchFamily="34" charset="0"/>
                <a:ea typeface="Arial" panose="020B0606030504020204" pitchFamily="34" charset="0"/>
                <a:cs typeface="Arial" panose="020B0606030504020204" pitchFamily="34" charset="0"/>
              </a:defRPr>
            </a:lvl3pPr>
            <a:lvl4pPr>
              <a:defRPr sz="1800">
                <a:solidFill>
                  <a:schemeClr val="tx1"/>
                </a:solidFill>
                <a:latin typeface="Arial" panose="020B0606030504020204" pitchFamily="34" charset="0"/>
                <a:ea typeface="Arial" panose="020B0606030504020204" pitchFamily="34" charset="0"/>
                <a:cs typeface="Arial" panose="020B0606030504020204" pitchFamily="34" charset="0"/>
              </a:defRPr>
            </a:lvl4pPr>
            <a:lvl5pPr>
              <a:defRPr sz="1800">
                <a:solidFill>
                  <a:schemeClr val="tx1"/>
                </a:solidFill>
                <a:latin typeface="Arial" panose="020B0606030504020204" pitchFamily="34" charset="0"/>
                <a:ea typeface="Arial" panose="020B0606030504020204" pitchFamily="34" charset="0"/>
                <a:cs typeface="Arial" panose="020B0606030504020204" pitchFamily="34" charset="0"/>
              </a:defRPr>
            </a:lvl5pPr>
          </a:lstStyle>
          <a:p>
            <a:pPr lvl="0"/>
            <a:r>
              <a:rPr lang="en-US"/>
              <a:t>Click to edit Master text styles</a:t>
            </a:r>
          </a:p>
        </p:txBody>
      </p:sp>
      <p:sp>
        <p:nvSpPr>
          <p:cNvPr id="11"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3"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74614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T and 2 Objects">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1825740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Inhaltsplatzhalter 5"/>
          <p:cNvSpPr>
            <a:spLocks noGrp="1"/>
          </p:cNvSpPr>
          <p:nvPr>
            <p:ph sz="quarter" idx="18" hasCustomPrompt="1"/>
          </p:nvPr>
        </p:nvSpPr>
        <p:spPr bwMode="gray">
          <a:xfrm>
            <a:off x="981075" y="1341439"/>
            <a:ext cx="4937125" cy="5040312"/>
          </a:xfrm>
          <a:prstGeom prst="rect">
            <a:avLst/>
          </a:prstGeom>
        </p:spPr>
        <p:txBody>
          <a:bodyPr lIns="0" rIns="0"/>
          <a:lstStyle>
            <a:lvl1pPr>
              <a:defRPr/>
            </a:lvl1pPr>
            <a:lvl2pPr>
              <a:defRPr/>
            </a:lvl2pPr>
            <a:lvl3pPr>
              <a:defRPr/>
            </a:lvl3pPr>
            <a:lvl4pPr>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18" name="Inhaltsplatzhalter 5"/>
          <p:cNvSpPr>
            <a:spLocks noGrp="1"/>
          </p:cNvSpPr>
          <p:nvPr>
            <p:ph sz="quarter" idx="19" hasCustomPrompt="1"/>
          </p:nvPr>
        </p:nvSpPr>
        <p:spPr bwMode="gray">
          <a:xfrm>
            <a:off x="6270625" y="1341439"/>
            <a:ext cx="4937125" cy="5040312"/>
          </a:xfrm>
          <a:prstGeom prst="rect">
            <a:avLst/>
          </a:prstGeom>
        </p:spPr>
        <p:txBody>
          <a:bodyPr vert="horz" lIns="0" tIns="0" rIns="0" bIns="0" rtlCol="0">
            <a:noAutofit/>
          </a:bodyPr>
          <a:lstStyle>
            <a:lvl1pPr>
              <a:defRPr/>
            </a:lvl1pPr>
            <a:lvl2pPr>
              <a:defRPr/>
            </a:lvl2pPr>
            <a:lvl3pPr>
              <a:defRPr lang="de-DE" noProof="0" dirty="0" smtClean="0"/>
            </a:lvl3pPr>
            <a:lvl4pPr>
              <a:defRPr lang="de-DE" noProof="0" dirty="0" smtClean="0"/>
            </a:lvl4pPr>
            <a:lvl5pPr>
              <a:defRPr lang="en-US" noProof="0" dirty="0"/>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12"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en-US" noProof="0"/>
              <a:t>Click to edit Master title style</a:t>
            </a:r>
            <a:endParaRPr lang="de-DE" noProof="0" dirty="0"/>
          </a:p>
        </p:txBody>
      </p:sp>
      <p:sp>
        <p:nvSpPr>
          <p:cNvPr id="8"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0"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08658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T and 2 Objects blue">
    <p:bg>
      <p:bgPr>
        <a:solidFill>
          <a:schemeClr val="accent2"/>
        </a:solidFill>
        <a:effectLst/>
      </p:bgPr>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1825740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Inhaltsplatzhalter 5"/>
          <p:cNvSpPr>
            <a:spLocks noGrp="1"/>
          </p:cNvSpPr>
          <p:nvPr>
            <p:ph sz="quarter" idx="18" hasCustomPrompt="1"/>
          </p:nvPr>
        </p:nvSpPr>
        <p:spPr bwMode="gray">
          <a:xfrm>
            <a:off x="981075" y="1341439"/>
            <a:ext cx="4937125" cy="5040312"/>
          </a:xfrm>
          <a:prstGeom prst="rect">
            <a:avLst/>
          </a:prstGeom>
        </p:spPr>
        <p:txBody>
          <a:bodyPr lIns="0" rIns="0"/>
          <a:lstStyle>
            <a:lvl1pPr>
              <a:defRPr/>
            </a:lvl1pPr>
            <a:lvl2pPr>
              <a:defRPr/>
            </a:lvl2pPr>
            <a:lvl3pPr>
              <a:defRPr/>
            </a:lvl3pPr>
            <a:lvl4pPr>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18" name="Inhaltsplatzhalter 5"/>
          <p:cNvSpPr>
            <a:spLocks noGrp="1"/>
          </p:cNvSpPr>
          <p:nvPr>
            <p:ph sz="quarter" idx="19" hasCustomPrompt="1"/>
          </p:nvPr>
        </p:nvSpPr>
        <p:spPr bwMode="gray">
          <a:xfrm>
            <a:off x="6270625" y="1341439"/>
            <a:ext cx="4937125" cy="5040312"/>
          </a:xfrm>
          <a:prstGeom prst="rect">
            <a:avLst/>
          </a:prstGeom>
        </p:spPr>
        <p:txBody>
          <a:bodyPr vert="horz" lIns="0" tIns="0" rIns="0" bIns="0" rtlCol="0">
            <a:noAutofit/>
          </a:bodyPr>
          <a:lstStyle>
            <a:lvl1pPr>
              <a:defRPr/>
            </a:lvl1pPr>
            <a:lvl2pPr>
              <a:defRPr/>
            </a:lvl2pPr>
            <a:lvl3pPr>
              <a:defRPr lang="de-DE" noProof="0" dirty="0" smtClean="0"/>
            </a:lvl3pPr>
            <a:lvl4pPr>
              <a:defRPr lang="de-DE" noProof="0" dirty="0" smtClean="0"/>
            </a:lvl4pPr>
            <a:lvl5pPr>
              <a:defRPr lang="en-US" noProof="0" dirty="0"/>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12"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en-US" noProof="0"/>
              <a:t>Click to edit Master title style</a:t>
            </a:r>
            <a:endParaRPr lang="de-DE" noProof="0" dirty="0"/>
          </a:p>
        </p:txBody>
      </p:sp>
      <p:sp>
        <p:nvSpPr>
          <p:cNvPr id="8"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0"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44521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T with stage 1">
    <p:bg>
      <p:bgPr>
        <a:solidFill>
          <a:schemeClr val="accent2"/>
        </a:solidFill>
        <a:effectLst/>
      </p:bgPr>
    </p:bg>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78A5241E-F25D-6622-412C-F9415D6DFC6A}"/>
              </a:ext>
            </a:extLst>
          </p:cNvPr>
          <p:cNvSpPr/>
          <p:nvPr userDrawn="1"/>
        </p:nvSpPr>
        <p:spPr bwMode="white">
          <a:xfrm>
            <a:off x="0" y="0"/>
            <a:ext cx="8742267" cy="6858000"/>
          </a:xfrm>
          <a:custGeom>
            <a:avLst/>
            <a:gdLst>
              <a:gd name="connsiteX0" fmla="*/ 0 w 8742267"/>
              <a:gd name="connsiteY0" fmla="*/ 0 h 6858000"/>
              <a:gd name="connsiteX1" fmla="*/ 8041585 w 8742267"/>
              <a:gd name="connsiteY1" fmla="*/ 0 h 6858000"/>
              <a:gd name="connsiteX2" fmla="*/ 7995256 w 8742267"/>
              <a:gd name="connsiteY2" fmla="*/ 37171 h 6858000"/>
              <a:gd name="connsiteX3" fmla="*/ 8707105 w 8742267"/>
              <a:gd name="connsiteY3" fmla="*/ 6818987 h 6858000"/>
              <a:gd name="connsiteX4" fmla="*/ 8742267 w 8742267"/>
              <a:gd name="connsiteY4" fmla="*/ 6858000 h 6858000"/>
              <a:gd name="connsiteX5" fmla="*/ 0 w 874226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42267" h="6858000">
                <a:moveTo>
                  <a:pt x="0" y="0"/>
                </a:moveTo>
                <a:lnTo>
                  <a:pt x="8041585" y="0"/>
                </a:lnTo>
                <a:lnTo>
                  <a:pt x="7995256" y="37171"/>
                </a:lnTo>
                <a:cubicBezTo>
                  <a:pt x="6152320" y="1641459"/>
                  <a:pt x="6922197" y="4768561"/>
                  <a:pt x="8707105" y="6818987"/>
                </a:cubicBezTo>
                <a:lnTo>
                  <a:pt x="8742267" y="6858000"/>
                </a:lnTo>
                <a:lnTo>
                  <a:pt x="0" y="6858000"/>
                </a:lnTo>
                <a:close/>
              </a:path>
            </a:pathLst>
          </a:cu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endParaRPr lang="de-DE" sz="1400" dirty="0" err="1">
              <a:solidFill>
                <a:schemeClr val="tx1"/>
              </a:solidFill>
              <a:latin typeface="Arial" panose="020B0604020202020204" pitchFamily="34" charset="0"/>
              <a:ea typeface="Arial" panose="020B0606030504020204" pitchFamily="34" charset="0"/>
              <a:cs typeface="Arial" panose="020B0604020202020204" pitchFamily="34" charset="0"/>
            </a:endParaRPr>
          </a:p>
        </p:txBody>
      </p:sp>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3669621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2" name="Titelplatzhalter 1"/>
          <p:cNvSpPr>
            <a:spLocks noGrp="1"/>
          </p:cNvSpPr>
          <p:nvPr>
            <p:ph type="title"/>
          </p:nvPr>
        </p:nvSpPr>
        <p:spPr bwMode="black">
          <a:xfrm>
            <a:off x="981075" y="356672"/>
            <a:ext cx="5724525" cy="369332"/>
          </a:xfrm>
          <a:prstGeom prst="rect">
            <a:avLst/>
          </a:prstGeom>
        </p:spPr>
        <p:txBody>
          <a:bodyPr vert="horz" wrap="square" lIns="0" tIns="0" rIns="0" bIns="0" rtlCol="0" anchor="t" anchorCtr="0">
            <a:spAutoFit/>
          </a:bodyPr>
          <a:lstStyle>
            <a:lvl1pPr>
              <a:defRPr>
                <a:solidFill>
                  <a:schemeClr val="bg1"/>
                </a:solidFill>
              </a:defRPr>
            </a:lvl1pPr>
          </a:lstStyle>
          <a:p>
            <a:r>
              <a:rPr lang="en-US" noProof="0"/>
              <a:t>Click to edit Master title style</a:t>
            </a:r>
            <a:endParaRPr lang="de-DE" noProof="0" dirty="0"/>
          </a:p>
        </p:txBody>
      </p:sp>
      <p:sp>
        <p:nvSpPr>
          <p:cNvPr id="13"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4"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
        <p:nvSpPr>
          <p:cNvPr id="16" name="Inhaltsplatzhalter 5">
            <a:extLst>
              <a:ext uri="{FF2B5EF4-FFF2-40B4-BE49-F238E27FC236}">
                <a16:creationId xmlns:a16="http://schemas.microsoft.com/office/drawing/2014/main" id="{26D58D51-1ABB-6AD7-9D79-7B48D8FB5D2C}"/>
              </a:ext>
            </a:extLst>
          </p:cNvPr>
          <p:cNvSpPr>
            <a:spLocks noGrp="1"/>
          </p:cNvSpPr>
          <p:nvPr>
            <p:ph sz="quarter" idx="18" hasCustomPrompt="1"/>
          </p:nvPr>
        </p:nvSpPr>
        <p:spPr bwMode="black">
          <a:xfrm>
            <a:off x="981075" y="1341439"/>
            <a:ext cx="5114131" cy="5040312"/>
          </a:xfrm>
          <a:prstGeom prst="rect">
            <a:avLst/>
          </a:prstGeom>
        </p:spPr>
        <p:txBody>
          <a:bodyPr lIns="0" r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Tree>
    <p:extLst>
      <p:ext uri="{BB962C8B-B14F-4D97-AF65-F5344CB8AC3E}">
        <p14:creationId xmlns:p14="http://schemas.microsoft.com/office/powerpoint/2010/main" val="18585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T with stage 2">
    <p:bg>
      <p:bgPr>
        <a:solidFill>
          <a:schemeClr val="accent1"/>
        </a:solidFill>
        <a:effectLst/>
      </p:bgPr>
    </p:bg>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78A5241E-F25D-6622-412C-F9415D6DFC6A}"/>
              </a:ext>
            </a:extLst>
          </p:cNvPr>
          <p:cNvSpPr/>
          <p:nvPr userDrawn="1"/>
        </p:nvSpPr>
        <p:spPr bwMode="white">
          <a:xfrm>
            <a:off x="0" y="0"/>
            <a:ext cx="8742267" cy="6858000"/>
          </a:xfrm>
          <a:custGeom>
            <a:avLst/>
            <a:gdLst>
              <a:gd name="connsiteX0" fmla="*/ 0 w 8742267"/>
              <a:gd name="connsiteY0" fmla="*/ 0 h 6858000"/>
              <a:gd name="connsiteX1" fmla="*/ 8041585 w 8742267"/>
              <a:gd name="connsiteY1" fmla="*/ 0 h 6858000"/>
              <a:gd name="connsiteX2" fmla="*/ 7995256 w 8742267"/>
              <a:gd name="connsiteY2" fmla="*/ 37171 h 6858000"/>
              <a:gd name="connsiteX3" fmla="*/ 8707105 w 8742267"/>
              <a:gd name="connsiteY3" fmla="*/ 6818987 h 6858000"/>
              <a:gd name="connsiteX4" fmla="*/ 8742267 w 8742267"/>
              <a:gd name="connsiteY4" fmla="*/ 6858000 h 6858000"/>
              <a:gd name="connsiteX5" fmla="*/ 0 w 874226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42267" h="6858000">
                <a:moveTo>
                  <a:pt x="0" y="0"/>
                </a:moveTo>
                <a:lnTo>
                  <a:pt x="8041585" y="0"/>
                </a:lnTo>
                <a:lnTo>
                  <a:pt x="7995256" y="37171"/>
                </a:lnTo>
                <a:cubicBezTo>
                  <a:pt x="6152320" y="1641459"/>
                  <a:pt x="6922197" y="4768561"/>
                  <a:pt x="8707105" y="6818987"/>
                </a:cubicBezTo>
                <a:lnTo>
                  <a:pt x="8742267" y="6858000"/>
                </a:lnTo>
                <a:lnTo>
                  <a:pt x="0" y="685800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endParaRPr lang="de-DE" sz="1400" dirty="0" err="1">
              <a:solidFill>
                <a:schemeClr val="tx1"/>
              </a:solidFill>
              <a:latin typeface="Arial" panose="020B0604020202020204" pitchFamily="34" charset="0"/>
              <a:ea typeface="Arial" panose="020B0606030504020204" pitchFamily="34" charset="0"/>
              <a:cs typeface="Arial" panose="020B0604020202020204" pitchFamily="34" charset="0"/>
            </a:endParaRPr>
          </a:p>
        </p:txBody>
      </p:sp>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3669621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2" name="Titelplatzhalter 1"/>
          <p:cNvSpPr>
            <a:spLocks noGrp="1"/>
          </p:cNvSpPr>
          <p:nvPr>
            <p:ph type="title"/>
          </p:nvPr>
        </p:nvSpPr>
        <p:spPr bwMode="gray">
          <a:xfrm>
            <a:off x="981075" y="356672"/>
            <a:ext cx="5724525" cy="369332"/>
          </a:xfrm>
          <a:prstGeom prst="rect">
            <a:avLst/>
          </a:prstGeom>
        </p:spPr>
        <p:txBody>
          <a:bodyPr vert="horz" wrap="square" lIns="0" tIns="0" rIns="0" bIns="0" rtlCol="0" anchor="t" anchorCtr="0">
            <a:spAutoFit/>
          </a:bodyPr>
          <a:lstStyle>
            <a:lvl1pPr>
              <a:defRPr>
                <a:solidFill>
                  <a:schemeClr val="accent1"/>
                </a:solidFill>
              </a:defRPr>
            </a:lvl1pPr>
          </a:lstStyle>
          <a:p>
            <a:r>
              <a:rPr lang="en-US" noProof="0"/>
              <a:t>Click to edit Master title style</a:t>
            </a:r>
            <a:endParaRPr lang="de-DE" noProof="0" dirty="0"/>
          </a:p>
        </p:txBody>
      </p:sp>
      <p:sp>
        <p:nvSpPr>
          <p:cNvPr id="13"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bg1"/>
                </a:solidFill>
                <a:latin typeface="Arial" panose="020B0604020202020204" pitchFamily="34" charset="0"/>
                <a:sym typeface="Arial"/>
              </a:defRPr>
            </a:lvl1pPr>
          </a:lstStyle>
          <a:p>
            <a:r>
              <a:rPr lang="de-DE" dirty="0"/>
              <a:t>Präsentationskennung - über EINFÜGEN in KOPF- UND FUSSZEILE eintragen</a:t>
            </a:r>
          </a:p>
        </p:txBody>
      </p:sp>
      <p:sp>
        <p:nvSpPr>
          <p:cNvPr id="14"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bg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
        <p:nvSpPr>
          <p:cNvPr id="16" name="Inhaltsplatzhalter 5">
            <a:extLst>
              <a:ext uri="{FF2B5EF4-FFF2-40B4-BE49-F238E27FC236}">
                <a16:creationId xmlns:a16="http://schemas.microsoft.com/office/drawing/2014/main" id="{26D58D51-1ABB-6AD7-9D79-7B48D8FB5D2C}"/>
              </a:ext>
            </a:extLst>
          </p:cNvPr>
          <p:cNvSpPr>
            <a:spLocks noGrp="1"/>
          </p:cNvSpPr>
          <p:nvPr>
            <p:ph sz="quarter" idx="18" hasCustomPrompt="1"/>
          </p:nvPr>
        </p:nvSpPr>
        <p:spPr bwMode="gray">
          <a:xfrm>
            <a:off x="981075" y="1341439"/>
            <a:ext cx="5114131" cy="5040312"/>
          </a:xfrm>
          <a:prstGeom prst="rect">
            <a:avLst/>
          </a:prstGeom>
        </p:spPr>
        <p:txBody>
          <a:bodyPr lIns="0" rIns="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Tree>
    <p:extLst>
      <p:ext uri="{BB962C8B-B14F-4D97-AF65-F5344CB8AC3E}">
        <p14:creationId xmlns:p14="http://schemas.microsoft.com/office/powerpoint/2010/main" val="70310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T and picture stage big">
    <p:bg>
      <p:bgPr>
        <a:solidFill>
          <a:schemeClr val="bg1"/>
        </a:solidFill>
        <a:effectLst/>
      </p:bgPr>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3669621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2" name="Titelplatzhalter 1"/>
          <p:cNvSpPr>
            <a:spLocks noGrp="1"/>
          </p:cNvSpPr>
          <p:nvPr>
            <p:ph type="title"/>
          </p:nvPr>
        </p:nvSpPr>
        <p:spPr bwMode="gray">
          <a:xfrm>
            <a:off x="981075" y="356672"/>
            <a:ext cx="5724525" cy="369332"/>
          </a:xfrm>
          <a:prstGeom prst="rect">
            <a:avLst/>
          </a:prstGeom>
        </p:spPr>
        <p:txBody>
          <a:bodyPr vert="horz" wrap="square" lIns="0" tIns="0" rIns="0" bIns="0" rtlCol="0" anchor="t" anchorCtr="0">
            <a:spAutoFit/>
          </a:bodyPr>
          <a:lstStyle>
            <a:lvl1pPr>
              <a:defRPr>
                <a:solidFill>
                  <a:schemeClr val="accent1"/>
                </a:solidFill>
              </a:defRPr>
            </a:lvl1pPr>
          </a:lstStyle>
          <a:p>
            <a:r>
              <a:rPr lang="en-US" noProof="0"/>
              <a:t>Click to edit Master title style</a:t>
            </a:r>
            <a:endParaRPr lang="de-DE" noProof="0" dirty="0"/>
          </a:p>
        </p:txBody>
      </p:sp>
      <p:sp>
        <p:nvSpPr>
          <p:cNvPr id="16" name="Inhaltsplatzhalter 5">
            <a:extLst>
              <a:ext uri="{FF2B5EF4-FFF2-40B4-BE49-F238E27FC236}">
                <a16:creationId xmlns:a16="http://schemas.microsoft.com/office/drawing/2014/main" id="{26D58D51-1ABB-6AD7-9D79-7B48D8FB5D2C}"/>
              </a:ext>
            </a:extLst>
          </p:cNvPr>
          <p:cNvSpPr>
            <a:spLocks noGrp="1"/>
          </p:cNvSpPr>
          <p:nvPr>
            <p:ph sz="quarter" idx="18" hasCustomPrompt="1"/>
          </p:nvPr>
        </p:nvSpPr>
        <p:spPr bwMode="gray">
          <a:xfrm>
            <a:off x="981075" y="1341439"/>
            <a:ext cx="5114131" cy="5040312"/>
          </a:xfrm>
          <a:prstGeom prst="rect">
            <a:avLst/>
          </a:prstGeom>
        </p:spPr>
        <p:txBody>
          <a:bodyPr lIns="0" rIns="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81" name="Bildplatzhalter 80">
            <a:extLst>
              <a:ext uri="{FF2B5EF4-FFF2-40B4-BE49-F238E27FC236}">
                <a16:creationId xmlns:a16="http://schemas.microsoft.com/office/drawing/2014/main" id="{6105DDE3-C0A8-8F51-E177-DDC41B5361B2}"/>
              </a:ext>
            </a:extLst>
          </p:cNvPr>
          <p:cNvSpPr>
            <a:spLocks noGrp="1"/>
          </p:cNvSpPr>
          <p:nvPr>
            <p:ph type="pic" sz="quarter" idx="19"/>
          </p:nvPr>
        </p:nvSpPr>
        <p:spPr bwMode="gray">
          <a:xfrm>
            <a:off x="5542456" y="-4762"/>
            <a:ext cx="6657482" cy="6867525"/>
          </a:xfrm>
          <a:custGeom>
            <a:avLst/>
            <a:gdLst>
              <a:gd name="connsiteX0" fmla="*/ 4924742 w 6657482"/>
              <a:gd name="connsiteY0" fmla="*/ 239222 h 6867525"/>
              <a:gd name="connsiteX1" fmla="*/ 4827094 w 6657482"/>
              <a:gd name="connsiteY1" fmla="*/ 336870 h 6867525"/>
              <a:gd name="connsiteX2" fmla="*/ 4827094 w 6657482"/>
              <a:gd name="connsiteY2" fmla="*/ 735013 h 6867525"/>
              <a:gd name="connsiteX3" fmla="*/ 4924742 w 6657482"/>
              <a:gd name="connsiteY3" fmla="*/ 832661 h 6867525"/>
              <a:gd name="connsiteX4" fmla="*/ 6291811 w 6657482"/>
              <a:gd name="connsiteY4" fmla="*/ 832661 h 6867525"/>
              <a:gd name="connsiteX5" fmla="*/ 6389459 w 6657482"/>
              <a:gd name="connsiteY5" fmla="*/ 735013 h 6867525"/>
              <a:gd name="connsiteX6" fmla="*/ 6389459 w 6657482"/>
              <a:gd name="connsiteY6" fmla="*/ 336870 h 6867525"/>
              <a:gd name="connsiteX7" fmla="*/ 6291811 w 6657482"/>
              <a:gd name="connsiteY7" fmla="*/ 239222 h 6867525"/>
              <a:gd name="connsiteX8" fmla="*/ 2684561 w 6657482"/>
              <a:gd name="connsiteY8" fmla="*/ 0 h 6867525"/>
              <a:gd name="connsiteX9" fmla="*/ 6657482 w 6657482"/>
              <a:gd name="connsiteY9" fmla="*/ 0 h 6867525"/>
              <a:gd name="connsiteX10" fmla="*/ 6657482 w 6657482"/>
              <a:gd name="connsiteY10" fmla="*/ 6867525 h 6867525"/>
              <a:gd name="connsiteX11" fmla="*/ 827547 w 6657482"/>
              <a:gd name="connsiteY11" fmla="*/ 6867525 h 6867525"/>
              <a:gd name="connsiteX12" fmla="*/ 765196 w 6657482"/>
              <a:gd name="connsiteY12" fmla="*/ 6806866 h 6867525"/>
              <a:gd name="connsiteX13" fmla="*/ 0 w 6657482"/>
              <a:gd name="connsiteY13" fmla="*/ 4903495 h 6867525"/>
              <a:gd name="connsiteX14" fmla="*/ 2492900 w 6657482"/>
              <a:gd name="connsiteY14" fmla="*/ 181249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57482" h="6867525">
                <a:moveTo>
                  <a:pt x="4924742" y="239222"/>
                </a:moveTo>
                <a:cubicBezTo>
                  <a:pt x="4870949" y="239222"/>
                  <a:pt x="4827094" y="283077"/>
                  <a:pt x="4827094" y="336870"/>
                </a:cubicBezTo>
                <a:lnTo>
                  <a:pt x="4827094" y="735013"/>
                </a:lnTo>
                <a:cubicBezTo>
                  <a:pt x="4827094" y="788805"/>
                  <a:pt x="4870949" y="832661"/>
                  <a:pt x="4924742" y="832661"/>
                </a:cubicBezTo>
                <a:lnTo>
                  <a:pt x="6291811" y="832661"/>
                </a:lnTo>
                <a:cubicBezTo>
                  <a:pt x="6345736" y="832661"/>
                  <a:pt x="6389459" y="788805"/>
                  <a:pt x="6389459" y="735013"/>
                </a:cubicBezTo>
                <a:lnTo>
                  <a:pt x="6389459" y="336870"/>
                </a:lnTo>
                <a:cubicBezTo>
                  <a:pt x="6389459" y="283077"/>
                  <a:pt x="6345604" y="239222"/>
                  <a:pt x="6291811" y="239222"/>
                </a:cubicBezTo>
                <a:close/>
                <a:moveTo>
                  <a:pt x="2684561" y="0"/>
                </a:moveTo>
                <a:lnTo>
                  <a:pt x="6657482" y="0"/>
                </a:lnTo>
                <a:lnTo>
                  <a:pt x="6657482" y="6867525"/>
                </a:lnTo>
                <a:lnTo>
                  <a:pt x="827547" y="6867525"/>
                </a:lnTo>
                <a:lnTo>
                  <a:pt x="765196" y="6806866"/>
                </a:lnTo>
                <a:cubicBezTo>
                  <a:pt x="302389" y="6326749"/>
                  <a:pt x="0" y="5698744"/>
                  <a:pt x="0" y="4903495"/>
                </a:cubicBezTo>
                <a:cubicBezTo>
                  <a:pt x="0" y="3312998"/>
                  <a:pt x="1209555" y="1429958"/>
                  <a:pt x="2492900" y="181249"/>
                </a:cubicBezTo>
                <a:close/>
              </a:path>
            </a:pathLst>
          </a:custGeom>
          <a:ln>
            <a:noFill/>
          </a:ln>
        </p:spPr>
        <p:txBody>
          <a:bodyPr wrap="square" anchor="ctr">
            <a:noAutofit/>
          </a:bodyPr>
          <a:lstStyle>
            <a:lvl1pPr marL="0" indent="0" algn="ctr">
              <a:buNone/>
              <a:defRPr/>
            </a:lvl1pPr>
          </a:lstStyle>
          <a:p>
            <a:r>
              <a:rPr lang="en-US"/>
              <a:t>Click icon to add picture</a:t>
            </a:r>
            <a:endParaRPr lang="de-DE" dirty="0"/>
          </a:p>
        </p:txBody>
      </p:sp>
      <p:sp>
        <p:nvSpPr>
          <p:cNvPr id="13"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bg1"/>
                </a:solidFill>
                <a:latin typeface="Arial" panose="020B0604020202020204" pitchFamily="34" charset="0"/>
                <a:sym typeface="Arial"/>
              </a:defRPr>
            </a:lvl1pPr>
          </a:lstStyle>
          <a:p>
            <a:r>
              <a:rPr lang="de-DE" dirty="0"/>
              <a:t>Präsentationskennung - über EINFÜGEN in KOPF- UND FUSSZEILE eintragen</a:t>
            </a:r>
          </a:p>
        </p:txBody>
      </p:sp>
      <p:sp>
        <p:nvSpPr>
          <p:cNvPr id="14"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bg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91883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irst page_light">
    <p:bg>
      <p:bgPr>
        <a:solidFill>
          <a:schemeClr val="accent2"/>
        </a:solidFill>
        <a:effectLst/>
      </p:bgPr>
    </p:bg>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1"/>
            </p:custDataLst>
            <p:extLst>
              <p:ext uri="{D42A27DB-BD31-4B8C-83A1-F6EECF244321}">
                <p14:modId xmlns:p14="http://schemas.microsoft.com/office/powerpoint/2010/main" val="433549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5" name="Objekt 4"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ctrTitle" hasCustomPrompt="1"/>
          </p:nvPr>
        </p:nvSpPr>
        <p:spPr bwMode="gray">
          <a:xfrm>
            <a:off x="981869" y="2647797"/>
            <a:ext cx="10226675" cy="692497"/>
          </a:xfrm>
        </p:spPr>
        <p:txBody>
          <a:bodyPr anchor="b"/>
          <a:lstStyle>
            <a:lvl1pPr algn="ctr">
              <a:lnSpc>
                <a:spcPct val="90000"/>
              </a:lnSpc>
              <a:defRPr sz="5000">
                <a:solidFill>
                  <a:schemeClr val="accent1"/>
                </a:solidFill>
              </a:defRPr>
            </a:lvl1pPr>
          </a:lstStyle>
          <a:p>
            <a:r>
              <a:rPr lang="de-DE" noProof="0" dirty="0"/>
              <a:t>Titel der Präsentation</a:t>
            </a:r>
            <a:endParaRPr lang="en-US" noProof="0" dirty="0"/>
          </a:p>
        </p:txBody>
      </p:sp>
      <p:sp>
        <p:nvSpPr>
          <p:cNvPr id="3" name="Untertitel 2"/>
          <p:cNvSpPr>
            <a:spLocks noGrp="1"/>
          </p:cNvSpPr>
          <p:nvPr>
            <p:ph type="subTitle" idx="1"/>
          </p:nvPr>
        </p:nvSpPr>
        <p:spPr bwMode="gray">
          <a:xfrm>
            <a:off x="981075" y="3454091"/>
            <a:ext cx="10226675" cy="369332"/>
          </a:xfrm>
          <a:prstGeom prst="rect">
            <a:avLst/>
          </a:prstGeom>
        </p:spPr>
        <p:txBody>
          <a:bodyPr wrap="square">
            <a:spAutoFit/>
          </a:bodyPr>
          <a:lstStyle>
            <a:lvl1pPr marL="0" indent="0" algn="ctr">
              <a:spcBef>
                <a:spcPts val="0"/>
              </a:spcBef>
              <a:buNone/>
              <a:defRPr sz="240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US" noProof="0" dirty="0"/>
          </a:p>
        </p:txBody>
      </p:sp>
      <p:pic>
        <p:nvPicPr>
          <p:cNvPr id="9" name="Grafik 8">
            <a:extLst>
              <a:ext uri="{FF2B5EF4-FFF2-40B4-BE49-F238E27FC236}">
                <a16:creationId xmlns:a16="http://schemas.microsoft.com/office/drawing/2014/main" id="{44A86C03-A116-8736-B44E-6839EACBF8B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369550" y="234460"/>
            <a:ext cx="1562100" cy="593571"/>
          </a:xfrm>
          <a:prstGeom prst="rect">
            <a:avLst/>
          </a:prstGeom>
        </p:spPr>
      </p:pic>
    </p:spTree>
    <p:extLst>
      <p:ext uri="{BB962C8B-B14F-4D97-AF65-F5344CB8AC3E}">
        <p14:creationId xmlns:p14="http://schemas.microsoft.com/office/powerpoint/2010/main" val="3172509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T and picture stage big blue">
    <p:bg>
      <p:bgPr>
        <a:solidFill>
          <a:schemeClr val="accent2"/>
        </a:solidFill>
        <a:effectLst/>
      </p:bgPr>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3669621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2" name="Titelplatzhalter 1"/>
          <p:cNvSpPr>
            <a:spLocks noGrp="1"/>
          </p:cNvSpPr>
          <p:nvPr>
            <p:ph type="title"/>
          </p:nvPr>
        </p:nvSpPr>
        <p:spPr bwMode="gray">
          <a:xfrm>
            <a:off x="981075" y="356672"/>
            <a:ext cx="5724525" cy="369332"/>
          </a:xfrm>
          <a:prstGeom prst="rect">
            <a:avLst/>
          </a:prstGeom>
        </p:spPr>
        <p:txBody>
          <a:bodyPr vert="horz" wrap="square" lIns="0" tIns="0" rIns="0" bIns="0" rtlCol="0" anchor="t" anchorCtr="0">
            <a:spAutoFit/>
          </a:bodyPr>
          <a:lstStyle>
            <a:lvl1pPr>
              <a:defRPr>
                <a:solidFill>
                  <a:schemeClr val="accent1"/>
                </a:solidFill>
              </a:defRPr>
            </a:lvl1pPr>
          </a:lstStyle>
          <a:p>
            <a:r>
              <a:rPr lang="en-US" noProof="0"/>
              <a:t>Click to edit Master title style</a:t>
            </a:r>
            <a:endParaRPr lang="de-DE" noProof="0" dirty="0"/>
          </a:p>
        </p:txBody>
      </p:sp>
      <p:sp>
        <p:nvSpPr>
          <p:cNvPr id="16" name="Inhaltsplatzhalter 5">
            <a:extLst>
              <a:ext uri="{FF2B5EF4-FFF2-40B4-BE49-F238E27FC236}">
                <a16:creationId xmlns:a16="http://schemas.microsoft.com/office/drawing/2014/main" id="{26D58D51-1ABB-6AD7-9D79-7B48D8FB5D2C}"/>
              </a:ext>
            </a:extLst>
          </p:cNvPr>
          <p:cNvSpPr>
            <a:spLocks noGrp="1"/>
          </p:cNvSpPr>
          <p:nvPr>
            <p:ph sz="quarter" idx="18" hasCustomPrompt="1"/>
          </p:nvPr>
        </p:nvSpPr>
        <p:spPr bwMode="gray">
          <a:xfrm>
            <a:off x="981075" y="1341439"/>
            <a:ext cx="5114131" cy="5040312"/>
          </a:xfrm>
          <a:prstGeom prst="rect">
            <a:avLst/>
          </a:prstGeom>
        </p:spPr>
        <p:txBody>
          <a:bodyPr lIns="0" rIns="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81" name="Bildplatzhalter 80">
            <a:extLst>
              <a:ext uri="{FF2B5EF4-FFF2-40B4-BE49-F238E27FC236}">
                <a16:creationId xmlns:a16="http://schemas.microsoft.com/office/drawing/2014/main" id="{6105DDE3-C0A8-8F51-E177-DDC41B5361B2}"/>
              </a:ext>
            </a:extLst>
          </p:cNvPr>
          <p:cNvSpPr>
            <a:spLocks noGrp="1"/>
          </p:cNvSpPr>
          <p:nvPr>
            <p:ph type="pic" sz="quarter" idx="19"/>
          </p:nvPr>
        </p:nvSpPr>
        <p:spPr bwMode="gray">
          <a:xfrm>
            <a:off x="5542456" y="-4762"/>
            <a:ext cx="6657482" cy="6867525"/>
          </a:xfrm>
          <a:custGeom>
            <a:avLst/>
            <a:gdLst>
              <a:gd name="connsiteX0" fmla="*/ 4924742 w 6657482"/>
              <a:gd name="connsiteY0" fmla="*/ 239222 h 6867525"/>
              <a:gd name="connsiteX1" fmla="*/ 4827094 w 6657482"/>
              <a:gd name="connsiteY1" fmla="*/ 336870 h 6867525"/>
              <a:gd name="connsiteX2" fmla="*/ 4827094 w 6657482"/>
              <a:gd name="connsiteY2" fmla="*/ 735013 h 6867525"/>
              <a:gd name="connsiteX3" fmla="*/ 4924742 w 6657482"/>
              <a:gd name="connsiteY3" fmla="*/ 832661 h 6867525"/>
              <a:gd name="connsiteX4" fmla="*/ 6291811 w 6657482"/>
              <a:gd name="connsiteY4" fmla="*/ 832661 h 6867525"/>
              <a:gd name="connsiteX5" fmla="*/ 6389459 w 6657482"/>
              <a:gd name="connsiteY5" fmla="*/ 735013 h 6867525"/>
              <a:gd name="connsiteX6" fmla="*/ 6389459 w 6657482"/>
              <a:gd name="connsiteY6" fmla="*/ 336870 h 6867525"/>
              <a:gd name="connsiteX7" fmla="*/ 6291811 w 6657482"/>
              <a:gd name="connsiteY7" fmla="*/ 239222 h 6867525"/>
              <a:gd name="connsiteX8" fmla="*/ 2684561 w 6657482"/>
              <a:gd name="connsiteY8" fmla="*/ 0 h 6867525"/>
              <a:gd name="connsiteX9" fmla="*/ 6657482 w 6657482"/>
              <a:gd name="connsiteY9" fmla="*/ 0 h 6867525"/>
              <a:gd name="connsiteX10" fmla="*/ 6657482 w 6657482"/>
              <a:gd name="connsiteY10" fmla="*/ 6867525 h 6867525"/>
              <a:gd name="connsiteX11" fmla="*/ 827547 w 6657482"/>
              <a:gd name="connsiteY11" fmla="*/ 6867525 h 6867525"/>
              <a:gd name="connsiteX12" fmla="*/ 765196 w 6657482"/>
              <a:gd name="connsiteY12" fmla="*/ 6806866 h 6867525"/>
              <a:gd name="connsiteX13" fmla="*/ 0 w 6657482"/>
              <a:gd name="connsiteY13" fmla="*/ 4903495 h 6867525"/>
              <a:gd name="connsiteX14" fmla="*/ 2492900 w 6657482"/>
              <a:gd name="connsiteY14" fmla="*/ 181249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57482" h="6867525">
                <a:moveTo>
                  <a:pt x="4924742" y="239222"/>
                </a:moveTo>
                <a:cubicBezTo>
                  <a:pt x="4870949" y="239222"/>
                  <a:pt x="4827094" y="283077"/>
                  <a:pt x="4827094" y="336870"/>
                </a:cubicBezTo>
                <a:lnTo>
                  <a:pt x="4827094" y="735013"/>
                </a:lnTo>
                <a:cubicBezTo>
                  <a:pt x="4827094" y="788805"/>
                  <a:pt x="4870949" y="832661"/>
                  <a:pt x="4924742" y="832661"/>
                </a:cubicBezTo>
                <a:lnTo>
                  <a:pt x="6291811" y="832661"/>
                </a:lnTo>
                <a:cubicBezTo>
                  <a:pt x="6345736" y="832661"/>
                  <a:pt x="6389459" y="788805"/>
                  <a:pt x="6389459" y="735013"/>
                </a:cubicBezTo>
                <a:lnTo>
                  <a:pt x="6389459" y="336870"/>
                </a:lnTo>
                <a:cubicBezTo>
                  <a:pt x="6389459" y="283077"/>
                  <a:pt x="6345604" y="239222"/>
                  <a:pt x="6291811" y="239222"/>
                </a:cubicBezTo>
                <a:close/>
                <a:moveTo>
                  <a:pt x="2684561" y="0"/>
                </a:moveTo>
                <a:lnTo>
                  <a:pt x="6657482" y="0"/>
                </a:lnTo>
                <a:lnTo>
                  <a:pt x="6657482" y="6867525"/>
                </a:lnTo>
                <a:lnTo>
                  <a:pt x="827547" y="6867525"/>
                </a:lnTo>
                <a:lnTo>
                  <a:pt x="765196" y="6806866"/>
                </a:lnTo>
                <a:cubicBezTo>
                  <a:pt x="302389" y="6326749"/>
                  <a:pt x="0" y="5698744"/>
                  <a:pt x="0" y="4903495"/>
                </a:cubicBezTo>
                <a:cubicBezTo>
                  <a:pt x="0" y="3312998"/>
                  <a:pt x="1209555" y="1429958"/>
                  <a:pt x="2492900" y="181249"/>
                </a:cubicBezTo>
                <a:close/>
              </a:path>
            </a:pathLst>
          </a:custGeom>
          <a:ln>
            <a:noFill/>
          </a:ln>
        </p:spPr>
        <p:txBody>
          <a:bodyPr wrap="square" anchor="ctr">
            <a:noAutofit/>
          </a:bodyPr>
          <a:lstStyle>
            <a:lvl1pPr marL="0" indent="0" algn="ctr">
              <a:buNone/>
              <a:defRPr/>
            </a:lvl1pPr>
          </a:lstStyle>
          <a:p>
            <a:r>
              <a:rPr lang="en-US"/>
              <a:t>Click icon to add picture</a:t>
            </a:r>
            <a:endParaRPr lang="de-DE" dirty="0"/>
          </a:p>
        </p:txBody>
      </p:sp>
      <p:sp>
        <p:nvSpPr>
          <p:cNvPr id="13"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bg1"/>
                </a:solidFill>
                <a:latin typeface="Arial" panose="020B0604020202020204" pitchFamily="34" charset="0"/>
                <a:sym typeface="Arial"/>
              </a:defRPr>
            </a:lvl1pPr>
          </a:lstStyle>
          <a:p>
            <a:r>
              <a:rPr lang="de-DE" dirty="0"/>
              <a:t>Präsentationskennung - über EINFÜGEN in KOPF- UND FUSSZEILE eintragen</a:t>
            </a:r>
          </a:p>
        </p:txBody>
      </p:sp>
      <p:sp>
        <p:nvSpPr>
          <p:cNvPr id="14"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bg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402352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T and picture stage small blue">
    <p:bg>
      <p:bgPr>
        <a:solidFill>
          <a:schemeClr val="accent2"/>
        </a:solidFill>
        <a:effectLst/>
      </p:bgPr>
    </p:bg>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E2D57917-D31F-1885-4688-B06FF31D65D1}"/>
              </a:ext>
            </a:extLst>
          </p:cNvPr>
          <p:cNvSpPr>
            <a:spLocks noGrp="1"/>
          </p:cNvSpPr>
          <p:nvPr>
            <p:ph type="pic" sz="quarter" idx="19"/>
          </p:nvPr>
        </p:nvSpPr>
        <p:spPr bwMode="gray">
          <a:xfrm>
            <a:off x="6664009" y="0"/>
            <a:ext cx="5526404" cy="6867525"/>
          </a:xfrm>
          <a:custGeom>
            <a:avLst/>
            <a:gdLst>
              <a:gd name="connsiteX0" fmla="*/ 3802091 w 5526404"/>
              <a:gd name="connsiteY0" fmla="*/ 232207 h 6867525"/>
              <a:gd name="connsiteX1" fmla="*/ 3705541 w 5526404"/>
              <a:gd name="connsiteY1" fmla="*/ 328757 h 6867525"/>
              <a:gd name="connsiteX2" fmla="*/ 3705541 w 5526404"/>
              <a:gd name="connsiteY2" fmla="*/ 729228 h 6867525"/>
              <a:gd name="connsiteX3" fmla="*/ 3802091 w 5526404"/>
              <a:gd name="connsiteY3" fmla="*/ 825778 h 6867525"/>
              <a:gd name="connsiteX4" fmla="*/ 5169501 w 5526404"/>
              <a:gd name="connsiteY4" fmla="*/ 825778 h 6867525"/>
              <a:gd name="connsiteX5" fmla="*/ 5266051 w 5526404"/>
              <a:gd name="connsiteY5" fmla="*/ 729228 h 6867525"/>
              <a:gd name="connsiteX6" fmla="*/ 5266051 w 5526404"/>
              <a:gd name="connsiteY6" fmla="*/ 328757 h 6867525"/>
              <a:gd name="connsiteX7" fmla="*/ 5169501 w 5526404"/>
              <a:gd name="connsiteY7" fmla="*/ 232207 h 6867525"/>
              <a:gd name="connsiteX8" fmla="*/ 2684561 w 5526404"/>
              <a:gd name="connsiteY8" fmla="*/ 0 h 6867525"/>
              <a:gd name="connsiteX9" fmla="*/ 5526404 w 5526404"/>
              <a:gd name="connsiteY9" fmla="*/ 0 h 6867525"/>
              <a:gd name="connsiteX10" fmla="*/ 5526404 w 5526404"/>
              <a:gd name="connsiteY10" fmla="*/ 6867525 h 6867525"/>
              <a:gd name="connsiteX11" fmla="*/ 827547 w 5526404"/>
              <a:gd name="connsiteY11" fmla="*/ 6867525 h 6867525"/>
              <a:gd name="connsiteX12" fmla="*/ 765196 w 5526404"/>
              <a:gd name="connsiteY12" fmla="*/ 6806866 h 6867525"/>
              <a:gd name="connsiteX13" fmla="*/ 0 w 5526404"/>
              <a:gd name="connsiteY13" fmla="*/ 4903495 h 6867525"/>
              <a:gd name="connsiteX14" fmla="*/ 2492900 w 5526404"/>
              <a:gd name="connsiteY14" fmla="*/ 181249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26404" h="6867525">
                <a:moveTo>
                  <a:pt x="3802091" y="232207"/>
                </a:moveTo>
                <a:cubicBezTo>
                  <a:pt x="3748768" y="232207"/>
                  <a:pt x="3705541" y="275434"/>
                  <a:pt x="3705541" y="328757"/>
                </a:cubicBezTo>
                <a:lnTo>
                  <a:pt x="3705541" y="729228"/>
                </a:lnTo>
                <a:cubicBezTo>
                  <a:pt x="3705541" y="782551"/>
                  <a:pt x="3748768" y="825778"/>
                  <a:pt x="3802091" y="825778"/>
                </a:cubicBezTo>
                <a:lnTo>
                  <a:pt x="5169501" y="825778"/>
                </a:lnTo>
                <a:cubicBezTo>
                  <a:pt x="5222824" y="825778"/>
                  <a:pt x="5266051" y="782551"/>
                  <a:pt x="5266051" y="729228"/>
                </a:cubicBezTo>
                <a:lnTo>
                  <a:pt x="5266051" y="328757"/>
                </a:lnTo>
                <a:cubicBezTo>
                  <a:pt x="5266051" y="275434"/>
                  <a:pt x="5222824" y="232207"/>
                  <a:pt x="5169501" y="232207"/>
                </a:cubicBezTo>
                <a:close/>
                <a:moveTo>
                  <a:pt x="2684561" y="0"/>
                </a:moveTo>
                <a:lnTo>
                  <a:pt x="5526404" y="0"/>
                </a:lnTo>
                <a:lnTo>
                  <a:pt x="5526404" y="6867525"/>
                </a:lnTo>
                <a:lnTo>
                  <a:pt x="827547" y="6867525"/>
                </a:lnTo>
                <a:lnTo>
                  <a:pt x="765196" y="6806866"/>
                </a:lnTo>
                <a:cubicBezTo>
                  <a:pt x="302389" y="6326749"/>
                  <a:pt x="0" y="5698744"/>
                  <a:pt x="0" y="4903495"/>
                </a:cubicBezTo>
                <a:cubicBezTo>
                  <a:pt x="0" y="3312998"/>
                  <a:pt x="1209555" y="1429958"/>
                  <a:pt x="2492900" y="181249"/>
                </a:cubicBezTo>
                <a:close/>
              </a:path>
            </a:pathLst>
          </a:custGeom>
          <a:ln>
            <a:noFill/>
          </a:ln>
        </p:spPr>
        <p:txBody>
          <a:bodyPr wrap="square" anchor="ctr">
            <a:noAutofit/>
          </a:bodyPr>
          <a:lstStyle>
            <a:lvl1pPr marL="0" indent="0" algn="ctr">
              <a:buNone/>
              <a:defRPr/>
            </a:lvl1pPr>
          </a:lstStyle>
          <a:p>
            <a:r>
              <a:rPr lang="en-US"/>
              <a:t>Click icon to add picture</a:t>
            </a:r>
            <a:endParaRPr lang="de-DE" dirty="0"/>
          </a:p>
        </p:txBody>
      </p:sp>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3669621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2" name="Titelplatzhalter 1"/>
          <p:cNvSpPr>
            <a:spLocks noGrp="1"/>
          </p:cNvSpPr>
          <p:nvPr>
            <p:ph type="title"/>
          </p:nvPr>
        </p:nvSpPr>
        <p:spPr bwMode="gray">
          <a:xfrm>
            <a:off x="981075" y="356672"/>
            <a:ext cx="5724525" cy="369332"/>
          </a:xfrm>
          <a:prstGeom prst="rect">
            <a:avLst/>
          </a:prstGeom>
        </p:spPr>
        <p:txBody>
          <a:bodyPr vert="horz" wrap="square" lIns="0" tIns="0" rIns="0" bIns="0" rtlCol="0" anchor="t" anchorCtr="0">
            <a:spAutoFit/>
          </a:bodyPr>
          <a:lstStyle>
            <a:lvl1pPr>
              <a:defRPr>
                <a:solidFill>
                  <a:schemeClr val="accent1"/>
                </a:solidFill>
              </a:defRPr>
            </a:lvl1pPr>
          </a:lstStyle>
          <a:p>
            <a:r>
              <a:rPr lang="en-US" noProof="0"/>
              <a:t>Click to edit Master title style</a:t>
            </a:r>
            <a:endParaRPr lang="de-DE" noProof="0" dirty="0"/>
          </a:p>
        </p:txBody>
      </p:sp>
      <p:sp>
        <p:nvSpPr>
          <p:cNvPr id="16" name="Inhaltsplatzhalter 5">
            <a:extLst>
              <a:ext uri="{FF2B5EF4-FFF2-40B4-BE49-F238E27FC236}">
                <a16:creationId xmlns:a16="http://schemas.microsoft.com/office/drawing/2014/main" id="{26D58D51-1ABB-6AD7-9D79-7B48D8FB5D2C}"/>
              </a:ext>
            </a:extLst>
          </p:cNvPr>
          <p:cNvSpPr>
            <a:spLocks noGrp="1"/>
          </p:cNvSpPr>
          <p:nvPr>
            <p:ph sz="quarter" idx="18" hasCustomPrompt="1"/>
          </p:nvPr>
        </p:nvSpPr>
        <p:spPr bwMode="gray">
          <a:xfrm>
            <a:off x="981075" y="1341439"/>
            <a:ext cx="5114131" cy="5040312"/>
          </a:xfrm>
          <a:prstGeom prst="rect">
            <a:avLst/>
          </a:prstGeom>
        </p:spPr>
        <p:txBody>
          <a:bodyPr lIns="0" rIns="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pic>
        <p:nvPicPr>
          <p:cNvPr id="9" name="Grafik 8">
            <a:extLst>
              <a:ext uri="{FF2B5EF4-FFF2-40B4-BE49-F238E27FC236}">
                <a16:creationId xmlns:a16="http://schemas.microsoft.com/office/drawing/2014/main" id="{D21726A9-4CAC-4C06-2038-B2144AA08D6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369550" y="234460"/>
            <a:ext cx="1562100" cy="593571"/>
          </a:xfrm>
          <a:prstGeom prst="rect">
            <a:avLst/>
          </a:prstGeom>
        </p:spPr>
      </p:pic>
      <p:sp>
        <p:nvSpPr>
          <p:cNvPr id="13"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bg1"/>
                </a:solidFill>
                <a:latin typeface="Arial" panose="020B0604020202020204" pitchFamily="34" charset="0"/>
                <a:sym typeface="Arial"/>
              </a:defRPr>
            </a:lvl1pPr>
          </a:lstStyle>
          <a:p>
            <a:r>
              <a:rPr lang="de-DE"/>
              <a:t>Präsentationskennung - über EINFÜGEN in KOPF- UND FUSSZEILE eintragen</a:t>
            </a:r>
            <a:endParaRPr lang="de-DE" dirty="0"/>
          </a:p>
        </p:txBody>
      </p:sp>
      <p:sp>
        <p:nvSpPr>
          <p:cNvPr id="14"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bg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43724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T and picture stage big left">
    <p:bg>
      <p:bgPr>
        <a:solidFill>
          <a:schemeClr val="bg1"/>
        </a:solidFill>
        <a:effectLst/>
      </p:bgPr>
    </p:bg>
    <p:spTree>
      <p:nvGrpSpPr>
        <p:cNvPr id="1" name=""/>
        <p:cNvGrpSpPr/>
        <p:nvPr/>
      </p:nvGrpSpPr>
      <p:grpSpPr>
        <a:xfrm>
          <a:off x="0" y="0"/>
          <a:ext cx="0" cy="0"/>
          <a:chOff x="0" y="0"/>
          <a:chExt cx="0" cy="0"/>
        </a:xfrm>
      </p:grpSpPr>
      <p:sp>
        <p:nvSpPr>
          <p:cNvPr id="22" name="Bildplatzhalter 21">
            <a:extLst>
              <a:ext uri="{FF2B5EF4-FFF2-40B4-BE49-F238E27FC236}">
                <a16:creationId xmlns:a16="http://schemas.microsoft.com/office/drawing/2014/main" id="{55451BA6-4BD9-3576-F397-5D389CBE4BF5}"/>
              </a:ext>
            </a:extLst>
          </p:cNvPr>
          <p:cNvSpPr>
            <a:spLocks noGrp="1"/>
          </p:cNvSpPr>
          <p:nvPr>
            <p:ph type="pic" sz="quarter" idx="10"/>
          </p:nvPr>
        </p:nvSpPr>
        <p:spPr bwMode="gray">
          <a:xfrm>
            <a:off x="-19051" y="-15924"/>
            <a:ext cx="7176925" cy="6889849"/>
          </a:xfrm>
          <a:custGeom>
            <a:avLst/>
            <a:gdLst>
              <a:gd name="connsiteX0" fmla="*/ 0 w 7143750"/>
              <a:gd name="connsiteY0" fmla="*/ 0 h 6858001"/>
              <a:gd name="connsiteX1" fmla="*/ 4414739 w 7143750"/>
              <a:gd name="connsiteY1" fmla="*/ 0 h 6858001"/>
              <a:gd name="connsiteX2" fmla="*/ 4519014 w 7143750"/>
              <a:gd name="connsiteY2" fmla="*/ 89971 h 6858001"/>
              <a:gd name="connsiteX3" fmla="*/ 7143750 w 7143750"/>
              <a:gd name="connsiteY3" fmla="*/ 5410201 h 6858001"/>
              <a:gd name="connsiteX4" fmla="*/ 6910785 w 7143750"/>
              <a:gd name="connsiteY4" fmla="*/ 6685297 h 6858001"/>
              <a:gd name="connsiteX5" fmla="*/ 6837992 w 7143750"/>
              <a:gd name="connsiteY5" fmla="*/ 6858001 h 6858001"/>
              <a:gd name="connsiteX6" fmla="*/ 0 w 7143750"/>
              <a:gd name="connsiteY6"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43750" h="6858001">
                <a:moveTo>
                  <a:pt x="0" y="0"/>
                </a:moveTo>
                <a:lnTo>
                  <a:pt x="4414739" y="0"/>
                </a:lnTo>
                <a:lnTo>
                  <a:pt x="4519014" y="89971"/>
                </a:lnTo>
                <a:cubicBezTo>
                  <a:pt x="5931095" y="1360011"/>
                  <a:pt x="7143750" y="3537377"/>
                  <a:pt x="7143750" y="5410201"/>
                </a:cubicBezTo>
                <a:cubicBezTo>
                  <a:pt x="7143750" y="5870496"/>
                  <a:pt x="7059337" y="6295857"/>
                  <a:pt x="6910785" y="6685297"/>
                </a:cubicBezTo>
                <a:lnTo>
                  <a:pt x="6837992" y="6858001"/>
                </a:lnTo>
                <a:lnTo>
                  <a:pt x="0" y="6858001"/>
                </a:lnTo>
                <a:close/>
              </a:path>
            </a:pathLst>
          </a:custGeom>
          <a:ln>
            <a:noFill/>
          </a:ln>
        </p:spPr>
        <p:txBody>
          <a:bodyPr wrap="square">
            <a:noAutofit/>
          </a:bodyPr>
          <a:lstStyle>
            <a:lvl1pPr marL="0" indent="0">
              <a:buNone/>
              <a:defRPr/>
            </a:lvl1pPr>
          </a:lstStyle>
          <a:p>
            <a:r>
              <a:rPr lang="en-US"/>
              <a:t>Click icon to add picture</a:t>
            </a:r>
            <a:endParaRPr lang="de-DE" dirty="0"/>
          </a:p>
        </p:txBody>
      </p:sp>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3669621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2" name="Titelplatzhalter 1"/>
          <p:cNvSpPr>
            <a:spLocks noGrp="1"/>
          </p:cNvSpPr>
          <p:nvPr>
            <p:ph type="title"/>
          </p:nvPr>
        </p:nvSpPr>
        <p:spPr bwMode="gray">
          <a:xfrm>
            <a:off x="7740650" y="2646402"/>
            <a:ext cx="3651250" cy="1107996"/>
          </a:xfrm>
          <a:prstGeom prst="rect">
            <a:avLst/>
          </a:prstGeom>
        </p:spPr>
        <p:txBody>
          <a:bodyPr vert="horz" wrap="square" lIns="0" tIns="0" rIns="0" bIns="0" rtlCol="0" anchor="ctr" anchorCtr="0">
            <a:spAutoFit/>
          </a:bodyPr>
          <a:lstStyle>
            <a:lvl1pPr algn="ctr">
              <a:defRPr sz="3600">
                <a:solidFill>
                  <a:schemeClr val="accent1"/>
                </a:solidFill>
              </a:defRPr>
            </a:lvl1pPr>
          </a:lstStyle>
          <a:p>
            <a:r>
              <a:rPr lang="en-US" noProof="0"/>
              <a:t>Click to edit Master title style</a:t>
            </a:r>
            <a:endParaRPr lang="de-DE" noProof="0" dirty="0"/>
          </a:p>
        </p:txBody>
      </p:sp>
      <p:sp>
        <p:nvSpPr>
          <p:cNvPr id="13"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a:t>Präsentationskennung - über EINFÜGEN in KOPF- UND FUSSZEILE eintragen</a:t>
            </a:r>
            <a:endParaRPr lang="de-DE" dirty="0"/>
          </a:p>
        </p:txBody>
      </p:sp>
      <p:sp>
        <p:nvSpPr>
          <p:cNvPr id="14"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367182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T and picture stage big left blue">
    <p:bg>
      <p:bgPr>
        <a:solidFill>
          <a:schemeClr val="accent2"/>
        </a:solidFill>
        <a:effectLst/>
      </p:bgPr>
    </p:bg>
    <p:spTree>
      <p:nvGrpSpPr>
        <p:cNvPr id="1" name=""/>
        <p:cNvGrpSpPr/>
        <p:nvPr/>
      </p:nvGrpSpPr>
      <p:grpSpPr>
        <a:xfrm>
          <a:off x="0" y="0"/>
          <a:ext cx="0" cy="0"/>
          <a:chOff x="0" y="0"/>
          <a:chExt cx="0" cy="0"/>
        </a:xfrm>
      </p:grpSpPr>
      <p:sp>
        <p:nvSpPr>
          <p:cNvPr id="22" name="Bildplatzhalter 21">
            <a:extLst>
              <a:ext uri="{FF2B5EF4-FFF2-40B4-BE49-F238E27FC236}">
                <a16:creationId xmlns:a16="http://schemas.microsoft.com/office/drawing/2014/main" id="{55451BA6-4BD9-3576-F397-5D389CBE4BF5}"/>
              </a:ext>
            </a:extLst>
          </p:cNvPr>
          <p:cNvSpPr>
            <a:spLocks noGrp="1"/>
          </p:cNvSpPr>
          <p:nvPr>
            <p:ph type="pic" sz="quarter" idx="10"/>
          </p:nvPr>
        </p:nvSpPr>
        <p:spPr bwMode="gray">
          <a:xfrm>
            <a:off x="-19051" y="-15924"/>
            <a:ext cx="7176925" cy="6889849"/>
          </a:xfrm>
          <a:custGeom>
            <a:avLst/>
            <a:gdLst>
              <a:gd name="connsiteX0" fmla="*/ 0 w 7143750"/>
              <a:gd name="connsiteY0" fmla="*/ 0 h 6858001"/>
              <a:gd name="connsiteX1" fmla="*/ 4414739 w 7143750"/>
              <a:gd name="connsiteY1" fmla="*/ 0 h 6858001"/>
              <a:gd name="connsiteX2" fmla="*/ 4519014 w 7143750"/>
              <a:gd name="connsiteY2" fmla="*/ 89971 h 6858001"/>
              <a:gd name="connsiteX3" fmla="*/ 7143750 w 7143750"/>
              <a:gd name="connsiteY3" fmla="*/ 5410201 h 6858001"/>
              <a:gd name="connsiteX4" fmla="*/ 6910785 w 7143750"/>
              <a:gd name="connsiteY4" fmla="*/ 6685297 h 6858001"/>
              <a:gd name="connsiteX5" fmla="*/ 6837992 w 7143750"/>
              <a:gd name="connsiteY5" fmla="*/ 6858001 h 6858001"/>
              <a:gd name="connsiteX6" fmla="*/ 0 w 7143750"/>
              <a:gd name="connsiteY6"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43750" h="6858001">
                <a:moveTo>
                  <a:pt x="0" y="0"/>
                </a:moveTo>
                <a:lnTo>
                  <a:pt x="4414739" y="0"/>
                </a:lnTo>
                <a:lnTo>
                  <a:pt x="4519014" y="89971"/>
                </a:lnTo>
                <a:cubicBezTo>
                  <a:pt x="5931095" y="1360011"/>
                  <a:pt x="7143750" y="3537377"/>
                  <a:pt x="7143750" y="5410201"/>
                </a:cubicBezTo>
                <a:cubicBezTo>
                  <a:pt x="7143750" y="5870496"/>
                  <a:pt x="7059337" y="6295857"/>
                  <a:pt x="6910785" y="6685297"/>
                </a:cubicBezTo>
                <a:lnTo>
                  <a:pt x="6837992" y="6858001"/>
                </a:lnTo>
                <a:lnTo>
                  <a:pt x="0" y="6858001"/>
                </a:lnTo>
                <a:close/>
              </a:path>
            </a:pathLst>
          </a:custGeom>
          <a:ln>
            <a:noFill/>
          </a:ln>
        </p:spPr>
        <p:txBody>
          <a:bodyPr wrap="square">
            <a:noAutofit/>
          </a:bodyPr>
          <a:lstStyle>
            <a:lvl1pPr marL="0" indent="0">
              <a:buNone/>
              <a:defRPr/>
            </a:lvl1pPr>
          </a:lstStyle>
          <a:p>
            <a:r>
              <a:rPr lang="en-US"/>
              <a:t>Click icon to add picture</a:t>
            </a:r>
            <a:endParaRPr lang="de-DE" dirty="0"/>
          </a:p>
        </p:txBody>
      </p:sp>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3669621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2" name="Titelplatzhalter 1"/>
          <p:cNvSpPr>
            <a:spLocks noGrp="1"/>
          </p:cNvSpPr>
          <p:nvPr>
            <p:ph type="title"/>
          </p:nvPr>
        </p:nvSpPr>
        <p:spPr bwMode="gray">
          <a:xfrm>
            <a:off x="7740650" y="2646402"/>
            <a:ext cx="3651250" cy="1107996"/>
          </a:xfrm>
          <a:prstGeom prst="rect">
            <a:avLst/>
          </a:prstGeom>
        </p:spPr>
        <p:txBody>
          <a:bodyPr vert="horz" wrap="square" lIns="0" tIns="0" rIns="0" bIns="0" rtlCol="0" anchor="ctr" anchorCtr="0">
            <a:spAutoFit/>
          </a:bodyPr>
          <a:lstStyle>
            <a:lvl1pPr algn="ctr">
              <a:defRPr sz="3600">
                <a:solidFill>
                  <a:schemeClr val="accent1"/>
                </a:solidFill>
              </a:defRPr>
            </a:lvl1pPr>
          </a:lstStyle>
          <a:p>
            <a:r>
              <a:rPr lang="en-US" noProof="0"/>
              <a:t>Click to edit Master title style</a:t>
            </a:r>
            <a:endParaRPr lang="de-DE" noProof="0" dirty="0"/>
          </a:p>
        </p:txBody>
      </p:sp>
      <p:sp>
        <p:nvSpPr>
          <p:cNvPr id="13"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a:t>Präsentationskennung - über EINFÜGEN in KOPF- UND FUSSZEILE eintragen</a:t>
            </a:r>
            <a:endParaRPr lang="de-DE" dirty="0"/>
          </a:p>
        </p:txBody>
      </p:sp>
      <p:sp>
        <p:nvSpPr>
          <p:cNvPr id="14"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24465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big">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9EF7EF8B-E441-5CC3-3C27-0068C5EBDD5E}"/>
              </a:ext>
            </a:extLst>
          </p:cNvPr>
          <p:cNvSpPr>
            <a:spLocks noGrp="1"/>
          </p:cNvSpPr>
          <p:nvPr>
            <p:ph type="pic" sz="quarter" idx="10"/>
          </p:nvPr>
        </p:nvSpPr>
        <p:spPr bwMode="gray">
          <a:xfrm>
            <a:off x="-12900" y="-7257"/>
            <a:ext cx="12216212" cy="6872514"/>
          </a:xfrm>
          <a:custGeom>
            <a:avLst/>
            <a:gdLst>
              <a:gd name="connsiteX0" fmla="*/ 10480098 w 12216212"/>
              <a:gd name="connsiteY0" fmla="*/ 241717 h 6872514"/>
              <a:gd name="connsiteX1" fmla="*/ 10382450 w 12216212"/>
              <a:gd name="connsiteY1" fmla="*/ 339365 h 6872514"/>
              <a:gd name="connsiteX2" fmla="*/ 10382450 w 12216212"/>
              <a:gd name="connsiteY2" fmla="*/ 737508 h 6872514"/>
              <a:gd name="connsiteX3" fmla="*/ 10480098 w 12216212"/>
              <a:gd name="connsiteY3" fmla="*/ 835156 h 6872514"/>
              <a:gd name="connsiteX4" fmla="*/ 11847167 w 12216212"/>
              <a:gd name="connsiteY4" fmla="*/ 835156 h 6872514"/>
              <a:gd name="connsiteX5" fmla="*/ 11944815 w 12216212"/>
              <a:gd name="connsiteY5" fmla="*/ 737508 h 6872514"/>
              <a:gd name="connsiteX6" fmla="*/ 11944815 w 12216212"/>
              <a:gd name="connsiteY6" fmla="*/ 339365 h 6872514"/>
              <a:gd name="connsiteX7" fmla="*/ 11847167 w 12216212"/>
              <a:gd name="connsiteY7" fmla="*/ 241717 h 6872514"/>
              <a:gd name="connsiteX8" fmla="*/ 0 w 12216212"/>
              <a:gd name="connsiteY8" fmla="*/ 0 h 6872514"/>
              <a:gd name="connsiteX9" fmla="*/ 12216212 w 12216212"/>
              <a:gd name="connsiteY9" fmla="*/ 0 h 6872514"/>
              <a:gd name="connsiteX10" fmla="*/ 12216212 w 12216212"/>
              <a:gd name="connsiteY10" fmla="*/ 6872514 h 6872514"/>
              <a:gd name="connsiteX11" fmla="*/ 0 w 12216212"/>
              <a:gd name="connsiteY11" fmla="*/ 6872514 h 687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6212" h="6872514">
                <a:moveTo>
                  <a:pt x="10480098" y="241717"/>
                </a:moveTo>
                <a:cubicBezTo>
                  <a:pt x="10426305" y="241717"/>
                  <a:pt x="10382450" y="285572"/>
                  <a:pt x="10382450" y="339365"/>
                </a:cubicBezTo>
                <a:lnTo>
                  <a:pt x="10382450" y="737508"/>
                </a:lnTo>
                <a:cubicBezTo>
                  <a:pt x="10382450" y="791300"/>
                  <a:pt x="10426305" y="835156"/>
                  <a:pt x="10480098" y="835156"/>
                </a:cubicBezTo>
                <a:lnTo>
                  <a:pt x="11847167" y="835156"/>
                </a:lnTo>
                <a:cubicBezTo>
                  <a:pt x="11901092" y="835156"/>
                  <a:pt x="11944815" y="791300"/>
                  <a:pt x="11944815" y="737508"/>
                </a:cubicBezTo>
                <a:lnTo>
                  <a:pt x="11944815" y="339365"/>
                </a:lnTo>
                <a:cubicBezTo>
                  <a:pt x="11944815" y="285572"/>
                  <a:pt x="11900960" y="241717"/>
                  <a:pt x="11847167" y="241717"/>
                </a:cubicBezTo>
                <a:close/>
                <a:moveTo>
                  <a:pt x="0" y="0"/>
                </a:moveTo>
                <a:lnTo>
                  <a:pt x="12216212" y="0"/>
                </a:lnTo>
                <a:lnTo>
                  <a:pt x="12216212" y="6872514"/>
                </a:lnTo>
                <a:lnTo>
                  <a:pt x="0" y="6872514"/>
                </a:lnTo>
                <a:close/>
              </a:path>
            </a:pathLst>
          </a:custGeom>
          <a:ln>
            <a:noFill/>
          </a:ln>
        </p:spPr>
        <p:txBody>
          <a:bodyPr wrap="square">
            <a:noAutofit/>
          </a:bodyPr>
          <a:lstStyle>
            <a:lvl1pPr marL="0" indent="0">
              <a:buNone/>
              <a:defRPr/>
            </a:lvl1pPr>
          </a:lstStyle>
          <a:p>
            <a:r>
              <a:rPr lang="en-US"/>
              <a:t>Click icon to add picture</a:t>
            </a:r>
            <a:endParaRPr lang="de-DE" dirty="0"/>
          </a:p>
        </p:txBody>
      </p:sp>
      <p:graphicFrame>
        <p:nvGraphicFramePr>
          <p:cNvPr id="4" name="Objekt 3" hidden="1"/>
          <p:cNvGraphicFramePr>
            <a:graphicFrameLocks noChangeAspect="1"/>
          </p:cNvGraphicFramePr>
          <p:nvPr userDrawn="1">
            <p:custDataLst>
              <p:tags r:id="rId1"/>
            </p:custDataLst>
            <p:extLst>
              <p:ext uri="{D42A27DB-BD31-4B8C-83A1-F6EECF244321}">
                <p14:modId xmlns:p14="http://schemas.microsoft.com/office/powerpoint/2010/main" val="158450643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4" name="Objekt 3"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itel 4">
            <a:extLst>
              <a:ext uri="{FF2B5EF4-FFF2-40B4-BE49-F238E27FC236}">
                <a16:creationId xmlns:a16="http://schemas.microsoft.com/office/drawing/2014/main" id="{B64B2F44-84CE-7A73-4682-A06B853C55AE}"/>
              </a:ext>
            </a:extLst>
          </p:cNvPr>
          <p:cNvSpPr>
            <a:spLocks noGrp="1"/>
          </p:cNvSpPr>
          <p:nvPr>
            <p:ph type="title"/>
          </p:nvPr>
        </p:nvSpPr>
        <p:spPr bwMode="black"/>
        <p:txBody>
          <a:bodyPr/>
          <a:lstStyle>
            <a:lvl1pPr>
              <a:defRPr>
                <a:solidFill>
                  <a:schemeClr val="bg1"/>
                </a:solidFill>
              </a:defRPr>
            </a:lvl1pPr>
          </a:lstStyle>
          <a:p>
            <a:r>
              <a:rPr lang="en-US"/>
              <a:t>Click to edit Master title style</a:t>
            </a:r>
            <a:endParaRPr lang="de-DE" dirty="0"/>
          </a:p>
        </p:txBody>
      </p:sp>
      <p:sp>
        <p:nvSpPr>
          <p:cNvPr id="9"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bg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
        <p:nvSpPr>
          <p:cNvPr id="3" name="Fußzeilenplatzhalter 4">
            <a:extLst>
              <a:ext uri="{FF2B5EF4-FFF2-40B4-BE49-F238E27FC236}">
                <a16:creationId xmlns:a16="http://schemas.microsoft.com/office/drawing/2014/main" id="{0A2BB51F-794C-9F8C-AC7B-C80F98436120}"/>
              </a:ext>
            </a:extLst>
          </p:cNvPr>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bg1"/>
                </a:solidFill>
                <a:latin typeface="Arial" panose="020B0604020202020204" pitchFamily="34" charset="0"/>
                <a:sym typeface="Arial"/>
              </a:defRPr>
            </a:lvl1pPr>
          </a:lstStyle>
          <a:p>
            <a:r>
              <a:rPr lang="de-DE" dirty="0"/>
              <a:t>Präsentationskennung - über EINFÜGEN in KOPF- UND FUSSZEILE eintragen</a:t>
            </a:r>
          </a:p>
        </p:txBody>
      </p:sp>
    </p:spTree>
    <p:extLst>
      <p:ext uri="{BB962C8B-B14F-4D97-AF65-F5344CB8AC3E}">
        <p14:creationId xmlns:p14="http://schemas.microsoft.com/office/powerpoint/2010/main" val="110250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st page">
    <p:bg>
      <p:bgPr>
        <a:solidFill>
          <a:schemeClr val="accent2"/>
        </a:solidFill>
        <a:effectLst/>
      </p:bgPr>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1"/>
            </p:custDataLst>
            <p:extLst>
              <p:ext uri="{D42A27DB-BD31-4B8C-83A1-F6EECF244321}">
                <p14:modId xmlns:p14="http://schemas.microsoft.com/office/powerpoint/2010/main" val="192114497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4" name="Objekt 3"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platzhalter 6"/>
          <p:cNvSpPr>
            <a:spLocks noGrp="1"/>
          </p:cNvSpPr>
          <p:nvPr userDrawn="1">
            <p:ph type="body" sz="quarter" idx="10"/>
          </p:nvPr>
        </p:nvSpPr>
        <p:spPr>
          <a:xfrm>
            <a:off x="2787909" y="3472542"/>
            <a:ext cx="4704809" cy="266700"/>
          </a:xfrm>
        </p:spPr>
        <p:txBody>
          <a:bodyPr anchor="b"/>
          <a:lstStyle>
            <a:lvl1pPr marL="0" indent="0">
              <a:spcBef>
                <a:spcPts val="0"/>
              </a:spcBef>
              <a:buFontTx/>
              <a:buNone/>
              <a:defRPr sz="2400">
                <a:solidFill>
                  <a:schemeClr val="accent1"/>
                </a:solidFill>
                <a:latin typeface="+mj-lt"/>
              </a:defRPr>
            </a:lvl1pPr>
            <a:lvl2pPr marL="180612" indent="0">
              <a:buFontTx/>
              <a:buNone/>
              <a:defRPr sz="1600"/>
            </a:lvl2pPr>
            <a:lvl3pPr marL="360000" indent="0">
              <a:buFontTx/>
              <a:buNone/>
              <a:defRPr sz="1600"/>
            </a:lvl3pPr>
            <a:lvl4pPr marL="540612" indent="0">
              <a:buFontTx/>
              <a:buNone/>
              <a:defRPr sz="1600"/>
            </a:lvl4pPr>
            <a:lvl5pPr marL="268288" indent="0">
              <a:buFontTx/>
              <a:buNone/>
              <a:defRPr sz="1600"/>
            </a:lvl5pPr>
          </a:lstStyle>
          <a:p>
            <a:pPr lvl="0"/>
            <a:r>
              <a:rPr lang="en-US"/>
              <a:t>Click to edit Master text styles</a:t>
            </a:r>
          </a:p>
        </p:txBody>
      </p:sp>
      <p:sp>
        <p:nvSpPr>
          <p:cNvPr id="9" name="Textplatzhalter 8"/>
          <p:cNvSpPr>
            <a:spLocks noGrp="1"/>
          </p:cNvSpPr>
          <p:nvPr userDrawn="1">
            <p:ph type="body" sz="quarter" idx="11"/>
          </p:nvPr>
        </p:nvSpPr>
        <p:spPr>
          <a:xfrm>
            <a:off x="2787909" y="4018950"/>
            <a:ext cx="4704809" cy="520655"/>
          </a:xfrm>
        </p:spPr>
        <p:txBody>
          <a:bodyPr wrap="square">
            <a:spAutoFit/>
          </a:bodyPr>
          <a:lstStyle>
            <a:lvl1pPr marL="0" indent="0">
              <a:lnSpc>
                <a:spcPct val="110000"/>
              </a:lnSpc>
              <a:spcBef>
                <a:spcPts val="0"/>
              </a:spcBef>
              <a:buFontTx/>
              <a:buNone/>
              <a:defRPr sz="1600"/>
            </a:lvl1pPr>
            <a:lvl2pPr marL="268288" indent="-268288">
              <a:lnSpc>
                <a:spcPct val="110000"/>
              </a:lnSpc>
              <a:spcBef>
                <a:spcPts val="0"/>
              </a:spcBef>
              <a:buFont typeface="Arial" panose="020B0604020202020204" pitchFamily="34" charset="0"/>
              <a:buChar char="●"/>
              <a:defRPr sz="1600"/>
            </a:lvl2pPr>
            <a:lvl3pPr marL="360000" indent="0">
              <a:lnSpc>
                <a:spcPct val="110000"/>
              </a:lnSpc>
              <a:spcBef>
                <a:spcPts val="0"/>
              </a:spcBef>
              <a:buFontTx/>
              <a:buNone/>
              <a:defRPr sz="1600"/>
            </a:lvl3pPr>
            <a:lvl4pPr marL="540612" indent="0">
              <a:lnSpc>
                <a:spcPct val="110000"/>
              </a:lnSpc>
              <a:spcBef>
                <a:spcPts val="0"/>
              </a:spcBef>
              <a:buFontTx/>
              <a:buNone/>
              <a:defRPr sz="1600"/>
            </a:lvl4pPr>
            <a:lvl5pPr marL="268288" indent="0">
              <a:lnSpc>
                <a:spcPct val="110000"/>
              </a:lnSpc>
              <a:spcBef>
                <a:spcPts val="0"/>
              </a:spcBef>
              <a:buFontTx/>
              <a:buNone/>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pic>
        <p:nvPicPr>
          <p:cNvPr id="239" name="Grafik 238">
            <a:extLst>
              <a:ext uri="{FF2B5EF4-FFF2-40B4-BE49-F238E27FC236}">
                <a16:creationId xmlns:a16="http://schemas.microsoft.com/office/drawing/2014/main" id="{D494F1D2-0C48-12FF-F886-CE220238FB4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369550" y="234460"/>
            <a:ext cx="1562100" cy="593571"/>
          </a:xfrm>
          <a:prstGeom prst="rect">
            <a:avLst/>
          </a:prstGeom>
        </p:spPr>
      </p:pic>
    </p:spTree>
    <p:extLst>
      <p:ext uri="{BB962C8B-B14F-4D97-AF65-F5344CB8AC3E}">
        <p14:creationId xmlns:p14="http://schemas.microsoft.com/office/powerpoint/2010/main" val="216006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rst page_stage">
    <p:spTree>
      <p:nvGrpSpPr>
        <p:cNvPr id="1" name=""/>
        <p:cNvGrpSpPr/>
        <p:nvPr/>
      </p:nvGrpSpPr>
      <p:grpSpPr>
        <a:xfrm>
          <a:off x="0" y="0"/>
          <a:ext cx="0" cy="0"/>
          <a:chOff x="0" y="0"/>
          <a:chExt cx="0" cy="0"/>
        </a:xfrm>
      </p:grpSpPr>
      <p:sp>
        <p:nvSpPr>
          <p:cNvPr id="30" name="Bildplatzhalter 29">
            <a:extLst>
              <a:ext uri="{FF2B5EF4-FFF2-40B4-BE49-F238E27FC236}">
                <a16:creationId xmlns:a16="http://schemas.microsoft.com/office/drawing/2014/main" id="{48923AC6-4C66-84D8-8535-D6D97BF2EFD1}"/>
              </a:ext>
            </a:extLst>
          </p:cNvPr>
          <p:cNvSpPr>
            <a:spLocks noGrp="1"/>
          </p:cNvSpPr>
          <p:nvPr>
            <p:ph type="pic" sz="quarter" idx="10"/>
          </p:nvPr>
        </p:nvSpPr>
        <p:spPr bwMode="gray">
          <a:xfrm>
            <a:off x="-12900" y="-7257"/>
            <a:ext cx="12216212" cy="6872514"/>
          </a:xfrm>
          <a:custGeom>
            <a:avLst/>
            <a:gdLst>
              <a:gd name="connsiteX0" fmla="*/ 10480098 w 12216212"/>
              <a:gd name="connsiteY0" fmla="*/ 241717 h 6872514"/>
              <a:gd name="connsiteX1" fmla="*/ 10382450 w 12216212"/>
              <a:gd name="connsiteY1" fmla="*/ 339365 h 6872514"/>
              <a:gd name="connsiteX2" fmla="*/ 10382450 w 12216212"/>
              <a:gd name="connsiteY2" fmla="*/ 737508 h 6872514"/>
              <a:gd name="connsiteX3" fmla="*/ 10480098 w 12216212"/>
              <a:gd name="connsiteY3" fmla="*/ 835156 h 6872514"/>
              <a:gd name="connsiteX4" fmla="*/ 11847167 w 12216212"/>
              <a:gd name="connsiteY4" fmla="*/ 835156 h 6872514"/>
              <a:gd name="connsiteX5" fmla="*/ 11944815 w 12216212"/>
              <a:gd name="connsiteY5" fmla="*/ 737508 h 6872514"/>
              <a:gd name="connsiteX6" fmla="*/ 11944815 w 12216212"/>
              <a:gd name="connsiteY6" fmla="*/ 339365 h 6872514"/>
              <a:gd name="connsiteX7" fmla="*/ 11847167 w 12216212"/>
              <a:gd name="connsiteY7" fmla="*/ 241717 h 6872514"/>
              <a:gd name="connsiteX8" fmla="*/ 0 w 12216212"/>
              <a:gd name="connsiteY8" fmla="*/ 0 h 6872514"/>
              <a:gd name="connsiteX9" fmla="*/ 12216212 w 12216212"/>
              <a:gd name="connsiteY9" fmla="*/ 0 h 6872514"/>
              <a:gd name="connsiteX10" fmla="*/ 12216212 w 12216212"/>
              <a:gd name="connsiteY10" fmla="*/ 6872514 h 6872514"/>
              <a:gd name="connsiteX11" fmla="*/ 0 w 12216212"/>
              <a:gd name="connsiteY11" fmla="*/ 6872514 h 687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16212" h="6872514">
                <a:moveTo>
                  <a:pt x="10480098" y="241717"/>
                </a:moveTo>
                <a:cubicBezTo>
                  <a:pt x="10426305" y="241717"/>
                  <a:pt x="10382450" y="285572"/>
                  <a:pt x="10382450" y="339365"/>
                </a:cubicBezTo>
                <a:lnTo>
                  <a:pt x="10382450" y="737508"/>
                </a:lnTo>
                <a:cubicBezTo>
                  <a:pt x="10382450" y="791300"/>
                  <a:pt x="10426305" y="835156"/>
                  <a:pt x="10480098" y="835156"/>
                </a:cubicBezTo>
                <a:lnTo>
                  <a:pt x="11847167" y="835156"/>
                </a:lnTo>
                <a:cubicBezTo>
                  <a:pt x="11901092" y="835156"/>
                  <a:pt x="11944815" y="791300"/>
                  <a:pt x="11944815" y="737508"/>
                </a:cubicBezTo>
                <a:lnTo>
                  <a:pt x="11944815" y="339365"/>
                </a:lnTo>
                <a:cubicBezTo>
                  <a:pt x="11944815" y="285572"/>
                  <a:pt x="11900960" y="241717"/>
                  <a:pt x="11847167" y="241717"/>
                </a:cubicBezTo>
                <a:close/>
                <a:moveTo>
                  <a:pt x="0" y="0"/>
                </a:moveTo>
                <a:lnTo>
                  <a:pt x="12216212" y="0"/>
                </a:lnTo>
                <a:lnTo>
                  <a:pt x="12216212" y="6872514"/>
                </a:lnTo>
                <a:lnTo>
                  <a:pt x="0" y="6872514"/>
                </a:lnTo>
                <a:close/>
              </a:path>
            </a:pathLst>
          </a:custGeom>
          <a:ln>
            <a:noFill/>
          </a:ln>
        </p:spPr>
        <p:txBody>
          <a:bodyPr wrap="square">
            <a:noAutofit/>
          </a:bodyPr>
          <a:lstStyle>
            <a:lvl1pPr marL="0" indent="0">
              <a:buNone/>
              <a:defRPr/>
            </a:lvl1pPr>
          </a:lstStyle>
          <a:p>
            <a:r>
              <a:rPr lang="en-US"/>
              <a:t>Click icon to add picture</a:t>
            </a:r>
            <a:endParaRPr lang="de-DE" dirty="0"/>
          </a:p>
        </p:txBody>
      </p:sp>
      <p:graphicFrame>
        <p:nvGraphicFramePr>
          <p:cNvPr id="5" name="Objekt 4" hidden="1"/>
          <p:cNvGraphicFramePr>
            <a:graphicFrameLocks noChangeAspect="1"/>
          </p:cNvGraphicFramePr>
          <p:nvPr userDrawn="1">
            <p:custDataLst>
              <p:tags r:id="rId1"/>
            </p:custDataLst>
            <p:extLst>
              <p:ext uri="{D42A27DB-BD31-4B8C-83A1-F6EECF244321}">
                <p14:modId xmlns:p14="http://schemas.microsoft.com/office/powerpoint/2010/main" val="37025680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5" name="Objekt 4"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1" name="Titel 1">
            <a:extLst>
              <a:ext uri="{FF2B5EF4-FFF2-40B4-BE49-F238E27FC236}">
                <a16:creationId xmlns:a16="http://schemas.microsoft.com/office/drawing/2014/main" id="{99EFEE31-F98F-DC57-8BB7-210EAEC6974B}"/>
              </a:ext>
            </a:extLst>
          </p:cNvPr>
          <p:cNvSpPr>
            <a:spLocks noGrp="1"/>
          </p:cNvSpPr>
          <p:nvPr>
            <p:ph type="ctrTitle" hasCustomPrompt="1"/>
          </p:nvPr>
        </p:nvSpPr>
        <p:spPr bwMode="gray">
          <a:xfrm>
            <a:off x="981869" y="2647797"/>
            <a:ext cx="10226675" cy="692497"/>
          </a:xfrm>
        </p:spPr>
        <p:txBody>
          <a:bodyPr anchor="b"/>
          <a:lstStyle>
            <a:lvl1pPr algn="ctr">
              <a:lnSpc>
                <a:spcPct val="90000"/>
              </a:lnSpc>
              <a:defRPr sz="5000">
                <a:solidFill>
                  <a:schemeClr val="accent1"/>
                </a:solidFill>
              </a:defRPr>
            </a:lvl1pPr>
          </a:lstStyle>
          <a:p>
            <a:r>
              <a:rPr lang="de-DE" noProof="0" dirty="0"/>
              <a:t>Titel der Präsentation</a:t>
            </a:r>
            <a:endParaRPr lang="en-US" noProof="0" dirty="0"/>
          </a:p>
        </p:txBody>
      </p:sp>
      <p:sp>
        <p:nvSpPr>
          <p:cNvPr id="32" name="Untertitel 2">
            <a:extLst>
              <a:ext uri="{FF2B5EF4-FFF2-40B4-BE49-F238E27FC236}">
                <a16:creationId xmlns:a16="http://schemas.microsoft.com/office/drawing/2014/main" id="{4A24B715-9FA2-14FE-B313-90901CDBE2CB}"/>
              </a:ext>
            </a:extLst>
          </p:cNvPr>
          <p:cNvSpPr>
            <a:spLocks noGrp="1"/>
          </p:cNvSpPr>
          <p:nvPr>
            <p:ph type="subTitle" idx="1"/>
          </p:nvPr>
        </p:nvSpPr>
        <p:spPr bwMode="gray">
          <a:xfrm>
            <a:off x="981075" y="3454091"/>
            <a:ext cx="10226675" cy="369332"/>
          </a:xfrm>
          <a:prstGeom prst="rect">
            <a:avLst/>
          </a:prstGeom>
        </p:spPr>
        <p:txBody>
          <a:bodyPr wrap="square">
            <a:spAutoFit/>
          </a:bodyPr>
          <a:lstStyle>
            <a:lvl1pPr marL="0" indent="0" algn="ctr">
              <a:spcBef>
                <a:spcPts val="0"/>
              </a:spcBef>
              <a:buNone/>
              <a:defRPr sz="2400">
                <a:solidFill>
                  <a:schemeClr val="accent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US" noProof="0" dirty="0"/>
          </a:p>
        </p:txBody>
      </p:sp>
    </p:spTree>
    <p:extLst>
      <p:ext uri="{BB962C8B-B14F-4D97-AF65-F5344CB8AC3E}">
        <p14:creationId xmlns:p14="http://schemas.microsoft.com/office/powerpoint/2010/main" val="420084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8910547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bg1"/>
                </a:solidFill>
                <a:latin typeface="Arial" panose="020B0604020202020204" pitchFamily="34" charset="0"/>
                <a:sym typeface="Arial"/>
              </a:defRPr>
            </a:lvl1pPr>
          </a:lstStyle>
          <a:p>
            <a:r>
              <a:rPr lang="de-DE" dirty="0"/>
              <a:t>Präsentationskennung - über EINFÜGEN in KOPF- UND FUSSZEILE eintragen</a:t>
            </a:r>
          </a:p>
        </p:txBody>
      </p:sp>
      <p:sp>
        <p:nvSpPr>
          <p:cNvPr id="11"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bg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
        <p:nvSpPr>
          <p:cNvPr id="8" name="Titelplatzhalter 1"/>
          <p:cNvSpPr>
            <a:spLocks noGrp="1"/>
          </p:cNvSpPr>
          <p:nvPr>
            <p:ph type="title"/>
          </p:nvPr>
        </p:nvSpPr>
        <p:spPr bwMode="black">
          <a:xfrm>
            <a:off x="981075" y="356672"/>
            <a:ext cx="7669213" cy="369332"/>
          </a:xfrm>
          <a:prstGeom prst="rect">
            <a:avLst/>
          </a:prstGeom>
        </p:spPr>
        <p:txBody>
          <a:bodyPr vert="horz" wrap="square" lIns="0" tIns="0" rIns="0" bIns="0" rtlCol="0" anchor="t" anchorCtr="0">
            <a:spAutoFit/>
          </a:bodyPr>
          <a:lstStyle>
            <a:lvl1pPr>
              <a:defRPr>
                <a:solidFill>
                  <a:schemeClr val="bg1"/>
                </a:solidFill>
              </a:defRPr>
            </a:lvl1pPr>
          </a:lstStyle>
          <a:p>
            <a:r>
              <a:rPr lang="en-US" noProof="0"/>
              <a:t>Click to edit Master title style</a:t>
            </a:r>
            <a:endParaRPr lang="de-DE" noProof="0" dirty="0"/>
          </a:p>
        </p:txBody>
      </p:sp>
    </p:spTree>
    <p:extLst>
      <p:ext uri="{BB962C8B-B14F-4D97-AF65-F5344CB8AC3E}">
        <p14:creationId xmlns:p14="http://schemas.microsoft.com/office/powerpoint/2010/main" val="3835578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_light">
    <p:bg>
      <p:bgPr>
        <a:solidFill>
          <a:schemeClr val="accent2"/>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8910547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a:t>Präsentationskennung - über EINFÜGEN in KOPF- UND FUSSZEILE eintragen</a:t>
            </a:r>
            <a:endParaRPr lang="de-DE" dirty="0"/>
          </a:p>
        </p:txBody>
      </p:sp>
      <p:sp>
        <p:nvSpPr>
          <p:cNvPr id="11"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
        <p:nvSpPr>
          <p:cNvPr id="8"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lvl1pPr>
              <a:defRPr>
                <a:solidFill>
                  <a:schemeClr val="accent1"/>
                </a:solidFill>
              </a:defRPr>
            </a:lvl1pPr>
          </a:lstStyle>
          <a:p>
            <a:r>
              <a:rPr lang="en-US" noProof="0"/>
              <a:t>Click to edit Master title style</a:t>
            </a:r>
            <a:endParaRPr lang="de-DE" noProof="0" dirty="0"/>
          </a:p>
        </p:txBody>
      </p:sp>
    </p:spTree>
    <p:extLst>
      <p:ext uri="{BB962C8B-B14F-4D97-AF65-F5344CB8AC3E}">
        <p14:creationId xmlns:p14="http://schemas.microsoft.com/office/powerpoint/2010/main" val="114904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_white">
    <p:bg>
      <p:bgRef idx="1001">
        <a:schemeClr val="bg1"/>
      </p:bgRef>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8910547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1"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
        <p:nvSpPr>
          <p:cNvPr id="8"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lvl1pPr>
              <a:defRPr>
                <a:solidFill>
                  <a:schemeClr val="accent1"/>
                </a:solidFill>
              </a:defRPr>
            </a:lvl1pPr>
          </a:lstStyle>
          <a:p>
            <a:r>
              <a:rPr lang="en-US" noProof="0"/>
              <a:t>Click to edit Master title style</a:t>
            </a:r>
            <a:endParaRPr lang="de-DE" noProof="0" dirty="0"/>
          </a:p>
        </p:txBody>
      </p:sp>
    </p:spTree>
    <p:extLst>
      <p:ext uri="{BB962C8B-B14F-4D97-AF65-F5344CB8AC3E}">
        <p14:creationId xmlns:p14="http://schemas.microsoft.com/office/powerpoint/2010/main" val="32500147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page_stage">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6C97C45C-322F-BE4B-2CD7-FC4921296B9B}"/>
              </a:ext>
            </a:extLst>
          </p:cNvPr>
          <p:cNvSpPr>
            <a:spLocks noGrp="1"/>
          </p:cNvSpPr>
          <p:nvPr>
            <p:ph type="pic" sz="quarter" idx="10"/>
          </p:nvPr>
        </p:nvSpPr>
        <p:spPr bwMode="gray">
          <a:xfrm>
            <a:off x="-12900" y="-7257"/>
            <a:ext cx="12216212" cy="6872514"/>
          </a:xfrm>
          <a:custGeom>
            <a:avLst/>
            <a:gdLst>
              <a:gd name="connsiteX0" fmla="*/ 1501719 w 12216212"/>
              <a:gd name="connsiteY0" fmla="*/ 2403222 h 6872514"/>
              <a:gd name="connsiteX1" fmla="*/ 1985722 w 12216212"/>
              <a:gd name="connsiteY1" fmla="*/ 2887225 h 6872514"/>
              <a:gd name="connsiteX2" fmla="*/ 1501719 w 12216212"/>
              <a:gd name="connsiteY2" fmla="*/ 3371228 h 6872514"/>
              <a:gd name="connsiteX3" fmla="*/ 1017716 w 12216212"/>
              <a:gd name="connsiteY3" fmla="*/ 2887225 h 6872514"/>
              <a:gd name="connsiteX4" fmla="*/ 1501719 w 12216212"/>
              <a:gd name="connsiteY4" fmla="*/ 2403222 h 6872514"/>
              <a:gd name="connsiteX5" fmla="*/ 1501719 w 12216212"/>
              <a:gd name="connsiteY5" fmla="*/ 2355669 h 6872514"/>
              <a:gd name="connsiteX6" fmla="*/ 970163 w 12216212"/>
              <a:gd name="connsiteY6" fmla="*/ 2887225 h 6872514"/>
              <a:gd name="connsiteX7" fmla="*/ 1501719 w 12216212"/>
              <a:gd name="connsiteY7" fmla="*/ 3418781 h 6872514"/>
              <a:gd name="connsiteX8" fmla="*/ 2033275 w 12216212"/>
              <a:gd name="connsiteY8" fmla="*/ 2887225 h 6872514"/>
              <a:gd name="connsiteX9" fmla="*/ 1501719 w 12216212"/>
              <a:gd name="connsiteY9" fmla="*/ 2355669 h 6872514"/>
              <a:gd name="connsiteX10" fmla="*/ 10480098 w 12216212"/>
              <a:gd name="connsiteY10" fmla="*/ 241717 h 6872514"/>
              <a:gd name="connsiteX11" fmla="*/ 10382450 w 12216212"/>
              <a:gd name="connsiteY11" fmla="*/ 339365 h 6872514"/>
              <a:gd name="connsiteX12" fmla="*/ 10382450 w 12216212"/>
              <a:gd name="connsiteY12" fmla="*/ 737508 h 6872514"/>
              <a:gd name="connsiteX13" fmla="*/ 10480098 w 12216212"/>
              <a:gd name="connsiteY13" fmla="*/ 835156 h 6872514"/>
              <a:gd name="connsiteX14" fmla="*/ 11847167 w 12216212"/>
              <a:gd name="connsiteY14" fmla="*/ 835156 h 6872514"/>
              <a:gd name="connsiteX15" fmla="*/ 11944815 w 12216212"/>
              <a:gd name="connsiteY15" fmla="*/ 737508 h 6872514"/>
              <a:gd name="connsiteX16" fmla="*/ 11944815 w 12216212"/>
              <a:gd name="connsiteY16" fmla="*/ 339365 h 6872514"/>
              <a:gd name="connsiteX17" fmla="*/ 11847167 w 12216212"/>
              <a:gd name="connsiteY17" fmla="*/ 241717 h 6872514"/>
              <a:gd name="connsiteX18" fmla="*/ 0 w 12216212"/>
              <a:gd name="connsiteY18" fmla="*/ 0 h 6872514"/>
              <a:gd name="connsiteX19" fmla="*/ 12216212 w 12216212"/>
              <a:gd name="connsiteY19" fmla="*/ 0 h 6872514"/>
              <a:gd name="connsiteX20" fmla="*/ 12216212 w 12216212"/>
              <a:gd name="connsiteY20" fmla="*/ 6872514 h 6872514"/>
              <a:gd name="connsiteX21" fmla="*/ 0 w 12216212"/>
              <a:gd name="connsiteY21" fmla="*/ 6872514 h 687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216212" h="6872514">
                <a:moveTo>
                  <a:pt x="1501719" y="2403222"/>
                </a:moveTo>
                <a:cubicBezTo>
                  <a:pt x="1769026" y="2403222"/>
                  <a:pt x="1985722" y="2619918"/>
                  <a:pt x="1985722" y="2887225"/>
                </a:cubicBezTo>
                <a:cubicBezTo>
                  <a:pt x="1985722" y="3154532"/>
                  <a:pt x="1769026" y="3371228"/>
                  <a:pt x="1501719" y="3371228"/>
                </a:cubicBezTo>
                <a:cubicBezTo>
                  <a:pt x="1234412" y="3371228"/>
                  <a:pt x="1017716" y="3154532"/>
                  <a:pt x="1017716" y="2887225"/>
                </a:cubicBezTo>
                <a:cubicBezTo>
                  <a:pt x="1017716" y="2619918"/>
                  <a:pt x="1234412" y="2403222"/>
                  <a:pt x="1501719" y="2403222"/>
                </a:cubicBezTo>
                <a:close/>
                <a:moveTo>
                  <a:pt x="1501719" y="2355669"/>
                </a:moveTo>
                <a:cubicBezTo>
                  <a:pt x="1208149" y="2355669"/>
                  <a:pt x="970163" y="2593655"/>
                  <a:pt x="970163" y="2887225"/>
                </a:cubicBezTo>
                <a:cubicBezTo>
                  <a:pt x="970163" y="3180795"/>
                  <a:pt x="1208149" y="3418781"/>
                  <a:pt x="1501719" y="3418781"/>
                </a:cubicBezTo>
                <a:cubicBezTo>
                  <a:pt x="1795289" y="3418781"/>
                  <a:pt x="2033275" y="3180795"/>
                  <a:pt x="2033275" y="2887225"/>
                </a:cubicBezTo>
                <a:cubicBezTo>
                  <a:pt x="2033275" y="2593655"/>
                  <a:pt x="1795289" y="2355669"/>
                  <a:pt x="1501719" y="2355669"/>
                </a:cubicBezTo>
                <a:close/>
                <a:moveTo>
                  <a:pt x="10480098" y="241717"/>
                </a:moveTo>
                <a:cubicBezTo>
                  <a:pt x="10426305" y="241717"/>
                  <a:pt x="10382450" y="285572"/>
                  <a:pt x="10382450" y="339365"/>
                </a:cubicBezTo>
                <a:lnTo>
                  <a:pt x="10382450" y="737508"/>
                </a:lnTo>
                <a:cubicBezTo>
                  <a:pt x="10382450" y="791300"/>
                  <a:pt x="10426305" y="835156"/>
                  <a:pt x="10480098" y="835156"/>
                </a:cubicBezTo>
                <a:lnTo>
                  <a:pt x="11847167" y="835156"/>
                </a:lnTo>
                <a:cubicBezTo>
                  <a:pt x="11901092" y="835156"/>
                  <a:pt x="11944815" y="791300"/>
                  <a:pt x="11944815" y="737508"/>
                </a:cubicBezTo>
                <a:lnTo>
                  <a:pt x="11944815" y="339365"/>
                </a:lnTo>
                <a:cubicBezTo>
                  <a:pt x="11944815" y="285572"/>
                  <a:pt x="11900960" y="241717"/>
                  <a:pt x="11847167" y="241717"/>
                </a:cubicBezTo>
                <a:close/>
                <a:moveTo>
                  <a:pt x="0" y="0"/>
                </a:moveTo>
                <a:lnTo>
                  <a:pt x="12216212" y="0"/>
                </a:lnTo>
                <a:lnTo>
                  <a:pt x="12216212" y="6872514"/>
                </a:lnTo>
                <a:lnTo>
                  <a:pt x="0" y="6872514"/>
                </a:lnTo>
                <a:close/>
              </a:path>
            </a:pathLst>
          </a:custGeom>
          <a:ln>
            <a:noFill/>
          </a:ln>
        </p:spPr>
        <p:txBody>
          <a:bodyPr wrap="square">
            <a:noAutofit/>
          </a:bodyPr>
          <a:lstStyle>
            <a:lvl1pPr marL="0" indent="0">
              <a:buNone/>
              <a:defRPr/>
            </a:lvl1pPr>
          </a:lstStyle>
          <a:p>
            <a:r>
              <a:rPr lang="en-US"/>
              <a:t>Click icon to add picture</a:t>
            </a:r>
            <a:endParaRPr lang="de-DE" dirty="0"/>
          </a:p>
        </p:txBody>
      </p:sp>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0080006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itelplatzhalter 1"/>
          <p:cNvSpPr>
            <a:spLocks noGrp="1"/>
          </p:cNvSpPr>
          <p:nvPr>
            <p:ph type="title"/>
          </p:nvPr>
        </p:nvSpPr>
        <p:spPr bwMode="gray">
          <a:xfrm>
            <a:off x="2352905" y="2546295"/>
            <a:ext cx="8854845" cy="677108"/>
          </a:xfrm>
          <a:prstGeom prst="rect">
            <a:avLst/>
          </a:prstGeom>
        </p:spPr>
        <p:txBody>
          <a:bodyPr vert="horz" wrap="square" lIns="0" tIns="0" rIns="0" bIns="0" rtlCol="0" anchor="t" anchorCtr="0">
            <a:spAutoFit/>
          </a:bodyPr>
          <a:lstStyle>
            <a:lvl1pPr>
              <a:defRPr sz="4400">
                <a:solidFill>
                  <a:schemeClr val="accent1"/>
                </a:solidFill>
              </a:defRPr>
            </a:lvl1pPr>
          </a:lstStyle>
          <a:p>
            <a:r>
              <a:rPr lang="en-US" noProof="0"/>
              <a:t>Click to edit Master title style</a:t>
            </a:r>
            <a:endParaRPr lang="de-DE" noProof="0" dirty="0"/>
          </a:p>
        </p:txBody>
      </p:sp>
      <p:sp>
        <p:nvSpPr>
          <p:cNvPr id="4" name="Textplatzhalter 3"/>
          <p:cNvSpPr>
            <a:spLocks noGrp="1"/>
          </p:cNvSpPr>
          <p:nvPr>
            <p:ph type="body" sz="quarter" idx="17" hasCustomPrompt="1"/>
          </p:nvPr>
        </p:nvSpPr>
        <p:spPr bwMode="gray">
          <a:xfrm>
            <a:off x="1217902" y="2529101"/>
            <a:ext cx="550862" cy="628436"/>
          </a:xfrm>
          <a:prstGeom prst="rect">
            <a:avLst/>
          </a:prstGeom>
        </p:spPr>
        <p:txBody>
          <a:bodyPr/>
          <a:lstStyle>
            <a:lvl1pPr marL="0" indent="0" algn="ctr">
              <a:buNone/>
              <a:defRPr sz="4400" b="0">
                <a:solidFill>
                  <a:schemeClr val="accent1"/>
                </a:solidFill>
                <a:latin typeface="+mj-lt"/>
              </a:defRPr>
            </a:lvl1pPr>
          </a:lstStyle>
          <a:p>
            <a:pPr lvl="0"/>
            <a:r>
              <a:rPr lang="de-DE" dirty="0"/>
              <a:t>x</a:t>
            </a:r>
          </a:p>
        </p:txBody>
      </p:sp>
      <p:sp>
        <p:nvSpPr>
          <p:cNvPr id="16" name="Ellipse 15">
            <a:extLst>
              <a:ext uri="{FF2B5EF4-FFF2-40B4-BE49-F238E27FC236}">
                <a16:creationId xmlns:a16="http://schemas.microsoft.com/office/drawing/2014/main" id="{866E4F2B-D4D9-F285-86B5-A9295A6A614D}"/>
              </a:ext>
            </a:extLst>
          </p:cNvPr>
          <p:cNvSpPr/>
          <p:nvPr userDrawn="1"/>
        </p:nvSpPr>
        <p:spPr bwMode="gray">
          <a:xfrm>
            <a:off x="981073" y="2374603"/>
            <a:ext cx="1014993" cy="1014993"/>
          </a:xfrm>
          <a:prstGeom prst="ellipse">
            <a:avLst/>
          </a:prstGeom>
          <a:noFill/>
          <a:ln w="5715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endParaRPr lang="de-DE" sz="2800" b="1" dirty="0">
              <a:solidFill>
                <a:schemeClr val="bg1"/>
              </a:solidFill>
              <a:latin typeface="+mj-lt"/>
            </a:endParaRPr>
          </a:p>
        </p:txBody>
      </p:sp>
      <p:sp>
        <p:nvSpPr>
          <p:cNvPr id="11"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3"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28162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page_light">
    <p:bg>
      <p:bgPr>
        <a:solidFill>
          <a:schemeClr val="accent2"/>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6111777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itelplatzhalter 1"/>
          <p:cNvSpPr>
            <a:spLocks noGrp="1"/>
          </p:cNvSpPr>
          <p:nvPr>
            <p:ph type="title"/>
          </p:nvPr>
        </p:nvSpPr>
        <p:spPr bwMode="gray">
          <a:xfrm>
            <a:off x="2352905" y="2546295"/>
            <a:ext cx="8854845" cy="1354217"/>
          </a:xfrm>
          <a:prstGeom prst="rect">
            <a:avLst/>
          </a:prstGeom>
        </p:spPr>
        <p:txBody>
          <a:bodyPr vert="horz" wrap="square" lIns="0" tIns="0" rIns="0" bIns="0" rtlCol="0" anchor="t" anchorCtr="0">
            <a:spAutoFit/>
          </a:bodyPr>
          <a:lstStyle>
            <a:lvl1pPr>
              <a:defRPr sz="4400">
                <a:solidFill>
                  <a:schemeClr val="accent1"/>
                </a:solidFill>
              </a:defRPr>
            </a:lvl1pPr>
          </a:lstStyle>
          <a:p>
            <a:r>
              <a:rPr lang="en-US" noProof="0"/>
              <a:t>Click to edit Master title style</a:t>
            </a:r>
            <a:endParaRPr lang="de-DE" noProof="0" dirty="0"/>
          </a:p>
        </p:txBody>
      </p:sp>
      <p:sp>
        <p:nvSpPr>
          <p:cNvPr id="12" name="Ellipse 11"/>
          <p:cNvSpPr/>
          <p:nvPr userDrawn="1"/>
        </p:nvSpPr>
        <p:spPr bwMode="gray">
          <a:xfrm>
            <a:off x="981074" y="2374604"/>
            <a:ext cx="1014993" cy="1014993"/>
          </a:xfrm>
          <a:prstGeom prst="ellipse">
            <a:avLst/>
          </a:prstGeom>
          <a:noFill/>
          <a:ln w="5715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endParaRPr lang="de-DE" sz="2800" b="1" dirty="0">
              <a:solidFill>
                <a:schemeClr val="bg1"/>
              </a:solidFill>
              <a:latin typeface="+mj-lt"/>
            </a:endParaRPr>
          </a:p>
        </p:txBody>
      </p:sp>
      <p:sp>
        <p:nvSpPr>
          <p:cNvPr id="4" name="Textplatzhalter 3"/>
          <p:cNvSpPr>
            <a:spLocks noGrp="1"/>
          </p:cNvSpPr>
          <p:nvPr>
            <p:ph type="body" sz="quarter" idx="17" hasCustomPrompt="1"/>
          </p:nvPr>
        </p:nvSpPr>
        <p:spPr bwMode="gray">
          <a:xfrm>
            <a:off x="1217902" y="2529101"/>
            <a:ext cx="550862" cy="628436"/>
          </a:xfrm>
          <a:prstGeom prst="rect">
            <a:avLst/>
          </a:prstGeom>
        </p:spPr>
        <p:txBody>
          <a:bodyPr/>
          <a:lstStyle>
            <a:lvl1pPr marL="0" indent="0" algn="ctr">
              <a:buNone/>
              <a:defRPr sz="4400" b="0">
                <a:solidFill>
                  <a:schemeClr val="accent1"/>
                </a:solidFill>
                <a:latin typeface="+mj-lt"/>
              </a:defRPr>
            </a:lvl1pPr>
          </a:lstStyle>
          <a:p>
            <a:pPr lvl="0"/>
            <a:r>
              <a:rPr lang="de-DE" dirty="0"/>
              <a:t>x</a:t>
            </a:r>
          </a:p>
        </p:txBody>
      </p:sp>
      <p:sp>
        <p:nvSpPr>
          <p:cNvPr id="11"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3"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20639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pag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6111777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itelplatzhalter 1"/>
          <p:cNvSpPr>
            <a:spLocks noGrp="1"/>
          </p:cNvSpPr>
          <p:nvPr>
            <p:ph type="title"/>
          </p:nvPr>
        </p:nvSpPr>
        <p:spPr bwMode="gray">
          <a:xfrm>
            <a:off x="2352905" y="2546295"/>
            <a:ext cx="8854845" cy="1354217"/>
          </a:xfrm>
          <a:prstGeom prst="rect">
            <a:avLst/>
          </a:prstGeom>
        </p:spPr>
        <p:txBody>
          <a:bodyPr vert="horz" wrap="square" lIns="0" tIns="0" rIns="0" bIns="0" rtlCol="0" anchor="t" anchorCtr="0">
            <a:spAutoFit/>
          </a:bodyPr>
          <a:lstStyle>
            <a:lvl1pPr>
              <a:defRPr sz="4400">
                <a:solidFill>
                  <a:schemeClr val="accent1"/>
                </a:solidFill>
              </a:defRPr>
            </a:lvl1pPr>
          </a:lstStyle>
          <a:p>
            <a:r>
              <a:rPr lang="en-US" noProof="0"/>
              <a:t>Click to edit Master title style</a:t>
            </a:r>
            <a:endParaRPr lang="de-DE" noProof="0" dirty="0"/>
          </a:p>
        </p:txBody>
      </p:sp>
      <p:sp>
        <p:nvSpPr>
          <p:cNvPr id="12" name="Ellipse 11"/>
          <p:cNvSpPr/>
          <p:nvPr userDrawn="1"/>
        </p:nvSpPr>
        <p:spPr bwMode="gray">
          <a:xfrm>
            <a:off x="981074" y="2374604"/>
            <a:ext cx="1014993" cy="1014993"/>
          </a:xfrm>
          <a:prstGeom prst="ellipse">
            <a:avLst/>
          </a:prstGeom>
          <a:noFill/>
          <a:ln w="5715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endParaRPr lang="de-DE" sz="2800" b="0" dirty="0">
              <a:solidFill>
                <a:schemeClr val="bg1"/>
              </a:solidFill>
              <a:latin typeface="+mj-lt"/>
            </a:endParaRPr>
          </a:p>
        </p:txBody>
      </p:sp>
      <p:sp>
        <p:nvSpPr>
          <p:cNvPr id="4" name="Textplatzhalter 3"/>
          <p:cNvSpPr>
            <a:spLocks noGrp="1"/>
          </p:cNvSpPr>
          <p:nvPr>
            <p:ph type="body" sz="quarter" idx="17" hasCustomPrompt="1"/>
          </p:nvPr>
        </p:nvSpPr>
        <p:spPr bwMode="gray">
          <a:xfrm>
            <a:off x="1217902" y="2529101"/>
            <a:ext cx="550862" cy="628436"/>
          </a:xfrm>
          <a:prstGeom prst="rect">
            <a:avLst/>
          </a:prstGeom>
        </p:spPr>
        <p:txBody>
          <a:bodyPr/>
          <a:lstStyle>
            <a:lvl1pPr marL="0" indent="0" algn="ctr">
              <a:buNone/>
              <a:defRPr sz="4400" b="0">
                <a:solidFill>
                  <a:schemeClr val="accent1"/>
                </a:solidFill>
                <a:latin typeface="+mj-lt"/>
              </a:defRPr>
            </a:lvl1pPr>
          </a:lstStyle>
          <a:p>
            <a:pPr lvl="0"/>
            <a:r>
              <a:rPr lang="de-DE" dirty="0"/>
              <a:t>x</a:t>
            </a:r>
          </a:p>
        </p:txBody>
      </p:sp>
      <p:sp>
        <p:nvSpPr>
          <p:cNvPr id="11"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13"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95626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3.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p:custDataLst>
              <p:tags r:id="rId27"/>
            </p:custDataLst>
            <p:extLst>
              <p:ext uri="{D42A27DB-BD31-4B8C-83A1-F6EECF244321}">
                <p14:modId xmlns:p14="http://schemas.microsoft.com/office/powerpoint/2010/main" val="10554163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28" imgW="270" imgH="270" progId="TCLayout.ActiveDocument.1">
                  <p:embed/>
                </p:oleObj>
              </mc:Choice>
              <mc:Fallback>
                <p:oleObj name="think-cell Folie" r:id="rId28" imgW="270" imgH="270" progId="TCLayout.ActiveDocument.1">
                  <p:embed/>
                  <p:pic>
                    <p:nvPicPr>
                      <p:cNvPr id="7" name="Objekt 6" hidden="1"/>
                      <p:cNvPicPr/>
                      <p:nvPr/>
                    </p:nvPicPr>
                    <p:blipFill>
                      <a:blip r:embed="rId29"/>
                      <a:stretch>
                        <a:fillRect/>
                      </a:stretch>
                    </p:blipFill>
                    <p:spPr>
                      <a:xfrm>
                        <a:off x="1588" y="1588"/>
                        <a:ext cx="1587" cy="1587"/>
                      </a:xfrm>
                      <a:prstGeom prst="rect">
                        <a:avLst/>
                      </a:prstGeom>
                    </p:spPr>
                  </p:pic>
                </p:oleObj>
              </mc:Fallback>
            </mc:AlternateContent>
          </a:graphicData>
        </a:graphic>
      </p:graphicFrame>
      <p:sp>
        <p:nvSpPr>
          <p:cNvPr id="2"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dirty="0"/>
              <a:t>Titelmasterformat durch Klicken bearbeiten</a:t>
            </a:r>
          </a:p>
        </p:txBody>
      </p:sp>
      <p:cxnSp>
        <p:nvCxnSpPr>
          <p:cNvPr id="14" name="Gerade Verbindung 13"/>
          <p:cNvCxnSpPr/>
          <p:nvPr/>
        </p:nvCxnSpPr>
        <p:spPr bwMode="gray">
          <a:xfrm flipH="1">
            <a:off x="-284979" y="1341438"/>
            <a:ext cx="19636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 Verbindung 14"/>
          <p:cNvCxnSpPr/>
          <p:nvPr/>
        </p:nvCxnSpPr>
        <p:spPr bwMode="gray">
          <a:xfrm flipH="1">
            <a:off x="-284979" y="6369894"/>
            <a:ext cx="19636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 name="shpGrid" hidden="1"/>
          <p:cNvGrpSpPr/>
          <p:nvPr/>
        </p:nvGrpSpPr>
        <p:grpSpPr bwMode="gray">
          <a:xfrm>
            <a:off x="0" y="0"/>
            <a:ext cx="12190413" cy="6858000"/>
            <a:chOff x="0" y="0"/>
            <a:chExt cx="9906000" cy="6858000"/>
          </a:xfrm>
        </p:grpSpPr>
        <p:sp>
          <p:nvSpPr>
            <p:cNvPr id="25" name="Line 31" hidden="1"/>
            <p:cNvSpPr>
              <a:spLocks noChangeShapeType="1"/>
            </p:cNvSpPr>
            <p:nvPr userDrawn="1"/>
          </p:nvSpPr>
          <p:spPr bwMode="gray">
            <a:xfrm>
              <a:off x="488950" y="0"/>
              <a:ext cx="0" cy="685800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sp>
          <p:nvSpPr>
            <p:cNvPr id="26" name="Line 32" hidden="1"/>
            <p:cNvSpPr>
              <a:spLocks noChangeShapeType="1"/>
            </p:cNvSpPr>
            <p:nvPr userDrawn="1"/>
          </p:nvSpPr>
          <p:spPr bwMode="gray">
            <a:xfrm>
              <a:off x="0" y="6093296"/>
              <a:ext cx="9906000" cy="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sp>
          <p:nvSpPr>
            <p:cNvPr id="28" name="Line 34" hidden="1"/>
            <p:cNvSpPr>
              <a:spLocks noChangeShapeType="1"/>
            </p:cNvSpPr>
            <p:nvPr userDrawn="1"/>
          </p:nvSpPr>
          <p:spPr bwMode="gray">
            <a:xfrm>
              <a:off x="0" y="1628800"/>
              <a:ext cx="9906000" cy="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sp>
          <p:nvSpPr>
            <p:cNvPr id="29" name="Line 35" hidden="1"/>
            <p:cNvSpPr>
              <a:spLocks noChangeShapeType="1"/>
            </p:cNvSpPr>
            <p:nvPr userDrawn="1"/>
          </p:nvSpPr>
          <p:spPr bwMode="gray">
            <a:xfrm>
              <a:off x="9417050" y="0"/>
              <a:ext cx="0" cy="685800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sp>
          <p:nvSpPr>
            <p:cNvPr id="23" name="Line 34" hidden="1"/>
            <p:cNvSpPr>
              <a:spLocks noChangeShapeType="1"/>
            </p:cNvSpPr>
            <p:nvPr userDrawn="1"/>
          </p:nvSpPr>
          <p:spPr bwMode="gray">
            <a:xfrm>
              <a:off x="0" y="1268760"/>
              <a:ext cx="9906000" cy="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grpSp>
      <p:grpSp>
        <p:nvGrpSpPr>
          <p:cNvPr id="12" name="Gruppieren 11"/>
          <p:cNvGrpSpPr/>
          <p:nvPr/>
        </p:nvGrpSpPr>
        <p:grpSpPr bwMode="gray">
          <a:xfrm>
            <a:off x="981075" y="-243408"/>
            <a:ext cx="10226675" cy="159568"/>
            <a:chOff x="981075" y="-243408"/>
            <a:chExt cx="10226675" cy="159568"/>
          </a:xfrm>
        </p:grpSpPr>
        <p:cxnSp>
          <p:nvCxnSpPr>
            <p:cNvPr id="18" name="Gerade Verbindung 17"/>
            <p:cNvCxnSpPr/>
            <p:nvPr userDrawn="1"/>
          </p:nvCxnSpPr>
          <p:spPr bwMode="gray">
            <a:xfrm rot="16200000" flipH="1">
              <a:off x="11127966"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userDrawn="1"/>
          </p:nvCxnSpPr>
          <p:spPr bwMode="gray">
            <a:xfrm rot="16200000" flipH="1">
              <a:off x="901291"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userDrawn="1"/>
          </p:nvCxnSpPr>
          <p:spPr bwMode="gray">
            <a:xfrm rot="16200000" flipH="1">
              <a:off x="3458754"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userDrawn="1"/>
          </p:nvCxnSpPr>
          <p:spPr bwMode="gray">
            <a:xfrm rot="16200000" flipH="1">
              <a:off x="6014629"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userDrawn="1"/>
          </p:nvCxnSpPr>
          <p:spPr bwMode="gray">
            <a:xfrm rot="16200000" flipH="1">
              <a:off x="8554049"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5" name="Gruppieren 44"/>
          <p:cNvGrpSpPr/>
          <p:nvPr/>
        </p:nvGrpSpPr>
        <p:grpSpPr bwMode="gray">
          <a:xfrm>
            <a:off x="981075" y="6930278"/>
            <a:ext cx="10226675" cy="159568"/>
            <a:chOff x="981075" y="-243408"/>
            <a:chExt cx="10226675" cy="159568"/>
          </a:xfrm>
        </p:grpSpPr>
        <p:cxnSp>
          <p:nvCxnSpPr>
            <p:cNvPr id="46" name="Gerade Verbindung 45"/>
            <p:cNvCxnSpPr/>
            <p:nvPr userDrawn="1"/>
          </p:nvCxnSpPr>
          <p:spPr bwMode="gray">
            <a:xfrm rot="16200000" flipH="1">
              <a:off x="11127966"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p:nvPr userDrawn="1"/>
          </p:nvCxnSpPr>
          <p:spPr bwMode="gray">
            <a:xfrm rot="16200000" flipH="1">
              <a:off x="901291"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Gerade Verbindung 47"/>
            <p:cNvCxnSpPr/>
            <p:nvPr userDrawn="1"/>
          </p:nvCxnSpPr>
          <p:spPr bwMode="gray">
            <a:xfrm rot="16200000" flipH="1">
              <a:off x="3458754"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p:nvPr userDrawn="1"/>
          </p:nvCxnSpPr>
          <p:spPr bwMode="gray">
            <a:xfrm rot="16200000" flipH="1">
              <a:off x="6014629"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p:nvPr userDrawn="1"/>
          </p:nvCxnSpPr>
          <p:spPr bwMode="gray">
            <a:xfrm rot="16200000" flipH="1">
              <a:off x="8554049"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5" name="Fußzeilenplatzhalter 4"/>
          <p:cNvSpPr>
            <a:spLocks noGrp="1"/>
          </p:cNvSpPr>
          <p:nvPr>
            <p:ph type="ftr" sz="quarter" idx="3"/>
          </p:nvPr>
        </p:nvSpPr>
        <p:spPr bwMode="gray">
          <a:xfrm>
            <a:off x="8835001" y="6591775"/>
            <a:ext cx="2721899" cy="92333"/>
          </a:xfrm>
          <a:prstGeom prst="rect">
            <a:avLst/>
          </a:prstGeom>
        </p:spPr>
        <p:txBody>
          <a:bodyPr vert="horz" wrap="none" lIns="0" tIns="0" rIns="0" bIns="0" rtlCol="0" anchor="ctr">
            <a:spAutoFit/>
          </a:bodyPr>
          <a:lstStyle>
            <a:lvl1pPr algn="r">
              <a:defRPr sz="600">
                <a:solidFill>
                  <a:schemeClr val="tx1"/>
                </a:solidFill>
                <a:latin typeface="Arial" panose="020B0604020202020204" pitchFamily="34" charset="0"/>
                <a:sym typeface="Arial"/>
              </a:defRPr>
            </a:lvl1pPr>
          </a:lstStyle>
          <a:p>
            <a:r>
              <a:rPr lang="de-DE" dirty="0"/>
              <a:t>Präsentationskennung - über EINFÜGEN in KOPF- UND FUSSZEILE eintragen</a:t>
            </a:r>
          </a:p>
        </p:txBody>
      </p:sp>
      <p:sp>
        <p:nvSpPr>
          <p:cNvPr id="36" name="Foliennummernplatzhalter 53"/>
          <p:cNvSpPr>
            <a:spLocks noGrp="1"/>
          </p:cNvSpPr>
          <p:nvPr>
            <p:ph type="sldNum" sz="quarter" idx="4"/>
          </p:nvPr>
        </p:nvSpPr>
        <p:spPr bwMode="gray">
          <a:xfrm>
            <a:off x="11590075" y="6517302"/>
            <a:ext cx="267701" cy="184666"/>
          </a:xfrm>
          <a:prstGeom prst="rect">
            <a:avLst/>
          </a:prstGeom>
        </p:spPr>
        <p:txBody>
          <a:bodyPr vert="horz" wrap="none" lIns="0" tIns="0" rIns="0" bIns="0" rtlCol="0" anchor="ctr">
            <a:spAutoFit/>
          </a:bodyPr>
          <a:lstStyle>
            <a:lvl1pPr algn="r">
              <a:defRPr sz="1200">
                <a:solidFill>
                  <a:schemeClr val="tx1"/>
                </a:solidFill>
                <a:latin typeface="+mj-lt"/>
                <a:ea typeface="Arial" panose="020B0606030504020204" pitchFamily="34" charset="0"/>
                <a:cs typeface="Arial" panose="020B0604020202020204" pitchFamily="34" charset="0"/>
              </a:defRPr>
            </a:lvl1pPr>
          </a:lstStyle>
          <a:p>
            <a:fld id="{2B76A6F7-0816-412C-B847-14B91D1FF33F}" type="slidenum">
              <a:rPr lang="de-DE" smtClean="0"/>
              <a:pPr/>
              <a:t>‹#›</a:t>
            </a:fld>
            <a:endParaRPr lang="de-DE" dirty="0"/>
          </a:p>
        </p:txBody>
      </p:sp>
      <p:sp>
        <p:nvSpPr>
          <p:cNvPr id="9" name="Textplatzhalter 8"/>
          <p:cNvSpPr>
            <a:spLocks noGrp="1"/>
          </p:cNvSpPr>
          <p:nvPr>
            <p:ph type="body" idx="1"/>
          </p:nvPr>
        </p:nvSpPr>
        <p:spPr bwMode="gray">
          <a:xfrm>
            <a:off x="981077" y="1341438"/>
            <a:ext cx="7669212" cy="5040311"/>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p:txBody>
      </p:sp>
      <p:pic>
        <p:nvPicPr>
          <p:cNvPr id="10" name="Grafik 9">
            <a:extLst>
              <a:ext uri="{FF2B5EF4-FFF2-40B4-BE49-F238E27FC236}">
                <a16:creationId xmlns:a16="http://schemas.microsoft.com/office/drawing/2014/main" id="{921B8C29-91DA-6DD9-1047-E56BB7525317}"/>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10369550" y="234460"/>
            <a:ext cx="1562100" cy="593571"/>
          </a:xfrm>
          <a:prstGeom prst="rect">
            <a:avLst/>
          </a:prstGeom>
        </p:spPr>
      </p:pic>
    </p:spTree>
    <p:extLst>
      <p:ext uri="{BB962C8B-B14F-4D97-AF65-F5344CB8AC3E}">
        <p14:creationId xmlns:p14="http://schemas.microsoft.com/office/powerpoint/2010/main" val="3731974253"/>
      </p:ext>
    </p:extLst>
  </p:cSld>
  <p:clrMap bg1="lt1" tx1="dk1" bg2="lt2" tx2="dk2" accent1="accent1" accent2="accent2" accent3="accent3" accent4="accent4" accent5="accent5" accent6="accent6" hlink="hlink" folHlink="folHlink"/>
  <p:sldLayoutIdLst>
    <p:sldLayoutId id="2147483672" r:id="rId1"/>
    <p:sldLayoutId id="2147483689" r:id="rId2"/>
    <p:sldLayoutId id="2147483673" r:id="rId3"/>
    <p:sldLayoutId id="2147483690" r:id="rId4"/>
    <p:sldLayoutId id="2147483675" r:id="rId5"/>
    <p:sldLayoutId id="2147483681" r:id="rId6"/>
    <p:sldLayoutId id="2147483676" r:id="rId7"/>
    <p:sldLayoutId id="2147483664" r:id="rId8"/>
    <p:sldLayoutId id="2147483691" r:id="rId9"/>
    <p:sldLayoutId id="2147483653" r:id="rId10"/>
    <p:sldLayoutId id="2147483670" r:id="rId11"/>
    <p:sldLayoutId id="2147483665" r:id="rId12"/>
    <p:sldLayoutId id="2147483682" r:id="rId13"/>
    <p:sldLayoutId id="2147483650" r:id="rId14"/>
    <p:sldLayoutId id="2147483667" r:id="rId15"/>
    <p:sldLayoutId id="2147483683" r:id="rId16"/>
    <p:sldLayoutId id="2147483661" r:id="rId17"/>
    <p:sldLayoutId id="2147483685" r:id="rId18"/>
    <p:sldLayoutId id="2147483684" r:id="rId19"/>
    <p:sldLayoutId id="2147483692" r:id="rId20"/>
    <p:sldLayoutId id="2147483693" r:id="rId21"/>
    <p:sldLayoutId id="2147483687" r:id="rId22"/>
    <p:sldLayoutId id="2147483694" r:id="rId23"/>
    <p:sldLayoutId id="2147483671" r:id="rId24"/>
    <p:sldLayoutId id="2147483679"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spcBef>
          <a:spcPct val="0"/>
        </a:spcBef>
        <a:buNone/>
        <a:defRPr sz="2400" b="0" kern="1200">
          <a:solidFill>
            <a:schemeClr val="accent1"/>
          </a:solidFill>
          <a:latin typeface="+mj-lt"/>
          <a:ea typeface="+mj-ea"/>
          <a:cs typeface="+mj-cs"/>
        </a:defRPr>
      </a:lvl1pPr>
    </p:titleStyle>
    <p:bodyStyle>
      <a:lvl1pPr marL="268288" indent="-268288" algn="l" defTabSz="914400" rtl="0" eaLnBrk="1" latinLnBrk="0" hangingPunct="1">
        <a:lnSpc>
          <a:spcPct val="110000"/>
        </a:lnSpc>
        <a:spcBef>
          <a:spcPts val="12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Arial" panose="020B0606030504020204" pitchFamily="34" charset="0"/>
          <a:cs typeface="Arial" panose="020B0604020202020204" pitchFamily="34" charset="0"/>
        </a:defRPr>
      </a:lvl1pPr>
      <a:lvl2pPr marL="534988" indent="-266700" algn="l" defTabSz="914400" rtl="0" eaLnBrk="1" latinLnBrk="0" hangingPunct="1">
        <a:lnSpc>
          <a:spcPct val="110000"/>
        </a:lnSpc>
        <a:spcBef>
          <a:spcPts val="600"/>
        </a:spcBef>
        <a:buClr>
          <a:schemeClr val="accent1"/>
        </a:buClr>
        <a:buSzPct val="100000"/>
        <a:buFont typeface="Arial" panose="020B0604020202020204" pitchFamily="34" charset="0"/>
        <a:buChar char="●"/>
        <a:defRPr lang="de-DE" sz="1800" kern="1200" noProof="0" dirty="0" smtClean="0">
          <a:solidFill>
            <a:schemeClr val="tx1"/>
          </a:solidFill>
          <a:latin typeface="Arial" panose="020B0604020202020204" pitchFamily="34" charset="0"/>
          <a:ea typeface="Arial" panose="020B0606030504020204" pitchFamily="34" charset="0"/>
          <a:cs typeface="Arial" panose="020B0604020202020204" pitchFamily="34" charset="0"/>
        </a:defRPr>
      </a:lvl2pPr>
      <a:lvl3pPr marL="803275" indent="-268288" algn="l" defTabSz="914400" rtl="0" eaLnBrk="1" latinLnBrk="0" hangingPunct="1">
        <a:lnSpc>
          <a:spcPct val="110000"/>
        </a:lnSpc>
        <a:spcBef>
          <a:spcPts val="300"/>
        </a:spcBef>
        <a:buClr>
          <a:schemeClr val="accent1"/>
        </a:buClr>
        <a:buSzPct val="100000"/>
        <a:buFont typeface="Arial" panose="020B0604020202020204" pitchFamily="34" charset="0"/>
        <a:buChar char="●"/>
        <a:defRPr sz="1800" kern="1200">
          <a:solidFill>
            <a:schemeClr val="tx1"/>
          </a:solidFill>
          <a:latin typeface="Arial" panose="020B0604020202020204" pitchFamily="34" charset="0"/>
          <a:ea typeface="Arial" panose="020B0606030504020204" pitchFamily="34" charset="0"/>
          <a:cs typeface="Arial" panose="020B0604020202020204" pitchFamily="34" charset="0"/>
        </a:defRPr>
      </a:lvl3pPr>
      <a:lvl4pPr marL="1081088" indent="-271463" algn="l" defTabSz="914400" rtl="0" eaLnBrk="1" latinLnBrk="0" hangingPunct="1">
        <a:lnSpc>
          <a:spcPct val="110000"/>
        </a:lnSpc>
        <a:spcBef>
          <a:spcPts val="300"/>
        </a:spcBef>
        <a:buClr>
          <a:schemeClr val="accent1"/>
        </a:buClr>
        <a:buSzPct val="100000"/>
        <a:buFont typeface="Arial" panose="020B0604020202020204" pitchFamily="34" charset="0"/>
        <a:buChar char="●"/>
        <a:defRPr lang="de-DE" sz="1800" kern="1200" baseline="0" noProof="0" dirty="0" smtClean="0">
          <a:solidFill>
            <a:schemeClr val="tx1"/>
          </a:solidFill>
          <a:latin typeface="Arial" panose="020B0604020202020204" pitchFamily="34" charset="0"/>
          <a:ea typeface="Arial" panose="020B0606030504020204" pitchFamily="34" charset="0"/>
          <a:cs typeface="Arial" panose="020B0604020202020204" pitchFamily="34" charset="0"/>
        </a:defRPr>
      </a:lvl4pPr>
      <a:lvl5pPr marL="534988" indent="-266700" algn="l" defTabSz="812800" rtl="0" eaLnBrk="1" latinLnBrk="0" hangingPunct="1">
        <a:spcBef>
          <a:spcPts val="400"/>
        </a:spcBef>
        <a:buClr>
          <a:schemeClr val="tx1"/>
        </a:buClr>
        <a:buFont typeface="Arial" panose="020B0604020202020204" pitchFamily="34" charset="0"/>
        <a:buChar char="•"/>
        <a:defRPr sz="1800" kern="1200">
          <a:solidFill>
            <a:schemeClr val="tx1"/>
          </a:solidFill>
          <a:latin typeface="Arial" panose="020B0606030504020204" pitchFamily="34" charset="0"/>
          <a:ea typeface="Arial" panose="020B0606030504020204" pitchFamily="34" charset="0"/>
          <a:cs typeface="Arial"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9" userDrawn="1">
          <p15:clr>
            <a:srgbClr val="A4A3A4"/>
          </p15:clr>
        </p15:guide>
        <p15:guide id="2" orient="horz" pos="845" userDrawn="1">
          <p15:clr>
            <a:srgbClr val="A4A3A4"/>
          </p15:clr>
        </p15:guide>
        <p15:guide id="3" orient="horz" pos="4020" userDrawn="1">
          <p15:clr>
            <a:srgbClr val="A4A3A4"/>
          </p15:clr>
        </p15:guide>
        <p15:guide id="4" pos="2229" userDrawn="1">
          <p15:clr>
            <a:srgbClr val="A4A3A4"/>
          </p15:clr>
        </p15:guide>
        <p15:guide id="5" pos="3840" userDrawn="1">
          <p15:clr>
            <a:srgbClr val="A4A3A4"/>
          </p15:clr>
        </p15:guide>
        <p15:guide id="6" pos="5450" userDrawn="1">
          <p15:clr>
            <a:srgbClr val="A4A3A4"/>
          </p15:clr>
        </p15:guide>
        <p15:guide id="7" pos="7060" userDrawn="1">
          <p15:clr>
            <a:srgbClr val="A4A3A4"/>
          </p15:clr>
        </p15:guide>
        <p15:guide id="8" orient="horz" pos="1117"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9.png"/><Relationship Id="rId4" Type="http://schemas.openxmlformats.org/officeDocument/2006/relationships/slide" Target="slide12.xml"/><Relationship Id="rId9" Type="http://schemas.openxmlformats.org/officeDocument/2006/relationships/image" Target="../media/image10.svg"/></Relationships>
</file>

<file path=ppt/slides/_rels/slide13.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0.xml"/><Relationship Id="rId7" Type="http://schemas.openxmlformats.org/officeDocument/2006/relationships/image" Target="../media/image310.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slide" Target="slide10.xml"/><Relationship Id="rId11" Type="http://schemas.openxmlformats.org/officeDocument/2006/relationships/image" Target="../media/image320.png"/><Relationship Id="rId5" Type="http://schemas.openxmlformats.org/officeDocument/2006/relationships/image" Target="../media/image31.png"/><Relationship Id="rId10" Type="http://schemas.openxmlformats.org/officeDocument/2006/relationships/slide" Target="slide12.xml"/><Relationship Id="rId4" Type="http://schemas.openxmlformats.org/officeDocument/2006/relationships/slide" Target="slide13.xml"/><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 Target="slide14.xml"/><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notesSlide" Target="../notesSlides/notesSlide2.xml"/><Relationship Id="rId7" Type="http://schemas.openxmlformats.org/officeDocument/2006/relationships/slide" Target="slide5.xml"/><Relationship Id="rId2" Type="http://schemas.openxmlformats.org/officeDocument/2006/relationships/slideLayout" Target="../slideLayouts/slideLayout5.xml"/><Relationship Id="rId1" Type="http://schemas.openxmlformats.org/officeDocument/2006/relationships/tags" Target="../tags/tag28.xml"/><Relationship Id="rId6" Type="http://schemas.openxmlformats.org/officeDocument/2006/relationships/slide" Target="slide4.xml"/><Relationship Id="rId11" Type="http://schemas.openxmlformats.org/officeDocument/2006/relationships/image" Target="../media/image7.png"/><Relationship Id="rId5" Type="http://schemas.openxmlformats.org/officeDocument/2006/relationships/image" Target="../media/image1.emf"/><Relationship Id="rId10" Type="http://schemas.openxmlformats.org/officeDocument/2006/relationships/slide" Target="slide13.xml"/><Relationship Id="rId4" Type="http://schemas.openxmlformats.org/officeDocument/2006/relationships/oleObject" Target="../embeddings/oleObject27.bin"/><Relationship Id="rId9" Type="http://schemas.openxmlformats.org/officeDocument/2006/relationships/slide" Target="slide1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3.xml"/><Relationship Id="rId7" Type="http://schemas.openxmlformats.org/officeDocument/2006/relationships/slide" Target="slide14.xml"/><Relationship Id="rId2" Type="http://schemas.openxmlformats.org/officeDocument/2006/relationships/slideLayout" Target="../slideLayouts/slideLayout5.xml"/><Relationship Id="rId1" Type="http://schemas.openxmlformats.org/officeDocument/2006/relationships/tags" Target="../tags/tag29.xml"/><Relationship Id="rId6" Type="http://schemas.openxmlformats.org/officeDocument/2006/relationships/slide" Target="slide13.xml"/><Relationship Id="rId5" Type="http://schemas.openxmlformats.org/officeDocument/2006/relationships/image" Target="../media/image1.emf"/><Relationship Id="rId4" Type="http://schemas.openxmlformats.org/officeDocument/2006/relationships/oleObject" Target="../embeddings/oleObject28.bin"/></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slide" Target="slide5.xml"/><Relationship Id="rId9"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slide" Target="slide5.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1.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7">
            <a:extLst>
              <a:ext uri="{FF2B5EF4-FFF2-40B4-BE49-F238E27FC236}">
                <a16:creationId xmlns:a16="http://schemas.microsoft.com/office/drawing/2014/main" id="{1B3BE2A8-1C95-3A3B-72CD-FFF1987C26FD}"/>
              </a:ext>
            </a:extLst>
          </p:cNvPr>
          <p:cNvPicPr>
            <a:picLocks noGrp="1" noChangeAspect="1"/>
          </p:cNvPicPr>
          <p:nvPr>
            <p:ph type="pic" sz="quarter" idx="10"/>
          </p:nvPr>
        </p:nvPicPr>
        <p:blipFill>
          <a:blip r:embed="rId3">
            <a:extLst>
              <a:ext uri="{96DAC541-7B7A-43D3-8B79-37D633B846F1}">
                <asvg:svgBlip xmlns:asvg="http://schemas.microsoft.com/office/drawing/2016/SVG/main" r:embed="rId4"/>
              </a:ext>
            </a:extLst>
          </a:blip>
          <a:srcRect t="43" b="43"/>
          <a:stretch>
            <a:fillRect/>
          </a:stretch>
        </p:blipFill>
        <p:spPr/>
      </p:pic>
      <p:sp>
        <p:nvSpPr>
          <p:cNvPr id="12" name="Titel 11">
            <a:extLst>
              <a:ext uri="{FF2B5EF4-FFF2-40B4-BE49-F238E27FC236}">
                <a16:creationId xmlns:a16="http://schemas.microsoft.com/office/drawing/2014/main" id="{5D0F55F4-651E-A704-3862-9A70622CAB4D}"/>
              </a:ext>
            </a:extLst>
          </p:cNvPr>
          <p:cNvSpPr>
            <a:spLocks noGrp="1"/>
          </p:cNvSpPr>
          <p:nvPr>
            <p:ph type="ctrTitle"/>
          </p:nvPr>
        </p:nvSpPr>
        <p:spPr>
          <a:xfrm>
            <a:off x="981869" y="2647797"/>
            <a:ext cx="10226675" cy="692497"/>
          </a:xfrm>
        </p:spPr>
        <p:txBody>
          <a:bodyPr/>
          <a:lstStyle/>
          <a:p>
            <a:r>
              <a:rPr lang="pl-PL" dirty="0" err="1"/>
              <a:t>Creating</a:t>
            </a:r>
            <a:r>
              <a:rPr lang="pl-PL" dirty="0"/>
              <a:t> </a:t>
            </a:r>
            <a:r>
              <a:rPr lang="pl-PL" dirty="0" err="1"/>
              <a:t>EPRs</a:t>
            </a:r>
            <a:r>
              <a:rPr lang="pl-PL" dirty="0"/>
              <a:t> and </a:t>
            </a:r>
            <a:r>
              <a:rPr lang="pl-PL" dirty="0" err="1"/>
              <a:t>Orders</a:t>
            </a:r>
            <a:endParaRPr lang="pl-PL" dirty="0"/>
          </a:p>
        </p:txBody>
      </p:sp>
      <p:sp>
        <p:nvSpPr>
          <p:cNvPr id="13" name="Untertitel 12">
            <a:extLst>
              <a:ext uri="{FF2B5EF4-FFF2-40B4-BE49-F238E27FC236}">
                <a16:creationId xmlns:a16="http://schemas.microsoft.com/office/drawing/2014/main" id="{F4DD5C9D-33A2-955C-B6F1-066D072105CB}"/>
              </a:ext>
            </a:extLst>
          </p:cNvPr>
          <p:cNvSpPr>
            <a:spLocks noGrp="1"/>
          </p:cNvSpPr>
          <p:nvPr>
            <p:ph type="subTitle" idx="1"/>
          </p:nvPr>
        </p:nvSpPr>
        <p:spPr/>
        <p:txBody>
          <a:bodyPr/>
          <a:lstStyle/>
          <a:p>
            <a:r>
              <a:rPr lang="pl-PL" dirty="0"/>
              <a:t>Q&amp;A</a:t>
            </a:r>
            <a:endParaRPr lang="en-US" dirty="0"/>
          </a:p>
        </p:txBody>
      </p:sp>
      <p:pic>
        <p:nvPicPr>
          <p:cNvPr id="17" name="Grafik 16">
            <a:extLst>
              <a:ext uri="{FF2B5EF4-FFF2-40B4-BE49-F238E27FC236}">
                <a16:creationId xmlns:a16="http://schemas.microsoft.com/office/drawing/2014/main" id="{04A6ACF3-DAF3-07B1-4DE2-A053877D3D85}"/>
              </a:ext>
            </a:extLst>
          </p:cNvPr>
          <p:cNvPicPr>
            <a:picLocks noChangeAspect="1"/>
          </p:cNvPicPr>
          <p:nvPr/>
        </p:nvPicPr>
        <p:blipFill>
          <a:blip r:embed="rId5"/>
          <a:stretch>
            <a:fillRect/>
          </a:stretch>
        </p:blipFill>
        <p:spPr>
          <a:xfrm>
            <a:off x="4220806" y="5563851"/>
            <a:ext cx="1952699" cy="2136916"/>
          </a:xfrm>
          <a:prstGeom prst="rect">
            <a:avLst/>
          </a:prstGeom>
        </p:spPr>
      </p:pic>
    </p:spTree>
    <p:extLst>
      <p:ext uri="{BB962C8B-B14F-4D97-AF65-F5344CB8AC3E}">
        <p14:creationId xmlns:p14="http://schemas.microsoft.com/office/powerpoint/2010/main" val="3172190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0BA2CA-6C54-6327-1F22-362C1CD17A2A}"/>
              </a:ext>
            </a:extLst>
          </p:cNvPr>
          <p:cNvPicPr>
            <a:picLocks noChangeAspect="1"/>
          </p:cNvPicPr>
          <p:nvPr/>
        </p:nvPicPr>
        <p:blipFill>
          <a:blip r:embed="rId3"/>
          <a:stretch>
            <a:fillRect/>
          </a:stretch>
        </p:blipFill>
        <p:spPr>
          <a:xfrm>
            <a:off x="7049989" y="1647049"/>
            <a:ext cx="5140424" cy="2069697"/>
          </a:xfrm>
          <a:prstGeom prst="rect">
            <a:avLst/>
          </a:prstGeom>
        </p:spPr>
      </p:pic>
      <p:sp>
        <p:nvSpPr>
          <p:cNvPr id="5" name="Inhaltsplatzhalter 4"/>
          <p:cNvSpPr>
            <a:spLocks noGrp="1"/>
          </p:cNvSpPr>
          <p:nvPr>
            <p:ph type="body" sz="quarter" idx="10"/>
          </p:nvPr>
        </p:nvSpPr>
        <p:spPr>
          <a:xfrm>
            <a:off x="98612" y="931128"/>
            <a:ext cx="6456356" cy="1431842"/>
          </a:xfrm>
        </p:spPr>
        <p:txBody>
          <a:bodyPr numCol="1"/>
          <a:lstStyle/>
          <a:p>
            <a:pPr marL="0" indent="0">
              <a:buNone/>
            </a:pPr>
            <a:r>
              <a:rPr lang="en-US" sz="1600" dirty="0">
                <a:ea typeface="Open Sans" panose="020B0606030504020204" pitchFamily="34" charset="0"/>
              </a:rPr>
              <a:t>Once you have set up an EPR, it is best to check its status by logging into Navision, but if any person has rejected the EPR you will be notified by email - this is an automatic message sent from the system. The person who rejects the EPR enters the reason for its rejection, which appears in Navision as well as in the message you </a:t>
            </a:r>
            <a:r>
              <a:rPr lang="en-US" sz="1600" dirty="0" err="1">
                <a:ea typeface="Open Sans" panose="020B0606030504020204" pitchFamily="34" charset="0"/>
              </a:rPr>
              <a:t>receive.This</a:t>
            </a:r>
            <a:r>
              <a:rPr lang="en-US" sz="1600" dirty="0">
                <a:ea typeface="Open Sans" panose="020B0606030504020204" pitchFamily="34" charset="0"/>
              </a:rPr>
              <a:t> way you know what is wrong and what needs to be corrected. We proceed to correct the data:</a:t>
            </a:r>
            <a:br>
              <a:rPr lang="pl-PL" sz="1600" dirty="0">
                <a:ea typeface="Open Sans" panose="020B0606030504020204" pitchFamily="34" charset="0"/>
              </a:rPr>
            </a:br>
            <a:r>
              <a:rPr lang="en-US" sz="1600" dirty="0">
                <a:ea typeface="Open Sans" panose="020B0606030504020204" pitchFamily="34" charset="0"/>
              </a:rPr>
              <a:t>1. you find the rejected EPR in Navision, click on it </a:t>
            </a:r>
            <a:r>
              <a:rPr lang="pl-PL" sz="1600" dirty="0" err="1">
                <a:ea typeface="Open Sans" panose="020B0606030504020204" pitchFamily="34" charset="0"/>
              </a:rPr>
              <a:t>once</a:t>
            </a:r>
            <a:r>
              <a:rPr lang="pl-PL" sz="1600" dirty="0">
                <a:ea typeface="Open Sans" panose="020B0606030504020204" pitchFamily="34" charset="0"/>
              </a:rPr>
              <a:t> </a:t>
            </a:r>
            <a:r>
              <a:rPr lang="en-US" sz="1600" dirty="0">
                <a:ea typeface="Open Sans" panose="020B0606030504020204" pitchFamily="34" charset="0"/>
              </a:rPr>
              <a:t>and then select BANF Inquiry Card,</a:t>
            </a:r>
            <a:br>
              <a:rPr lang="pl-PL" sz="1600" dirty="0">
                <a:ea typeface="Open Sans" panose="020B0606030504020204" pitchFamily="34" charset="0"/>
              </a:rPr>
            </a:br>
            <a:r>
              <a:rPr lang="en-US" sz="1600" dirty="0">
                <a:ea typeface="Open Sans" panose="020B0606030504020204" pitchFamily="34" charset="0"/>
              </a:rPr>
              <a:t>2. After clicking BANF Inquiry Card you will go to the EPR preview. Here you select Line- highlighted below and then Reopen.</a:t>
            </a:r>
            <a:endParaRPr lang="pl-PL" sz="1600" dirty="0">
              <a:ea typeface="Open Sans" panose="020B0606030504020204" pitchFamily="34" charset="0"/>
            </a:endParaRPr>
          </a:p>
          <a:p>
            <a:pPr marL="0" indent="0" algn="just">
              <a:buNone/>
            </a:pPr>
            <a:endParaRPr lang="pl-PL" sz="1600" dirty="0">
              <a:ea typeface="Open Sans" panose="020B0606030504020204" pitchFamily="34" charset="0"/>
            </a:endParaRPr>
          </a:p>
          <a:p>
            <a:pPr marL="0" indent="0" algn="just">
              <a:buNone/>
            </a:pPr>
            <a:endParaRPr lang="pl-PL" sz="1600" dirty="0">
              <a:ea typeface="Open Sans" panose="020B0606030504020204" pitchFamily="34" charset="0"/>
            </a:endParaRPr>
          </a:p>
          <a:p>
            <a:pPr marL="0" indent="0">
              <a:buNone/>
            </a:pPr>
            <a:endParaRPr lang="en-US" sz="1600" dirty="0"/>
          </a:p>
        </p:txBody>
      </p:sp>
      <p:sp>
        <p:nvSpPr>
          <p:cNvPr id="2" name="Titel 1"/>
          <p:cNvSpPr>
            <a:spLocks noGrp="1"/>
          </p:cNvSpPr>
          <p:nvPr>
            <p:ph type="title"/>
          </p:nvPr>
        </p:nvSpPr>
        <p:spPr>
          <a:xfrm>
            <a:off x="981075" y="356672"/>
            <a:ext cx="7669213" cy="1107996"/>
          </a:xfrm>
        </p:spPr>
        <p:txBody>
          <a:bodyPr/>
          <a:lstStyle/>
          <a:p>
            <a:r>
              <a:rPr lang="pl-PL" dirty="0"/>
              <a:t>3. </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MY EPR was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rejected</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what</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now</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a:t>
            </a:r>
            <a:b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br>
            <a:b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b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10</a:t>
            </a:fld>
            <a:endParaRPr lang="en-US" dirty="0"/>
          </a:p>
        </p:txBody>
      </p:sp>
      <p:pic>
        <p:nvPicPr>
          <p:cNvPr id="7" name="Grafik 14" descr="Cursor mit einfarbiger Füllung">
            <a:extLst>
              <a:ext uri="{FF2B5EF4-FFF2-40B4-BE49-F238E27FC236}">
                <a16:creationId xmlns:a16="http://schemas.microsoft.com/office/drawing/2014/main" id="{7BFB5008-1207-0298-DAEC-083A413655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16708531">
            <a:off x="7173833" y="1080713"/>
            <a:ext cx="857590" cy="857590"/>
          </a:xfrm>
          <a:prstGeom prst="rect">
            <a:avLst/>
          </a:prstGeom>
        </p:spPr>
      </p:pic>
      <p:pic>
        <p:nvPicPr>
          <p:cNvPr id="10" name="Picture 9">
            <a:extLst>
              <a:ext uri="{FF2B5EF4-FFF2-40B4-BE49-F238E27FC236}">
                <a16:creationId xmlns:a16="http://schemas.microsoft.com/office/drawing/2014/main" id="{4E4699EC-531C-D599-9AFB-DBFE2F962CD0}"/>
              </a:ext>
            </a:extLst>
          </p:cNvPr>
          <p:cNvPicPr>
            <a:picLocks noChangeAspect="1"/>
          </p:cNvPicPr>
          <p:nvPr/>
        </p:nvPicPr>
        <p:blipFill>
          <a:blip r:embed="rId7"/>
          <a:stretch>
            <a:fillRect/>
          </a:stretch>
        </p:blipFill>
        <p:spPr>
          <a:xfrm>
            <a:off x="750888" y="4726546"/>
            <a:ext cx="10856262" cy="1957562"/>
          </a:xfrm>
          <a:prstGeom prst="rect">
            <a:avLst/>
          </a:prstGeom>
        </p:spPr>
      </p:pic>
      <p:pic>
        <p:nvPicPr>
          <p:cNvPr id="11" name="Grafik 10">
            <a:extLst>
              <a:ext uri="{FF2B5EF4-FFF2-40B4-BE49-F238E27FC236}">
                <a16:creationId xmlns:a16="http://schemas.microsoft.com/office/drawing/2014/main" id="{028658FA-1CD7-DD24-6A91-D6ED179B12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gray">
          <a:xfrm>
            <a:off x="887506" y="5994180"/>
            <a:ext cx="457200" cy="357701"/>
          </a:xfrm>
          <a:prstGeom prst="rect">
            <a:avLst/>
          </a:prstGeom>
        </p:spPr>
      </p:pic>
      <p:pic>
        <p:nvPicPr>
          <p:cNvPr id="12" name="Grafik 14" descr="Cursor mit einfarbiger Füllung">
            <a:extLst>
              <a:ext uri="{FF2B5EF4-FFF2-40B4-BE49-F238E27FC236}">
                <a16:creationId xmlns:a16="http://schemas.microsoft.com/office/drawing/2014/main" id="{13245F8E-E335-B174-2A62-0C03E669AE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7489035">
            <a:off x="262908" y="6029146"/>
            <a:ext cx="522253" cy="522253"/>
          </a:xfrm>
          <a:prstGeom prst="rect">
            <a:avLst/>
          </a:prstGeom>
        </p:spPr>
      </p:pic>
    </p:spTree>
    <p:extLst>
      <p:ext uri="{BB962C8B-B14F-4D97-AF65-F5344CB8AC3E}">
        <p14:creationId xmlns:p14="http://schemas.microsoft.com/office/powerpoint/2010/main" val="297355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type="body" sz="quarter" idx="10"/>
          </p:nvPr>
        </p:nvSpPr>
        <p:spPr>
          <a:xfrm>
            <a:off x="653621" y="2126537"/>
            <a:ext cx="4079744" cy="1431842"/>
          </a:xfrm>
        </p:spPr>
        <p:txBody>
          <a:bodyPr numCol="1"/>
          <a:lstStyle/>
          <a:p>
            <a:pPr marL="0" indent="0">
              <a:buNone/>
            </a:pPr>
            <a:r>
              <a:rPr lang="en-US" sz="1600" dirty="0">
                <a:ea typeface="Open Sans" panose="020B0606030504020204" pitchFamily="34" charset="0"/>
              </a:rPr>
              <a:t>After clicking Reopen, you can edit any data.</a:t>
            </a:r>
            <a:r>
              <a:rPr lang="pl-PL" sz="1600" dirty="0">
                <a:ea typeface="Open Sans" panose="020B0606030504020204" pitchFamily="34" charset="0"/>
              </a:rPr>
              <a:t> </a:t>
            </a:r>
          </a:p>
          <a:p>
            <a:pPr marL="0" indent="0">
              <a:buNone/>
            </a:pPr>
            <a:r>
              <a:rPr lang="pl-PL" sz="1600" dirty="0" err="1">
                <a:ea typeface="Open Sans" panose="020B0606030504020204" pitchFamily="34" charset="0"/>
              </a:rPr>
              <a:t>If</a:t>
            </a:r>
            <a:r>
              <a:rPr lang="pl-PL" sz="1600" dirty="0">
                <a:ea typeface="Open Sans" panose="020B0606030504020204" pitchFamily="34" charset="0"/>
              </a:rPr>
              <a:t> u c</a:t>
            </a:r>
            <a:r>
              <a:rPr lang="en-US" sz="1600" dirty="0">
                <a:ea typeface="Open Sans" panose="020B0606030504020204" pitchFamily="34" charset="0"/>
              </a:rPr>
              <a:t>hanged data that was previously</a:t>
            </a:r>
            <a:r>
              <a:rPr lang="pl-PL" sz="1600" dirty="0">
                <a:ea typeface="Open Sans" panose="020B0606030504020204" pitchFamily="34" charset="0"/>
              </a:rPr>
              <a:t> </a:t>
            </a:r>
            <a:r>
              <a:rPr lang="pl-PL" sz="1600" dirty="0" err="1">
                <a:ea typeface="Open Sans" panose="020B0606030504020204" pitchFamily="34" charset="0"/>
              </a:rPr>
              <a:t>entered</a:t>
            </a:r>
            <a:r>
              <a:rPr lang="en-US" sz="1600" dirty="0">
                <a:ea typeface="Open Sans" panose="020B0606030504020204" pitchFamily="34" charset="0"/>
              </a:rPr>
              <a:t> incorrectly</a:t>
            </a:r>
            <a:r>
              <a:rPr lang="pl-PL" sz="1600" dirty="0">
                <a:ea typeface="Open Sans" panose="020B0606030504020204" pitchFamily="34" charset="0"/>
              </a:rPr>
              <a:t> - </a:t>
            </a:r>
            <a:r>
              <a:rPr lang="en-US" sz="1600" dirty="0">
                <a:ea typeface="Open Sans" panose="020B0606030504020204" pitchFamily="34" charset="0"/>
              </a:rPr>
              <a:t> Resubmit the EPR for approval by clicking Release. </a:t>
            </a:r>
            <a:endParaRPr lang="pl-PL" sz="1600" dirty="0">
              <a:ea typeface="Open Sans" panose="020B0606030504020204" pitchFamily="34" charset="0"/>
            </a:endParaRPr>
          </a:p>
          <a:p>
            <a:pPr marL="0" indent="0">
              <a:buNone/>
            </a:pPr>
            <a:r>
              <a:rPr lang="en-US" sz="1600" dirty="0">
                <a:ea typeface="Open Sans" panose="020B0606030504020204" pitchFamily="34" charset="0"/>
              </a:rPr>
              <a:t>Check that the status of the EPR has changed and is Pending Approval.</a:t>
            </a:r>
            <a:endParaRPr lang="pl-PL" sz="1600" dirty="0">
              <a:ea typeface="Open Sans" panose="020B0606030504020204" pitchFamily="34" charset="0"/>
            </a:endParaRPr>
          </a:p>
          <a:p>
            <a:pPr marL="0" indent="0">
              <a:buNone/>
            </a:pPr>
            <a:r>
              <a:rPr lang="en-US" sz="1600" dirty="0">
                <a:ea typeface="Open Sans" panose="020B0606030504020204" pitchFamily="34" charset="0"/>
              </a:rPr>
              <a:t>Your EPR will go through the approval path again.</a:t>
            </a:r>
            <a:endParaRPr lang="en-US" dirty="0">
              <a:latin typeface="+mn-lt"/>
            </a:endParaRPr>
          </a:p>
        </p:txBody>
      </p:sp>
      <p:sp>
        <p:nvSpPr>
          <p:cNvPr id="2" name="Titel 1"/>
          <p:cNvSpPr>
            <a:spLocks noGrp="1"/>
          </p:cNvSpPr>
          <p:nvPr>
            <p:ph type="title"/>
          </p:nvPr>
        </p:nvSpPr>
        <p:spPr>
          <a:xfrm>
            <a:off x="981075" y="356672"/>
            <a:ext cx="7669213" cy="738664"/>
          </a:xfrm>
        </p:spPr>
        <p:txBody>
          <a:bodyPr/>
          <a:lstStyle/>
          <a:p>
            <a:r>
              <a:rPr lang="pl-PL" dirty="0"/>
              <a:t>3. </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MY EPR was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rejected</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what</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now</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a:t>
            </a:r>
            <a:b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b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11</a:t>
            </a:fld>
            <a:endParaRPr lang="en-US" dirty="0"/>
          </a:p>
        </p:txBody>
      </p:sp>
      <p:pic>
        <p:nvPicPr>
          <p:cNvPr id="6" name="Picture 5">
            <a:extLst>
              <a:ext uri="{FF2B5EF4-FFF2-40B4-BE49-F238E27FC236}">
                <a16:creationId xmlns:a16="http://schemas.microsoft.com/office/drawing/2014/main" id="{CBBFC9B8-1539-C4DD-2E9D-D1C586F59C1A}"/>
              </a:ext>
            </a:extLst>
          </p:cNvPr>
          <p:cNvPicPr>
            <a:picLocks noChangeAspect="1"/>
          </p:cNvPicPr>
          <p:nvPr/>
        </p:nvPicPr>
        <p:blipFill>
          <a:blip r:embed="rId4"/>
          <a:stretch>
            <a:fillRect/>
          </a:stretch>
        </p:blipFill>
        <p:spPr>
          <a:xfrm>
            <a:off x="5995570" y="1754841"/>
            <a:ext cx="5172781" cy="36360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47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3996A5-D349-7388-AEE9-C6FCDADCE6FF}"/>
              </a:ext>
            </a:extLst>
          </p:cNvPr>
          <p:cNvPicPr>
            <a:picLocks noChangeAspect="1"/>
          </p:cNvPicPr>
          <p:nvPr/>
        </p:nvPicPr>
        <p:blipFill>
          <a:blip r:embed="rId3"/>
          <a:stretch>
            <a:fillRect/>
          </a:stretch>
        </p:blipFill>
        <p:spPr>
          <a:xfrm>
            <a:off x="6591609" y="806101"/>
            <a:ext cx="5266167" cy="2135249"/>
          </a:xfrm>
          <a:prstGeom prst="rect">
            <a:avLst/>
          </a:prstGeom>
        </p:spPr>
      </p:pic>
      <p:sp>
        <p:nvSpPr>
          <p:cNvPr id="5" name="Inhaltsplatzhalter 4"/>
          <p:cNvSpPr>
            <a:spLocks noGrp="1"/>
          </p:cNvSpPr>
          <p:nvPr>
            <p:ph type="body" sz="quarter" idx="10"/>
          </p:nvPr>
        </p:nvSpPr>
        <p:spPr>
          <a:xfrm>
            <a:off x="160562" y="1509508"/>
            <a:ext cx="6456356" cy="1431842"/>
          </a:xfrm>
        </p:spPr>
        <p:txBody>
          <a:bodyPr numCol="1"/>
          <a:lstStyle/>
          <a:p>
            <a:pPr marL="0" indent="0">
              <a:buNone/>
            </a:pPr>
            <a:r>
              <a:rPr lang="en-US" sz="1600" dirty="0">
                <a:ea typeface="Open Sans" panose="020B0606030504020204" pitchFamily="34" charset="0"/>
              </a:rPr>
              <a:t>EPRs that are not yet accepted are in the Open tab. Locate the EPR you want, then highlight it by clicking on it and select BANF Inquiry Card.</a:t>
            </a:r>
            <a:r>
              <a:rPr lang="pl-PL" sz="1600" dirty="0">
                <a:ea typeface="Open Sans" panose="020B0606030504020204" pitchFamily="34" charset="0"/>
              </a:rPr>
              <a:t> </a:t>
            </a:r>
            <a:r>
              <a:rPr lang="en-US" sz="1600" dirty="0">
                <a:ea typeface="Open Sans" panose="020B0606030504020204" pitchFamily="34" charset="0"/>
              </a:rPr>
              <a:t>On the right side you will see an option to check the status, click on Pending Approval. </a:t>
            </a:r>
            <a:endParaRPr lang="pl-PL" sz="1600" dirty="0">
              <a:ea typeface="Open Sans" panose="020B0606030504020204" pitchFamily="34" charset="0"/>
            </a:endParaRPr>
          </a:p>
          <a:p>
            <a:pPr marL="0" indent="0">
              <a:buNone/>
            </a:pPr>
            <a:r>
              <a:rPr lang="en-US" sz="1600" dirty="0">
                <a:ea typeface="Open Sans" panose="020B0606030504020204" pitchFamily="34" charset="0"/>
              </a:rPr>
              <a:t>You will see the names of the people responsible for EPR approvals, next to the name you will see the status "Pending Approval" which means that the EPR is waiting for that person's approval or "Approved" which means that the EPR has been approved by that person.</a:t>
            </a:r>
            <a:endParaRPr lang="en-US" dirty="0">
              <a:latin typeface="+mn-lt"/>
            </a:endParaRPr>
          </a:p>
        </p:txBody>
      </p:sp>
      <p:sp>
        <p:nvSpPr>
          <p:cNvPr id="2" name="Titel 1"/>
          <p:cNvSpPr>
            <a:spLocks noGrp="1"/>
          </p:cNvSpPr>
          <p:nvPr>
            <p:ph type="title"/>
          </p:nvPr>
        </p:nvSpPr>
        <p:spPr>
          <a:xfrm>
            <a:off x="981075" y="356672"/>
            <a:ext cx="7669213" cy="1107996"/>
          </a:xfrm>
        </p:spPr>
        <p:txBody>
          <a:bodyPr/>
          <a:lstStyle/>
          <a:p>
            <a:r>
              <a:rPr lang="pl-PL" dirty="0">
                <a:solidFill>
                  <a:schemeClr val="accent1"/>
                </a:solidFill>
                <a:latin typeface="PAYBACK" panose="02000506000000020004" pitchFamily="2" charset="0"/>
                <a:ea typeface="Open Sans" panose="020B0606030504020204" pitchFamily="34" charset="0"/>
                <a:cs typeface="Open Sans" panose="020B0606030504020204" pitchFamily="34" charset="0"/>
              </a:rPr>
              <a:t>4.</a:t>
            </a:r>
            <a:r>
              <a:rPr lang="en-US"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How to check the a</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pproval</a:t>
            </a:r>
            <a:r>
              <a:rPr lang="en-US"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path of an EPR</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a:t>
            </a:r>
            <a:b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br>
            <a:b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b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12</a:t>
            </a:fld>
            <a:endParaRPr lang="en-US" dirty="0"/>
          </a:p>
        </p:txBody>
      </p:sp>
      <p:pic>
        <p:nvPicPr>
          <p:cNvPr id="8" name="Picture 7">
            <a:extLst>
              <a:ext uri="{FF2B5EF4-FFF2-40B4-BE49-F238E27FC236}">
                <a16:creationId xmlns:a16="http://schemas.microsoft.com/office/drawing/2014/main" id="{B21F4C1D-37BA-264C-FDFA-E165D3A7792A}"/>
              </a:ext>
            </a:extLst>
          </p:cNvPr>
          <p:cNvPicPr>
            <a:picLocks noChangeAspect="1"/>
          </p:cNvPicPr>
          <p:nvPr/>
        </p:nvPicPr>
        <p:blipFill>
          <a:blip r:embed="rId5"/>
          <a:stretch>
            <a:fillRect/>
          </a:stretch>
        </p:blipFill>
        <p:spPr>
          <a:xfrm>
            <a:off x="7545317" y="3207372"/>
            <a:ext cx="2838301" cy="3118380"/>
          </a:xfrm>
          <a:prstGeom prst="rect">
            <a:avLst/>
          </a:prstGeom>
        </p:spPr>
      </p:pic>
      <p:pic>
        <p:nvPicPr>
          <p:cNvPr id="9" name="Grafik 10">
            <a:extLst>
              <a:ext uri="{FF2B5EF4-FFF2-40B4-BE49-F238E27FC236}">
                <a16:creationId xmlns:a16="http://schemas.microsoft.com/office/drawing/2014/main" id="{5AF48CE1-82BD-3D09-996D-AC6EE3C241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gray">
          <a:xfrm flipV="1">
            <a:off x="8177116" y="5032287"/>
            <a:ext cx="2641505" cy="251156"/>
          </a:xfrm>
          <a:prstGeom prst="rect">
            <a:avLst/>
          </a:prstGeom>
        </p:spPr>
      </p:pic>
      <p:pic>
        <p:nvPicPr>
          <p:cNvPr id="10" name="Picture 9">
            <a:extLst>
              <a:ext uri="{FF2B5EF4-FFF2-40B4-BE49-F238E27FC236}">
                <a16:creationId xmlns:a16="http://schemas.microsoft.com/office/drawing/2014/main" id="{2D9BCA55-D9D8-2E96-28A6-861ADE37055A}"/>
              </a:ext>
            </a:extLst>
          </p:cNvPr>
          <p:cNvPicPr>
            <a:picLocks noChangeAspect="1"/>
          </p:cNvPicPr>
          <p:nvPr/>
        </p:nvPicPr>
        <p:blipFill>
          <a:blip r:embed="rId7"/>
          <a:stretch>
            <a:fillRect/>
          </a:stretch>
        </p:blipFill>
        <p:spPr>
          <a:xfrm>
            <a:off x="332637" y="4643953"/>
            <a:ext cx="4152900" cy="1743075"/>
          </a:xfrm>
          <a:prstGeom prst="rect">
            <a:avLst/>
          </a:prstGeom>
        </p:spPr>
      </p:pic>
      <p:pic>
        <p:nvPicPr>
          <p:cNvPr id="11" name="Grafik 14" descr="Cursor mit einfarbiger Füllung">
            <a:extLst>
              <a:ext uri="{FF2B5EF4-FFF2-40B4-BE49-F238E27FC236}">
                <a16:creationId xmlns:a16="http://schemas.microsoft.com/office/drawing/2014/main" id="{6C3BC39F-295A-CAD7-4226-917AB50DF7D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bwMode="gray">
          <a:xfrm rot="7489035">
            <a:off x="6101734" y="828350"/>
            <a:ext cx="522253" cy="522253"/>
          </a:xfrm>
          <a:prstGeom prst="rect">
            <a:avLst/>
          </a:prstGeom>
        </p:spPr>
      </p:pic>
    </p:spTree>
    <p:extLst>
      <p:ext uri="{BB962C8B-B14F-4D97-AF65-F5344CB8AC3E}">
        <p14:creationId xmlns:p14="http://schemas.microsoft.com/office/powerpoint/2010/main" val="329506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type="body" sz="quarter" idx="10"/>
          </p:nvPr>
        </p:nvSpPr>
        <p:spPr>
          <a:xfrm>
            <a:off x="981075" y="1623778"/>
            <a:ext cx="6456356" cy="1431842"/>
          </a:xfrm>
        </p:spPr>
        <p:txBody>
          <a:bodyPr numCol="1"/>
          <a:lstStyle/>
          <a:p>
            <a:pPr marL="0" indent="0">
              <a:buNone/>
            </a:pPr>
            <a:r>
              <a:rPr lang="pl-PL" sz="1600" b="1" dirty="0" err="1">
                <a:solidFill>
                  <a:schemeClr val="accent1"/>
                </a:solidFill>
                <a:ea typeface="Open Sans" panose="020B0606030504020204" pitchFamily="34" charset="0"/>
                <a:hlinkClick r:id="rId3" action="ppaction://hlinksldjump"/>
              </a:rPr>
              <a:t>Follow</a:t>
            </a:r>
            <a:r>
              <a:rPr lang="pl-PL" sz="1600" b="1" dirty="0">
                <a:solidFill>
                  <a:schemeClr val="accent1"/>
                </a:solidFill>
                <a:ea typeface="Open Sans" panose="020B0606030504020204" pitchFamily="34" charset="0"/>
                <a:hlinkClick r:id="rId3" action="ppaction://hlinksldjump"/>
              </a:rPr>
              <a:t> step</a:t>
            </a:r>
            <a:r>
              <a:rPr lang="de-DE" sz="1600" b="1" dirty="0">
                <a:solidFill>
                  <a:schemeClr val="accent1"/>
                </a:solidFill>
                <a:ea typeface="Open Sans" panose="020B0606030504020204" pitchFamily="34" charset="0"/>
                <a:hlinkClick r:id="rId3" action="ppaction://hlinksldjump"/>
              </a:rPr>
              <a:t> 3 </a:t>
            </a:r>
            <a:r>
              <a:rPr lang="de-DE" sz="1600" b="1" dirty="0">
                <a:solidFill>
                  <a:schemeClr val="accent1"/>
                </a:solidFill>
                <a:ea typeface="Open Sans" panose="020B0606030504020204" pitchFamily="34" charset="0"/>
                <a:sym typeface="Wingdings" panose="05000000000000000000" pitchFamily="2" charset="2"/>
                <a:hlinkClick r:id="rId3" action="ppaction://hlinksldjump"/>
              </a:rPr>
              <a:t></a:t>
            </a:r>
            <a:r>
              <a:rPr lang="pl-PL" sz="1600" b="1" dirty="0">
                <a:solidFill>
                  <a:schemeClr val="accent1"/>
                </a:solidFill>
                <a:ea typeface="Open Sans" panose="020B0606030504020204" pitchFamily="34" charset="0"/>
                <a:hlinkClick r:id="rId3" action="ppaction://hlinksldjump"/>
              </a:rPr>
              <a:t> </a:t>
            </a:r>
            <a:endParaRPr lang="pl-PL" sz="1800" dirty="0">
              <a:solidFill>
                <a:schemeClr val="accent1"/>
              </a:solidFill>
              <a:latin typeface="+mn-lt"/>
              <a:ea typeface="Open Sans" panose="020B0606030504020204" pitchFamily="34" charset="0"/>
              <a:cs typeface="Open Sans" panose="020B0606030504020204" pitchFamily="34" charset="0"/>
            </a:endParaRPr>
          </a:p>
          <a:p>
            <a:pPr marL="0" indent="0" algn="just">
              <a:buNone/>
            </a:pPr>
            <a:endParaRPr lang="pl-PL" sz="1800" dirty="0">
              <a:solidFill>
                <a:schemeClr val="accent1"/>
              </a:solidFill>
              <a:latin typeface="+mn-lt"/>
              <a:ea typeface="Open Sans" panose="020B0606030504020204" pitchFamily="34" charset="0"/>
              <a:cs typeface="Open Sans" panose="020B0606030504020204" pitchFamily="34" charset="0"/>
            </a:endParaRPr>
          </a:p>
          <a:p>
            <a:pPr marL="0" indent="0" algn="just">
              <a:buNone/>
            </a:pPr>
            <a:endParaRPr lang="pl-PL" sz="1800" dirty="0">
              <a:solidFill>
                <a:schemeClr val="accent1"/>
              </a:solidFill>
              <a:latin typeface="+mn-lt"/>
              <a:ea typeface="Open Sans" panose="020B0606030504020204" pitchFamily="34" charset="0"/>
              <a:cs typeface="Open Sans" panose="020B0606030504020204" pitchFamily="34" charset="0"/>
            </a:endParaRPr>
          </a:p>
          <a:p>
            <a:pPr marL="0" indent="0">
              <a:buNone/>
            </a:pPr>
            <a:endParaRPr lang="en-US" dirty="0">
              <a:latin typeface="+mn-lt"/>
            </a:endParaRPr>
          </a:p>
        </p:txBody>
      </p:sp>
      <p:sp>
        <p:nvSpPr>
          <p:cNvPr id="2" name="Titel 1"/>
          <p:cNvSpPr>
            <a:spLocks noGrp="1"/>
          </p:cNvSpPr>
          <p:nvPr>
            <p:ph type="title"/>
          </p:nvPr>
        </p:nvSpPr>
        <p:spPr>
          <a:xfrm>
            <a:off x="981075" y="356672"/>
            <a:ext cx="7669213" cy="1477328"/>
          </a:xfrm>
        </p:spPr>
        <p:txBody>
          <a:bodyPr/>
          <a:lstStyle/>
          <a:p>
            <a:r>
              <a:rPr lang="pl-PL" dirty="0">
                <a:solidFill>
                  <a:schemeClr val="accent1"/>
                </a:solidFill>
                <a:latin typeface="PAYBACK" panose="02000506000000020004" pitchFamily="2" charset="0"/>
                <a:ea typeface="Open Sans" panose="020B0606030504020204" pitchFamily="34" charset="0"/>
                <a:cs typeface="Open Sans" panose="020B0606030504020204" pitchFamily="34" charset="0"/>
              </a:rPr>
              <a:t>5. </a:t>
            </a:r>
            <a:r>
              <a:rPr lang="en-US"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How to change data in an EPR that has been sent for approval</a:t>
            </a:r>
            <a:r>
              <a:rPr lang="pl-PL" dirty="0">
                <a:solidFill>
                  <a:schemeClr val="accent1"/>
                </a:solidFill>
                <a:latin typeface="PAYBACK" panose="02000506000000020004" pitchFamily="2" charset="0"/>
                <a:ea typeface="Open Sans" panose="020B0606030504020204" pitchFamily="34" charset="0"/>
                <a:cs typeface="Open Sans" panose="020B0606030504020204" pitchFamily="34" charset="0"/>
              </a:rPr>
              <a:t>?</a:t>
            </a:r>
            <a:br>
              <a:rPr lang="de-DE" dirty="0">
                <a:solidFill>
                  <a:schemeClr val="accent1"/>
                </a:solidFill>
                <a:latin typeface="PAYBACK" panose="02000506000000020004" pitchFamily="2" charset="0"/>
                <a:ea typeface="Open Sans" panose="020B0606030504020204" pitchFamily="34" charset="0"/>
                <a:cs typeface="Open Sans" panose="020B0606030504020204" pitchFamily="34" charset="0"/>
              </a:rPr>
            </a:br>
            <a:br>
              <a:rPr lang="pl-PL" dirty="0">
                <a:solidFill>
                  <a:schemeClr val="accent1"/>
                </a:solidFill>
                <a:latin typeface="PAYBACK" panose="02000506000000020004" pitchFamily="2" charset="0"/>
                <a:ea typeface="Open Sans" panose="020B0606030504020204" pitchFamily="34" charset="0"/>
                <a:cs typeface="Open Sans" panose="020B0606030504020204" pitchFamily="34" charset="0"/>
              </a:rPr>
            </a:br>
            <a:b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b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13</a:t>
            </a:fld>
            <a:endParaRPr lang="en-US" dirty="0"/>
          </a:p>
        </p:txBody>
      </p:sp>
      <mc:AlternateContent xmlns:mc="http://schemas.openxmlformats.org/markup-compatibility/2006" xmlns:pslz="http://schemas.microsoft.com/office/powerpoint/2016/slidezoom">
        <mc:Choice Requires="pslz">
          <p:graphicFrame>
            <p:nvGraphicFramePr>
              <p:cNvPr id="8" name="Slide Zoom 7">
                <a:extLst>
                  <a:ext uri="{FF2B5EF4-FFF2-40B4-BE49-F238E27FC236}">
                    <a16:creationId xmlns:a16="http://schemas.microsoft.com/office/drawing/2014/main" id="{2DFBE2BD-0D69-0BBB-C820-DD04DD932C40}"/>
                  </a:ext>
                </a:extLst>
              </p:cNvPr>
              <p:cNvGraphicFramePr>
                <a:graphicFrameLocks noChangeAspect="1"/>
              </p:cNvGraphicFramePr>
              <p:nvPr>
                <p:extLst>
                  <p:ext uri="{D42A27DB-BD31-4B8C-83A1-F6EECF244321}">
                    <p14:modId xmlns:p14="http://schemas.microsoft.com/office/powerpoint/2010/main" val="2639774096"/>
                  </p:ext>
                </p:extLst>
              </p:nvPr>
            </p:nvGraphicFramePr>
            <p:xfrm>
              <a:off x="4408443" y="1188482"/>
              <a:ext cx="1236749" cy="695762"/>
            </p:xfrm>
            <a:graphic>
              <a:graphicData uri="http://schemas.microsoft.com/office/powerpoint/2016/slidezoom">
                <pslz:sldZm>
                  <pslz:sldZmObj sldId="13206" cId="2973555490">
                    <pslz:zmPr id="{0337B634-C9F5-431E-9229-921570F66385}" returnToParent="0" transitionDur="1000">
                      <p166:blipFill xmlns:p166="http://schemas.microsoft.com/office/powerpoint/2016/6/main">
                        <a:blip r:embed="rId5"/>
                        <a:stretch>
                          <a:fillRect/>
                        </a:stretch>
                      </p166:blipFill>
                      <p166:spPr xmlns:p166="http://schemas.microsoft.com/office/powerpoint/2016/6/main">
                        <a:xfrm>
                          <a:off x="0" y="0"/>
                          <a:ext cx="1236749" cy="6957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166:spPr>
                    </pslz:zmPr>
                  </pslz:sldZmObj>
                </pslz:sldZm>
              </a:graphicData>
            </a:graphic>
          </p:graphicFrame>
        </mc:Choice>
        <mc:Fallback xmlns="">
          <p:pic>
            <p:nvPicPr>
              <p:cNvPr id="8" name="Slide Zoom 7">
                <a:hlinkClick r:id="rId6" action="ppaction://hlinksldjump"/>
                <a:extLst>
                  <a:ext uri="{FF2B5EF4-FFF2-40B4-BE49-F238E27FC236}">
                    <a16:creationId xmlns:a16="http://schemas.microsoft.com/office/drawing/2014/main" id="{2DFBE2BD-0D69-0BBB-C820-DD04DD932C40}"/>
                  </a:ext>
                </a:extLst>
              </p:cNvPr>
              <p:cNvPicPr>
                <a:picLocks noGrp="1" noRot="1" noChangeAspect="1" noMove="1" noResize="1" noEditPoints="1" noAdjustHandles="1" noChangeArrowheads="1" noChangeShapeType="1"/>
              </p:cNvPicPr>
              <p:nvPr/>
            </p:nvPicPr>
            <p:blipFill>
              <a:blip r:embed="rId7"/>
              <a:stretch>
                <a:fillRect/>
              </a:stretch>
            </p:blipFill>
            <p:spPr>
              <a:xfrm>
                <a:off x="4408443" y="1188482"/>
                <a:ext cx="1236749" cy="6957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mc:Fallback>
      </mc:AlternateContent>
      <p:sp>
        <p:nvSpPr>
          <p:cNvPr id="12" name="TextBox 11">
            <a:extLst>
              <a:ext uri="{FF2B5EF4-FFF2-40B4-BE49-F238E27FC236}">
                <a16:creationId xmlns:a16="http://schemas.microsoft.com/office/drawing/2014/main" id="{9CABF386-A7B0-8396-20A3-5DF1C71299BD}"/>
              </a:ext>
            </a:extLst>
          </p:cNvPr>
          <p:cNvSpPr txBox="1"/>
          <p:nvPr/>
        </p:nvSpPr>
        <p:spPr>
          <a:xfrm>
            <a:off x="981073" y="2369303"/>
            <a:ext cx="8091487" cy="1200329"/>
          </a:xfrm>
          <a:prstGeom prst="rect">
            <a:avLst/>
          </a:prstGeom>
          <a:noFill/>
        </p:spPr>
        <p:txBody>
          <a:bodyPr wrap="square">
            <a:spAutoFit/>
          </a:bodyPr>
          <a:lstStyle/>
          <a:p>
            <a:r>
              <a:rPr kumimoji="0" lang="pl-PL" sz="2400" b="0" i="0" u="none" strike="noStrike" kern="1200" cap="none" spc="0" normalizeH="0" baseline="0" noProof="0" dirty="0">
                <a:ln>
                  <a:noFill/>
                </a:ln>
                <a:solidFill>
                  <a:srgbClr val="003EB0"/>
                </a:solidFill>
                <a:effectLst/>
                <a:uLnTx/>
                <a:uFillTx/>
                <a:latin typeface="PAYBACK" panose="02000506000000020004" pitchFamily="2" charset="0"/>
                <a:ea typeface="Open Sans" panose="020B0606030504020204" pitchFamily="34" charset="0"/>
                <a:cs typeface="Open Sans" panose="020B0606030504020204" pitchFamily="34" charset="0"/>
              </a:rPr>
              <a:t>6.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Who</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has</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my EPR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ready</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for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approval</a:t>
            </a:r>
            <a:r>
              <a:rPr kumimoji="0" lang="pl-PL" sz="2400" b="0" i="0" u="none" strike="noStrike" kern="1200" cap="none" spc="0" normalizeH="0" baseline="0" noProof="0" dirty="0">
                <a:ln>
                  <a:noFill/>
                </a:ln>
                <a:solidFill>
                  <a:srgbClr val="003EB0"/>
                </a:solidFill>
                <a:effectLst/>
                <a:uLnTx/>
                <a:uFillTx/>
                <a:latin typeface="PAYBACK" panose="02000506000000020004" pitchFamily="2" charset="0"/>
                <a:ea typeface="Open Sans" panose="020B0606030504020204" pitchFamily="34" charset="0"/>
                <a:cs typeface="Open Sans" panose="020B0606030504020204" pitchFamily="34" charset="0"/>
              </a:rPr>
              <a:t>?</a:t>
            </a:r>
            <a:br>
              <a:rPr kumimoji="0" lang="pl-PL" sz="2400" b="0" i="0" u="none" strike="noStrike" kern="1200" cap="none" spc="0" normalizeH="0" baseline="0" noProof="0" dirty="0">
                <a:ln>
                  <a:noFill/>
                </a:ln>
                <a:solidFill>
                  <a:srgbClr val="003EB0"/>
                </a:solidFill>
                <a:effectLst/>
                <a:uLnTx/>
                <a:uFillTx/>
                <a:latin typeface="PAYBACK" panose="02000506000000020004" pitchFamily="2" charset="0"/>
                <a:ea typeface="Open Sans" panose="020B0606030504020204" pitchFamily="34" charset="0"/>
                <a:cs typeface="Open Sans" panose="020B0606030504020204" pitchFamily="34" charset="0"/>
              </a:rPr>
            </a:br>
            <a:r>
              <a:rPr kumimoji="0" lang="pl-PL" sz="2400" b="0" i="0" u="none" strike="noStrike" kern="1200" cap="none" spc="0" normalizeH="0" baseline="0" noProof="0" dirty="0">
                <a:ln>
                  <a:noFill/>
                </a:ln>
                <a:solidFill>
                  <a:srgbClr val="003EB0"/>
                </a:solidFill>
                <a:effectLst/>
                <a:uLnTx/>
                <a:uFillTx/>
                <a:latin typeface="PAYBACK" panose="02000506000000020004" pitchFamily="2" charset="0"/>
                <a:ea typeface="Open Sans" panose="020B0606030504020204" pitchFamily="34" charset="0"/>
                <a:cs typeface="Open Sans" panose="020B0606030504020204" pitchFamily="34" charset="0"/>
              </a:rPr>
              <a:t>and</a:t>
            </a:r>
            <a:br>
              <a:rPr kumimoji="0" lang="pl-PL" sz="2400" b="0" i="0" u="none" strike="noStrike" kern="1200" cap="none" spc="0" normalizeH="0" baseline="0" noProof="0" dirty="0">
                <a:ln>
                  <a:noFill/>
                </a:ln>
                <a:solidFill>
                  <a:srgbClr val="003EB0"/>
                </a:solidFill>
                <a:effectLst/>
                <a:uLnTx/>
                <a:uFillTx/>
                <a:latin typeface="PAYBACK" panose="02000506000000020004" pitchFamily="2" charset="0"/>
                <a:ea typeface="Open Sans" panose="020B0606030504020204" pitchFamily="34" charset="0"/>
                <a:cs typeface="Open Sans" panose="020B0606030504020204" pitchFamily="34" charset="0"/>
              </a:rPr>
            </a:br>
            <a:r>
              <a:rPr kumimoji="0" lang="pl-PL" sz="2400" b="0" i="0" u="none" strike="noStrike" kern="1200" cap="none" spc="0" normalizeH="0" baseline="0" noProof="0" dirty="0">
                <a:ln>
                  <a:noFill/>
                </a:ln>
                <a:solidFill>
                  <a:srgbClr val="003EB0"/>
                </a:solidFill>
                <a:effectLst/>
                <a:uLnTx/>
                <a:uFillTx/>
                <a:latin typeface="PAYBACK" panose="02000506000000020004" pitchFamily="2" charset="0"/>
                <a:ea typeface="Open Sans" panose="020B0606030504020204" pitchFamily="34" charset="0"/>
                <a:cs typeface="Open Sans" panose="020B0606030504020204" pitchFamily="34" charset="0"/>
              </a:rPr>
              <a:t>7.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Is</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my EPR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accepted</a:t>
            </a:r>
            <a:r>
              <a:rPr kumimoji="0" lang="pl-PL" sz="2400" b="0" i="0" u="none" strike="noStrike" kern="1200" cap="none" spc="0" normalizeH="0" baseline="0" noProof="0" dirty="0">
                <a:ln>
                  <a:noFill/>
                </a:ln>
                <a:solidFill>
                  <a:srgbClr val="003EB0"/>
                </a:solidFill>
                <a:effectLst/>
                <a:uLnTx/>
                <a:uFillTx/>
                <a:latin typeface="PAYBACK" panose="02000506000000020004" pitchFamily="2" charset="0"/>
                <a:ea typeface="Open Sans" panose="020B0606030504020204" pitchFamily="34" charset="0"/>
                <a:cs typeface="Open Sans" panose="020B0606030504020204" pitchFamily="34" charset="0"/>
              </a:rPr>
              <a:t>?</a:t>
            </a:r>
            <a:endParaRPr lang="pl-PL" dirty="0"/>
          </a:p>
        </p:txBody>
      </p:sp>
      <p:sp>
        <p:nvSpPr>
          <p:cNvPr id="14" name="TextBox 13">
            <a:extLst>
              <a:ext uri="{FF2B5EF4-FFF2-40B4-BE49-F238E27FC236}">
                <a16:creationId xmlns:a16="http://schemas.microsoft.com/office/drawing/2014/main" id="{AE1DF5E4-EB2D-5FA4-1C18-E066628AD9A4}"/>
              </a:ext>
            </a:extLst>
          </p:cNvPr>
          <p:cNvSpPr txBox="1"/>
          <p:nvPr/>
        </p:nvSpPr>
        <p:spPr>
          <a:xfrm>
            <a:off x="512983" y="4001320"/>
            <a:ext cx="10228263" cy="2004138"/>
          </a:xfrm>
          <a:prstGeom prst="rect">
            <a:avLst/>
          </a:prstGeom>
          <a:noFill/>
        </p:spPr>
        <p:txBody>
          <a:bodyPr wrap="square">
            <a:spAutoFit/>
          </a:bodyPr>
          <a:lstStyle/>
          <a:p>
            <a:pPr marL="0" marR="0" lvl="0" indent="0" algn="l" defTabSz="914400" rtl="0" eaLnBrk="1" fontAlgn="auto" latinLnBrk="0" hangingPunct="1">
              <a:lnSpc>
                <a:spcPct val="110000"/>
              </a:lnSpc>
              <a:spcBef>
                <a:spcPts val="1200"/>
              </a:spcBef>
              <a:spcAft>
                <a:spcPts val="0"/>
              </a:spcAft>
              <a:buClr>
                <a:srgbClr val="003EB0"/>
              </a:buClr>
              <a:buSzPct val="100000"/>
              <a:buFont typeface="Arial" panose="020B0604020202020204" pitchFamily="34" charset="0"/>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hlinkClick r:id="rId8" action="ppaction://hlinksldjump"/>
              </a:rPr>
              <a:t>Find the EPR and then follow step</a:t>
            </a:r>
            <a:r>
              <a:rPr lang="de-DE" sz="1600" b="1" dirty="0">
                <a:solidFill>
                  <a:srgbClr val="000000"/>
                </a:solidFill>
                <a:latin typeface="Arial" panose="020B0604020202020204" pitchFamily="34" charset="0"/>
                <a:ea typeface="Open Sans" panose="020B0606030504020204" pitchFamily="34" charset="0"/>
                <a:cs typeface="Arial" panose="020B0604020202020204" pitchFamily="34" charset="0"/>
                <a:hlinkClick r:id="rId8" action="ppaction://hlinksldjump"/>
              </a:rPr>
              <a:t> 4 </a:t>
            </a:r>
            <a:r>
              <a:rPr lang="de-DE" sz="1600" b="1" dirty="0">
                <a:solidFill>
                  <a:srgbClr val="000000"/>
                </a:solidFill>
                <a:latin typeface="Arial" panose="020B0604020202020204" pitchFamily="34" charset="0"/>
                <a:ea typeface="Open Sans" panose="020B0606030504020204" pitchFamily="34" charset="0"/>
                <a:cs typeface="Arial" panose="020B0604020202020204" pitchFamily="34" charset="0"/>
                <a:sym typeface="Wingdings" panose="05000000000000000000" pitchFamily="2" charset="2"/>
                <a:hlinkClick r:id="rId8" action="ppaction://hlinksldjump"/>
              </a:rPr>
              <a:t></a:t>
            </a:r>
            <a:endParaRPr kumimoji="0" lang="pl-PL" sz="1600" b="1"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l" defTabSz="914400" rtl="0" eaLnBrk="1" fontAlgn="auto" latinLnBrk="0" hangingPunct="1">
              <a:lnSpc>
                <a:spcPct val="110000"/>
              </a:lnSpc>
              <a:spcBef>
                <a:spcPts val="1200"/>
              </a:spcBef>
              <a:spcAft>
                <a:spcPts val="0"/>
              </a:spcAft>
              <a:buClr>
                <a:srgbClr val="003EB0"/>
              </a:buClr>
              <a:buSzPct val="100000"/>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t>Your EPR has finally been approved if you go into Navision - EPR Approval and it is there!</a:t>
            </a:r>
            <a:br>
              <a:rPr kumimoji="0" lang="pl-PL"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t>It is worth knowing that when you go into the details of the EPR it may have a status of:	</a:t>
            </a:r>
            <a:endParaRPr kumimoji="0" lang="pl-PL"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l" defTabSz="914400" rtl="0" eaLnBrk="1" fontAlgn="auto" latinLnBrk="0" hangingPunct="1">
              <a:lnSpc>
                <a:spcPct val="110000"/>
              </a:lnSpc>
              <a:spcBef>
                <a:spcPts val="1200"/>
              </a:spcBef>
              <a:spcAft>
                <a:spcPts val="0"/>
              </a:spcAft>
              <a:buClr>
                <a:srgbClr val="003EB0"/>
              </a:buClr>
              <a:buSzPct val="100000"/>
              <a:buFont typeface="Arial" panose="020B0604020202020204" pitchFamily="34" charset="0"/>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t>Rejected - has been rejected,	</a:t>
            </a:r>
            <a:br>
              <a:rPr kumimoji="0" lang="pl-PL"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t>Pending Approval- is awaiting approval,	</a:t>
            </a:r>
            <a:br>
              <a:rPr kumimoji="0" lang="pl-PL"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b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t>Approved- has been acc</a:t>
            </a:r>
            <a:r>
              <a:rPr kumimoji="0" lang="pl-PL" sz="1600" b="0" i="0" u="none" strike="noStrike" kern="1200" cap="none" spc="0" normalizeH="0" baseline="0" noProof="0" dirty="0" err="1">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t>epted</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t>.</a:t>
            </a:r>
            <a:endParaRPr kumimoji="0" lang="pl-PL" sz="16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endParaRPr>
          </a:p>
        </p:txBody>
      </p:sp>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212D0134-586E-888C-7FD9-25ED1B626BF9}"/>
                  </a:ext>
                </a:extLst>
              </p:cNvPr>
              <p:cNvGraphicFramePr>
                <a:graphicFrameLocks noChangeAspect="1"/>
              </p:cNvGraphicFramePr>
              <p:nvPr>
                <p:extLst>
                  <p:ext uri="{D42A27DB-BD31-4B8C-83A1-F6EECF244321}">
                    <p14:modId xmlns:p14="http://schemas.microsoft.com/office/powerpoint/2010/main" val="1869765878"/>
                  </p:ext>
                </p:extLst>
              </p:nvPr>
            </p:nvGraphicFramePr>
            <p:xfrm>
              <a:off x="6716774" y="3626366"/>
              <a:ext cx="1170075" cy="658253"/>
            </p:xfrm>
            <a:graphic>
              <a:graphicData uri="http://schemas.microsoft.com/office/powerpoint/2016/slidezoom">
                <pslz:sldZm>
                  <pslz:sldZmObj sldId="13212" cId="3295068945">
                    <pslz:zmPr id="{54E1ABBC-3394-4069-A056-134266D4C536}" returnToParent="0" transitionDur="1000">
                      <p166:blipFill xmlns:p166="http://schemas.microsoft.com/office/powerpoint/2016/6/main">
                        <a:blip r:embed="rId9"/>
                        <a:stretch>
                          <a:fillRect/>
                        </a:stretch>
                      </p166:blipFill>
                      <p166:spPr xmlns:p166="http://schemas.microsoft.com/office/powerpoint/2016/6/main">
                        <a:xfrm>
                          <a:off x="0" y="0"/>
                          <a:ext cx="1170075" cy="6582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166:spPr>
                    </pslz:zmPr>
                  </pslz:sldZmObj>
                </pslz:sldZm>
              </a:graphicData>
            </a:graphic>
          </p:graphicFrame>
        </mc:Choice>
        <mc:Fallback xmlns="">
          <p:pic>
            <p:nvPicPr>
              <p:cNvPr id="16" name="Slide Zoom 15">
                <a:hlinkClick r:id="rId10" action="ppaction://hlinksldjump"/>
                <a:extLst>
                  <a:ext uri="{FF2B5EF4-FFF2-40B4-BE49-F238E27FC236}">
                    <a16:creationId xmlns:a16="http://schemas.microsoft.com/office/drawing/2014/main" id="{212D0134-586E-888C-7FD9-25ED1B626BF9}"/>
                  </a:ext>
                </a:extLst>
              </p:cNvPr>
              <p:cNvPicPr>
                <a:picLocks noGrp="1" noRot="1" noChangeAspect="1" noMove="1" noResize="1" noEditPoints="1" noAdjustHandles="1" noChangeArrowheads="1" noChangeShapeType="1"/>
              </p:cNvPicPr>
              <p:nvPr/>
            </p:nvPicPr>
            <p:blipFill>
              <a:blip r:embed="rId11"/>
              <a:stretch>
                <a:fillRect/>
              </a:stretch>
            </p:blipFill>
            <p:spPr>
              <a:xfrm>
                <a:off x="6716774" y="3626366"/>
                <a:ext cx="1170075" cy="6582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mc:Fallback>
      </mc:AlternateContent>
    </p:spTree>
    <p:extLst>
      <p:ext uri="{BB962C8B-B14F-4D97-AF65-F5344CB8AC3E}">
        <p14:creationId xmlns:p14="http://schemas.microsoft.com/office/powerpoint/2010/main" val="22027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type="body" sz="quarter" idx="10"/>
          </p:nvPr>
        </p:nvSpPr>
        <p:spPr>
          <a:xfrm>
            <a:off x="332012" y="1811731"/>
            <a:ext cx="5459188" cy="1431842"/>
          </a:xfrm>
        </p:spPr>
        <p:txBody>
          <a:bodyPr numCol="1"/>
          <a:lstStyle/>
          <a:p>
            <a:pPr marL="0" indent="0" algn="just">
              <a:buNone/>
            </a:pPr>
            <a:endParaRPr lang="de-DE" sz="1600" dirty="0">
              <a:ea typeface="Open Sans" panose="020B0606030504020204" pitchFamily="34" charset="0"/>
            </a:endParaRPr>
          </a:p>
          <a:p>
            <a:pPr marL="0" indent="0" algn="just">
              <a:buNone/>
            </a:pPr>
            <a:r>
              <a:rPr lang="en-US" sz="1600" dirty="0">
                <a:ea typeface="Open Sans" panose="020B0606030504020204" pitchFamily="34" charset="0"/>
              </a:rPr>
              <a:t>All accepted EPRs can be found in Navision under EPR Approval.  Clicking on this will take you to a list of all approved EPRs and there you will create an order.</a:t>
            </a:r>
            <a:endParaRPr lang="de-DE" sz="1600" dirty="0">
              <a:ea typeface="Open Sans" panose="020B0606030504020204" pitchFamily="34" charset="0"/>
            </a:endParaRPr>
          </a:p>
          <a:p>
            <a:pPr marL="0" indent="0" algn="just">
              <a:buNone/>
            </a:pPr>
            <a:endParaRPr lang="de-DE" sz="1600" dirty="0">
              <a:ea typeface="Open Sans" panose="020B0606030504020204" pitchFamily="34" charset="0"/>
            </a:endParaRPr>
          </a:p>
          <a:p>
            <a:pPr marL="0" indent="0" algn="just">
              <a:buNone/>
            </a:pPr>
            <a:r>
              <a:rPr lang="pl-PL" sz="1600" dirty="0">
                <a:ea typeface="Open Sans" panose="020B0606030504020204" pitchFamily="34" charset="0"/>
              </a:rPr>
              <a:t>S</a:t>
            </a:r>
            <a:r>
              <a:rPr lang="en-US" sz="1600" dirty="0">
                <a:ea typeface="Open Sans" panose="020B0606030504020204" pitchFamily="34" charset="0"/>
              </a:rPr>
              <a:t>elect the EPR from which you want to create an order and then click on it. </a:t>
            </a:r>
            <a:endParaRPr lang="pl-PL" sz="1600" dirty="0">
              <a:ea typeface="Open Sans" panose="020B0606030504020204" pitchFamily="34" charset="0"/>
            </a:endParaRPr>
          </a:p>
          <a:p>
            <a:pPr marL="0" indent="0" algn="just">
              <a:buNone/>
            </a:pPr>
            <a:r>
              <a:rPr lang="en-US" sz="1600" dirty="0">
                <a:ea typeface="Open Sans" panose="020B0606030504020204" pitchFamily="34" charset="0"/>
              </a:rPr>
              <a:t>When it is selected, then at the top of the page click Create Order.</a:t>
            </a:r>
            <a:r>
              <a:rPr lang="pl-PL" sz="1600" dirty="0">
                <a:ea typeface="Open Sans" panose="020B0606030504020204" pitchFamily="34" charset="0"/>
              </a:rPr>
              <a:t> </a:t>
            </a:r>
            <a:r>
              <a:rPr lang="en-US" sz="1600" dirty="0">
                <a:ea typeface="Open Sans" panose="020B0606030504020204" pitchFamily="34" charset="0"/>
              </a:rPr>
              <a:t>Navision will ask if you want to do this- </a:t>
            </a:r>
            <a:r>
              <a:rPr lang="pl-PL" sz="1600" dirty="0" err="1">
                <a:ea typeface="Open Sans" panose="020B0606030504020204" pitchFamily="34" charset="0"/>
              </a:rPr>
              <a:t>choose</a:t>
            </a:r>
            <a:r>
              <a:rPr lang="en-US" sz="1600" dirty="0">
                <a:ea typeface="Open Sans" panose="020B0606030504020204" pitchFamily="34" charset="0"/>
              </a:rPr>
              <a:t> Yes. </a:t>
            </a:r>
            <a:endParaRPr lang="pl-PL" sz="1600" dirty="0">
              <a:ea typeface="Open Sans" panose="020B0606030504020204" pitchFamily="34" charset="0"/>
            </a:endParaRPr>
          </a:p>
          <a:p>
            <a:pPr marL="0" indent="0" algn="just">
              <a:buNone/>
            </a:pPr>
            <a:r>
              <a:rPr lang="en-US" sz="1600" dirty="0">
                <a:ea typeface="Open Sans" panose="020B0606030504020204" pitchFamily="34" charset="0"/>
              </a:rPr>
              <a:t>You have just successfully created the order- Navision will give you the order number. Now put it on the invoice before sending it to </a:t>
            </a:r>
            <a:r>
              <a:rPr lang="en-US" sz="1600" b="1" dirty="0">
                <a:ea typeface="Open Sans" panose="020B0606030504020204" pitchFamily="34" charset="0"/>
              </a:rPr>
              <a:t>faktury@payback.net</a:t>
            </a:r>
            <a:endParaRPr lang="pl-PL" sz="1800" b="1" dirty="0">
              <a:solidFill>
                <a:schemeClr val="accent1"/>
              </a:solidFill>
              <a:latin typeface="+mn-lt"/>
              <a:ea typeface="Open Sans" panose="020B0606030504020204" pitchFamily="34" charset="0"/>
              <a:cs typeface="Open Sans" panose="020B0606030504020204" pitchFamily="34" charset="0"/>
            </a:endParaRPr>
          </a:p>
          <a:p>
            <a:pPr marL="0" indent="0" algn="just">
              <a:buNone/>
            </a:pPr>
            <a:endParaRPr lang="pl-PL" sz="1800" dirty="0">
              <a:solidFill>
                <a:schemeClr val="accent1"/>
              </a:solidFill>
              <a:latin typeface="+mn-lt"/>
              <a:ea typeface="Open Sans" panose="020B0606030504020204" pitchFamily="34" charset="0"/>
              <a:cs typeface="Open Sans" panose="020B0606030504020204" pitchFamily="34" charset="0"/>
            </a:endParaRPr>
          </a:p>
          <a:p>
            <a:pPr marL="0" indent="0" algn="just">
              <a:buNone/>
            </a:pPr>
            <a:endParaRPr lang="pl-PL" sz="1800" dirty="0">
              <a:solidFill>
                <a:schemeClr val="accent1"/>
              </a:solidFill>
              <a:latin typeface="+mn-lt"/>
              <a:ea typeface="Open Sans" panose="020B0606030504020204" pitchFamily="34" charset="0"/>
              <a:cs typeface="Open Sans" panose="020B0606030504020204" pitchFamily="34" charset="0"/>
            </a:endParaRPr>
          </a:p>
          <a:p>
            <a:pPr marL="0" indent="0">
              <a:buNone/>
            </a:pPr>
            <a:endParaRPr lang="en-US" dirty="0">
              <a:latin typeface="+mn-lt"/>
            </a:endParaRPr>
          </a:p>
        </p:txBody>
      </p:sp>
      <p:sp>
        <p:nvSpPr>
          <p:cNvPr id="2" name="Titel 1"/>
          <p:cNvSpPr>
            <a:spLocks noGrp="1"/>
          </p:cNvSpPr>
          <p:nvPr>
            <p:ph type="title"/>
          </p:nvPr>
        </p:nvSpPr>
        <p:spPr>
          <a:xfrm>
            <a:off x="981075" y="356672"/>
            <a:ext cx="7669213" cy="1477328"/>
          </a:xfrm>
        </p:spPr>
        <p:txBody>
          <a:bodyPr/>
          <a:lstStyle/>
          <a:p>
            <a:r>
              <a:rPr lang="de-DE" sz="2400" dirty="0">
                <a:latin typeface="PAYBACK" panose="02000506000000020004" pitchFamily="2" charset="0"/>
                <a:ea typeface="Open Sans" panose="020B0606030504020204" pitchFamily="34" charset="0"/>
                <a:cs typeface="Open Sans" panose="020B0606030504020204" pitchFamily="34" charset="0"/>
              </a:rPr>
              <a:t>8. </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How to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generate</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 Order and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what</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 to do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next</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t>?</a:t>
            </a:r>
            <a:b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br>
            <a:br>
              <a:rPr lang="de-DE" dirty="0">
                <a:solidFill>
                  <a:schemeClr val="accent1"/>
                </a:solidFill>
                <a:latin typeface="PAYBACK" panose="02000506000000020004" pitchFamily="2" charset="0"/>
                <a:ea typeface="Open Sans" panose="020B0606030504020204" pitchFamily="34" charset="0"/>
                <a:cs typeface="Open Sans" panose="020B0606030504020204" pitchFamily="34" charset="0"/>
              </a:rPr>
            </a:br>
            <a:b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b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14</a:t>
            </a:fld>
            <a:endParaRPr lang="en-US" dirty="0"/>
          </a:p>
        </p:txBody>
      </p:sp>
      <p:pic>
        <p:nvPicPr>
          <p:cNvPr id="6" name="Picture 2" descr="image008">
            <a:extLst>
              <a:ext uri="{FF2B5EF4-FFF2-40B4-BE49-F238E27FC236}">
                <a16:creationId xmlns:a16="http://schemas.microsoft.com/office/drawing/2014/main" id="{9C33F123-FCB0-365A-B8EB-0F4E67CEC85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2516" b="24466"/>
          <a:stretch/>
        </p:blipFill>
        <p:spPr bwMode="auto">
          <a:xfrm>
            <a:off x="6440263" y="902224"/>
            <a:ext cx="5609188" cy="30887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14" descr="Cursor mit einfarbiger Füllung">
            <a:extLst>
              <a:ext uri="{FF2B5EF4-FFF2-40B4-BE49-F238E27FC236}">
                <a16:creationId xmlns:a16="http://schemas.microsoft.com/office/drawing/2014/main" id="{F5B6D2D7-19B3-0FAF-9782-4434E9D587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7489035">
            <a:off x="6922752" y="2234549"/>
            <a:ext cx="949077" cy="949077"/>
          </a:xfrm>
          <a:prstGeom prst="rect">
            <a:avLst/>
          </a:prstGeom>
        </p:spPr>
      </p:pic>
      <p:pic>
        <p:nvPicPr>
          <p:cNvPr id="9" name="Picture 8">
            <a:extLst>
              <a:ext uri="{FF2B5EF4-FFF2-40B4-BE49-F238E27FC236}">
                <a16:creationId xmlns:a16="http://schemas.microsoft.com/office/drawing/2014/main" id="{BAF11812-3CD7-A2C3-4B9B-EB63FA0D9EB6}"/>
              </a:ext>
            </a:extLst>
          </p:cNvPr>
          <p:cNvPicPr>
            <a:picLocks noChangeAspect="1"/>
          </p:cNvPicPr>
          <p:nvPr/>
        </p:nvPicPr>
        <p:blipFill>
          <a:blip r:embed="rId7"/>
          <a:stretch>
            <a:fillRect/>
          </a:stretch>
        </p:blipFill>
        <p:spPr>
          <a:xfrm>
            <a:off x="6095206" y="4092225"/>
            <a:ext cx="6010580" cy="2609743"/>
          </a:xfrm>
          <a:prstGeom prst="rect">
            <a:avLst/>
          </a:prstGeom>
          <a:ln>
            <a:noFill/>
          </a:ln>
          <a:effectLst>
            <a:outerShdw blurRad="292100" dist="139700" dir="2700000" algn="tl" rotWithShape="0">
              <a:srgbClr val="333333">
                <a:alpha val="65000"/>
              </a:srgbClr>
            </a:outerShdw>
          </a:effectLst>
        </p:spPr>
      </p:pic>
      <p:pic>
        <p:nvPicPr>
          <p:cNvPr id="10" name="Grafik 11">
            <a:extLst>
              <a:ext uri="{FF2B5EF4-FFF2-40B4-BE49-F238E27FC236}">
                <a16:creationId xmlns:a16="http://schemas.microsoft.com/office/drawing/2014/main" id="{CDF96DD2-14E3-66A6-D820-65AB6010FD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gray">
          <a:xfrm>
            <a:off x="7485535" y="4480014"/>
            <a:ext cx="901253" cy="511419"/>
          </a:xfrm>
          <a:prstGeom prst="rect">
            <a:avLst/>
          </a:prstGeom>
        </p:spPr>
      </p:pic>
    </p:spTree>
    <p:extLst>
      <p:ext uri="{BB962C8B-B14F-4D97-AF65-F5344CB8AC3E}">
        <p14:creationId xmlns:p14="http://schemas.microsoft.com/office/powerpoint/2010/main" val="341667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4" imgW="270" imgH="270" progId="TCLayout.ActiveDocument.1">
                  <p:embed/>
                </p:oleObj>
              </mc:Choice>
              <mc:Fallback>
                <p:oleObj name="think-cell Folie" r:id="rId4" imgW="270" imgH="270"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Fußzeilenplatzhalter 3"/>
          <p:cNvSpPr>
            <a:spLocks noGrp="1"/>
          </p:cNvSpPr>
          <p:nvPr>
            <p:ph type="ftr" sz="quarter" idx="3"/>
          </p:nvPr>
        </p:nvSpPr>
        <p:spPr>
          <a:xfrm>
            <a:off x="9424906" y="6591775"/>
            <a:ext cx="2131994" cy="92333"/>
          </a:xfrm>
        </p:spPr>
        <p:txBody>
          <a:bodyPr/>
          <a:lstStyle/>
          <a:p>
            <a:r>
              <a:rPr lang="en-US" dirty="0">
                <a:solidFill>
                  <a:schemeClr val="accent1"/>
                </a:solidFill>
                <a:sym typeface="Open Sans"/>
              </a:rPr>
              <a:t>Presentation ID - enter via INSERT in HEADER and FOOTER</a:t>
            </a:r>
          </a:p>
        </p:txBody>
      </p:sp>
      <p:sp>
        <p:nvSpPr>
          <p:cNvPr id="5" name="Foliennummernplatzhalter 4"/>
          <p:cNvSpPr>
            <a:spLocks noGrp="1"/>
          </p:cNvSpPr>
          <p:nvPr>
            <p:ph type="sldNum" sz="quarter" idx="4"/>
          </p:nvPr>
        </p:nvSpPr>
        <p:spPr>
          <a:xfrm>
            <a:off x="11787243" y="6517302"/>
            <a:ext cx="70533" cy="184666"/>
          </a:xfrm>
        </p:spPr>
        <p:txBody>
          <a:bodyPr/>
          <a:lstStyle/>
          <a:p>
            <a:fld id="{2B76A6F7-0816-412C-B847-14B91D1FF33F}" type="slidenum">
              <a:rPr lang="en-US" smtClean="0">
                <a:solidFill>
                  <a:schemeClr val="accent1"/>
                </a:solidFill>
              </a:rPr>
              <a:pPr/>
              <a:t>2</a:t>
            </a:fld>
            <a:endParaRPr lang="en-US" dirty="0">
              <a:solidFill>
                <a:schemeClr val="accent1"/>
              </a:solidFill>
            </a:endParaRPr>
          </a:p>
        </p:txBody>
      </p:sp>
      <p:sp>
        <p:nvSpPr>
          <p:cNvPr id="2" name="Titel 1"/>
          <p:cNvSpPr>
            <a:spLocks noGrp="1"/>
          </p:cNvSpPr>
          <p:nvPr>
            <p:ph type="title"/>
          </p:nvPr>
        </p:nvSpPr>
        <p:spPr/>
        <p:txBody>
          <a:bodyPr/>
          <a:lstStyle/>
          <a:p>
            <a:r>
              <a:rPr lang="en-US" dirty="0"/>
              <a:t>Agenda</a:t>
            </a:r>
            <a:r>
              <a:rPr lang="pl-PL" dirty="0"/>
              <a:t> 1/2</a:t>
            </a:r>
            <a:endParaRPr lang="en-US" dirty="0"/>
          </a:p>
        </p:txBody>
      </p:sp>
      <p:grpSp>
        <p:nvGrpSpPr>
          <p:cNvPr id="10" name="Gruppieren 9">
            <a:extLst>
              <a:ext uri="{FF2B5EF4-FFF2-40B4-BE49-F238E27FC236}">
                <a16:creationId xmlns:a16="http://schemas.microsoft.com/office/drawing/2014/main" id="{1E044EB1-F60F-BAB0-996F-D17E8B66B4E9}"/>
              </a:ext>
            </a:extLst>
          </p:cNvPr>
          <p:cNvGrpSpPr/>
          <p:nvPr/>
        </p:nvGrpSpPr>
        <p:grpSpPr bwMode="gray">
          <a:xfrm>
            <a:off x="1721304" y="1290233"/>
            <a:ext cx="9486446" cy="560972"/>
            <a:chOff x="981075" y="1628775"/>
            <a:chExt cx="9486446" cy="560972"/>
          </a:xfrm>
        </p:grpSpPr>
        <p:sp>
          <p:nvSpPr>
            <p:cNvPr id="11" name="Ellipse 10">
              <a:extLst>
                <a:ext uri="{FF2B5EF4-FFF2-40B4-BE49-F238E27FC236}">
                  <a16:creationId xmlns:a16="http://schemas.microsoft.com/office/drawing/2014/main" id="{A0094E03-37CA-D066-C843-FCE12EB6136C}"/>
                </a:ext>
              </a:extLst>
            </p:cNvPr>
            <p:cNvSpPr/>
            <p:nvPr/>
          </p:nvSpPr>
          <p:spPr bwMode="gray">
            <a:xfrm>
              <a:off x="981075" y="1628775"/>
              <a:ext cx="560972" cy="560972"/>
            </a:xfrm>
            <a:prstGeom prst="ellipse">
              <a:avLst/>
            </a:prstGeom>
            <a:noFill/>
            <a:ln w="3810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r>
                <a:rPr lang="en-US" sz="2800" dirty="0">
                  <a:solidFill>
                    <a:schemeClr val="accent1"/>
                  </a:solidFill>
                  <a:latin typeface="+mj-lt"/>
                </a:rPr>
                <a:t>1</a:t>
              </a:r>
            </a:p>
          </p:txBody>
        </p:sp>
        <p:sp>
          <p:nvSpPr>
            <p:cNvPr id="12" name="Textfeld 11">
              <a:hlinkClick r:id="rId6" action="ppaction://hlinksldjump"/>
              <a:extLst>
                <a:ext uri="{FF2B5EF4-FFF2-40B4-BE49-F238E27FC236}">
                  <a16:creationId xmlns:a16="http://schemas.microsoft.com/office/drawing/2014/main" id="{00B90EED-AF96-A656-B88F-2D904521EF7D}"/>
                </a:ext>
              </a:extLst>
            </p:cNvPr>
            <p:cNvSpPr txBox="1"/>
            <p:nvPr/>
          </p:nvSpPr>
          <p:spPr bwMode="gray">
            <a:xfrm>
              <a:off x="1816768" y="1711830"/>
              <a:ext cx="8650753" cy="369332"/>
            </a:xfrm>
            <a:prstGeom prst="rect">
              <a:avLst/>
            </a:prstGeom>
            <a:noFill/>
          </p:spPr>
          <p:txBody>
            <a:bodyPr wrap="square" lIns="0" tIns="0" rIns="0" bIns="0" rtlCol="0" anchor="ctr">
              <a:spAutoFit/>
            </a:bodyPr>
            <a:lstStyle/>
            <a:p>
              <a:r>
                <a:rPr lang="pl-PL" sz="2400" dirty="0">
                  <a:solidFill>
                    <a:schemeClr val="accent1"/>
                  </a:solidFill>
                  <a:latin typeface="+mj-lt"/>
                  <a:hlinkClick r:id="rId6" action="ppaction://hlinksldjump">
                    <a:extLst>
                      <a:ext uri="{A12FA001-AC4F-418D-AE19-62706E023703}">
                        <ahyp:hlinkClr xmlns:ahyp="http://schemas.microsoft.com/office/drawing/2018/hyperlinkcolor" val="tx"/>
                      </a:ext>
                    </a:extLst>
                  </a:hlinkClick>
                </a:rPr>
                <a:t>What </a:t>
              </a:r>
              <a:r>
                <a:rPr lang="pl-PL" sz="2400" dirty="0" err="1">
                  <a:solidFill>
                    <a:schemeClr val="accent1"/>
                  </a:solidFill>
                  <a:latin typeface="+mj-lt"/>
                  <a:hlinkClick r:id="rId6" action="ppaction://hlinksldjump">
                    <a:extLst>
                      <a:ext uri="{A12FA001-AC4F-418D-AE19-62706E023703}">
                        <ahyp:hlinkClr xmlns:ahyp="http://schemas.microsoft.com/office/drawing/2018/hyperlinkcolor" val="tx"/>
                      </a:ext>
                    </a:extLst>
                  </a:hlinkClick>
                </a:rPr>
                <a:t>is</a:t>
              </a:r>
              <a:r>
                <a:rPr lang="pl-PL" sz="2400" dirty="0">
                  <a:solidFill>
                    <a:schemeClr val="accent1"/>
                  </a:solidFill>
                  <a:latin typeface="+mj-lt"/>
                  <a:hlinkClick r:id="rId6" action="ppaction://hlinksldjump">
                    <a:extLst>
                      <a:ext uri="{A12FA001-AC4F-418D-AE19-62706E023703}">
                        <ahyp:hlinkClr xmlns:ahyp="http://schemas.microsoft.com/office/drawing/2018/hyperlinkcolor" val="tx"/>
                      </a:ext>
                    </a:extLst>
                  </a:hlinkClick>
                </a:rPr>
                <a:t> EPR versus Order?</a:t>
              </a:r>
              <a:endParaRPr lang="en-US" sz="2400" dirty="0">
                <a:solidFill>
                  <a:schemeClr val="accent1"/>
                </a:solidFill>
                <a:latin typeface="+mj-lt"/>
              </a:endParaRPr>
            </a:p>
          </p:txBody>
        </p:sp>
      </p:grpSp>
      <p:grpSp>
        <p:nvGrpSpPr>
          <p:cNvPr id="13" name="Gruppieren 12">
            <a:extLst>
              <a:ext uri="{FF2B5EF4-FFF2-40B4-BE49-F238E27FC236}">
                <a16:creationId xmlns:a16="http://schemas.microsoft.com/office/drawing/2014/main" id="{38B50420-89EA-9B05-3919-58606E35465E}"/>
              </a:ext>
            </a:extLst>
          </p:cNvPr>
          <p:cNvGrpSpPr/>
          <p:nvPr/>
        </p:nvGrpSpPr>
        <p:grpSpPr bwMode="gray">
          <a:xfrm>
            <a:off x="1721304" y="2132392"/>
            <a:ext cx="9486446" cy="560972"/>
            <a:chOff x="981075" y="1628775"/>
            <a:chExt cx="9486446" cy="560972"/>
          </a:xfrm>
        </p:grpSpPr>
        <p:sp>
          <p:nvSpPr>
            <p:cNvPr id="14" name="Ellipse 13">
              <a:extLst>
                <a:ext uri="{FF2B5EF4-FFF2-40B4-BE49-F238E27FC236}">
                  <a16:creationId xmlns:a16="http://schemas.microsoft.com/office/drawing/2014/main" id="{834B39CB-D2FE-1FE9-4441-7B46D29DB5CE}"/>
                </a:ext>
              </a:extLst>
            </p:cNvPr>
            <p:cNvSpPr/>
            <p:nvPr/>
          </p:nvSpPr>
          <p:spPr bwMode="gray">
            <a:xfrm>
              <a:off x="981075" y="1628775"/>
              <a:ext cx="560972" cy="560972"/>
            </a:xfrm>
            <a:prstGeom prst="ellipse">
              <a:avLst/>
            </a:prstGeom>
            <a:noFill/>
            <a:ln w="3810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r>
                <a:rPr lang="en-US" sz="2800" dirty="0">
                  <a:solidFill>
                    <a:schemeClr val="accent1"/>
                  </a:solidFill>
                  <a:latin typeface="+mj-lt"/>
                </a:rPr>
                <a:t>2</a:t>
              </a:r>
            </a:p>
          </p:txBody>
        </p:sp>
        <p:sp>
          <p:nvSpPr>
            <p:cNvPr id="15" name="Textfeld 14">
              <a:extLst>
                <a:ext uri="{FF2B5EF4-FFF2-40B4-BE49-F238E27FC236}">
                  <a16:creationId xmlns:a16="http://schemas.microsoft.com/office/drawing/2014/main" id="{5220CB39-9C8B-93A1-3BC8-2CF30DE67BB1}"/>
                </a:ext>
              </a:extLst>
            </p:cNvPr>
            <p:cNvSpPr txBox="1"/>
            <p:nvPr/>
          </p:nvSpPr>
          <p:spPr bwMode="gray">
            <a:xfrm>
              <a:off x="1816768" y="1711830"/>
              <a:ext cx="8650753" cy="369332"/>
            </a:xfrm>
            <a:prstGeom prst="rect">
              <a:avLst/>
            </a:prstGeom>
            <a:noFill/>
          </p:spPr>
          <p:txBody>
            <a:bodyPr wrap="square" lIns="0" tIns="0" rIns="0" bIns="0" rtlCol="0" anchor="ctr">
              <a:spAutoFit/>
            </a:bodyPr>
            <a:lstStyle/>
            <a:p>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How to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create</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EPRs</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rPr>
                <a:t> </a:t>
              </a:r>
              <a:endParaRPr lang="en-US" sz="2400" dirty="0">
                <a:solidFill>
                  <a:schemeClr val="accent1"/>
                </a:solidFill>
                <a:latin typeface="+mj-lt"/>
              </a:endParaRPr>
            </a:p>
          </p:txBody>
        </p:sp>
      </p:grpSp>
      <p:grpSp>
        <p:nvGrpSpPr>
          <p:cNvPr id="16" name="Gruppieren 15">
            <a:extLst>
              <a:ext uri="{FF2B5EF4-FFF2-40B4-BE49-F238E27FC236}">
                <a16:creationId xmlns:a16="http://schemas.microsoft.com/office/drawing/2014/main" id="{558D7650-3449-B68B-F183-1E93C08BDC40}"/>
              </a:ext>
            </a:extLst>
          </p:cNvPr>
          <p:cNvGrpSpPr/>
          <p:nvPr/>
        </p:nvGrpSpPr>
        <p:grpSpPr bwMode="gray">
          <a:xfrm>
            <a:off x="1721304" y="3004203"/>
            <a:ext cx="9486446" cy="560972"/>
            <a:chOff x="981075" y="1628775"/>
            <a:chExt cx="9486446" cy="560972"/>
          </a:xfrm>
        </p:grpSpPr>
        <p:sp>
          <p:nvSpPr>
            <p:cNvPr id="17" name="Ellipse 16">
              <a:extLst>
                <a:ext uri="{FF2B5EF4-FFF2-40B4-BE49-F238E27FC236}">
                  <a16:creationId xmlns:a16="http://schemas.microsoft.com/office/drawing/2014/main" id="{E69146F5-6AC1-0997-2F4F-6E8FD7B777D1}"/>
                </a:ext>
              </a:extLst>
            </p:cNvPr>
            <p:cNvSpPr/>
            <p:nvPr/>
          </p:nvSpPr>
          <p:spPr bwMode="gray">
            <a:xfrm>
              <a:off x="981075" y="1628775"/>
              <a:ext cx="560972" cy="560972"/>
            </a:xfrm>
            <a:prstGeom prst="ellipse">
              <a:avLst/>
            </a:prstGeom>
            <a:noFill/>
            <a:ln w="3810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r>
                <a:rPr lang="en-US" sz="2800" dirty="0">
                  <a:solidFill>
                    <a:schemeClr val="accent1"/>
                  </a:solidFill>
                  <a:latin typeface="+mj-lt"/>
                </a:rPr>
                <a:t>3</a:t>
              </a:r>
            </a:p>
          </p:txBody>
        </p:sp>
        <p:sp>
          <p:nvSpPr>
            <p:cNvPr id="18" name="Textfeld 17">
              <a:extLst>
                <a:ext uri="{FF2B5EF4-FFF2-40B4-BE49-F238E27FC236}">
                  <a16:creationId xmlns:a16="http://schemas.microsoft.com/office/drawing/2014/main" id="{803DEE53-6634-6DA5-4716-2B8E226BE57F}"/>
                </a:ext>
              </a:extLst>
            </p:cNvPr>
            <p:cNvSpPr txBox="1"/>
            <p:nvPr/>
          </p:nvSpPr>
          <p:spPr bwMode="gray">
            <a:xfrm>
              <a:off x="1816768" y="1711830"/>
              <a:ext cx="8650753" cy="369332"/>
            </a:xfrm>
            <a:prstGeom prst="rect">
              <a:avLst/>
            </a:prstGeom>
            <a:noFill/>
          </p:spPr>
          <p:txBody>
            <a:bodyPr wrap="square" lIns="0" tIns="0" rIns="0" bIns="0" rtlCol="0" anchor="ctr">
              <a:spAutoFit/>
            </a:bodyPr>
            <a:lstStyle/>
            <a:p>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MY EPR was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rejected</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what</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now</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a:t>
              </a:r>
              <a:endPar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endParaRPr>
            </a:p>
          </p:txBody>
        </p:sp>
      </p:grpSp>
      <p:grpSp>
        <p:nvGrpSpPr>
          <p:cNvPr id="25" name="Gruppieren 24">
            <a:extLst>
              <a:ext uri="{FF2B5EF4-FFF2-40B4-BE49-F238E27FC236}">
                <a16:creationId xmlns:a16="http://schemas.microsoft.com/office/drawing/2014/main" id="{F4F04BA3-FCD6-2BF3-865C-44528AA7BAE7}"/>
              </a:ext>
            </a:extLst>
          </p:cNvPr>
          <p:cNvGrpSpPr/>
          <p:nvPr/>
        </p:nvGrpSpPr>
        <p:grpSpPr bwMode="gray">
          <a:xfrm>
            <a:off x="1721304" y="3935044"/>
            <a:ext cx="9486446" cy="560972"/>
            <a:chOff x="981075" y="1628775"/>
            <a:chExt cx="9486446" cy="560972"/>
          </a:xfrm>
        </p:grpSpPr>
        <p:sp>
          <p:nvSpPr>
            <p:cNvPr id="26" name="Ellipse 25">
              <a:extLst>
                <a:ext uri="{FF2B5EF4-FFF2-40B4-BE49-F238E27FC236}">
                  <a16:creationId xmlns:a16="http://schemas.microsoft.com/office/drawing/2014/main" id="{F8AD6BCB-1B6F-8E59-92A4-55EC715404E5}"/>
                </a:ext>
              </a:extLst>
            </p:cNvPr>
            <p:cNvSpPr/>
            <p:nvPr/>
          </p:nvSpPr>
          <p:spPr bwMode="gray">
            <a:xfrm>
              <a:off x="981075" y="1628775"/>
              <a:ext cx="560972" cy="560972"/>
            </a:xfrm>
            <a:prstGeom prst="ellipse">
              <a:avLst/>
            </a:prstGeom>
            <a:noFill/>
            <a:ln w="3810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r>
                <a:rPr lang="pl-PL" sz="2800" dirty="0">
                  <a:solidFill>
                    <a:schemeClr val="accent1"/>
                  </a:solidFill>
                  <a:latin typeface="+mj-lt"/>
                </a:rPr>
                <a:t>4</a:t>
              </a:r>
              <a:endParaRPr lang="en-US" sz="2800" dirty="0">
                <a:solidFill>
                  <a:schemeClr val="accent1"/>
                </a:solidFill>
                <a:latin typeface="+mj-lt"/>
              </a:endParaRPr>
            </a:p>
          </p:txBody>
        </p:sp>
        <p:sp>
          <p:nvSpPr>
            <p:cNvPr id="27" name="Textfeld 26">
              <a:extLst>
                <a:ext uri="{FF2B5EF4-FFF2-40B4-BE49-F238E27FC236}">
                  <a16:creationId xmlns:a16="http://schemas.microsoft.com/office/drawing/2014/main" id="{DDC967E1-2922-AC49-78C7-DDAAAD144FCD}"/>
                </a:ext>
              </a:extLst>
            </p:cNvPr>
            <p:cNvSpPr txBox="1"/>
            <p:nvPr/>
          </p:nvSpPr>
          <p:spPr bwMode="gray">
            <a:xfrm>
              <a:off x="1816768" y="1711830"/>
              <a:ext cx="8650753" cy="369332"/>
            </a:xfrm>
            <a:prstGeom prst="rect">
              <a:avLst/>
            </a:prstGeom>
            <a:noFill/>
          </p:spPr>
          <p:txBody>
            <a:bodyPr wrap="square" lIns="0" tIns="0" rIns="0" bIns="0" rtlCol="0" anchor="ctr">
              <a:spAutoFit/>
            </a:bodyPr>
            <a:lstStyle/>
            <a:p>
              <a:r>
                <a:rPr lang="en-US"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How to check the a</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pproval</a:t>
              </a:r>
              <a:r>
                <a:rPr lang="en-US"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 path of an EPR</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a:t>
              </a:r>
              <a:endPar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endParaRPr>
            </a:p>
          </p:txBody>
        </p:sp>
      </p:grpSp>
      <p:grpSp>
        <p:nvGrpSpPr>
          <p:cNvPr id="28" name="Gruppieren 27">
            <a:extLst>
              <a:ext uri="{FF2B5EF4-FFF2-40B4-BE49-F238E27FC236}">
                <a16:creationId xmlns:a16="http://schemas.microsoft.com/office/drawing/2014/main" id="{5D2A0954-3AC5-A197-29F6-6E92EE753FF6}"/>
              </a:ext>
            </a:extLst>
          </p:cNvPr>
          <p:cNvGrpSpPr/>
          <p:nvPr/>
        </p:nvGrpSpPr>
        <p:grpSpPr bwMode="gray">
          <a:xfrm>
            <a:off x="1721304" y="4865885"/>
            <a:ext cx="9486446" cy="560972"/>
            <a:chOff x="981075" y="1628775"/>
            <a:chExt cx="9486446" cy="560972"/>
          </a:xfrm>
        </p:grpSpPr>
        <p:sp>
          <p:nvSpPr>
            <p:cNvPr id="29" name="Ellipse 28">
              <a:extLst>
                <a:ext uri="{FF2B5EF4-FFF2-40B4-BE49-F238E27FC236}">
                  <a16:creationId xmlns:a16="http://schemas.microsoft.com/office/drawing/2014/main" id="{CD83D7C9-264D-CB47-83E5-B1E501D7E002}"/>
                </a:ext>
              </a:extLst>
            </p:cNvPr>
            <p:cNvSpPr/>
            <p:nvPr/>
          </p:nvSpPr>
          <p:spPr bwMode="gray">
            <a:xfrm>
              <a:off x="981075" y="1628775"/>
              <a:ext cx="560972" cy="560972"/>
            </a:xfrm>
            <a:prstGeom prst="ellipse">
              <a:avLst/>
            </a:prstGeom>
            <a:noFill/>
            <a:ln w="3810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r>
                <a:rPr lang="pl-PL" sz="2800" dirty="0">
                  <a:solidFill>
                    <a:schemeClr val="accent1"/>
                  </a:solidFill>
                  <a:latin typeface="+mj-lt"/>
                </a:rPr>
                <a:t>5</a:t>
              </a:r>
              <a:endParaRPr lang="en-US" sz="2800" dirty="0">
                <a:solidFill>
                  <a:schemeClr val="accent1"/>
                </a:solidFill>
                <a:latin typeface="+mj-lt"/>
              </a:endParaRPr>
            </a:p>
          </p:txBody>
        </p:sp>
        <p:sp>
          <p:nvSpPr>
            <p:cNvPr id="30" name="Textfeld 29">
              <a:extLst>
                <a:ext uri="{FF2B5EF4-FFF2-40B4-BE49-F238E27FC236}">
                  <a16:creationId xmlns:a16="http://schemas.microsoft.com/office/drawing/2014/main" id="{90ACEBCA-2CCA-C270-6E39-8AA7469BF3A6}"/>
                </a:ext>
              </a:extLst>
            </p:cNvPr>
            <p:cNvSpPr txBox="1"/>
            <p:nvPr/>
          </p:nvSpPr>
          <p:spPr bwMode="gray">
            <a:xfrm>
              <a:off x="1816768" y="1711830"/>
              <a:ext cx="8650753" cy="369332"/>
            </a:xfrm>
            <a:prstGeom prst="rect">
              <a:avLst/>
            </a:prstGeom>
            <a:noFill/>
          </p:spPr>
          <p:txBody>
            <a:bodyPr wrap="square" lIns="0" tIns="0" rIns="0" bIns="0" rtlCol="0" anchor="ctr">
              <a:spAutoFit/>
            </a:bodyPr>
            <a:lstStyle/>
            <a:p>
              <a:r>
                <a:rPr lang="en-US"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10" action="ppaction://hlinksldjump">
                    <a:extLst>
                      <a:ext uri="{A12FA001-AC4F-418D-AE19-62706E023703}">
                        <ahyp:hlinkClr xmlns:ahyp="http://schemas.microsoft.com/office/drawing/2018/hyperlinkcolor" val="tx"/>
                      </a:ext>
                    </a:extLst>
                  </a:hlinkClick>
                </a:rPr>
                <a:t>How to change data in an EPR that has been sent for approval</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10" action="ppaction://hlinksldjump">
                    <a:extLst>
                      <a:ext uri="{A12FA001-AC4F-418D-AE19-62706E023703}">
                        <ahyp:hlinkClr xmlns:ahyp="http://schemas.microsoft.com/office/drawing/2018/hyperlinkcolor" val="tx"/>
                      </a:ext>
                    </a:extLst>
                  </a:hlinkClick>
                </a:rPr>
                <a:t>?</a:t>
              </a:r>
              <a:endPar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endParaRPr>
            </a:p>
          </p:txBody>
        </p:sp>
      </p:grpSp>
      <p:pic>
        <p:nvPicPr>
          <p:cNvPr id="6" name="Grafik 5">
            <a:extLst>
              <a:ext uri="{FF2B5EF4-FFF2-40B4-BE49-F238E27FC236}">
                <a16:creationId xmlns:a16="http://schemas.microsoft.com/office/drawing/2014/main" id="{32F5A9E5-4EB4-B133-EB2A-13ECBCB9BEC0}"/>
              </a:ext>
            </a:extLst>
          </p:cNvPr>
          <p:cNvPicPr>
            <a:picLocks noChangeAspect="1"/>
          </p:cNvPicPr>
          <p:nvPr/>
        </p:nvPicPr>
        <p:blipFill>
          <a:blip r:embed="rId11"/>
          <a:stretch>
            <a:fillRect/>
          </a:stretch>
        </p:blipFill>
        <p:spPr>
          <a:xfrm>
            <a:off x="9570651" y="3357174"/>
            <a:ext cx="1911820" cy="2721997"/>
          </a:xfrm>
          <a:prstGeom prst="rect">
            <a:avLst/>
          </a:prstGeom>
        </p:spPr>
      </p:pic>
    </p:spTree>
    <p:extLst>
      <p:ext uri="{BB962C8B-B14F-4D97-AF65-F5344CB8AC3E}">
        <p14:creationId xmlns:p14="http://schemas.microsoft.com/office/powerpoint/2010/main" val="146996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4" imgW="270" imgH="270" progId="TCLayout.ActiveDocument.1">
                  <p:embed/>
                </p:oleObj>
              </mc:Choice>
              <mc:Fallback>
                <p:oleObj name="think-cell Folie" r:id="rId4" imgW="270" imgH="270"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4" name="Fußzeilenplatzhalter 3"/>
          <p:cNvSpPr>
            <a:spLocks noGrp="1"/>
          </p:cNvSpPr>
          <p:nvPr>
            <p:ph type="ftr" sz="quarter" idx="3"/>
          </p:nvPr>
        </p:nvSpPr>
        <p:spPr>
          <a:xfrm>
            <a:off x="9424906" y="6591775"/>
            <a:ext cx="2131994" cy="92333"/>
          </a:xfrm>
        </p:spPr>
        <p:txBody>
          <a:bodyPr/>
          <a:lstStyle/>
          <a:p>
            <a:r>
              <a:rPr lang="en-US" dirty="0">
                <a:solidFill>
                  <a:schemeClr val="accent1"/>
                </a:solidFill>
                <a:sym typeface="Open Sans"/>
              </a:rPr>
              <a:t>Presentation ID - enter via INSERT in HEADER and FOOTER</a:t>
            </a:r>
          </a:p>
        </p:txBody>
      </p:sp>
      <p:sp>
        <p:nvSpPr>
          <p:cNvPr id="5" name="Foliennummernplatzhalter 4"/>
          <p:cNvSpPr>
            <a:spLocks noGrp="1"/>
          </p:cNvSpPr>
          <p:nvPr>
            <p:ph type="sldNum" sz="quarter" idx="4"/>
          </p:nvPr>
        </p:nvSpPr>
        <p:spPr>
          <a:xfrm>
            <a:off x="11787243" y="6517302"/>
            <a:ext cx="70533" cy="184666"/>
          </a:xfrm>
        </p:spPr>
        <p:txBody>
          <a:bodyPr/>
          <a:lstStyle/>
          <a:p>
            <a:fld id="{2B76A6F7-0816-412C-B847-14B91D1FF33F}" type="slidenum">
              <a:rPr lang="en-US" smtClean="0">
                <a:solidFill>
                  <a:schemeClr val="accent1"/>
                </a:solidFill>
              </a:rPr>
              <a:pPr/>
              <a:t>3</a:t>
            </a:fld>
            <a:endParaRPr lang="en-US" dirty="0">
              <a:solidFill>
                <a:schemeClr val="accent1"/>
              </a:solidFill>
            </a:endParaRPr>
          </a:p>
        </p:txBody>
      </p:sp>
      <p:sp>
        <p:nvSpPr>
          <p:cNvPr id="2" name="Titel 1"/>
          <p:cNvSpPr>
            <a:spLocks noGrp="1"/>
          </p:cNvSpPr>
          <p:nvPr>
            <p:ph type="title"/>
          </p:nvPr>
        </p:nvSpPr>
        <p:spPr/>
        <p:txBody>
          <a:bodyPr/>
          <a:lstStyle/>
          <a:p>
            <a:r>
              <a:rPr lang="en-US" dirty="0"/>
              <a:t>Agenda</a:t>
            </a:r>
            <a:r>
              <a:rPr lang="pl-PL" dirty="0"/>
              <a:t> 2/2</a:t>
            </a:r>
            <a:endParaRPr lang="en-US" dirty="0"/>
          </a:p>
        </p:txBody>
      </p:sp>
      <p:grpSp>
        <p:nvGrpSpPr>
          <p:cNvPr id="10" name="Gruppieren 9">
            <a:extLst>
              <a:ext uri="{FF2B5EF4-FFF2-40B4-BE49-F238E27FC236}">
                <a16:creationId xmlns:a16="http://schemas.microsoft.com/office/drawing/2014/main" id="{1E044EB1-F60F-BAB0-996F-D17E8B66B4E9}"/>
              </a:ext>
            </a:extLst>
          </p:cNvPr>
          <p:cNvGrpSpPr/>
          <p:nvPr/>
        </p:nvGrpSpPr>
        <p:grpSpPr bwMode="gray">
          <a:xfrm>
            <a:off x="1721304" y="1958982"/>
            <a:ext cx="9486446" cy="560972"/>
            <a:chOff x="981075" y="1642673"/>
            <a:chExt cx="9486446" cy="560972"/>
          </a:xfrm>
        </p:grpSpPr>
        <p:sp>
          <p:nvSpPr>
            <p:cNvPr id="11" name="Ellipse 10">
              <a:extLst>
                <a:ext uri="{FF2B5EF4-FFF2-40B4-BE49-F238E27FC236}">
                  <a16:creationId xmlns:a16="http://schemas.microsoft.com/office/drawing/2014/main" id="{A0094E03-37CA-D066-C843-FCE12EB6136C}"/>
                </a:ext>
              </a:extLst>
            </p:cNvPr>
            <p:cNvSpPr/>
            <p:nvPr/>
          </p:nvSpPr>
          <p:spPr bwMode="gray">
            <a:xfrm>
              <a:off x="981075" y="1642673"/>
              <a:ext cx="560972" cy="560972"/>
            </a:xfrm>
            <a:prstGeom prst="ellipse">
              <a:avLst/>
            </a:prstGeom>
            <a:noFill/>
            <a:ln w="3810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r>
                <a:rPr lang="pl-PL" sz="2800" dirty="0">
                  <a:solidFill>
                    <a:schemeClr val="accent1"/>
                  </a:solidFill>
                  <a:latin typeface="+mj-lt"/>
                </a:rPr>
                <a:t>6</a:t>
              </a:r>
              <a:endParaRPr lang="en-US" sz="2800" dirty="0">
                <a:solidFill>
                  <a:schemeClr val="accent1"/>
                </a:solidFill>
                <a:latin typeface="+mj-lt"/>
              </a:endParaRPr>
            </a:p>
          </p:txBody>
        </p:sp>
        <p:sp>
          <p:nvSpPr>
            <p:cNvPr id="12" name="Textfeld 11">
              <a:extLst>
                <a:ext uri="{FF2B5EF4-FFF2-40B4-BE49-F238E27FC236}">
                  <a16:creationId xmlns:a16="http://schemas.microsoft.com/office/drawing/2014/main" id="{00B90EED-AF96-A656-B88F-2D904521EF7D}"/>
                </a:ext>
              </a:extLst>
            </p:cNvPr>
            <p:cNvSpPr txBox="1"/>
            <p:nvPr/>
          </p:nvSpPr>
          <p:spPr bwMode="gray">
            <a:xfrm>
              <a:off x="1816768" y="1711830"/>
              <a:ext cx="8650753" cy="369332"/>
            </a:xfrm>
            <a:prstGeom prst="rect">
              <a:avLst/>
            </a:prstGeom>
            <a:noFill/>
          </p:spPr>
          <p:txBody>
            <a:bodyPr wrap="square" lIns="0" tIns="0" rIns="0" bIns="0" rtlCol="0" anchor="ctr">
              <a:spAutoFit/>
            </a:bodyPr>
            <a:lstStyle/>
            <a:p>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Who</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has</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 my EPR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ready</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 for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approval</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t>
              </a:r>
              <a:endPar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endParaRPr>
            </a:p>
          </p:txBody>
        </p:sp>
      </p:grpSp>
      <p:grpSp>
        <p:nvGrpSpPr>
          <p:cNvPr id="13" name="Gruppieren 12">
            <a:extLst>
              <a:ext uri="{FF2B5EF4-FFF2-40B4-BE49-F238E27FC236}">
                <a16:creationId xmlns:a16="http://schemas.microsoft.com/office/drawing/2014/main" id="{38B50420-89EA-9B05-3919-58606E35465E}"/>
              </a:ext>
            </a:extLst>
          </p:cNvPr>
          <p:cNvGrpSpPr/>
          <p:nvPr/>
        </p:nvGrpSpPr>
        <p:grpSpPr bwMode="gray">
          <a:xfrm>
            <a:off x="1721304" y="2933397"/>
            <a:ext cx="9486446" cy="560972"/>
            <a:chOff x="981075" y="1628775"/>
            <a:chExt cx="9486446" cy="560972"/>
          </a:xfrm>
        </p:grpSpPr>
        <p:sp>
          <p:nvSpPr>
            <p:cNvPr id="14" name="Ellipse 13">
              <a:extLst>
                <a:ext uri="{FF2B5EF4-FFF2-40B4-BE49-F238E27FC236}">
                  <a16:creationId xmlns:a16="http://schemas.microsoft.com/office/drawing/2014/main" id="{834B39CB-D2FE-1FE9-4441-7B46D29DB5CE}"/>
                </a:ext>
              </a:extLst>
            </p:cNvPr>
            <p:cNvSpPr/>
            <p:nvPr/>
          </p:nvSpPr>
          <p:spPr bwMode="gray">
            <a:xfrm>
              <a:off x="981075" y="1628775"/>
              <a:ext cx="560972" cy="560972"/>
            </a:xfrm>
            <a:prstGeom prst="ellipse">
              <a:avLst/>
            </a:prstGeom>
            <a:noFill/>
            <a:ln w="3810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r>
                <a:rPr lang="pl-PL" sz="2800" dirty="0">
                  <a:solidFill>
                    <a:schemeClr val="accent1"/>
                  </a:solidFill>
                  <a:latin typeface="+mj-lt"/>
                </a:rPr>
                <a:t>7</a:t>
              </a:r>
              <a:endParaRPr lang="en-US" sz="2800" dirty="0">
                <a:solidFill>
                  <a:schemeClr val="accent1"/>
                </a:solidFill>
                <a:latin typeface="+mj-lt"/>
              </a:endParaRPr>
            </a:p>
          </p:txBody>
        </p:sp>
        <p:sp>
          <p:nvSpPr>
            <p:cNvPr id="15" name="Textfeld 14">
              <a:extLst>
                <a:ext uri="{FF2B5EF4-FFF2-40B4-BE49-F238E27FC236}">
                  <a16:creationId xmlns:a16="http://schemas.microsoft.com/office/drawing/2014/main" id="{5220CB39-9C8B-93A1-3BC8-2CF30DE67BB1}"/>
                </a:ext>
              </a:extLst>
            </p:cNvPr>
            <p:cNvSpPr txBox="1"/>
            <p:nvPr/>
          </p:nvSpPr>
          <p:spPr bwMode="gray">
            <a:xfrm>
              <a:off x="1816768" y="1711830"/>
              <a:ext cx="8650753" cy="369332"/>
            </a:xfrm>
            <a:prstGeom prst="rect">
              <a:avLst/>
            </a:prstGeom>
            <a:noFill/>
          </p:spPr>
          <p:txBody>
            <a:bodyPr wrap="square" lIns="0" tIns="0" rIns="0" bIns="0" rtlCol="0" anchor="ctr">
              <a:spAutoFit/>
            </a:bodyPr>
            <a:lstStyle/>
            <a:p>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Is</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 my EPR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accepted</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t>
              </a:r>
              <a:endPar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endParaRPr>
            </a:p>
          </p:txBody>
        </p:sp>
      </p:grpSp>
      <p:grpSp>
        <p:nvGrpSpPr>
          <p:cNvPr id="16" name="Gruppieren 15">
            <a:extLst>
              <a:ext uri="{FF2B5EF4-FFF2-40B4-BE49-F238E27FC236}">
                <a16:creationId xmlns:a16="http://schemas.microsoft.com/office/drawing/2014/main" id="{558D7650-3449-B68B-F183-1E93C08BDC40}"/>
              </a:ext>
            </a:extLst>
          </p:cNvPr>
          <p:cNvGrpSpPr/>
          <p:nvPr/>
        </p:nvGrpSpPr>
        <p:grpSpPr bwMode="gray">
          <a:xfrm>
            <a:off x="1721304" y="3907812"/>
            <a:ext cx="9486446" cy="560972"/>
            <a:chOff x="981075" y="1628775"/>
            <a:chExt cx="9486446" cy="560972"/>
          </a:xfrm>
        </p:grpSpPr>
        <p:sp>
          <p:nvSpPr>
            <p:cNvPr id="17" name="Ellipse 16">
              <a:extLst>
                <a:ext uri="{FF2B5EF4-FFF2-40B4-BE49-F238E27FC236}">
                  <a16:creationId xmlns:a16="http://schemas.microsoft.com/office/drawing/2014/main" id="{E69146F5-6AC1-0997-2F4F-6E8FD7B777D1}"/>
                </a:ext>
              </a:extLst>
            </p:cNvPr>
            <p:cNvSpPr/>
            <p:nvPr/>
          </p:nvSpPr>
          <p:spPr bwMode="gray">
            <a:xfrm>
              <a:off x="981075" y="1628775"/>
              <a:ext cx="560972" cy="560972"/>
            </a:xfrm>
            <a:prstGeom prst="ellipse">
              <a:avLst/>
            </a:prstGeom>
            <a:noFill/>
            <a:ln w="3810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r>
                <a:rPr lang="pl-PL" sz="2800" dirty="0">
                  <a:solidFill>
                    <a:schemeClr val="accent1"/>
                  </a:solidFill>
                  <a:latin typeface="+mj-lt"/>
                </a:rPr>
                <a:t>8</a:t>
              </a:r>
              <a:endParaRPr lang="en-US" sz="2800" dirty="0">
                <a:solidFill>
                  <a:schemeClr val="accent1"/>
                </a:solidFill>
                <a:latin typeface="+mj-lt"/>
              </a:endParaRPr>
            </a:p>
          </p:txBody>
        </p:sp>
        <p:sp>
          <p:nvSpPr>
            <p:cNvPr id="18" name="Textfeld 17">
              <a:extLst>
                <a:ext uri="{FF2B5EF4-FFF2-40B4-BE49-F238E27FC236}">
                  <a16:creationId xmlns:a16="http://schemas.microsoft.com/office/drawing/2014/main" id="{803DEE53-6634-6DA5-4716-2B8E226BE57F}"/>
                </a:ext>
              </a:extLst>
            </p:cNvPr>
            <p:cNvSpPr txBox="1"/>
            <p:nvPr/>
          </p:nvSpPr>
          <p:spPr bwMode="gray">
            <a:xfrm>
              <a:off x="1816768" y="1711830"/>
              <a:ext cx="8650753" cy="369332"/>
            </a:xfrm>
            <a:prstGeom prst="rect">
              <a:avLst/>
            </a:prstGeom>
            <a:noFill/>
          </p:spPr>
          <p:txBody>
            <a:bodyPr wrap="square" lIns="0" tIns="0" rIns="0" bIns="0" rtlCol="0" anchor="ctr">
              <a:spAutoFit/>
            </a:bodyPr>
            <a:lstStyle/>
            <a:p>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How to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generate</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 Order and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what</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 to do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next</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a:t>
              </a:r>
              <a:endPar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endParaRPr>
            </a:p>
          </p:txBody>
        </p:sp>
      </p:grpSp>
      <p:sp>
        <p:nvSpPr>
          <p:cNvPr id="30" name="Textfeld 29">
            <a:extLst>
              <a:ext uri="{FF2B5EF4-FFF2-40B4-BE49-F238E27FC236}">
                <a16:creationId xmlns:a16="http://schemas.microsoft.com/office/drawing/2014/main" id="{90ACEBCA-2CCA-C270-6E39-8AA7469BF3A6}"/>
              </a:ext>
            </a:extLst>
          </p:cNvPr>
          <p:cNvSpPr txBox="1"/>
          <p:nvPr/>
        </p:nvSpPr>
        <p:spPr bwMode="gray">
          <a:xfrm>
            <a:off x="2556997" y="5658214"/>
            <a:ext cx="8650753" cy="369332"/>
          </a:xfrm>
          <a:prstGeom prst="rect">
            <a:avLst/>
          </a:prstGeom>
          <a:noFill/>
        </p:spPr>
        <p:txBody>
          <a:bodyPr wrap="square" lIns="0" tIns="0" rIns="0" bIns="0" rtlCol="0" anchor="ctr">
            <a:spAutoFit/>
          </a:bodyPr>
          <a:lstStyle/>
          <a:p>
            <a:endPar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endParaRPr>
          </a:p>
        </p:txBody>
      </p:sp>
      <p:pic>
        <p:nvPicPr>
          <p:cNvPr id="6" name="Grafik 5">
            <a:extLst>
              <a:ext uri="{FF2B5EF4-FFF2-40B4-BE49-F238E27FC236}">
                <a16:creationId xmlns:a16="http://schemas.microsoft.com/office/drawing/2014/main" id="{32F5A9E5-4EB4-B133-EB2A-13ECBCB9BEC0}"/>
              </a:ext>
            </a:extLst>
          </p:cNvPr>
          <p:cNvPicPr>
            <a:picLocks noChangeAspect="1"/>
          </p:cNvPicPr>
          <p:nvPr/>
        </p:nvPicPr>
        <p:blipFill>
          <a:blip r:embed="rId8"/>
          <a:stretch>
            <a:fillRect/>
          </a:stretch>
        </p:blipFill>
        <p:spPr>
          <a:xfrm>
            <a:off x="9633416" y="3414134"/>
            <a:ext cx="1911820" cy="2721997"/>
          </a:xfrm>
          <a:prstGeom prst="rect">
            <a:avLst/>
          </a:prstGeom>
        </p:spPr>
      </p:pic>
    </p:spTree>
    <p:extLst>
      <p:ext uri="{BB962C8B-B14F-4D97-AF65-F5344CB8AC3E}">
        <p14:creationId xmlns:p14="http://schemas.microsoft.com/office/powerpoint/2010/main" val="291266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l-PL" sz="2400" dirty="0">
                <a:solidFill>
                  <a:schemeClr val="accent1"/>
                </a:solidFill>
                <a:latin typeface="+mj-lt"/>
                <a:hlinkClick r:id="rId3" action="ppaction://hlinksldjump">
                  <a:extLst>
                    <a:ext uri="{A12FA001-AC4F-418D-AE19-62706E023703}">
                      <ahyp:hlinkClr xmlns:ahyp="http://schemas.microsoft.com/office/drawing/2018/hyperlinkcolor" val="tx"/>
                    </a:ext>
                  </a:extLst>
                </a:hlinkClick>
              </a:rPr>
              <a:t>1. What </a:t>
            </a:r>
            <a:r>
              <a:rPr lang="pl-PL" sz="2400" dirty="0" err="1">
                <a:solidFill>
                  <a:schemeClr val="accent1"/>
                </a:solidFill>
                <a:latin typeface="+mj-lt"/>
                <a:hlinkClick r:id="rId3" action="ppaction://hlinksldjump">
                  <a:extLst>
                    <a:ext uri="{A12FA001-AC4F-418D-AE19-62706E023703}">
                      <ahyp:hlinkClr xmlns:ahyp="http://schemas.microsoft.com/office/drawing/2018/hyperlinkcolor" val="tx"/>
                    </a:ext>
                  </a:extLst>
                </a:hlinkClick>
              </a:rPr>
              <a:t>is</a:t>
            </a:r>
            <a:r>
              <a:rPr lang="pl-PL" sz="2400" dirty="0">
                <a:solidFill>
                  <a:schemeClr val="accent1"/>
                </a:solidFill>
                <a:latin typeface="+mj-lt"/>
                <a:hlinkClick r:id="rId3" action="ppaction://hlinksldjump">
                  <a:extLst>
                    <a:ext uri="{A12FA001-AC4F-418D-AE19-62706E023703}">
                      <ahyp:hlinkClr xmlns:ahyp="http://schemas.microsoft.com/office/drawing/2018/hyperlinkcolor" val="tx"/>
                    </a:ext>
                  </a:extLst>
                </a:hlinkClick>
              </a:rPr>
              <a:t> EPR versus Order?</a:t>
            </a:r>
            <a:endParaRPr lang="en-US" sz="2400" dirty="0">
              <a:solidFill>
                <a:schemeClr val="accent1"/>
              </a:solidFill>
              <a:latin typeface="+mj-lt"/>
            </a:endParaRPr>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4</a:t>
            </a:fld>
            <a:endParaRPr lang="en-US" dirty="0"/>
          </a:p>
        </p:txBody>
      </p:sp>
      <p:sp>
        <p:nvSpPr>
          <p:cNvPr id="8" name="Text Placeholder 7">
            <a:extLst>
              <a:ext uri="{FF2B5EF4-FFF2-40B4-BE49-F238E27FC236}">
                <a16:creationId xmlns:a16="http://schemas.microsoft.com/office/drawing/2014/main" id="{E4CBDF9D-E479-C46E-B76C-C7CB8101457E}"/>
              </a:ext>
            </a:extLst>
          </p:cNvPr>
          <p:cNvSpPr>
            <a:spLocks noGrp="1"/>
          </p:cNvSpPr>
          <p:nvPr>
            <p:ph type="body" sz="quarter" idx="10"/>
          </p:nvPr>
        </p:nvSpPr>
        <p:spPr>
          <a:xfrm>
            <a:off x="981076" y="1341439"/>
            <a:ext cx="9372600" cy="2087561"/>
          </a:xfrm>
        </p:spPr>
        <p:txBody>
          <a:bodyPr numCol="1"/>
          <a:lstStyle/>
          <a:p>
            <a:pPr marL="0" indent="0">
              <a:buNone/>
            </a:pPr>
            <a:r>
              <a:rPr lang="en-US" dirty="0"/>
              <a:t>You set up an EPR to get the approval to make an order for a particular service/good. It goes through the appropriate approval path - if it is finally accepted by all people in the path you can create an order. </a:t>
            </a:r>
            <a:endParaRPr lang="pl-PL" dirty="0"/>
          </a:p>
          <a:p>
            <a:pPr marL="0" indent="0">
              <a:buNone/>
            </a:pPr>
            <a:r>
              <a:rPr lang="en-US" dirty="0"/>
              <a:t>When making an order it is important to provide the contractor with an order number, which has a format such as 15-113000, this will enable the later process of sending invoices to Easy for further verification, posting and payment.</a:t>
            </a:r>
            <a:endParaRPr lang="pl-PL" dirty="0"/>
          </a:p>
          <a:p>
            <a:pPr marL="0" indent="0">
              <a:buNone/>
            </a:pPr>
            <a:endParaRPr lang="pl-PL" dirty="0"/>
          </a:p>
          <a:p>
            <a:pPr marL="0" indent="0">
              <a:buNone/>
            </a:pPr>
            <a:r>
              <a:rPr lang="en-US" dirty="0"/>
              <a:t>We do not provide the EPR number (</a:t>
            </a:r>
            <a:r>
              <a:rPr lang="en-US" strike="sngStrike" dirty="0"/>
              <a:t>15-EPR123456</a:t>
            </a:r>
            <a:r>
              <a:rPr lang="en-US" dirty="0"/>
              <a:t>).</a:t>
            </a: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pl-PL" dirty="0"/>
          </a:p>
          <a:p>
            <a:endParaRPr lang="pl-PL" dirty="0"/>
          </a:p>
        </p:txBody>
      </p:sp>
    </p:spTree>
    <p:extLst>
      <p:ext uri="{BB962C8B-B14F-4D97-AF65-F5344CB8AC3E}">
        <p14:creationId xmlns:p14="http://schemas.microsoft.com/office/powerpoint/2010/main" val="411719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type="body" sz="quarter" idx="10"/>
          </p:nvPr>
        </p:nvSpPr>
        <p:spPr>
          <a:xfrm>
            <a:off x="5477435" y="1329287"/>
            <a:ext cx="6450529" cy="1819126"/>
          </a:xfrm>
        </p:spPr>
        <p:txBody>
          <a:bodyPr numCol="1"/>
          <a:lstStyle/>
          <a:p>
            <a:pPr marL="342900" indent="-342900" algn="just">
              <a:buAutoNum type="arabicPeriod"/>
            </a:pPr>
            <a:r>
              <a:rPr lang="en-US" sz="1600" dirty="0">
                <a:ea typeface="Open Sans" panose="020B0606030504020204" pitchFamily="34" charset="0"/>
              </a:rPr>
              <a:t>Prepare the data you need to set up the EPR i.e. Cost Center, Cost Unit, Item, the amount for which you are setting up the EPR.</a:t>
            </a:r>
            <a:br>
              <a:rPr lang="pl-PL" sz="1600" dirty="0">
                <a:ea typeface="Open Sans" panose="020B0606030504020204" pitchFamily="34" charset="0"/>
              </a:rPr>
            </a:br>
            <a:br>
              <a:rPr lang="pl-PL" sz="1600" dirty="0">
                <a:ea typeface="Open Sans" panose="020B0606030504020204" pitchFamily="34" charset="0"/>
              </a:rPr>
            </a:br>
            <a:r>
              <a:rPr lang="en-US" sz="1600" dirty="0">
                <a:ea typeface="Open Sans" panose="020B0606030504020204" pitchFamily="34" charset="0"/>
              </a:rPr>
              <a:t>After logging into Navision you will see the main menu, you start creating an EPR by clicking Create New EPR:</a:t>
            </a:r>
            <a:endParaRPr lang="en-US" sz="1600" dirty="0"/>
          </a:p>
        </p:txBody>
      </p:sp>
      <p:sp>
        <p:nvSpPr>
          <p:cNvPr id="2" name="Titel 1"/>
          <p:cNvSpPr>
            <a:spLocks noGrp="1"/>
          </p:cNvSpPr>
          <p:nvPr>
            <p:ph type="title"/>
          </p:nvPr>
        </p:nvSpPr>
        <p:spPr/>
        <p:txBody>
          <a:bodyPr/>
          <a:lstStyle/>
          <a:p>
            <a:r>
              <a:rPr lang="pl-PL" dirty="0"/>
              <a:t>2. </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How to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create</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EPRs</a:t>
            </a:r>
            <a:r>
              <a:rPr lang="pl-PL" dirty="0"/>
              <a:t>?</a:t>
            </a: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5</a:t>
            </a:fld>
            <a:endParaRPr lang="en-US" dirty="0"/>
          </a:p>
        </p:txBody>
      </p:sp>
      <p:pic>
        <p:nvPicPr>
          <p:cNvPr id="6" name="Picture 5">
            <a:extLst>
              <a:ext uri="{FF2B5EF4-FFF2-40B4-BE49-F238E27FC236}">
                <a16:creationId xmlns:a16="http://schemas.microsoft.com/office/drawing/2014/main" id="{9E0FD33F-61A8-4621-C1E2-468D32E09034}"/>
              </a:ext>
            </a:extLst>
          </p:cNvPr>
          <p:cNvPicPr/>
          <p:nvPr/>
        </p:nvPicPr>
        <p:blipFill>
          <a:blip r:embed="rId4"/>
          <a:stretch>
            <a:fillRect/>
          </a:stretch>
        </p:blipFill>
        <p:spPr>
          <a:xfrm>
            <a:off x="378745" y="1186611"/>
            <a:ext cx="4928818" cy="2804002"/>
          </a:xfrm>
          <a:prstGeom prst="rect">
            <a:avLst/>
          </a:prstGeom>
        </p:spPr>
      </p:pic>
      <p:pic>
        <p:nvPicPr>
          <p:cNvPr id="7" name="Grafik 14" descr="Cursor mit einfarbiger Füllung">
            <a:extLst>
              <a:ext uri="{FF2B5EF4-FFF2-40B4-BE49-F238E27FC236}">
                <a16:creationId xmlns:a16="http://schemas.microsoft.com/office/drawing/2014/main" id="{7BFB5008-1207-0298-DAEC-083A413655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20647204">
            <a:off x="4424395" y="1496816"/>
            <a:ext cx="1288048" cy="1288048"/>
          </a:xfrm>
          <a:prstGeom prst="rect">
            <a:avLst/>
          </a:prstGeom>
        </p:spPr>
      </p:pic>
      <p:pic>
        <p:nvPicPr>
          <p:cNvPr id="9" name="Picture 8">
            <a:extLst>
              <a:ext uri="{FF2B5EF4-FFF2-40B4-BE49-F238E27FC236}">
                <a16:creationId xmlns:a16="http://schemas.microsoft.com/office/drawing/2014/main" id="{E7B020CA-29B0-07D9-95C8-052BD34C80AB}"/>
              </a:ext>
            </a:extLst>
          </p:cNvPr>
          <p:cNvPicPr/>
          <p:nvPr/>
        </p:nvPicPr>
        <p:blipFill>
          <a:blip r:embed="rId7"/>
          <a:stretch>
            <a:fillRect/>
          </a:stretch>
        </p:blipFill>
        <p:spPr>
          <a:xfrm>
            <a:off x="3658908" y="2821804"/>
            <a:ext cx="8470779" cy="3695498"/>
          </a:xfrm>
          <a:prstGeom prst="rect">
            <a:avLst/>
          </a:prstGeom>
        </p:spPr>
      </p:pic>
      <p:sp>
        <p:nvSpPr>
          <p:cNvPr id="15" name="TextBox 14">
            <a:extLst>
              <a:ext uri="{FF2B5EF4-FFF2-40B4-BE49-F238E27FC236}">
                <a16:creationId xmlns:a16="http://schemas.microsoft.com/office/drawing/2014/main" id="{60C13F57-2B12-DEB0-3F36-7933B876ABE3}"/>
              </a:ext>
            </a:extLst>
          </p:cNvPr>
          <p:cNvSpPr txBox="1"/>
          <p:nvPr/>
        </p:nvSpPr>
        <p:spPr>
          <a:xfrm>
            <a:off x="378745" y="4351011"/>
            <a:ext cx="3228751" cy="1569660"/>
          </a:xfrm>
          <a:prstGeom prst="rect">
            <a:avLst/>
          </a:prstGeom>
          <a:noFill/>
        </p:spPr>
        <p:txBody>
          <a:bodyPr wrap="square">
            <a:spAutoFit/>
          </a:bodyPr>
          <a:lstStyle/>
          <a:p>
            <a:pPr algn="r"/>
            <a:r>
              <a:rPr lang="pl-PL" sz="1600" dirty="0">
                <a:latin typeface="Arial" panose="020B0604020202020204" pitchFamily="34" charset="0"/>
                <a:ea typeface="Open Sans" panose="020B0606030504020204" pitchFamily="34" charset="0"/>
                <a:cs typeface="Arial" panose="020B0604020202020204" pitchFamily="34" charset="0"/>
              </a:rPr>
              <a:t>2. </a:t>
            </a:r>
            <a:r>
              <a:rPr lang="en-US" sz="1600" dirty="0">
                <a:latin typeface="Arial" panose="020B0604020202020204" pitchFamily="34" charset="0"/>
                <a:ea typeface="Open Sans" panose="020B0606030504020204" pitchFamily="34" charset="0"/>
                <a:cs typeface="Arial" panose="020B0604020202020204" pitchFamily="34" charset="0"/>
              </a:rPr>
              <a:t>The page should look like the one on the right.  You see the EPR number, which will be assigned automatically. In the NO cell. You don't fill in anything, you go to Description.</a:t>
            </a:r>
            <a:endParaRPr lang="pl-PL"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5956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4F802B2-B342-FEC8-427F-F12C17D6A8B0}"/>
              </a:ext>
            </a:extLst>
          </p:cNvPr>
          <p:cNvPicPr/>
          <p:nvPr/>
        </p:nvPicPr>
        <p:blipFill>
          <a:blip r:embed="rId3"/>
          <a:stretch>
            <a:fillRect/>
          </a:stretch>
        </p:blipFill>
        <p:spPr>
          <a:xfrm>
            <a:off x="378745" y="860862"/>
            <a:ext cx="4378238" cy="2755975"/>
          </a:xfrm>
          <a:prstGeom prst="rect">
            <a:avLst/>
          </a:prstGeom>
        </p:spPr>
      </p:pic>
      <p:sp>
        <p:nvSpPr>
          <p:cNvPr id="5" name="Inhaltsplatzhalter 4"/>
          <p:cNvSpPr>
            <a:spLocks noGrp="1"/>
          </p:cNvSpPr>
          <p:nvPr>
            <p:ph type="body" sz="quarter" idx="10"/>
          </p:nvPr>
        </p:nvSpPr>
        <p:spPr>
          <a:xfrm>
            <a:off x="5629835" y="1025588"/>
            <a:ext cx="6298129" cy="2000931"/>
          </a:xfrm>
        </p:spPr>
        <p:txBody>
          <a:bodyPr numCol="1"/>
          <a:lstStyle/>
          <a:p>
            <a:pPr marL="0" indent="0">
              <a:buNone/>
            </a:pPr>
            <a:r>
              <a:rPr lang="pl-PL" sz="1600" b="1" dirty="0">
                <a:ea typeface="Open Sans" panose="020B0606030504020204" pitchFamily="34" charset="0"/>
              </a:rPr>
              <a:t>3. </a:t>
            </a:r>
            <a:br>
              <a:rPr lang="pl-PL" sz="1600" b="1" dirty="0">
                <a:ea typeface="Open Sans" panose="020B0606030504020204" pitchFamily="34" charset="0"/>
              </a:rPr>
            </a:br>
            <a:r>
              <a:rPr lang="pl-PL" sz="1600" b="1" dirty="0" err="1">
                <a:ea typeface="Open Sans" panose="020B0606030504020204" pitchFamily="34" charset="0"/>
              </a:rPr>
              <a:t>Description</a:t>
            </a:r>
            <a:r>
              <a:rPr lang="pl-PL" sz="1600" dirty="0">
                <a:ea typeface="Open Sans" panose="020B0606030504020204" pitchFamily="34" charset="0"/>
              </a:rPr>
              <a:t>: </a:t>
            </a:r>
            <a:r>
              <a:rPr lang="en-US" sz="1600" dirty="0">
                <a:ea typeface="Open Sans" panose="020B0606030504020204" pitchFamily="34" charset="0"/>
              </a:rPr>
              <a:t>enter what you are setting up the EPR for</a:t>
            </a:r>
            <a:endParaRPr lang="pl-PL" sz="1600" dirty="0">
              <a:ea typeface="Open Sans" panose="020B0606030504020204" pitchFamily="34" charset="0"/>
            </a:endParaRPr>
          </a:p>
          <a:p>
            <a:pPr marL="0" indent="0" algn="just">
              <a:buNone/>
            </a:pPr>
            <a:r>
              <a:rPr lang="pl-PL" sz="1600" b="1" dirty="0" err="1">
                <a:ea typeface="Open Sans" panose="020B0606030504020204" pitchFamily="34" charset="0"/>
              </a:rPr>
              <a:t>Request</a:t>
            </a:r>
            <a:r>
              <a:rPr lang="pl-PL" sz="1600" b="1" dirty="0">
                <a:ea typeface="Open Sans" panose="020B0606030504020204" pitchFamily="34" charset="0"/>
              </a:rPr>
              <a:t> </a:t>
            </a:r>
            <a:r>
              <a:rPr lang="pl-PL" sz="1600" b="1" dirty="0" err="1">
                <a:ea typeface="Open Sans" panose="020B0606030504020204" pitchFamily="34" charset="0"/>
              </a:rPr>
              <a:t>Employee</a:t>
            </a:r>
            <a:r>
              <a:rPr lang="pl-PL" sz="1600" dirty="0">
                <a:ea typeface="Open Sans" panose="020B0606030504020204" pitchFamily="34" charset="0"/>
              </a:rPr>
              <a:t>: </a:t>
            </a:r>
            <a:r>
              <a:rPr lang="en-US" sz="1600" dirty="0">
                <a:ea typeface="Open Sans" panose="020B0606030504020204" pitchFamily="34" charset="0"/>
              </a:rPr>
              <a:t>expand the list of employees by clicking on the highlighted box and select your name, or you can type in your name then expand the ribbon and select 'Last name’</a:t>
            </a:r>
            <a:r>
              <a:rPr lang="pl-PL" sz="1600" dirty="0">
                <a:ea typeface="Open Sans" panose="020B0606030504020204" pitchFamily="34" charset="0"/>
              </a:rPr>
              <a:t>.</a:t>
            </a:r>
          </a:p>
          <a:p>
            <a:pPr marL="0" indent="0" algn="just">
              <a:buNone/>
            </a:pPr>
            <a:r>
              <a:rPr lang="pl-PL" sz="1600" b="1" dirty="0" err="1">
                <a:ea typeface="Open Sans" panose="020B0606030504020204" pitchFamily="34" charset="0"/>
              </a:rPr>
              <a:t>Request</a:t>
            </a:r>
            <a:r>
              <a:rPr lang="pl-PL" sz="1600" b="1" dirty="0">
                <a:ea typeface="Open Sans" panose="020B0606030504020204" pitchFamily="34" charset="0"/>
              </a:rPr>
              <a:t> </a:t>
            </a:r>
            <a:r>
              <a:rPr lang="pl-PL" sz="1600" b="1" dirty="0" err="1">
                <a:ea typeface="Open Sans" panose="020B0606030504020204" pitchFamily="34" charset="0"/>
              </a:rPr>
              <a:t>Name</a:t>
            </a:r>
            <a:r>
              <a:rPr lang="pl-PL" sz="1600" b="1" dirty="0">
                <a:ea typeface="Open Sans" panose="020B0606030504020204" pitchFamily="34" charset="0"/>
              </a:rPr>
              <a:t> </a:t>
            </a:r>
            <a:r>
              <a:rPr lang="pl-PL" sz="1600" dirty="0">
                <a:ea typeface="Open Sans" panose="020B0606030504020204" pitchFamily="34" charset="0"/>
              </a:rPr>
              <a:t>i </a:t>
            </a:r>
            <a:r>
              <a:rPr lang="pl-PL" sz="1600" b="1" dirty="0" err="1">
                <a:ea typeface="Open Sans" panose="020B0606030504020204" pitchFamily="34" charset="0"/>
              </a:rPr>
              <a:t>Request</a:t>
            </a:r>
            <a:r>
              <a:rPr lang="pl-PL" sz="1600" b="1" dirty="0">
                <a:ea typeface="Open Sans" panose="020B0606030504020204" pitchFamily="34" charset="0"/>
              </a:rPr>
              <a:t> </a:t>
            </a:r>
            <a:r>
              <a:rPr lang="pl-PL" sz="1600" b="1" dirty="0" err="1">
                <a:ea typeface="Open Sans" panose="020B0606030504020204" pitchFamily="34" charset="0"/>
              </a:rPr>
              <a:t>Name</a:t>
            </a:r>
            <a:r>
              <a:rPr lang="pl-PL" sz="1600" b="1" dirty="0">
                <a:ea typeface="Open Sans" panose="020B0606030504020204" pitchFamily="34" charset="0"/>
              </a:rPr>
              <a:t> 2:</a:t>
            </a:r>
            <a:r>
              <a:rPr lang="pl-PL" sz="1600" dirty="0">
                <a:ea typeface="Open Sans" panose="020B0606030504020204" pitchFamily="34" charset="0"/>
              </a:rPr>
              <a:t> </a:t>
            </a:r>
            <a:r>
              <a:rPr lang="pl-PL" sz="1600" dirty="0" err="1">
                <a:ea typeface="Open Sans" panose="020B0606030504020204" pitchFamily="34" charset="0"/>
              </a:rPr>
              <a:t>are</a:t>
            </a:r>
            <a:r>
              <a:rPr lang="pl-PL" sz="1600" dirty="0">
                <a:ea typeface="Open Sans" panose="020B0606030504020204" pitchFamily="34" charset="0"/>
              </a:rPr>
              <a:t> </a:t>
            </a:r>
            <a:r>
              <a:rPr lang="pl-PL" sz="1600" dirty="0" err="1">
                <a:ea typeface="Open Sans" panose="020B0606030504020204" pitchFamily="34" charset="0"/>
              </a:rPr>
              <a:t>filled</a:t>
            </a:r>
            <a:r>
              <a:rPr lang="pl-PL" sz="1600" dirty="0">
                <a:ea typeface="Open Sans" panose="020B0606030504020204" pitchFamily="34" charset="0"/>
              </a:rPr>
              <a:t> </a:t>
            </a:r>
            <a:r>
              <a:rPr lang="pl-PL" sz="1600" dirty="0" err="1">
                <a:ea typeface="Open Sans" panose="020B0606030504020204" pitchFamily="34" charset="0"/>
              </a:rPr>
              <a:t>automatically</a:t>
            </a:r>
            <a:r>
              <a:rPr lang="pl-PL" sz="1600" dirty="0">
                <a:ea typeface="Open Sans" panose="020B0606030504020204" pitchFamily="34" charset="0"/>
              </a:rPr>
              <a:t>.</a:t>
            </a:r>
          </a:p>
          <a:p>
            <a:pPr marL="0" indent="0" algn="just">
              <a:buNone/>
            </a:pPr>
            <a:endParaRPr lang="pl-PL" sz="1600" dirty="0">
              <a:ea typeface="Open Sans" panose="020B0606030504020204" pitchFamily="34" charset="0"/>
            </a:endParaRPr>
          </a:p>
          <a:p>
            <a:pPr marL="0" indent="0">
              <a:buNone/>
            </a:pPr>
            <a:endParaRPr lang="en-US" sz="1600" dirty="0"/>
          </a:p>
        </p:txBody>
      </p:sp>
      <p:sp>
        <p:nvSpPr>
          <p:cNvPr id="2" name="Titel 1"/>
          <p:cNvSpPr>
            <a:spLocks noGrp="1"/>
          </p:cNvSpPr>
          <p:nvPr>
            <p:ph type="title"/>
          </p:nvPr>
        </p:nvSpPr>
        <p:spPr/>
        <p:txBody>
          <a:bodyPr/>
          <a:lstStyle/>
          <a:p>
            <a:r>
              <a:rPr lang="pl-PL" dirty="0"/>
              <a:t>2. </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How to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create</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EPRs</a:t>
            </a:r>
            <a:r>
              <a:rPr lang="pl-PL" dirty="0"/>
              <a:t>?</a:t>
            </a: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6</a:t>
            </a:fld>
            <a:endParaRPr lang="en-US" dirty="0"/>
          </a:p>
        </p:txBody>
      </p:sp>
      <p:pic>
        <p:nvPicPr>
          <p:cNvPr id="7" name="Grafik 14" descr="Cursor mit einfarbiger Füllung">
            <a:extLst>
              <a:ext uri="{FF2B5EF4-FFF2-40B4-BE49-F238E27FC236}">
                <a16:creationId xmlns:a16="http://schemas.microsoft.com/office/drawing/2014/main" id="{7BFB5008-1207-0298-DAEC-083A413655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16824942">
            <a:off x="4365223" y="1569725"/>
            <a:ext cx="1346196" cy="1346196"/>
          </a:xfrm>
          <a:prstGeom prst="rect">
            <a:avLst/>
          </a:prstGeom>
        </p:spPr>
      </p:pic>
      <p:sp>
        <p:nvSpPr>
          <p:cNvPr id="15" name="TextBox 14">
            <a:extLst>
              <a:ext uri="{FF2B5EF4-FFF2-40B4-BE49-F238E27FC236}">
                <a16:creationId xmlns:a16="http://schemas.microsoft.com/office/drawing/2014/main" id="{60C13F57-2B12-DEB0-3F36-7933B876ABE3}"/>
              </a:ext>
            </a:extLst>
          </p:cNvPr>
          <p:cNvSpPr txBox="1"/>
          <p:nvPr/>
        </p:nvSpPr>
        <p:spPr>
          <a:xfrm>
            <a:off x="378745" y="4351011"/>
            <a:ext cx="5154910" cy="1815882"/>
          </a:xfrm>
          <a:prstGeom prst="rect">
            <a:avLst/>
          </a:prstGeom>
          <a:noFill/>
        </p:spPr>
        <p:txBody>
          <a:bodyPr wrap="square">
            <a:spAutoFit/>
          </a:bodyPr>
          <a:lstStyle/>
          <a:p>
            <a:r>
              <a:rPr lang="pl-PL" sz="1600" dirty="0">
                <a:latin typeface="Arial" panose="020B0604020202020204" pitchFamily="34" charset="0"/>
                <a:ea typeface="Open Sans" panose="020B0606030504020204" pitchFamily="34" charset="0"/>
                <a:cs typeface="Arial" panose="020B0604020202020204" pitchFamily="34" charset="0"/>
              </a:rPr>
              <a:t>4. </a:t>
            </a:r>
          </a:p>
          <a:p>
            <a:pPr algn="just"/>
            <a:r>
              <a:rPr lang="pl-PL" sz="1600" b="1" dirty="0" err="1">
                <a:latin typeface="Arial" panose="020B0604020202020204" pitchFamily="34" charset="0"/>
                <a:ea typeface="Open Sans" panose="020B0606030504020204" pitchFamily="34" charset="0"/>
                <a:cs typeface="Arial" panose="020B0604020202020204" pitchFamily="34" charset="0"/>
              </a:rPr>
              <a:t>Vendor</a:t>
            </a:r>
            <a:r>
              <a:rPr lang="pl-PL" sz="1600" b="1" dirty="0">
                <a:latin typeface="Arial" panose="020B0604020202020204" pitchFamily="34" charset="0"/>
                <a:ea typeface="Open Sans" panose="020B0606030504020204" pitchFamily="34" charset="0"/>
                <a:cs typeface="Arial" panose="020B0604020202020204" pitchFamily="34" charset="0"/>
              </a:rPr>
              <a:t> No.: </a:t>
            </a:r>
            <a:r>
              <a:rPr lang="en-US" sz="1600" dirty="0">
                <a:latin typeface="Arial" panose="020B0604020202020204" pitchFamily="34" charset="0"/>
                <a:ea typeface="Open Sans" panose="020B0606030504020204" pitchFamily="34" charset="0"/>
                <a:cs typeface="Arial" panose="020B0604020202020204" pitchFamily="34" charset="0"/>
              </a:rPr>
              <a:t>expand the list of Vendors and select the one you want to set up an EPR on, click on the selected Vendor Name, the field</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is</a:t>
            </a:r>
            <a:r>
              <a:rPr lang="en-US" sz="1600" dirty="0">
                <a:latin typeface="Arial" panose="020B0604020202020204" pitchFamily="34" charset="0"/>
                <a:ea typeface="Open Sans" panose="020B0606030504020204" pitchFamily="34" charset="0"/>
                <a:cs typeface="Arial" panose="020B0604020202020204" pitchFamily="34" charset="0"/>
              </a:rPr>
              <a:t> filled automatically. </a:t>
            </a:r>
            <a:endParaRPr lang="pl-PL" sz="1600" dirty="0">
              <a:latin typeface="Arial" panose="020B0604020202020204" pitchFamily="34" charset="0"/>
              <a:ea typeface="Open Sans" panose="020B0606030504020204" pitchFamily="34" charset="0"/>
              <a:cs typeface="Arial" panose="020B0604020202020204" pitchFamily="34" charset="0"/>
            </a:endParaRPr>
          </a:p>
          <a:p>
            <a:pPr algn="just"/>
            <a:r>
              <a:rPr lang="en-US" sz="1600" dirty="0">
                <a:latin typeface="Arial" panose="020B0604020202020204" pitchFamily="34" charset="0"/>
                <a:ea typeface="Open Sans" panose="020B0606030504020204" pitchFamily="34" charset="0"/>
                <a:cs typeface="Arial" panose="020B0604020202020204" pitchFamily="34" charset="0"/>
              </a:rPr>
              <a:t>You can type the name, click the arrow and then</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choose</a:t>
            </a:r>
            <a:r>
              <a:rPr lang="en-US" sz="1600" dirty="0">
                <a:latin typeface="Arial" panose="020B0604020202020204" pitchFamily="34" charset="0"/>
                <a:ea typeface="Open Sans" panose="020B0606030504020204" pitchFamily="34" charset="0"/>
                <a:cs typeface="Arial" panose="020B0604020202020204" pitchFamily="34" charset="0"/>
              </a:rPr>
              <a:t> Name</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filter</a:t>
            </a:r>
            <a:r>
              <a:rPr lang="pl-PL" sz="1600" dirty="0">
                <a:latin typeface="Arial" panose="020B0604020202020204" pitchFamily="34" charset="0"/>
                <a:ea typeface="Open Sans" panose="020B0606030504020204" pitchFamily="34" charset="0"/>
                <a:cs typeface="Arial" panose="020B0604020202020204" pitchFamily="34" charset="0"/>
              </a:rPr>
              <a:t> </a:t>
            </a:r>
            <a:r>
              <a:rPr lang="en-US" sz="1600" dirty="0">
                <a:latin typeface="Arial" panose="020B0604020202020204" pitchFamily="34" charset="0"/>
                <a:ea typeface="Open Sans" panose="020B0606030504020204" pitchFamily="34" charset="0"/>
                <a:cs typeface="Arial" panose="020B0604020202020204" pitchFamily="34" charset="0"/>
              </a:rPr>
              <a:t>-</a:t>
            </a:r>
            <a:r>
              <a:rPr lang="pl-PL" sz="1600" dirty="0">
                <a:latin typeface="Arial" panose="020B0604020202020204" pitchFamily="34" charset="0"/>
                <a:ea typeface="Open Sans" panose="020B0606030504020204" pitchFamily="34" charset="0"/>
                <a:cs typeface="Arial" panose="020B0604020202020204" pitchFamily="34" charset="0"/>
              </a:rPr>
              <a:t> </a:t>
            </a:r>
            <a:r>
              <a:rPr lang="en-US" sz="1600" dirty="0">
                <a:latin typeface="Arial" panose="020B0604020202020204" pitchFamily="34" charset="0"/>
                <a:ea typeface="Open Sans" panose="020B0606030504020204" pitchFamily="34" charset="0"/>
                <a:cs typeface="Arial" panose="020B0604020202020204" pitchFamily="34" charset="0"/>
              </a:rPr>
              <a:t>this way you also search for the Vendor.</a:t>
            </a:r>
            <a:endParaRPr lang="pl-PL" sz="16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C3EB2C3B-6BC2-76F2-BD22-0DFE9DAEBC52}"/>
              </a:ext>
            </a:extLst>
          </p:cNvPr>
          <p:cNvPicPr>
            <a:picLocks noChangeAspect="1"/>
          </p:cNvPicPr>
          <p:nvPr/>
        </p:nvPicPr>
        <p:blipFill>
          <a:blip r:embed="rId7"/>
          <a:stretch>
            <a:fillRect/>
          </a:stretch>
        </p:blipFill>
        <p:spPr>
          <a:xfrm>
            <a:off x="5629835" y="3875040"/>
            <a:ext cx="4804755" cy="2429270"/>
          </a:xfrm>
          <a:prstGeom prst="rect">
            <a:avLst/>
          </a:prstGeom>
        </p:spPr>
      </p:pic>
      <p:pic>
        <p:nvPicPr>
          <p:cNvPr id="11" name="Grafik 69" descr="Pfeil nach rechts mit einfarbiger Füllung">
            <a:extLst>
              <a:ext uri="{FF2B5EF4-FFF2-40B4-BE49-F238E27FC236}">
                <a16:creationId xmlns:a16="http://schemas.microsoft.com/office/drawing/2014/main" id="{727F36FD-8F8B-9D13-7C4A-25BFBBDA503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bwMode="gray">
          <a:xfrm rot="21186695">
            <a:off x="9472974" y="3938278"/>
            <a:ext cx="540000" cy="540000"/>
          </a:xfrm>
          <a:prstGeom prst="rect">
            <a:avLst/>
          </a:prstGeom>
        </p:spPr>
      </p:pic>
    </p:spTree>
    <p:extLst>
      <p:ext uri="{BB962C8B-B14F-4D97-AF65-F5344CB8AC3E}">
        <p14:creationId xmlns:p14="http://schemas.microsoft.com/office/powerpoint/2010/main" val="3654752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8D0E07-F183-F7C0-7969-11694806B1E0}"/>
              </a:ext>
            </a:extLst>
          </p:cNvPr>
          <p:cNvPicPr/>
          <p:nvPr/>
        </p:nvPicPr>
        <p:blipFill>
          <a:blip r:embed="rId3"/>
          <a:stretch>
            <a:fillRect/>
          </a:stretch>
        </p:blipFill>
        <p:spPr>
          <a:xfrm>
            <a:off x="436520" y="823972"/>
            <a:ext cx="6621103" cy="2388272"/>
          </a:xfrm>
          <a:prstGeom prst="rect">
            <a:avLst/>
          </a:prstGeom>
        </p:spPr>
      </p:pic>
      <p:sp>
        <p:nvSpPr>
          <p:cNvPr id="5" name="Inhaltsplatzhalter 4"/>
          <p:cNvSpPr>
            <a:spLocks noGrp="1"/>
          </p:cNvSpPr>
          <p:nvPr>
            <p:ph type="body" sz="quarter" idx="10"/>
          </p:nvPr>
        </p:nvSpPr>
        <p:spPr>
          <a:xfrm>
            <a:off x="7123209" y="1428069"/>
            <a:ext cx="4804755" cy="2000931"/>
          </a:xfrm>
        </p:spPr>
        <p:txBody>
          <a:bodyPr numCol="1"/>
          <a:lstStyle/>
          <a:p>
            <a:pPr marL="0" indent="0">
              <a:buNone/>
            </a:pPr>
            <a:r>
              <a:rPr lang="pl-PL" sz="1600" dirty="0">
                <a:ea typeface="Open Sans" panose="020B0606030504020204" pitchFamily="34" charset="0"/>
              </a:rPr>
              <a:t>5. </a:t>
            </a:r>
            <a:r>
              <a:rPr lang="en-US" sz="1600" dirty="0">
                <a:ea typeface="Open Sans" panose="020B0606030504020204" pitchFamily="34" charset="0"/>
              </a:rPr>
              <a:t>This is what the correctly completed first part will look like.</a:t>
            </a:r>
            <a:r>
              <a:rPr lang="pl-PL" sz="1600" dirty="0">
                <a:ea typeface="Open Sans" panose="020B0606030504020204" pitchFamily="34" charset="0"/>
              </a:rPr>
              <a:t> </a:t>
            </a:r>
            <a:r>
              <a:rPr lang="pl-PL" sz="1600" dirty="0" err="1">
                <a:ea typeface="Open Sans" panose="020B0606030504020204" pitchFamily="34" charset="0"/>
              </a:rPr>
              <a:t>Let’s</a:t>
            </a:r>
            <a:r>
              <a:rPr lang="pl-PL" sz="1600" dirty="0">
                <a:ea typeface="Open Sans" panose="020B0606030504020204" pitchFamily="34" charset="0"/>
              </a:rPr>
              <a:t> </a:t>
            </a:r>
            <a:r>
              <a:rPr lang="pl-PL" sz="1600" dirty="0" err="1">
                <a:ea typeface="Open Sans" panose="020B0606030504020204" pitchFamily="34" charset="0"/>
              </a:rPr>
              <a:t>move</a:t>
            </a:r>
            <a:r>
              <a:rPr lang="pl-PL" sz="1600" dirty="0">
                <a:ea typeface="Open Sans" panose="020B0606030504020204" pitchFamily="34" charset="0"/>
              </a:rPr>
              <a:t> on to the </a:t>
            </a:r>
            <a:r>
              <a:rPr lang="pl-PL" sz="1600" dirty="0" err="1">
                <a:ea typeface="Open Sans" panose="020B0606030504020204" pitchFamily="34" charset="0"/>
              </a:rPr>
              <a:t>next</a:t>
            </a:r>
            <a:r>
              <a:rPr lang="pl-PL" sz="1600" dirty="0">
                <a:ea typeface="Open Sans" panose="020B0606030504020204" pitchFamily="34" charset="0"/>
              </a:rPr>
              <a:t> part.</a:t>
            </a:r>
          </a:p>
          <a:p>
            <a:pPr marL="0" indent="0" algn="just">
              <a:buNone/>
            </a:pPr>
            <a:endParaRPr lang="pl-PL" sz="1600" dirty="0">
              <a:ea typeface="Open Sans" panose="020B0606030504020204" pitchFamily="34" charset="0"/>
            </a:endParaRPr>
          </a:p>
          <a:p>
            <a:pPr marL="0" indent="0" algn="just">
              <a:buNone/>
            </a:pPr>
            <a:endParaRPr lang="pl-PL" sz="1600" dirty="0">
              <a:ea typeface="Open Sans" panose="020B0606030504020204" pitchFamily="34" charset="0"/>
            </a:endParaRPr>
          </a:p>
          <a:p>
            <a:pPr marL="0" indent="0" algn="just">
              <a:buNone/>
            </a:pPr>
            <a:endParaRPr lang="pl-PL" sz="1600" dirty="0">
              <a:ea typeface="Open Sans" panose="020B0606030504020204" pitchFamily="34" charset="0"/>
            </a:endParaRPr>
          </a:p>
          <a:p>
            <a:pPr marL="0" indent="0">
              <a:buNone/>
            </a:pPr>
            <a:endParaRPr lang="en-US" sz="1600" dirty="0"/>
          </a:p>
        </p:txBody>
      </p:sp>
      <p:sp>
        <p:nvSpPr>
          <p:cNvPr id="2" name="Titel 1"/>
          <p:cNvSpPr>
            <a:spLocks noGrp="1"/>
          </p:cNvSpPr>
          <p:nvPr>
            <p:ph type="title"/>
          </p:nvPr>
        </p:nvSpPr>
        <p:spPr/>
        <p:txBody>
          <a:bodyPr/>
          <a:lstStyle/>
          <a:p>
            <a:r>
              <a:rPr lang="pl-PL" dirty="0"/>
              <a:t>2. </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How to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create</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EPRs</a:t>
            </a:r>
            <a:r>
              <a:rPr lang="pl-PL" dirty="0"/>
              <a:t>?</a:t>
            </a: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7</a:t>
            </a:fld>
            <a:endParaRPr lang="en-US" dirty="0"/>
          </a:p>
        </p:txBody>
      </p:sp>
      <p:sp>
        <p:nvSpPr>
          <p:cNvPr id="15" name="TextBox 14">
            <a:extLst>
              <a:ext uri="{FF2B5EF4-FFF2-40B4-BE49-F238E27FC236}">
                <a16:creationId xmlns:a16="http://schemas.microsoft.com/office/drawing/2014/main" id="{60C13F57-2B12-DEB0-3F36-7933B876ABE3}"/>
              </a:ext>
            </a:extLst>
          </p:cNvPr>
          <p:cNvSpPr txBox="1"/>
          <p:nvPr/>
        </p:nvSpPr>
        <p:spPr>
          <a:xfrm>
            <a:off x="712607" y="4444586"/>
            <a:ext cx="11215357" cy="2339102"/>
          </a:xfrm>
          <a:prstGeom prst="rect">
            <a:avLst/>
          </a:prstGeom>
          <a:noFill/>
        </p:spPr>
        <p:txBody>
          <a:bodyPr wrap="square">
            <a:spAutoFit/>
          </a:bodyPr>
          <a:lstStyle/>
          <a:p>
            <a:r>
              <a:rPr lang="pl-PL" sz="1600" dirty="0">
                <a:latin typeface="Arial" panose="020B0604020202020204" pitchFamily="34" charset="0"/>
                <a:ea typeface="Open Sans" panose="020B0606030504020204" pitchFamily="34" charset="0"/>
                <a:cs typeface="Arial" panose="020B0604020202020204" pitchFamily="34" charset="0"/>
              </a:rPr>
              <a:t>6.</a:t>
            </a:r>
            <a:br>
              <a:rPr lang="pl-PL" sz="1600" dirty="0">
                <a:latin typeface="Arial" panose="020B0604020202020204" pitchFamily="34" charset="0"/>
                <a:ea typeface="Open Sans" panose="020B0606030504020204" pitchFamily="34" charset="0"/>
                <a:cs typeface="Arial" panose="020B0604020202020204" pitchFamily="34" charset="0"/>
              </a:rPr>
            </a:br>
            <a:r>
              <a:rPr lang="pl-PL" sz="1600" b="1" dirty="0" err="1">
                <a:latin typeface="Arial" panose="020B0604020202020204" pitchFamily="34" charset="0"/>
                <a:ea typeface="Open Sans" panose="020B0606030504020204" pitchFamily="34" charset="0"/>
                <a:cs typeface="Arial" panose="020B0604020202020204" pitchFamily="34" charset="0"/>
              </a:rPr>
              <a:t>Cost</a:t>
            </a:r>
            <a:r>
              <a:rPr lang="pl-PL" sz="1600" b="1" dirty="0">
                <a:latin typeface="Arial" panose="020B0604020202020204" pitchFamily="34" charset="0"/>
                <a:ea typeface="Open Sans" panose="020B0606030504020204" pitchFamily="34" charset="0"/>
                <a:cs typeface="Arial" panose="020B0604020202020204" pitchFamily="34" charset="0"/>
              </a:rPr>
              <a:t> Center </a:t>
            </a:r>
            <a:r>
              <a:rPr lang="pl-PL" sz="1600" b="1" dirty="0" err="1">
                <a:latin typeface="Arial" panose="020B0604020202020204" pitchFamily="34" charset="0"/>
                <a:ea typeface="Open Sans" panose="020B0606030504020204" pitchFamily="34" charset="0"/>
                <a:cs typeface="Arial" panose="020B0604020202020204" pitchFamily="34" charset="0"/>
              </a:rPr>
              <a:t>Code</a:t>
            </a:r>
            <a:r>
              <a:rPr lang="pl-PL" sz="1600" dirty="0">
                <a:latin typeface="Arial" panose="020B0604020202020204" pitchFamily="34" charset="0"/>
                <a:ea typeface="Open Sans" panose="020B0606030504020204" pitchFamily="34" charset="0"/>
                <a:cs typeface="Arial" panose="020B0604020202020204" pitchFamily="34" charset="0"/>
              </a:rPr>
              <a:t>: </a:t>
            </a:r>
            <a:r>
              <a:rPr lang="en-US" sz="1600" dirty="0">
                <a:latin typeface="Arial" panose="020B0604020202020204" pitchFamily="34" charset="0"/>
                <a:ea typeface="Open Sans" panose="020B0606030504020204" pitchFamily="34" charset="0"/>
                <a:cs typeface="Arial" panose="020B0604020202020204" pitchFamily="34" charset="0"/>
              </a:rPr>
              <a:t>you enter or select from a list, choose yours or for whom </a:t>
            </a:r>
            <a:r>
              <a:rPr lang="pl-PL" sz="1600" dirty="0" err="1">
                <a:latin typeface="Arial" panose="020B0604020202020204" pitchFamily="34" charset="0"/>
                <a:ea typeface="Open Sans" panose="020B0606030504020204" pitchFamily="34" charset="0"/>
                <a:cs typeface="Arial" panose="020B0604020202020204" pitchFamily="34" charset="0"/>
              </a:rPr>
              <a:t>you</a:t>
            </a:r>
            <a:r>
              <a:rPr lang="en-US" sz="1600" dirty="0">
                <a:latin typeface="Arial" panose="020B0604020202020204" pitchFamily="34" charset="0"/>
                <a:ea typeface="Open Sans" panose="020B0606030504020204" pitchFamily="34" charset="0"/>
                <a:cs typeface="Arial" panose="020B0604020202020204" pitchFamily="34" charset="0"/>
              </a:rPr>
              <a:t> create an order.</a:t>
            </a:r>
            <a:endParaRPr lang="pl-PL" sz="1600" dirty="0">
              <a:latin typeface="Arial" panose="020B0604020202020204" pitchFamily="34" charset="0"/>
              <a:ea typeface="Open Sans" panose="020B0606030504020204" pitchFamily="34" charset="0"/>
              <a:cs typeface="Arial" panose="020B0604020202020204" pitchFamily="34" charset="0"/>
            </a:endParaRPr>
          </a:p>
          <a:p>
            <a:br>
              <a:rPr lang="pl-PL" sz="1600" dirty="0">
                <a:latin typeface="Arial" panose="020B0604020202020204" pitchFamily="34" charset="0"/>
                <a:ea typeface="Open Sans" panose="020B0606030504020204" pitchFamily="34" charset="0"/>
                <a:cs typeface="Arial" panose="020B0604020202020204" pitchFamily="34" charset="0"/>
              </a:rPr>
            </a:br>
            <a:r>
              <a:rPr lang="pl-PL" sz="1600" b="1" dirty="0" err="1">
                <a:latin typeface="Arial" panose="020B0604020202020204" pitchFamily="34" charset="0"/>
                <a:ea typeface="Open Sans" panose="020B0606030504020204" pitchFamily="34" charset="0"/>
                <a:cs typeface="Arial" panose="020B0604020202020204" pitchFamily="34" charset="0"/>
              </a:rPr>
              <a:t>Classifaction</a:t>
            </a:r>
            <a:r>
              <a:rPr lang="pl-PL" sz="1600" b="1" dirty="0">
                <a:latin typeface="Arial" panose="020B0604020202020204" pitchFamily="34" charset="0"/>
                <a:ea typeface="Open Sans" panose="020B0606030504020204" pitchFamily="34" charset="0"/>
                <a:cs typeface="Arial" panose="020B0604020202020204" pitchFamily="34" charset="0"/>
              </a:rPr>
              <a:t> </a:t>
            </a:r>
            <a:r>
              <a:rPr lang="pl-PL" sz="1600" b="1" dirty="0" err="1">
                <a:latin typeface="Arial" panose="020B0604020202020204" pitchFamily="34" charset="0"/>
                <a:ea typeface="Open Sans" panose="020B0606030504020204" pitchFamily="34" charset="0"/>
                <a:cs typeface="Arial" panose="020B0604020202020204" pitchFamily="34" charset="0"/>
              </a:rPr>
              <a:t>Code</a:t>
            </a:r>
            <a:r>
              <a:rPr lang="pl-PL" sz="1600" dirty="0">
                <a:latin typeface="Arial" panose="020B0604020202020204" pitchFamily="34" charset="0"/>
                <a:ea typeface="Open Sans" panose="020B0606030504020204" pitchFamily="34" charset="0"/>
                <a:cs typeface="Arial" panose="020B0604020202020204" pitchFamily="34" charset="0"/>
              </a:rPr>
              <a:t>: </a:t>
            </a:r>
            <a:r>
              <a:rPr lang="en-US" sz="1600" dirty="0">
                <a:latin typeface="Arial" panose="020B0604020202020204" pitchFamily="34" charset="0"/>
                <a:ea typeface="Open Sans" panose="020B0606030504020204" pitchFamily="34" charset="0"/>
                <a:cs typeface="Arial" panose="020B0604020202020204" pitchFamily="34" charset="0"/>
              </a:rPr>
              <a:t>click on the checked box and select Administration or Services from the list (depending on what you are setting up EPR for).</a:t>
            </a:r>
            <a:endParaRPr lang="pl-PL" sz="1600" dirty="0">
              <a:latin typeface="Arial" panose="020B0604020202020204" pitchFamily="34" charset="0"/>
              <a:ea typeface="Open Sans" panose="020B0606030504020204" pitchFamily="34" charset="0"/>
              <a:cs typeface="Arial" panose="020B0604020202020204" pitchFamily="34" charset="0"/>
            </a:endParaRPr>
          </a:p>
          <a:p>
            <a:pPr algn="just"/>
            <a:endParaRPr lang="pl-PL" sz="1600" dirty="0">
              <a:latin typeface="Arial" panose="020B0604020202020204" pitchFamily="34" charset="0"/>
              <a:ea typeface="Open Sans" panose="020B0606030504020204" pitchFamily="34" charset="0"/>
              <a:cs typeface="Arial" panose="020B0604020202020204" pitchFamily="34" charset="0"/>
            </a:endParaRPr>
          </a:p>
          <a:p>
            <a:pPr algn="just"/>
            <a:r>
              <a:rPr lang="pl-PL" sz="1600" dirty="0">
                <a:latin typeface="Arial" panose="020B0604020202020204" pitchFamily="34" charset="0"/>
                <a:ea typeface="Open Sans" panose="020B0606030504020204" pitchFamily="34" charset="0"/>
                <a:cs typeface="Arial" panose="020B0604020202020204" pitchFamily="34" charset="0"/>
              </a:rPr>
              <a:t> </a:t>
            </a:r>
          </a:p>
          <a:p>
            <a:pPr algn="just"/>
            <a:endParaRPr lang="pl-PL" sz="1600" dirty="0">
              <a:latin typeface="Arial" panose="020B0604020202020204" pitchFamily="34" charset="0"/>
              <a:ea typeface="Open Sans" panose="020B0606030504020204" pitchFamily="34" charset="0"/>
              <a:cs typeface="Arial" panose="020B0604020202020204" pitchFamily="34" charset="0"/>
            </a:endParaRPr>
          </a:p>
          <a:p>
            <a:pPr algn="r"/>
            <a:endParaRPr lang="pl-PL" sz="1600"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1AF2294C-CA34-AD50-C51F-2B8BF8531B6A}"/>
              </a:ext>
            </a:extLst>
          </p:cNvPr>
          <p:cNvPicPr/>
          <p:nvPr/>
        </p:nvPicPr>
        <p:blipFill>
          <a:blip r:embed="rId5"/>
          <a:stretch>
            <a:fillRect/>
          </a:stretch>
        </p:blipFill>
        <p:spPr>
          <a:xfrm>
            <a:off x="2176668" y="3645756"/>
            <a:ext cx="8510655" cy="798830"/>
          </a:xfrm>
          <a:prstGeom prst="rect">
            <a:avLst/>
          </a:prstGeom>
        </p:spPr>
      </p:pic>
      <p:pic>
        <p:nvPicPr>
          <p:cNvPr id="16" name="Grafik 69" descr="Pfeil nach rechts mit einfarbiger Füllung">
            <a:extLst>
              <a:ext uri="{FF2B5EF4-FFF2-40B4-BE49-F238E27FC236}">
                <a16:creationId xmlns:a16="http://schemas.microsoft.com/office/drawing/2014/main" id="{5EA846BA-012C-331E-1B72-F7A2226B2B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bwMode="gray">
          <a:xfrm rot="17992446">
            <a:off x="2265081" y="4022733"/>
            <a:ext cx="540000" cy="540000"/>
          </a:xfrm>
          <a:prstGeom prst="rect">
            <a:avLst/>
          </a:prstGeom>
        </p:spPr>
      </p:pic>
      <p:pic>
        <p:nvPicPr>
          <p:cNvPr id="17" name="Grafik 69" descr="Pfeil nach rechts mit einfarbiger Füllung">
            <a:extLst>
              <a:ext uri="{FF2B5EF4-FFF2-40B4-BE49-F238E27FC236}">
                <a16:creationId xmlns:a16="http://schemas.microsoft.com/office/drawing/2014/main" id="{E6709683-1999-D2D3-8EAD-5F13322ADF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bwMode="gray">
          <a:xfrm rot="15166851">
            <a:off x="3409996" y="4035584"/>
            <a:ext cx="540000" cy="540000"/>
          </a:xfrm>
          <a:prstGeom prst="rect">
            <a:avLst/>
          </a:prstGeom>
        </p:spPr>
      </p:pic>
    </p:spTree>
    <p:extLst>
      <p:ext uri="{BB962C8B-B14F-4D97-AF65-F5344CB8AC3E}">
        <p14:creationId xmlns:p14="http://schemas.microsoft.com/office/powerpoint/2010/main" val="147461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1E91B7F-BD66-23E1-D0DF-CC09E2E4D3A4}"/>
              </a:ext>
            </a:extLst>
          </p:cNvPr>
          <p:cNvPicPr/>
          <p:nvPr/>
        </p:nvPicPr>
        <p:blipFill>
          <a:blip r:embed="rId3"/>
          <a:stretch>
            <a:fillRect/>
          </a:stretch>
        </p:blipFill>
        <p:spPr>
          <a:xfrm>
            <a:off x="2643186" y="1015794"/>
            <a:ext cx="7354198" cy="798830"/>
          </a:xfrm>
          <a:prstGeom prst="rect">
            <a:avLst/>
          </a:prstGeom>
        </p:spPr>
      </p:pic>
      <p:sp>
        <p:nvSpPr>
          <p:cNvPr id="5" name="Inhaltsplatzhalter 4"/>
          <p:cNvSpPr>
            <a:spLocks noGrp="1"/>
          </p:cNvSpPr>
          <p:nvPr>
            <p:ph type="body" sz="quarter" idx="10"/>
          </p:nvPr>
        </p:nvSpPr>
        <p:spPr>
          <a:xfrm>
            <a:off x="2959752" y="1915621"/>
            <a:ext cx="9699812" cy="2000931"/>
          </a:xfrm>
        </p:spPr>
        <p:txBody>
          <a:bodyPr numCol="1"/>
          <a:lstStyle/>
          <a:p>
            <a:pPr marL="0" indent="0">
              <a:buNone/>
            </a:pPr>
            <a:r>
              <a:rPr lang="pl-PL" sz="1600" dirty="0">
                <a:ea typeface="Open Sans" panose="020B0606030504020204" pitchFamily="34" charset="0"/>
              </a:rPr>
              <a:t>7. </a:t>
            </a:r>
            <a:br>
              <a:rPr lang="pl-PL" sz="1600" dirty="0">
                <a:ea typeface="Open Sans" panose="020B0606030504020204" pitchFamily="34" charset="0"/>
              </a:rPr>
            </a:br>
            <a:r>
              <a:rPr lang="pl-PL" sz="1600" b="1" dirty="0" err="1">
                <a:ea typeface="Open Sans" panose="020B0606030504020204" pitchFamily="34" charset="0"/>
              </a:rPr>
              <a:t>Cost</a:t>
            </a:r>
            <a:r>
              <a:rPr lang="pl-PL" sz="1600" b="1" dirty="0">
                <a:ea typeface="Open Sans" panose="020B0606030504020204" pitchFamily="34" charset="0"/>
              </a:rPr>
              <a:t> Unit </a:t>
            </a:r>
            <a:r>
              <a:rPr lang="pl-PL" sz="1600" b="1" dirty="0" err="1">
                <a:ea typeface="Open Sans" panose="020B0606030504020204" pitchFamily="34" charset="0"/>
              </a:rPr>
              <a:t>Code</a:t>
            </a:r>
            <a:r>
              <a:rPr lang="pl-PL" sz="1600" dirty="0">
                <a:ea typeface="Open Sans" panose="020B0606030504020204" pitchFamily="34" charset="0"/>
              </a:rPr>
              <a:t>: </a:t>
            </a:r>
            <a:r>
              <a:rPr lang="en-US" sz="1600" dirty="0">
                <a:ea typeface="Open Sans" panose="020B0606030504020204" pitchFamily="34" charset="0"/>
              </a:rPr>
              <a:t>expand the list by clicking on the highlighted box and select the appropriate one </a:t>
            </a:r>
            <a:br>
              <a:rPr lang="pl-PL" sz="1600" dirty="0">
                <a:ea typeface="Open Sans" panose="020B0606030504020204" pitchFamily="34" charset="0"/>
              </a:rPr>
            </a:br>
            <a:r>
              <a:rPr lang="pl-PL" sz="1600" b="1" dirty="0" err="1">
                <a:ea typeface="Open Sans" panose="020B0606030504020204" pitchFamily="34" charset="0"/>
              </a:rPr>
              <a:t>Type</a:t>
            </a:r>
            <a:r>
              <a:rPr lang="pl-PL" sz="1600" dirty="0">
                <a:ea typeface="Open Sans" panose="020B0606030504020204" pitchFamily="34" charset="0"/>
              </a:rPr>
              <a:t>: </a:t>
            </a:r>
            <a:r>
              <a:rPr lang="en-US" sz="1600" dirty="0">
                <a:ea typeface="Open Sans" panose="020B0606030504020204" pitchFamily="34" charset="0"/>
              </a:rPr>
              <a:t>this field is filled in automatically, if not then select </a:t>
            </a:r>
            <a:r>
              <a:rPr lang="pl-PL" sz="1600" dirty="0">
                <a:ea typeface="Open Sans" panose="020B0606030504020204" pitchFamily="34" charset="0"/>
              </a:rPr>
              <a:t>„</a:t>
            </a:r>
            <a:r>
              <a:rPr lang="en-US" sz="1600" dirty="0">
                <a:ea typeface="Open Sans" panose="020B0606030504020204" pitchFamily="34" charset="0"/>
              </a:rPr>
              <a:t>Item</a:t>
            </a:r>
            <a:r>
              <a:rPr lang="pl-PL" sz="1600" dirty="0">
                <a:ea typeface="Open Sans" panose="020B0606030504020204" pitchFamily="34" charset="0"/>
              </a:rPr>
              <a:t>”.</a:t>
            </a:r>
            <a:br>
              <a:rPr lang="pl-PL" sz="1600" dirty="0">
                <a:ea typeface="Open Sans" panose="020B0606030504020204" pitchFamily="34" charset="0"/>
              </a:rPr>
            </a:br>
            <a:r>
              <a:rPr lang="pl-PL" sz="1600" b="1" dirty="0">
                <a:ea typeface="Open Sans" panose="020B0606030504020204" pitchFamily="34" charset="0"/>
              </a:rPr>
              <a:t>No</a:t>
            </a:r>
            <a:r>
              <a:rPr lang="pl-PL" sz="1600" dirty="0">
                <a:ea typeface="Open Sans" panose="020B0606030504020204" pitchFamily="34" charset="0"/>
              </a:rPr>
              <a:t>: </a:t>
            </a:r>
            <a:r>
              <a:rPr lang="en-US" sz="1600" dirty="0">
                <a:ea typeface="Open Sans" panose="020B0606030504020204" pitchFamily="34" charset="0"/>
              </a:rPr>
              <a:t>select the number of the Item</a:t>
            </a:r>
            <a:r>
              <a:rPr lang="pl-PL" sz="1600" dirty="0">
                <a:ea typeface="Open Sans" panose="020B0606030504020204" pitchFamily="34" charset="0"/>
              </a:rPr>
              <a:t>,</a:t>
            </a:r>
            <a:br>
              <a:rPr lang="pl-PL" sz="1600" dirty="0">
                <a:ea typeface="Open Sans" panose="020B0606030504020204" pitchFamily="34" charset="0"/>
              </a:rPr>
            </a:br>
            <a:r>
              <a:rPr lang="pl-PL" sz="1600" b="1" dirty="0" err="1">
                <a:ea typeface="Open Sans" panose="020B0606030504020204" pitchFamily="34" charset="0"/>
              </a:rPr>
              <a:t>Description</a:t>
            </a:r>
            <a:r>
              <a:rPr lang="pl-PL" sz="1600" b="1" dirty="0">
                <a:ea typeface="Open Sans" panose="020B0606030504020204" pitchFamily="34" charset="0"/>
              </a:rPr>
              <a:t> i </a:t>
            </a:r>
            <a:r>
              <a:rPr lang="pl-PL" sz="1600" b="1" dirty="0" err="1">
                <a:ea typeface="Open Sans" panose="020B0606030504020204" pitchFamily="34" charset="0"/>
              </a:rPr>
              <a:t>Description</a:t>
            </a:r>
            <a:r>
              <a:rPr lang="pl-PL" sz="1600" b="1" dirty="0">
                <a:ea typeface="Open Sans" panose="020B0606030504020204" pitchFamily="34" charset="0"/>
              </a:rPr>
              <a:t> 2</a:t>
            </a:r>
            <a:r>
              <a:rPr lang="pl-PL" sz="1600" dirty="0">
                <a:ea typeface="Open Sans" panose="020B0606030504020204" pitchFamily="34" charset="0"/>
              </a:rPr>
              <a:t>: </a:t>
            </a:r>
            <a:r>
              <a:rPr lang="en-US" sz="1600" dirty="0">
                <a:ea typeface="Open Sans" panose="020B0606030504020204" pitchFamily="34" charset="0"/>
              </a:rPr>
              <a:t>these fields</a:t>
            </a:r>
            <a:r>
              <a:rPr lang="pl-PL" sz="1600" dirty="0">
                <a:ea typeface="Open Sans" panose="020B0606030504020204" pitchFamily="34" charset="0"/>
              </a:rPr>
              <a:t> </a:t>
            </a:r>
            <a:r>
              <a:rPr lang="pl-PL" sz="1600" dirty="0" err="1">
                <a:ea typeface="Open Sans" panose="020B0606030504020204" pitchFamily="34" charset="0"/>
              </a:rPr>
              <a:t>are</a:t>
            </a:r>
            <a:r>
              <a:rPr lang="pl-PL" sz="1600" dirty="0">
                <a:ea typeface="Open Sans" panose="020B0606030504020204" pitchFamily="34" charset="0"/>
              </a:rPr>
              <a:t> </a:t>
            </a:r>
            <a:r>
              <a:rPr lang="pl-PL" sz="1600" dirty="0" err="1">
                <a:ea typeface="Open Sans" panose="020B0606030504020204" pitchFamily="34" charset="0"/>
              </a:rPr>
              <a:t>filled</a:t>
            </a:r>
            <a:r>
              <a:rPr lang="en-US" sz="1600" dirty="0">
                <a:ea typeface="Open Sans" panose="020B0606030504020204" pitchFamily="34" charset="0"/>
              </a:rPr>
              <a:t> automatically</a:t>
            </a:r>
            <a:br>
              <a:rPr lang="pl-PL" sz="1600" dirty="0">
                <a:ea typeface="Open Sans" panose="020B0606030504020204" pitchFamily="34" charset="0"/>
              </a:rPr>
            </a:br>
            <a:r>
              <a:rPr lang="pl-PL" sz="1600" b="1" dirty="0">
                <a:ea typeface="Open Sans" panose="020B0606030504020204" pitchFamily="34" charset="0"/>
              </a:rPr>
              <a:t>Unit of </a:t>
            </a:r>
            <a:r>
              <a:rPr lang="pl-PL" sz="1600" b="1" dirty="0" err="1">
                <a:ea typeface="Open Sans" panose="020B0606030504020204" pitchFamily="34" charset="0"/>
              </a:rPr>
              <a:t>Measure</a:t>
            </a:r>
            <a:r>
              <a:rPr lang="pl-PL" sz="1600" dirty="0">
                <a:ea typeface="Open Sans" panose="020B0606030504020204" pitchFamily="34" charset="0"/>
              </a:rPr>
              <a:t>:</a:t>
            </a:r>
            <a:r>
              <a:rPr lang="en-US" sz="1600" dirty="0">
                <a:ea typeface="Open Sans" panose="020B0606030504020204" pitchFamily="34" charset="0"/>
              </a:rPr>
              <a:t> click on the highlighted box and select the unit from the list.</a:t>
            </a:r>
            <a:endParaRPr lang="pl-PL" sz="1600" dirty="0">
              <a:ea typeface="Open Sans" panose="020B0606030504020204" pitchFamily="34" charset="0"/>
            </a:endParaRPr>
          </a:p>
          <a:p>
            <a:pPr marL="0" indent="0" algn="just">
              <a:buNone/>
            </a:pPr>
            <a:endParaRPr lang="pl-PL" sz="1600" dirty="0">
              <a:ea typeface="Open Sans" panose="020B0606030504020204" pitchFamily="34" charset="0"/>
            </a:endParaRPr>
          </a:p>
          <a:p>
            <a:pPr marL="0" indent="0" algn="just">
              <a:buNone/>
            </a:pPr>
            <a:endParaRPr lang="pl-PL" sz="1600" dirty="0">
              <a:ea typeface="Open Sans" panose="020B0606030504020204" pitchFamily="34" charset="0"/>
            </a:endParaRPr>
          </a:p>
          <a:p>
            <a:pPr marL="0" indent="0" algn="just">
              <a:buNone/>
            </a:pPr>
            <a:endParaRPr lang="pl-PL" sz="1600" dirty="0">
              <a:ea typeface="Open Sans" panose="020B0606030504020204" pitchFamily="34" charset="0"/>
            </a:endParaRPr>
          </a:p>
          <a:p>
            <a:pPr marL="0" indent="0">
              <a:buNone/>
            </a:pPr>
            <a:endParaRPr lang="en-US" sz="1600" dirty="0"/>
          </a:p>
        </p:txBody>
      </p:sp>
      <p:sp>
        <p:nvSpPr>
          <p:cNvPr id="2" name="Titel 1"/>
          <p:cNvSpPr>
            <a:spLocks noGrp="1"/>
          </p:cNvSpPr>
          <p:nvPr>
            <p:ph type="title"/>
          </p:nvPr>
        </p:nvSpPr>
        <p:spPr/>
        <p:txBody>
          <a:bodyPr/>
          <a:lstStyle/>
          <a:p>
            <a:r>
              <a:rPr lang="pl-PL" dirty="0"/>
              <a:t>2. </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How to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create</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EPRs</a:t>
            </a:r>
            <a:r>
              <a:rPr lang="pl-PL" dirty="0"/>
              <a:t>?</a:t>
            </a: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8</a:t>
            </a:fld>
            <a:endParaRPr lang="en-US" dirty="0"/>
          </a:p>
        </p:txBody>
      </p:sp>
      <p:sp>
        <p:nvSpPr>
          <p:cNvPr id="15" name="TextBox 14">
            <a:extLst>
              <a:ext uri="{FF2B5EF4-FFF2-40B4-BE49-F238E27FC236}">
                <a16:creationId xmlns:a16="http://schemas.microsoft.com/office/drawing/2014/main" id="{60C13F57-2B12-DEB0-3F36-7933B876ABE3}"/>
              </a:ext>
            </a:extLst>
          </p:cNvPr>
          <p:cNvSpPr txBox="1"/>
          <p:nvPr/>
        </p:nvSpPr>
        <p:spPr>
          <a:xfrm>
            <a:off x="219711" y="5347166"/>
            <a:ext cx="11215357" cy="2092881"/>
          </a:xfrm>
          <a:prstGeom prst="rect">
            <a:avLst/>
          </a:prstGeom>
          <a:noFill/>
        </p:spPr>
        <p:txBody>
          <a:bodyPr wrap="square">
            <a:spAutoFit/>
          </a:bodyPr>
          <a:lstStyle/>
          <a:p>
            <a:r>
              <a:rPr lang="pl-PL" sz="1600" dirty="0">
                <a:latin typeface="Arial" panose="020B0604020202020204" pitchFamily="34" charset="0"/>
                <a:ea typeface="Open Sans" panose="020B0606030504020204" pitchFamily="34" charset="0"/>
                <a:cs typeface="Arial" panose="020B0604020202020204" pitchFamily="34" charset="0"/>
              </a:rPr>
              <a:t>8. </a:t>
            </a:r>
            <a:br>
              <a:rPr lang="pl-PL" sz="1600" dirty="0">
                <a:latin typeface="Arial" panose="020B0604020202020204" pitchFamily="34" charset="0"/>
                <a:ea typeface="Open Sans" panose="020B0606030504020204" pitchFamily="34" charset="0"/>
                <a:cs typeface="Arial" panose="020B0604020202020204" pitchFamily="34" charset="0"/>
              </a:rPr>
            </a:br>
            <a:r>
              <a:rPr lang="pl-PL" sz="1600" b="1" dirty="0" err="1">
                <a:latin typeface="Arial" panose="020B0604020202020204" pitchFamily="34" charset="0"/>
                <a:ea typeface="Open Sans" panose="020B0606030504020204" pitchFamily="34" charset="0"/>
                <a:cs typeface="Arial" panose="020B0604020202020204" pitchFamily="34" charset="0"/>
              </a:rPr>
              <a:t>Quantity</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enter</a:t>
            </a:r>
            <a:r>
              <a:rPr lang="pl-PL" sz="1600" dirty="0">
                <a:latin typeface="Arial" panose="020B0604020202020204" pitchFamily="34" charset="0"/>
                <a:ea typeface="Open Sans" panose="020B0606030504020204" pitchFamily="34" charset="0"/>
                <a:cs typeface="Arial" panose="020B0604020202020204" pitchFamily="34" charset="0"/>
              </a:rPr>
              <a:t> the </a:t>
            </a:r>
            <a:r>
              <a:rPr lang="pl-PL" sz="1600" dirty="0" err="1">
                <a:latin typeface="Arial" panose="020B0604020202020204" pitchFamily="34" charset="0"/>
                <a:ea typeface="Open Sans" panose="020B0606030504020204" pitchFamily="34" charset="0"/>
                <a:cs typeface="Arial" panose="020B0604020202020204" pitchFamily="34" charset="0"/>
              </a:rPr>
              <a:t>amount</a:t>
            </a:r>
            <a:r>
              <a:rPr lang="pl-PL" sz="1600" dirty="0">
                <a:latin typeface="Arial" panose="020B0604020202020204" pitchFamily="34" charset="0"/>
                <a:ea typeface="Open Sans" panose="020B0606030504020204" pitchFamily="34" charset="0"/>
                <a:cs typeface="Arial" panose="020B0604020202020204" pitchFamily="34" charset="0"/>
              </a:rPr>
              <a:t> of </a:t>
            </a:r>
            <a:r>
              <a:rPr lang="pl-PL" sz="1600" dirty="0" err="1">
                <a:latin typeface="Arial" panose="020B0604020202020204" pitchFamily="34" charset="0"/>
                <a:ea typeface="Open Sans" panose="020B0606030504020204" pitchFamily="34" charset="0"/>
                <a:cs typeface="Arial" panose="020B0604020202020204" pitchFamily="34" charset="0"/>
              </a:rPr>
              <a:t>invoices</a:t>
            </a:r>
            <a:br>
              <a:rPr lang="pl-PL" sz="1600" dirty="0">
                <a:latin typeface="Arial" panose="020B0604020202020204" pitchFamily="34" charset="0"/>
                <a:ea typeface="Open Sans" panose="020B0606030504020204" pitchFamily="34" charset="0"/>
                <a:cs typeface="Arial" panose="020B0604020202020204" pitchFamily="34" charset="0"/>
              </a:rPr>
            </a:br>
            <a:r>
              <a:rPr lang="pl-PL" sz="1600" b="1" dirty="0" err="1">
                <a:latin typeface="Arial" panose="020B0604020202020204" pitchFamily="34" charset="0"/>
                <a:ea typeface="Open Sans" panose="020B0606030504020204" pitchFamily="34" charset="0"/>
                <a:cs typeface="Arial" panose="020B0604020202020204" pitchFamily="34" charset="0"/>
              </a:rPr>
              <a:t>Aprox</a:t>
            </a:r>
            <a:r>
              <a:rPr lang="pl-PL" sz="1600" b="1" dirty="0">
                <a:latin typeface="Arial" panose="020B0604020202020204" pitchFamily="34" charset="0"/>
                <a:ea typeface="Open Sans" panose="020B0606030504020204" pitchFamily="34" charset="0"/>
                <a:cs typeface="Arial" panose="020B0604020202020204" pitchFamily="34" charset="0"/>
              </a:rPr>
              <a:t>.</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b="1" dirty="0" err="1">
                <a:latin typeface="Arial" panose="020B0604020202020204" pitchFamily="34" charset="0"/>
                <a:ea typeface="Open Sans" panose="020B0606030504020204" pitchFamily="34" charset="0"/>
                <a:cs typeface="Arial" panose="020B0604020202020204" pitchFamily="34" charset="0"/>
              </a:rPr>
              <a:t>Price</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enter</a:t>
            </a:r>
            <a:r>
              <a:rPr lang="pl-PL" sz="1600" dirty="0">
                <a:latin typeface="Arial" panose="020B0604020202020204" pitchFamily="34" charset="0"/>
                <a:ea typeface="Open Sans" panose="020B0606030504020204" pitchFamily="34" charset="0"/>
                <a:cs typeface="Arial" panose="020B0604020202020204" pitchFamily="34" charset="0"/>
              </a:rPr>
              <a:t> net </a:t>
            </a:r>
            <a:r>
              <a:rPr lang="pl-PL" sz="1600" dirty="0" err="1">
                <a:latin typeface="Arial" panose="020B0604020202020204" pitchFamily="34" charset="0"/>
                <a:ea typeface="Open Sans" panose="020B0606030504020204" pitchFamily="34" charset="0"/>
                <a:cs typeface="Arial" panose="020B0604020202020204" pitchFamily="34" charset="0"/>
              </a:rPr>
              <a:t>amount</a:t>
            </a:r>
            <a:r>
              <a:rPr lang="pl-PL" sz="1600" dirty="0">
                <a:latin typeface="Arial" panose="020B0604020202020204" pitchFamily="34" charset="0"/>
                <a:ea typeface="Open Sans" panose="020B0606030504020204" pitchFamily="34" charset="0"/>
                <a:cs typeface="Arial" panose="020B0604020202020204" pitchFamily="34" charset="0"/>
              </a:rPr>
              <a:t>, the </a:t>
            </a:r>
            <a:r>
              <a:rPr lang="pl-PL" sz="1600" dirty="0" err="1">
                <a:latin typeface="Arial" panose="020B0604020202020204" pitchFamily="34" charset="0"/>
                <a:ea typeface="Open Sans" panose="020B0606030504020204" pitchFamily="34" charset="0"/>
                <a:cs typeface="Arial" panose="020B0604020202020204" pitchFamily="34" charset="0"/>
              </a:rPr>
              <a:t>other</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fields</a:t>
            </a:r>
            <a:r>
              <a:rPr lang="pl-PL" sz="1600" dirty="0">
                <a:latin typeface="Arial" panose="020B0604020202020204" pitchFamily="34" charset="0"/>
                <a:ea typeface="Open Sans" panose="020B0606030504020204" pitchFamily="34" charset="0"/>
                <a:cs typeface="Arial" panose="020B0604020202020204" pitchFamily="34" charset="0"/>
              </a:rPr>
              <a:t>: Net </a:t>
            </a:r>
            <a:r>
              <a:rPr lang="pl-PL" sz="1600" dirty="0" err="1">
                <a:latin typeface="Arial" panose="020B0604020202020204" pitchFamily="34" charset="0"/>
                <a:ea typeface="Open Sans" panose="020B0606030504020204" pitchFamily="34" charset="0"/>
                <a:cs typeface="Arial" panose="020B0604020202020204" pitchFamily="34" charset="0"/>
              </a:rPr>
              <a:t>Amount</a:t>
            </a:r>
            <a:r>
              <a:rPr lang="pl-PL" sz="1600" dirty="0">
                <a:latin typeface="Arial" panose="020B0604020202020204" pitchFamily="34" charset="0"/>
                <a:ea typeface="Open Sans" panose="020B0606030504020204" pitchFamily="34" charset="0"/>
                <a:cs typeface="Arial" panose="020B0604020202020204" pitchFamily="34" charset="0"/>
              </a:rPr>
              <a:t> i </a:t>
            </a:r>
            <a:r>
              <a:rPr lang="pl-PL" sz="1600" dirty="0" err="1">
                <a:latin typeface="Arial" panose="020B0604020202020204" pitchFamily="34" charset="0"/>
                <a:ea typeface="Open Sans" panose="020B0606030504020204" pitchFamily="34" charset="0"/>
                <a:cs typeface="Arial" panose="020B0604020202020204" pitchFamily="34" charset="0"/>
              </a:rPr>
              <a:t>Amount</a:t>
            </a:r>
            <a:r>
              <a:rPr lang="pl-PL" sz="1600" dirty="0">
                <a:latin typeface="Arial" panose="020B0604020202020204" pitchFamily="34" charset="0"/>
                <a:ea typeface="Open Sans" panose="020B0606030504020204" pitchFamily="34" charset="0"/>
                <a:cs typeface="Arial" panose="020B0604020202020204" pitchFamily="34" charset="0"/>
              </a:rPr>
              <a:t> (LCY)</a:t>
            </a:r>
            <a:r>
              <a:rPr lang="pl-PL" sz="1600" dirty="0" err="1">
                <a:latin typeface="Arial" panose="020B0604020202020204" pitchFamily="34" charset="0"/>
                <a:ea typeface="Open Sans" panose="020B0606030504020204" pitchFamily="34" charset="0"/>
                <a:cs typeface="Arial" panose="020B0604020202020204" pitchFamily="34" charset="0"/>
              </a:rPr>
              <a:t>are</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filled</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automatically</a:t>
            </a:r>
            <a:br>
              <a:rPr lang="pl-PL" sz="1600" dirty="0">
                <a:latin typeface="Arial" panose="020B0604020202020204" pitchFamily="34" charset="0"/>
                <a:ea typeface="Open Sans" panose="020B0606030504020204" pitchFamily="34" charset="0"/>
                <a:cs typeface="Arial" panose="020B0604020202020204" pitchFamily="34" charset="0"/>
              </a:rPr>
            </a:br>
            <a:r>
              <a:rPr lang="pl-PL" sz="1600" b="1" dirty="0">
                <a:latin typeface="Arial" panose="020B0604020202020204" pitchFamily="34" charset="0"/>
                <a:ea typeface="Open Sans" panose="020B0606030504020204" pitchFamily="34" charset="0"/>
                <a:cs typeface="Arial" panose="020B0604020202020204" pitchFamily="34" charset="0"/>
              </a:rPr>
              <a:t>Delivery </a:t>
            </a:r>
            <a:r>
              <a:rPr lang="pl-PL" sz="1600" b="1" dirty="0" err="1">
                <a:latin typeface="Arial" panose="020B0604020202020204" pitchFamily="34" charset="0"/>
                <a:ea typeface="Open Sans" panose="020B0606030504020204" pitchFamily="34" charset="0"/>
                <a:cs typeface="Arial" panose="020B0604020202020204" pitchFamily="34" charset="0"/>
              </a:rPr>
              <a:t>date</a:t>
            </a:r>
            <a:r>
              <a:rPr lang="pl-PL" sz="1600" b="1" dirty="0">
                <a:latin typeface="Arial" panose="020B0604020202020204" pitchFamily="34" charset="0"/>
                <a:ea typeface="Open Sans" panose="020B0606030504020204" pitchFamily="34" charset="0"/>
                <a:cs typeface="Arial" panose="020B0604020202020204" pitchFamily="34" charset="0"/>
              </a:rPr>
              <a:t>/Performance </a:t>
            </a:r>
            <a:r>
              <a:rPr lang="pl-PL" sz="1600" b="1" dirty="0" err="1">
                <a:latin typeface="Arial" panose="020B0604020202020204" pitchFamily="34" charset="0"/>
                <a:ea typeface="Open Sans" panose="020B0606030504020204" pitchFamily="34" charset="0"/>
                <a:cs typeface="Arial" panose="020B0604020202020204" pitchFamily="34" charset="0"/>
              </a:rPr>
              <a:t>date</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future</a:t>
            </a:r>
            <a:r>
              <a:rPr lang="pl-PL" sz="1600" dirty="0">
                <a:latin typeface="Arial" panose="020B0604020202020204" pitchFamily="34" charset="0"/>
                <a:ea typeface="Open Sans" panose="020B0606030504020204" pitchFamily="34" charset="0"/>
                <a:cs typeface="Arial" panose="020B0604020202020204" pitchFamily="34" charset="0"/>
              </a:rPr>
              <a:t> </a:t>
            </a:r>
            <a:r>
              <a:rPr lang="pl-PL" sz="1600" dirty="0" err="1">
                <a:latin typeface="Arial" panose="020B0604020202020204" pitchFamily="34" charset="0"/>
                <a:ea typeface="Open Sans" panose="020B0606030504020204" pitchFamily="34" charset="0"/>
                <a:cs typeface="Arial" panose="020B0604020202020204" pitchFamily="34" charset="0"/>
              </a:rPr>
              <a:t>date</a:t>
            </a:r>
            <a:r>
              <a:rPr lang="pl-PL" sz="1600" dirty="0">
                <a:latin typeface="Arial" panose="020B0604020202020204" pitchFamily="34" charset="0"/>
                <a:ea typeface="Open Sans" panose="020B0606030504020204" pitchFamily="34" charset="0"/>
                <a:cs typeface="Arial" panose="020B0604020202020204" pitchFamily="34" charset="0"/>
              </a:rPr>
              <a:t> of service</a:t>
            </a:r>
          </a:p>
          <a:p>
            <a:pPr algn="just"/>
            <a:endParaRPr lang="pl-PL" sz="1600" dirty="0">
              <a:latin typeface="Arial" panose="020B0604020202020204" pitchFamily="34" charset="0"/>
              <a:ea typeface="Open Sans" panose="020B0606030504020204" pitchFamily="34" charset="0"/>
              <a:cs typeface="Arial" panose="020B0604020202020204" pitchFamily="34" charset="0"/>
            </a:endParaRPr>
          </a:p>
          <a:p>
            <a:pPr algn="just"/>
            <a:r>
              <a:rPr lang="pl-PL" sz="1600" dirty="0">
                <a:latin typeface="Arial" panose="020B0604020202020204" pitchFamily="34" charset="0"/>
                <a:ea typeface="Open Sans" panose="020B0606030504020204" pitchFamily="34" charset="0"/>
                <a:cs typeface="Arial" panose="020B0604020202020204" pitchFamily="34" charset="0"/>
              </a:rPr>
              <a:t> </a:t>
            </a:r>
          </a:p>
          <a:p>
            <a:pPr algn="just"/>
            <a:endParaRPr lang="pl-PL" sz="1600" dirty="0">
              <a:latin typeface="Arial" panose="020B0604020202020204" pitchFamily="34" charset="0"/>
              <a:ea typeface="Open Sans" panose="020B0606030504020204" pitchFamily="34" charset="0"/>
              <a:cs typeface="Arial" panose="020B0604020202020204" pitchFamily="34" charset="0"/>
            </a:endParaRPr>
          </a:p>
          <a:p>
            <a:pPr algn="r"/>
            <a:endParaRPr lang="pl-PL" sz="1600" dirty="0">
              <a:latin typeface="Arial" panose="020B0604020202020204" pitchFamily="34" charset="0"/>
              <a:cs typeface="Arial" panose="020B0604020202020204" pitchFamily="34" charset="0"/>
            </a:endParaRPr>
          </a:p>
        </p:txBody>
      </p:sp>
      <p:pic>
        <p:nvPicPr>
          <p:cNvPr id="16" name="Grafik 69" descr="Pfeil nach rechts mit einfarbiger Füllung">
            <a:extLst>
              <a:ext uri="{FF2B5EF4-FFF2-40B4-BE49-F238E27FC236}">
                <a16:creationId xmlns:a16="http://schemas.microsoft.com/office/drawing/2014/main" id="{5EA846BA-012C-331E-1B72-F7A2226B2B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17992446">
            <a:off x="4667773" y="1444016"/>
            <a:ext cx="540000" cy="540000"/>
          </a:xfrm>
          <a:prstGeom prst="rect">
            <a:avLst/>
          </a:prstGeom>
        </p:spPr>
      </p:pic>
      <p:pic>
        <p:nvPicPr>
          <p:cNvPr id="17" name="Grafik 69" descr="Pfeil nach rechts mit einfarbiger Füllung">
            <a:extLst>
              <a:ext uri="{FF2B5EF4-FFF2-40B4-BE49-F238E27FC236}">
                <a16:creationId xmlns:a16="http://schemas.microsoft.com/office/drawing/2014/main" id="{E6709683-1999-D2D3-8EAD-5F13322ADF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15166851">
            <a:off x="4255743" y="1423862"/>
            <a:ext cx="540000" cy="540000"/>
          </a:xfrm>
          <a:prstGeom prst="rect">
            <a:avLst/>
          </a:prstGeom>
        </p:spPr>
      </p:pic>
      <p:pic>
        <p:nvPicPr>
          <p:cNvPr id="8" name="Grafik 69" descr="Pfeil nach rechts mit einfarbiger Füllung">
            <a:extLst>
              <a:ext uri="{FF2B5EF4-FFF2-40B4-BE49-F238E27FC236}">
                <a16:creationId xmlns:a16="http://schemas.microsoft.com/office/drawing/2014/main" id="{C6FCCC14-DA27-B89F-504E-E8A4985A5B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17992446">
            <a:off x="5188782" y="1457338"/>
            <a:ext cx="540000" cy="540000"/>
          </a:xfrm>
          <a:prstGeom prst="rect">
            <a:avLst/>
          </a:prstGeom>
        </p:spPr>
      </p:pic>
      <p:pic>
        <p:nvPicPr>
          <p:cNvPr id="11" name="Grafik 69" descr="Pfeil nach rechts mit einfarbiger Füllung">
            <a:extLst>
              <a:ext uri="{FF2B5EF4-FFF2-40B4-BE49-F238E27FC236}">
                <a16:creationId xmlns:a16="http://schemas.microsoft.com/office/drawing/2014/main" id="{8B2109E0-0A60-7B43-C125-067B65B126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bwMode="gray">
          <a:xfrm rot="17992446">
            <a:off x="9306323" y="1392428"/>
            <a:ext cx="540000" cy="540000"/>
          </a:xfrm>
          <a:prstGeom prst="rect">
            <a:avLst/>
          </a:prstGeom>
        </p:spPr>
      </p:pic>
      <p:pic>
        <p:nvPicPr>
          <p:cNvPr id="12" name="Picture 11">
            <a:extLst>
              <a:ext uri="{FF2B5EF4-FFF2-40B4-BE49-F238E27FC236}">
                <a16:creationId xmlns:a16="http://schemas.microsoft.com/office/drawing/2014/main" id="{4C614708-3B5E-5BBA-C0C8-81F15504236C}"/>
              </a:ext>
            </a:extLst>
          </p:cNvPr>
          <p:cNvPicPr>
            <a:picLocks noChangeAspect="1"/>
          </p:cNvPicPr>
          <p:nvPr/>
        </p:nvPicPr>
        <p:blipFill>
          <a:blip r:embed="rId7"/>
          <a:stretch>
            <a:fillRect/>
          </a:stretch>
        </p:blipFill>
        <p:spPr>
          <a:xfrm>
            <a:off x="408734" y="4258546"/>
            <a:ext cx="1323975" cy="895350"/>
          </a:xfrm>
          <a:prstGeom prst="rect">
            <a:avLst/>
          </a:prstGeom>
        </p:spPr>
      </p:pic>
      <p:pic>
        <p:nvPicPr>
          <p:cNvPr id="13" name="Picture 12">
            <a:extLst>
              <a:ext uri="{FF2B5EF4-FFF2-40B4-BE49-F238E27FC236}">
                <a16:creationId xmlns:a16="http://schemas.microsoft.com/office/drawing/2014/main" id="{B301F0D7-4BC1-5AD8-B7AC-1F68669379EC}"/>
              </a:ext>
            </a:extLst>
          </p:cNvPr>
          <p:cNvPicPr/>
          <p:nvPr/>
        </p:nvPicPr>
        <p:blipFill>
          <a:blip r:embed="rId8"/>
          <a:stretch>
            <a:fillRect/>
          </a:stretch>
        </p:blipFill>
        <p:spPr>
          <a:xfrm>
            <a:off x="2094682" y="4210017"/>
            <a:ext cx="3067050" cy="1021028"/>
          </a:xfrm>
          <a:prstGeom prst="rect">
            <a:avLst/>
          </a:prstGeom>
        </p:spPr>
      </p:pic>
      <p:pic>
        <p:nvPicPr>
          <p:cNvPr id="18" name="Picture 17">
            <a:extLst>
              <a:ext uri="{FF2B5EF4-FFF2-40B4-BE49-F238E27FC236}">
                <a16:creationId xmlns:a16="http://schemas.microsoft.com/office/drawing/2014/main" id="{9FA87078-C01A-F016-2450-4FCA47080858}"/>
              </a:ext>
            </a:extLst>
          </p:cNvPr>
          <p:cNvPicPr/>
          <p:nvPr/>
        </p:nvPicPr>
        <p:blipFill>
          <a:blip r:embed="rId9"/>
          <a:stretch>
            <a:fillRect/>
          </a:stretch>
        </p:blipFill>
        <p:spPr>
          <a:xfrm>
            <a:off x="5523706" y="4071604"/>
            <a:ext cx="1143000" cy="1275562"/>
          </a:xfrm>
          <a:prstGeom prst="rect">
            <a:avLst/>
          </a:prstGeom>
        </p:spPr>
      </p:pic>
    </p:spTree>
    <p:extLst>
      <p:ext uri="{BB962C8B-B14F-4D97-AF65-F5344CB8AC3E}">
        <p14:creationId xmlns:p14="http://schemas.microsoft.com/office/powerpoint/2010/main" val="270462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B329C8-5269-C4BF-61CF-5ED80CB8F1BA}"/>
              </a:ext>
            </a:extLst>
          </p:cNvPr>
          <p:cNvPicPr/>
          <p:nvPr/>
        </p:nvPicPr>
        <p:blipFill rotWithShape="1">
          <a:blip r:embed="rId3"/>
          <a:srcRect b="48477"/>
          <a:stretch/>
        </p:blipFill>
        <p:spPr>
          <a:xfrm>
            <a:off x="467544" y="1045753"/>
            <a:ext cx="9777181" cy="1010963"/>
          </a:xfrm>
          <a:prstGeom prst="rect">
            <a:avLst/>
          </a:prstGeom>
        </p:spPr>
      </p:pic>
      <p:sp>
        <p:nvSpPr>
          <p:cNvPr id="2" name="Titel 1"/>
          <p:cNvSpPr>
            <a:spLocks noGrp="1"/>
          </p:cNvSpPr>
          <p:nvPr>
            <p:ph type="title"/>
          </p:nvPr>
        </p:nvSpPr>
        <p:spPr/>
        <p:txBody>
          <a:bodyPr/>
          <a:lstStyle/>
          <a:p>
            <a:r>
              <a:rPr lang="pl-PL" dirty="0"/>
              <a:t>2. </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How to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create</a:t>
            </a:r>
            <a:r>
              <a:rPr lang="pl-PL" sz="2400" dirty="0">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 </a:t>
            </a:r>
            <a:r>
              <a:rPr lang="pl-PL" sz="2400" dirty="0" err="1">
                <a:solidFill>
                  <a:schemeClr val="accent1"/>
                </a:solidFill>
                <a:latin typeface="PAYBACK" panose="02000506000000020004" pitchFamily="2"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EPRs</a:t>
            </a:r>
            <a:r>
              <a:rPr lang="pl-PL" dirty="0"/>
              <a:t>?</a:t>
            </a:r>
            <a:endParaRPr lang="en-US" dirty="0"/>
          </a:p>
        </p:txBody>
      </p:sp>
      <p:sp>
        <p:nvSpPr>
          <p:cNvPr id="3" name="Fußzeilenplatzhalter 2"/>
          <p:cNvSpPr>
            <a:spLocks noGrp="1"/>
          </p:cNvSpPr>
          <p:nvPr>
            <p:ph type="ftr" sz="quarter" idx="3"/>
          </p:nvPr>
        </p:nvSpPr>
        <p:spPr>
          <a:xfrm>
            <a:off x="9442540" y="6591775"/>
            <a:ext cx="2114360" cy="92333"/>
          </a:xfrm>
        </p:spPr>
        <p:txBody>
          <a:bodyPr/>
          <a:lstStyle/>
          <a:p>
            <a:r>
              <a:rPr lang="en-US" dirty="0"/>
              <a:t>Presentation ID - enter via INSERT in HEADER and FOOTER</a:t>
            </a:r>
          </a:p>
        </p:txBody>
      </p:sp>
      <p:sp>
        <p:nvSpPr>
          <p:cNvPr id="4" name="Foliennummernplatzhalter 3"/>
          <p:cNvSpPr>
            <a:spLocks noGrp="1"/>
          </p:cNvSpPr>
          <p:nvPr>
            <p:ph type="sldNum" sz="quarter" idx="4"/>
          </p:nvPr>
        </p:nvSpPr>
        <p:spPr>
          <a:xfrm>
            <a:off x="11761596" y="6517302"/>
            <a:ext cx="96180" cy="184666"/>
          </a:xfrm>
        </p:spPr>
        <p:txBody>
          <a:bodyPr/>
          <a:lstStyle/>
          <a:p>
            <a:fld id="{2B76A6F7-0816-412C-B847-14B91D1FF33F}" type="slidenum">
              <a:rPr lang="en-US" smtClean="0"/>
              <a:pPr/>
              <a:t>9</a:t>
            </a:fld>
            <a:endParaRPr lang="en-US" dirty="0"/>
          </a:p>
        </p:txBody>
      </p:sp>
      <p:sp>
        <p:nvSpPr>
          <p:cNvPr id="15" name="TextBox 14">
            <a:extLst>
              <a:ext uri="{FF2B5EF4-FFF2-40B4-BE49-F238E27FC236}">
                <a16:creationId xmlns:a16="http://schemas.microsoft.com/office/drawing/2014/main" id="{60C13F57-2B12-DEB0-3F36-7933B876ABE3}"/>
              </a:ext>
            </a:extLst>
          </p:cNvPr>
          <p:cNvSpPr txBox="1"/>
          <p:nvPr/>
        </p:nvSpPr>
        <p:spPr>
          <a:xfrm>
            <a:off x="4925054" y="4685446"/>
            <a:ext cx="6217609" cy="1569660"/>
          </a:xfrm>
          <a:prstGeom prst="rect">
            <a:avLst/>
          </a:prstGeom>
          <a:noFill/>
        </p:spPr>
        <p:txBody>
          <a:bodyPr wrap="square">
            <a:spAutoFit/>
          </a:bodyPr>
          <a:lstStyle/>
          <a:p>
            <a:r>
              <a:rPr lang="en-US" sz="1600" dirty="0">
                <a:latin typeface="Arial" panose="020B0604020202020204" pitchFamily="34" charset="0"/>
                <a:ea typeface="Open Sans" panose="020B0606030504020204" pitchFamily="34" charset="0"/>
                <a:cs typeface="Arial" panose="020B0604020202020204" pitchFamily="34" charset="0"/>
              </a:rPr>
              <a:t>After clicking "Release," the EPR goes to approval according to the approval path. The status should change from Open to Pending Approval.</a:t>
            </a:r>
            <a:endParaRPr lang="pl-PL" sz="1600" dirty="0">
              <a:latin typeface="Arial" panose="020B0604020202020204" pitchFamily="34" charset="0"/>
              <a:ea typeface="Open Sans" panose="020B0606030504020204" pitchFamily="34" charset="0"/>
              <a:cs typeface="Arial" panose="020B0604020202020204" pitchFamily="34" charset="0"/>
            </a:endParaRPr>
          </a:p>
          <a:p>
            <a:pPr algn="just"/>
            <a:r>
              <a:rPr lang="pl-PL" sz="1600" dirty="0">
                <a:latin typeface="Arial" panose="020B0604020202020204" pitchFamily="34" charset="0"/>
                <a:ea typeface="Open Sans" panose="020B0606030504020204" pitchFamily="34" charset="0"/>
                <a:cs typeface="Arial" panose="020B0604020202020204" pitchFamily="34" charset="0"/>
              </a:rPr>
              <a:t> </a:t>
            </a:r>
          </a:p>
          <a:p>
            <a:pPr algn="just"/>
            <a:endParaRPr lang="pl-PL" sz="1600" dirty="0">
              <a:latin typeface="Arial" panose="020B0604020202020204" pitchFamily="34" charset="0"/>
              <a:ea typeface="Open Sans" panose="020B0606030504020204" pitchFamily="34" charset="0"/>
              <a:cs typeface="Arial" panose="020B0604020202020204" pitchFamily="34" charset="0"/>
            </a:endParaRPr>
          </a:p>
          <a:p>
            <a:pPr algn="r"/>
            <a:endParaRPr lang="pl-PL" sz="16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715E931C-E9B4-FEFA-1E53-5805B4E4EC43}"/>
              </a:ext>
            </a:extLst>
          </p:cNvPr>
          <p:cNvPicPr/>
          <p:nvPr/>
        </p:nvPicPr>
        <p:blipFill rotWithShape="1">
          <a:blip r:embed="rId5"/>
          <a:srcRect b="49847"/>
          <a:stretch/>
        </p:blipFill>
        <p:spPr>
          <a:xfrm>
            <a:off x="467544" y="1814729"/>
            <a:ext cx="9777181" cy="722283"/>
          </a:xfrm>
          <a:prstGeom prst="rect">
            <a:avLst/>
          </a:prstGeom>
        </p:spPr>
      </p:pic>
      <p:sp>
        <p:nvSpPr>
          <p:cNvPr id="5" name="Inhaltsplatzhalter 4"/>
          <p:cNvSpPr>
            <a:spLocks noGrp="1"/>
          </p:cNvSpPr>
          <p:nvPr>
            <p:ph type="body" sz="quarter" idx="10"/>
          </p:nvPr>
        </p:nvSpPr>
        <p:spPr>
          <a:xfrm>
            <a:off x="467544" y="2628322"/>
            <a:ext cx="9638428" cy="657143"/>
          </a:xfrm>
        </p:spPr>
        <p:txBody>
          <a:bodyPr numCol="1"/>
          <a:lstStyle/>
          <a:p>
            <a:pPr marL="0" indent="0">
              <a:buNone/>
            </a:pPr>
            <a:r>
              <a:rPr lang="en-US" sz="1600" dirty="0">
                <a:ea typeface="Open Sans" panose="020B0606030504020204" pitchFamily="34" charset="0"/>
              </a:rPr>
              <a:t>Before the EPR is sent for approval, all the fields discussed in the previous slides should be filled in, and the status should be "open." Now it must be sent for approval. You do this by clicking Release.</a:t>
            </a:r>
            <a:endParaRPr lang="en-US" sz="1600" dirty="0"/>
          </a:p>
        </p:txBody>
      </p:sp>
      <p:pic>
        <p:nvPicPr>
          <p:cNvPr id="10" name="Picture 9">
            <a:extLst>
              <a:ext uri="{FF2B5EF4-FFF2-40B4-BE49-F238E27FC236}">
                <a16:creationId xmlns:a16="http://schemas.microsoft.com/office/drawing/2014/main" id="{14C080BF-FAB0-B4DD-3C14-C1B06AF02BF1}"/>
              </a:ext>
            </a:extLst>
          </p:cNvPr>
          <p:cNvPicPr/>
          <p:nvPr/>
        </p:nvPicPr>
        <p:blipFill>
          <a:blip r:embed="rId6"/>
          <a:stretch>
            <a:fillRect/>
          </a:stretch>
        </p:blipFill>
        <p:spPr>
          <a:xfrm>
            <a:off x="467544" y="4254758"/>
            <a:ext cx="4200525" cy="1805139"/>
          </a:xfrm>
          <a:prstGeom prst="rect">
            <a:avLst/>
          </a:prstGeom>
        </p:spPr>
      </p:pic>
      <p:pic>
        <p:nvPicPr>
          <p:cNvPr id="14" name="Grafik 14" descr="Cursor mit einfarbiger Füllung">
            <a:extLst>
              <a:ext uri="{FF2B5EF4-FFF2-40B4-BE49-F238E27FC236}">
                <a16:creationId xmlns:a16="http://schemas.microsoft.com/office/drawing/2014/main" id="{DBC85860-675C-EB68-A139-11FBCBFF94E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bwMode="gray">
          <a:xfrm rot="21423534">
            <a:off x="2386997" y="5016658"/>
            <a:ext cx="484310" cy="484310"/>
          </a:xfrm>
          <a:prstGeom prst="rect">
            <a:avLst/>
          </a:prstGeom>
        </p:spPr>
      </p:pic>
    </p:spTree>
    <p:extLst>
      <p:ext uri="{BB962C8B-B14F-4D97-AF65-F5344CB8AC3E}">
        <p14:creationId xmlns:p14="http://schemas.microsoft.com/office/powerpoint/2010/main" val="313014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B_Template_dt">
  <a:themeElements>
    <a:clrScheme name="PAYBACK Farben 2023">
      <a:dk1>
        <a:srgbClr val="000000"/>
      </a:dk1>
      <a:lt1>
        <a:srgbClr val="FFFFFF"/>
      </a:lt1>
      <a:dk2>
        <a:srgbClr val="A5A5A6"/>
      </a:dk2>
      <a:lt2>
        <a:srgbClr val="D2D2D2"/>
      </a:lt2>
      <a:accent1>
        <a:srgbClr val="003EB0"/>
      </a:accent1>
      <a:accent2>
        <a:srgbClr val="CCE6FF"/>
      </a:accent2>
      <a:accent3>
        <a:srgbClr val="DFF0FC"/>
      </a:accent3>
      <a:accent4>
        <a:srgbClr val="B7DBF5"/>
      </a:accent4>
      <a:accent5>
        <a:srgbClr val="C80A0A"/>
      </a:accent5>
      <a:accent6>
        <a:srgbClr val="73CB1F"/>
      </a:accent6>
      <a:hlink>
        <a:srgbClr val="151515"/>
      </a:hlink>
      <a:folHlink>
        <a:srgbClr val="000000"/>
      </a:folHlink>
    </a:clrScheme>
    <a:fontScheme name="PAYBACK Schriften 2023">
      <a:majorFont>
        <a:latin typeface="PAYBACK"/>
        <a:ea typeface=""/>
        <a:cs typeface=""/>
      </a:majorFont>
      <a:minorFont>
        <a:latin typeface="PAYBACK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olidFill>
            <a:schemeClr val="accent2"/>
          </a:solidFill>
        </a:ln>
      </a:spPr>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defPPr algn="ctr">
          <a:lnSpc>
            <a:spcPct val="110000"/>
          </a:lnSpc>
          <a:defRPr sz="1400" dirty="0" err="1" smtClean="0">
            <a:solidFill>
              <a:schemeClr val="tx1"/>
            </a:solidFill>
            <a:latin typeface="Arial" panose="020B0604020202020204" pitchFamily="34" charset="0"/>
            <a:ea typeface="Open Sans" panose="020B0606030504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0000"/>
          </a:lnSpc>
          <a:defRPr sz="1400" dirty="0" err="1" smtClean="0">
            <a:latin typeface="Arial" panose="020B0604020202020204" pitchFamily="34" charset="0"/>
            <a:ea typeface="Open Sans" panose="020B0606030504020204" pitchFamily="34" charset="0"/>
            <a:cs typeface="Arial" panose="020B0604020202020204" pitchFamily="34" charset="0"/>
          </a:defRPr>
        </a:defPPr>
      </a:lstStyle>
    </a:txDef>
  </a:objectDefaults>
  <a:extraClrSchemeLst/>
  <a:custClrLst>
    <a:custClr name="Berry Red">
      <a:srgbClr val="AD3966"/>
    </a:custClr>
    <a:custClr name="Intense Green">
      <a:srgbClr val="459A2B"/>
    </a:custClr>
    <a:custClr name="Turquoise">
      <a:srgbClr val="53B7BA"/>
    </a:custClr>
    <a:custClr name="Yellow">
      <a:srgbClr val="FFA905"/>
    </a:custClr>
    <a:custClr name="Sky">
      <a:srgbClr val="00BBFD"/>
    </a:custClr>
    <a:custClr name="Azur">
      <a:srgbClr val="4DABF8"/>
    </a:custClr>
    <a:custClr name="Sapphire">
      <a:srgbClr val="3880F6"/>
    </a:custClr>
    <a:custClr name="Royal">
      <a:srgbClr val="0068E3"/>
    </a:custClr>
  </a:custClrLst>
  <a:extLst>
    <a:ext uri="{05A4C25C-085E-4340-85A3-A5531E510DB2}">
      <thm15:themeFamily xmlns:thm15="http://schemas.microsoft.com/office/thememl/2012/main" name="Vorlage E.pptx" id="{B281D12C-B5E6-46C2-B110-7D69CD748657}" vid="{C1AB0F8C-F606-467C-B2F6-3EB649BCF4D7}"/>
    </a:ext>
  </a:extLst>
</a:theme>
</file>

<file path=ppt/theme/theme2.xml><?xml version="1.0" encoding="utf-8"?>
<a:theme xmlns:a="http://schemas.openxmlformats.org/drawingml/2006/main" name="Larissa">
  <a:themeElements>
    <a:clrScheme name="NEU PAYBACK 2023">
      <a:dk1>
        <a:srgbClr val="000000"/>
      </a:dk1>
      <a:lt1>
        <a:srgbClr val="FFFFFF"/>
      </a:lt1>
      <a:dk2>
        <a:srgbClr val="A5A5A6"/>
      </a:dk2>
      <a:lt2>
        <a:srgbClr val="D2D2D2"/>
      </a:lt2>
      <a:accent1>
        <a:srgbClr val="003EB0"/>
      </a:accent1>
      <a:accent2>
        <a:srgbClr val="CCE6FF"/>
      </a:accent2>
      <a:accent3>
        <a:srgbClr val="DFF0FC"/>
      </a:accent3>
      <a:accent4>
        <a:srgbClr val="B7DBF5"/>
      </a:accent4>
      <a:accent5>
        <a:srgbClr val="C80A0A"/>
      </a:accent5>
      <a:accent6>
        <a:srgbClr val="73CB1F"/>
      </a:accent6>
      <a:hlink>
        <a:srgbClr val="151515"/>
      </a:hlink>
      <a:folHlink>
        <a:srgbClr val="0000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8EB596E84439448AEE48DC3F8027C9" ma:contentTypeVersion="19" ma:contentTypeDescription="Create a new document." ma:contentTypeScope="" ma:versionID="0a999a31d999a0975c41bdf420e351b3">
  <xsd:schema xmlns:xsd="http://www.w3.org/2001/XMLSchema" xmlns:xs="http://www.w3.org/2001/XMLSchema" xmlns:p="http://schemas.microsoft.com/office/2006/metadata/properties" xmlns:ns1="http://schemas.microsoft.com/sharepoint/v3" xmlns:ns2="c5c49cd8-869c-43f5-8a7e-c544748b4cbf" xmlns:ns3="5b1b33ff-7e44-4ba3-bdf0-5e20aa8027f4" targetNamespace="http://schemas.microsoft.com/office/2006/metadata/properties" ma:root="true" ma:fieldsID="4ea739569b70d2b9bb979ffa95fb0c2c" ns1:_="" ns2:_="" ns3:_="">
    <xsd:import namespace="http://schemas.microsoft.com/sharepoint/v3"/>
    <xsd:import namespace="c5c49cd8-869c-43f5-8a7e-c544748b4cbf"/>
    <xsd:import namespace="5b1b33ff-7e44-4ba3-bdf0-5e20aa8027f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c49cd8-869c-43f5-8a7e-c544748b4c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b3f9d16-9233-4b82-8d3d-5a9e0c7a803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1b33ff-7e44-4ba3-bdf0-5e20aa8027f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c278958b-b18e-4156-bbb2-ed8e1f7589db}" ma:internalName="TaxCatchAll" ma:showField="CatchAllData" ma:web="5b1b33ff-7e44-4ba3-bdf0-5e20aa8027f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c5c49cd8-869c-43f5-8a7e-c544748b4cbf">
      <Terms xmlns="http://schemas.microsoft.com/office/infopath/2007/PartnerControls"/>
    </lcf76f155ced4ddcb4097134ff3c332f>
    <_ip_UnifiedCompliancePolicyProperties xmlns="http://schemas.microsoft.com/sharepoint/v3" xsi:nil="true"/>
    <TaxCatchAll xmlns="5b1b33ff-7e44-4ba3-bdf0-5e20aa8027f4" xsi:nil="true"/>
  </documentManagement>
</p:properties>
</file>

<file path=customXml/itemProps1.xml><?xml version="1.0" encoding="utf-8"?>
<ds:datastoreItem xmlns:ds="http://schemas.openxmlformats.org/officeDocument/2006/customXml" ds:itemID="{0288CB60-989F-4664-8CB0-1504D78E7E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5c49cd8-869c-43f5-8a7e-c544748b4cbf"/>
    <ds:schemaRef ds:uri="5b1b33ff-7e44-4ba3-bdf0-5e20aa8027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2F5BDE-C89C-4367-8DEF-845A5E24FFEF}">
  <ds:schemaRefs>
    <ds:schemaRef ds:uri="http://schemas.microsoft.com/sharepoint/v3/contenttype/forms"/>
  </ds:schemaRefs>
</ds:datastoreItem>
</file>

<file path=customXml/itemProps3.xml><?xml version="1.0" encoding="utf-8"?>
<ds:datastoreItem xmlns:ds="http://schemas.openxmlformats.org/officeDocument/2006/customXml" ds:itemID="{076C18AF-7261-4720-BF37-F6E50BFEF176}">
  <ds:schemaRefs>
    <ds:schemaRef ds:uri="3b6fd276-3891-408a-81ae-cb4fc0c837f1"/>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 ds:uri="http://schemas.microsoft.com/sharepoint/v3"/>
    <ds:schemaRef ds:uri="c5c49cd8-869c-43f5-8a7e-c544748b4cbf"/>
    <ds:schemaRef ds:uri="5b1b33ff-7e44-4ba3-bdf0-5e20aa8027f4"/>
  </ds:schemaRefs>
</ds:datastoreItem>
</file>

<file path=docMetadata/LabelInfo.xml><?xml version="1.0" encoding="utf-8"?>
<clbl:labelList xmlns:clbl="http://schemas.microsoft.com/office/2020/mipLabelMetadata">
  <clbl:label id="{f41f464f-db62-4494-af3b-a231dcaf6521}" enabled="1" method="Standard" siteId="{c89fef16-c0d7-43f3-8b73-bcde5402aa5b}" removed="0"/>
</clbl:labelList>
</file>

<file path=docProps/app.xml><?xml version="1.0" encoding="utf-8"?>
<Properties xmlns="http://schemas.openxmlformats.org/officeDocument/2006/extended-properties" xmlns:vt="http://schemas.openxmlformats.org/officeDocument/2006/docPropsVTypes">
  <Template>PAYBACK_template_engl</Template>
  <TotalTime>0</TotalTime>
  <Words>1432</Words>
  <Application>Microsoft Office PowerPoint</Application>
  <PresentationFormat>Custom</PresentationFormat>
  <Paragraphs>109</Paragraphs>
  <Slides>14</Slides>
  <Notes>14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9" baseType="lpstr">
      <vt:lpstr>Arial</vt:lpstr>
      <vt:lpstr>PAYBACK Light</vt:lpstr>
      <vt:lpstr>PAYBACK</vt:lpstr>
      <vt:lpstr>PB_Template_dt</vt:lpstr>
      <vt:lpstr>think-cell Folie</vt:lpstr>
      <vt:lpstr>Creating EPRs and Orders</vt:lpstr>
      <vt:lpstr>Agenda 1/2</vt:lpstr>
      <vt:lpstr>Agenda 2/2</vt:lpstr>
      <vt:lpstr>1. What is EPR versus Order?</vt:lpstr>
      <vt:lpstr>2. How to create EPRs?</vt:lpstr>
      <vt:lpstr>2. How to create EPRs?</vt:lpstr>
      <vt:lpstr>2. How to create EPRs?</vt:lpstr>
      <vt:lpstr>2. How to create EPRs?</vt:lpstr>
      <vt:lpstr>2. How to create EPRs?</vt:lpstr>
      <vt:lpstr>3. MY EPR was rejected, what now?  </vt:lpstr>
      <vt:lpstr>3. MY EPR was rejected, what now? </vt:lpstr>
      <vt:lpstr>4. How to check the approval path of an EPR?  </vt:lpstr>
      <vt:lpstr>5. How to change data in an EPR that has been sent for approval?   </vt:lpstr>
      <vt:lpstr>8. How to generate Order and what to do next?   </vt:lpstr>
    </vt:vector>
  </TitlesOfParts>
  <Company>Loyalty Partner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    n</dc:title>
  <dc:creator>Ewelina Smolinska</dc:creator>
  <cp:lastModifiedBy>Aleksandra Pietrzak</cp:lastModifiedBy>
  <cp:revision>15</cp:revision>
  <cp:lastPrinted>2017-12-21T16:10:56Z</cp:lastPrinted>
  <dcterms:created xsi:type="dcterms:W3CDTF">2023-03-22T13:58:11Z</dcterms:created>
  <dcterms:modified xsi:type="dcterms:W3CDTF">2023-09-28T09:00:32Z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Btmpl102017">
    <vt:bool>true</vt:bool>
  </property>
  <property fmtid="{D5CDD505-2E9C-101B-9397-08002B2CF9AE}" pid="3" name="MSIP_Label_f41f464f-db62-4494-af3b-a231dcaf6521_Enabled">
    <vt:lpwstr>true</vt:lpwstr>
  </property>
  <property fmtid="{D5CDD505-2E9C-101B-9397-08002B2CF9AE}" pid="4" name="MSIP_Label_f41f464f-db62-4494-af3b-a231dcaf6521_SetDate">
    <vt:lpwstr>2022-05-12T12:09:00Z</vt:lpwstr>
  </property>
  <property fmtid="{D5CDD505-2E9C-101B-9397-08002B2CF9AE}" pid="5" name="MSIP_Label_f41f464f-db62-4494-af3b-a231dcaf6521_Method">
    <vt:lpwstr>Standard</vt:lpwstr>
  </property>
  <property fmtid="{D5CDD505-2E9C-101B-9397-08002B2CF9AE}" pid="6" name="MSIP_Label_f41f464f-db62-4494-af3b-a231dcaf6521_Name">
    <vt:lpwstr>LP-Internal</vt:lpwstr>
  </property>
  <property fmtid="{D5CDD505-2E9C-101B-9397-08002B2CF9AE}" pid="7" name="MSIP_Label_f41f464f-db62-4494-af3b-a231dcaf6521_SiteId">
    <vt:lpwstr>c89fef16-c0d7-43f3-8b73-bcde5402aa5b</vt:lpwstr>
  </property>
  <property fmtid="{D5CDD505-2E9C-101B-9397-08002B2CF9AE}" pid="8" name="MSIP_Label_f41f464f-db62-4494-af3b-a231dcaf6521_ActionId">
    <vt:lpwstr>32fdc882-fbaf-456a-a8dd-c6abb12712a5</vt:lpwstr>
  </property>
  <property fmtid="{D5CDD505-2E9C-101B-9397-08002B2CF9AE}" pid="9" name="MSIP_Label_f41f464f-db62-4494-af3b-a231dcaf6521_ContentBits">
    <vt:lpwstr>2</vt:lpwstr>
  </property>
  <property fmtid="{D5CDD505-2E9C-101B-9397-08002B2CF9AE}" pid="10" name="ContentTypeId">
    <vt:lpwstr>0x010100BB8EB596E84439448AEE48DC3F8027C9</vt:lpwstr>
  </property>
  <property fmtid="{D5CDD505-2E9C-101B-9397-08002B2CF9AE}" pid="11" name="MediaServiceImageTags">
    <vt:lpwstr/>
  </property>
</Properties>
</file>