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8.xml" ContentType="application/vnd.openxmlformats-officedocument.presentationml.tags+xml"/>
  <Override PartName="/ppt/notesSlides/notesSlide2.xml" ContentType="application/vnd.openxmlformats-officedocument.presentationml.notesSlide+xml"/>
  <Override PartName="/ppt/tags/tag29.xml" ContentType="application/vnd.openxmlformats-officedocument.presentationml.tags+xml"/>
  <Override PartName="/ppt/notesSlides/notesSlide3.xml" ContentType="application/vnd.openxmlformats-officedocument.presentationml.notesSlide+xml"/>
  <Override PartName="/ppt/tags/tag30.xml" ContentType="application/vnd.openxmlformats-officedocument.presentationml.tags+xml"/>
  <Override PartName="/ppt/notesSlides/notesSlide4.xml" ContentType="application/vnd.openxmlformats-officedocument.presentationml.notesSlide+xml"/>
  <Override PartName="/ppt/tags/tag31.xml" ContentType="application/vnd.openxmlformats-officedocument.presentationml.tags+xml"/>
  <Override PartName="/ppt/notesSlides/notesSlide5.xml" ContentType="application/vnd.openxmlformats-officedocument.presentationml.notesSlide+xml"/>
  <Override PartName="/ppt/tags/tag32.xml" ContentType="application/vnd.openxmlformats-officedocument.presentationml.tags+xml"/>
  <Override PartName="/ppt/notesSlides/notesSlide6.xml" ContentType="application/vnd.openxmlformats-officedocument.presentationml.notesSlide+xml"/>
  <Override PartName="/ppt/tags/tag33.xml" ContentType="application/vnd.openxmlformats-officedocument.presentationml.tags+xml"/>
  <Override PartName="/ppt/notesSlides/notesSlide7.xml" ContentType="application/vnd.openxmlformats-officedocument.presentationml.notesSlide+xml"/>
  <Override PartName="/ppt/tags/tag34.xml" ContentType="application/vnd.openxmlformats-officedocument.presentationml.tags+xml"/>
  <Override PartName="/ppt/notesSlides/notesSlide8.xml" ContentType="application/vnd.openxmlformats-officedocument.presentationml.notesSlide+xml"/>
  <Override PartName="/ppt/tags/tag35.xml" ContentType="application/vnd.openxmlformats-officedocument.presentationml.tags+xml"/>
  <Override PartName="/ppt/notesSlides/notesSlide9.xml" ContentType="application/vnd.openxmlformats-officedocument.presentationml.notesSlide+xml"/>
  <Override PartName="/ppt/tags/tag36.xml" ContentType="application/vnd.openxmlformats-officedocument.presentationml.tags+xml"/>
  <Override PartName="/ppt/notesSlides/notesSlide10.xml" ContentType="application/vnd.openxmlformats-officedocument.presentationml.notesSlide+xml"/>
  <Override PartName="/ppt/tags/tag37.xml" ContentType="application/vnd.openxmlformats-officedocument.presentationml.tags+xml"/>
  <Override PartName="/ppt/notesSlides/notesSlide11.xml" ContentType="application/vnd.openxmlformats-officedocument.presentationml.notesSlide+xml"/>
  <Override PartName="/ppt/tags/tag38.xml" ContentType="application/vnd.openxmlformats-officedocument.presentationml.tags+xml"/>
  <Override PartName="/ppt/notesSlides/notesSlide12.xml" ContentType="application/vnd.openxmlformats-officedocument.presentationml.notesSlide+xml"/>
  <Override PartName="/ppt/tags/tag39.xml" ContentType="application/vnd.openxmlformats-officedocument.presentationml.tags+xml"/>
  <Override PartName="/ppt/notesSlides/notesSlide13.xml" ContentType="application/vnd.openxmlformats-officedocument.presentationml.notesSlide+xml"/>
  <Override PartName="/ppt/tags/tag40.xml" ContentType="application/vnd.openxmlformats-officedocument.presentationml.tags+xml"/>
  <Override PartName="/ppt/notesSlides/notesSlide14.xml" ContentType="application/vnd.openxmlformats-officedocument.presentationml.notesSlide+xml"/>
  <Override PartName="/ppt/tags/tag41.xml" ContentType="application/vnd.openxmlformats-officedocument.presentationml.tags+xml"/>
  <Override PartName="/ppt/notesSlides/notesSlide15.xml" ContentType="application/vnd.openxmlformats-officedocument.presentationml.notesSlide+xml"/>
  <Override PartName="/ppt/tags/tag42.xml" ContentType="application/vnd.openxmlformats-officedocument.presentationml.tags+xml"/>
  <Override PartName="/ppt/notesSlides/notesSlide16.xml" ContentType="application/vnd.openxmlformats-officedocument.presentationml.notesSlide+xml"/>
  <Override PartName="/ppt/tags/tag43.xml" ContentType="application/vnd.openxmlformats-officedocument.presentationml.tags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6744" r:id="rId5"/>
    <p:sldId id="6730" r:id="rId6"/>
    <p:sldId id="264" r:id="rId7"/>
    <p:sldId id="13219" r:id="rId8"/>
    <p:sldId id="13205" r:id="rId9"/>
    <p:sldId id="13208" r:id="rId10"/>
    <p:sldId id="13209" r:id="rId11"/>
    <p:sldId id="13210" r:id="rId12"/>
    <p:sldId id="13211" r:id="rId13"/>
    <p:sldId id="13212" r:id="rId14"/>
    <p:sldId id="13217" r:id="rId15"/>
    <p:sldId id="13213" r:id="rId16"/>
    <p:sldId id="13214" r:id="rId17"/>
    <p:sldId id="13215" r:id="rId18"/>
    <p:sldId id="13216" r:id="rId19"/>
    <p:sldId id="13218" r:id="rId20"/>
    <p:sldId id="13220" r:id="rId21"/>
  </p:sldIdLst>
  <p:sldSz cx="12190413" cy="6858000"/>
  <p:notesSz cx="6797675" cy="9928225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PAYBACK" panose="02000506000000020004" pitchFamily="2" charset="0"/>
      <p:regular r:id="rId28"/>
      <p:bold r:id="rId29"/>
    </p:embeddedFont>
    <p:embeddedFont>
      <p:font typeface="PAYBACK Light" panose="02000506000000020004" pitchFamily="2" charset="0"/>
      <p:regular r:id="rId30"/>
    </p:embeddedFont>
  </p:embeddedFontLst>
  <p:custDataLst>
    <p:tags r:id="rId31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5" userDrawn="1">
          <p15:clr>
            <a:srgbClr val="A4A3A4"/>
          </p15:clr>
        </p15:guide>
        <p15:guide id="2" orient="horz" pos="4020">
          <p15:clr>
            <a:srgbClr val="A4A3A4"/>
          </p15:clr>
        </p15:guide>
        <p15:guide id="3" pos="619" userDrawn="1">
          <p15:clr>
            <a:srgbClr val="A4A3A4"/>
          </p15:clr>
        </p15:guide>
        <p15:guide id="4" pos="7060">
          <p15:clr>
            <a:srgbClr val="A4A3A4"/>
          </p15:clr>
        </p15:guide>
        <p15:guide id="5" pos="5450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2229">
          <p15:clr>
            <a:srgbClr val="A4A3A4"/>
          </p15:clr>
        </p15:guide>
        <p15:guide id="8" orient="horz" pos="11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46C2D26-7E51-F7D5-C96E-F5608A175659}" name="Sandra Neumeister" initials="SN" userId="S::sandra.neumeister@PAYBACK.net::4e7fe915-56e9-4750-ab17-8a13966ed288" providerId="AD"/>
  <p188:author id="{1E9306C1-0AD3-122B-1E2D-21D8DB4E33F2}" name="Ingrid Megl" initials="IM" userId="S::ingrid.megl@PAYBACK.net::84b1ea62-b5f4-40cf-8c80-d15d08c64c9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2BA9D9-03FC-4D6C-BFEC-80832B1D5457}" v="37" dt="2023-06-05T15:03:54.1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743" autoAdjust="0"/>
  </p:normalViewPr>
  <p:slideViewPr>
    <p:cSldViewPr snapToGrid="0" snapToObjects="1">
      <p:cViewPr varScale="1">
        <p:scale>
          <a:sx n="107" d="100"/>
          <a:sy n="107" d="100"/>
        </p:scale>
        <p:origin x="198" y="168"/>
      </p:cViewPr>
      <p:guideLst>
        <p:guide orient="horz" pos="845"/>
        <p:guide orient="horz" pos="4020"/>
        <p:guide pos="619"/>
        <p:guide pos="7060"/>
        <p:guide pos="5450"/>
        <p:guide pos="3840"/>
        <p:guide pos="2229"/>
        <p:guide orient="horz" pos="1117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</p:sldLst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52" d="100"/>
          <a:sy n="52" d="100"/>
        </p:scale>
        <p:origin x="3379" y="67"/>
      </p:cViewPr>
      <p:guideLst>
        <p:guide orient="horz"/>
        <p:guide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2.fntdata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.fntdata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9.xml"/><Relationship Id="rId13" Type="http://schemas.openxmlformats.org/officeDocument/2006/relationships/slide" Target="slides/slide14.xml"/><Relationship Id="rId3" Type="http://schemas.openxmlformats.org/officeDocument/2006/relationships/slide" Target="slides/slide4.xml"/><Relationship Id="rId7" Type="http://schemas.openxmlformats.org/officeDocument/2006/relationships/slide" Target="slides/slide8.xml"/><Relationship Id="rId12" Type="http://schemas.openxmlformats.org/officeDocument/2006/relationships/slide" Target="slides/slide13.xml"/><Relationship Id="rId2" Type="http://schemas.openxmlformats.org/officeDocument/2006/relationships/slide" Target="slides/slide3.xml"/><Relationship Id="rId16" Type="http://schemas.openxmlformats.org/officeDocument/2006/relationships/slide" Target="slides/slide17.xml"/><Relationship Id="rId1" Type="http://schemas.openxmlformats.org/officeDocument/2006/relationships/slide" Target="slides/slide2.xml"/><Relationship Id="rId6" Type="http://schemas.openxmlformats.org/officeDocument/2006/relationships/slide" Target="slides/slide7.xml"/><Relationship Id="rId11" Type="http://schemas.openxmlformats.org/officeDocument/2006/relationships/slide" Target="slides/slide12.xml"/><Relationship Id="rId5" Type="http://schemas.openxmlformats.org/officeDocument/2006/relationships/slide" Target="slides/slide6.xml"/><Relationship Id="rId15" Type="http://schemas.openxmlformats.org/officeDocument/2006/relationships/slide" Target="slides/slide16.xml"/><Relationship Id="rId10" Type="http://schemas.openxmlformats.org/officeDocument/2006/relationships/slide" Target="slides/slide11.xml"/><Relationship Id="rId4" Type="http://schemas.openxmlformats.org/officeDocument/2006/relationships/slide" Target="slides/slide5.xml"/><Relationship Id="rId9" Type="http://schemas.openxmlformats.org/officeDocument/2006/relationships/slide" Target="slides/slide10.xml"/><Relationship Id="rId14" Type="http://schemas.openxmlformats.org/officeDocument/2006/relationships/slide" Target="slides/slide1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Kowalczyk" userId="9c076a2b-e3ee-4c68-a285-41ef4bd15032" providerId="ADAL" clId="{FE2BA9D9-03FC-4D6C-BFEC-80832B1D5457}"/>
    <pc:docChg chg="undo custSel modSld">
      <pc:chgData name="Anna Kowalczyk" userId="9c076a2b-e3ee-4c68-a285-41ef4bd15032" providerId="ADAL" clId="{FE2BA9D9-03FC-4D6C-BFEC-80832B1D5457}" dt="2023-06-05T15:03:54.127" v="4858" actId="1076"/>
      <pc:docMkLst>
        <pc:docMk/>
      </pc:docMkLst>
      <pc:sldChg chg="modSp mod">
        <pc:chgData name="Anna Kowalczyk" userId="9c076a2b-e3ee-4c68-a285-41ef4bd15032" providerId="ADAL" clId="{FE2BA9D9-03FC-4D6C-BFEC-80832B1D5457}" dt="2023-06-02T08:44:57.576" v="95" actId="20577"/>
        <pc:sldMkLst>
          <pc:docMk/>
          <pc:sldMk cId="4120944738" sldId="264"/>
        </pc:sldMkLst>
        <pc:spChg chg="mod">
          <ac:chgData name="Anna Kowalczyk" userId="9c076a2b-e3ee-4c68-a285-41ef4bd15032" providerId="ADAL" clId="{FE2BA9D9-03FC-4D6C-BFEC-80832B1D5457}" dt="2023-06-02T08:44:57.576" v="95" actId="20577"/>
          <ac:spMkLst>
            <pc:docMk/>
            <pc:sldMk cId="4120944738" sldId="264"/>
            <ac:spMk id="2" creationId="{00000000-0000-0000-0000-000000000000}"/>
          </ac:spMkLst>
        </pc:spChg>
      </pc:sldChg>
      <pc:sldChg chg="modSp mod">
        <pc:chgData name="Anna Kowalczyk" userId="9c076a2b-e3ee-4c68-a285-41ef4bd15032" providerId="ADAL" clId="{FE2BA9D9-03FC-4D6C-BFEC-80832B1D5457}" dt="2023-06-02T08:44:35.943" v="34" actId="20577"/>
        <pc:sldMkLst>
          <pc:docMk/>
          <pc:sldMk cId="2375356561" sldId="6730"/>
        </pc:sldMkLst>
        <pc:spChg chg="mod">
          <ac:chgData name="Anna Kowalczyk" userId="9c076a2b-e3ee-4c68-a285-41ef4bd15032" providerId="ADAL" clId="{FE2BA9D9-03FC-4D6C-BFEC-80832B1D5457}" dt="2023-06-02T08:44:35.943" v="34" actId="20577"/>
          <ac:spMkLst>
            <pc:docMk/>
            <pc:sldMk cId="2375356561" sldId="6730"/>
            <ac:spMk id="9" creationId="{52FC0223-1F5E-8548-9E84-711B5FEF4A1B}"/>
          </ac:spMkLst>
        </pc:spChg>
        <pc:spChg chg="mod">
          <ac:chgData name="Anna Kowalczyk" userId="9c076a2b-e3ee-4c68-a285-41ef4bd15032" providerId="ADAL" clId="{FE2BA9D9-03FC-4D6C-BFEC-80832B1D5457}" dt="2023-06-02T08:44:24.823" v="15" actId="20577"/>
          <ac:spMkLst>
            <pc:docMk/>
            <pc:sldMk cId="2375356561" sldId="6730"/>
            <ac:spMk id="12" creationId="{00B90EED-AF96-A656-B88F-2D904521EF7D}"/>
          </ac:spMkLst>
        </pc:spChg>
        <pc:spChg chg="mod">
          <ac:chgData name="Anna Kowalczyk" userId="9c076a2b-e3ee-4c68-a285-41ef4bd15032" providerId="ADAL" clId="{FE2BA9D9-03FC-4D6C-BFEC-80832B1D5457}" dt="2023-06-02T08:44:30.984" v="24" actId="20577"/>
          <ac:spMkLst>
            <pc:docMk/>
            <pc:sldMk cId="2375356561" sldId="6730"/>
            <ac:spMk id="15" creationId="{5220CB39-9C8B-93A1-3BC8-2CF30DE67BB1}"/>
          </ac:spMkLst>
        </pc:spChg>
      </pc:sldChg>
      <pc:sldChg chg="modSp mod">
        <pc:chgData name="Anna Kowalczyk" userId="9c076a2b-e3ee-4c68-a285-41ef4bd15032" providerId="ADAL" clId="{FE2BA9D9-03FC-4D6C-BFEC-80832B1D5457}" dt="2023-06-02T08:44:17.432" v="1" actId="20577"/>
        <pc:sldMkLst>
          <pc:docMk/>
          <pc:sldMk cId="3461067938" sldId="6744"/>
        </pc:sldMkLst>
        <pc:spChg chg="mod">
          <ac:chgData name="Anna Kowalczyk" userId="9c076a2b-e3ee-4c68-a285-41ef4bd15032" providerId="ADAL" clId="{FE2BA9D9-03FC-4D6C-BFEC-80832B1D5457}" dt="2023-06-02T08:44:17.432" v="1" actId="20577"/>
          <ac:spMkLst>
            <pc:docMk/>
            <pc:sldMk cId="3461067938" sldId="6744"/>
            <ac:spMk id="12" creationId="{5D0F55F4-651E-A704-3862-9A70622CAB4D}"/>
          </ac:spMkLst>
        </pc:spChg>
      </pc:sldChg>
      <pc:sldChg chg="addSp delSp modSp mod">
        <pc:chgData name="Anna Kowalczyk" userId="9c076a2b-e3ee-4c68-a285-41ef4bd15032" providerId="ADAL" clId="{FE2BA9D9-03FC-4D6C-BFEC-80832B1D5457}" dt="2023-06-05T12:51:55.877" v="830" actId="255"/>
        <pc:sldMkLst>
          <pc:docMk/>
          <pc:sldMk cId="324909737" sldId="13205"/>
        </pc:sldMkLst>
        <pc:spChg chg="mod">
          <ac:chgData name="Anna Kowalczyk" userId="9c076a2b-e3ee-4c68-a285-41ef4bd15032" providerId="ADAL" clId="{FE2BA9D9-03FC-4D6C-BFEC-80832B1D5457}" dt="2023-06-05T12:51:55.877" v="830" actId="255"/>
          <ac:spMkLst>
            <pc:docMk/>
            <pc:sldMk cId="324909737" sldId="13205"/>
            <ac:spMk id="2" creationId="{00000000-0000-0000-0000-000000000000}"/>
          </ac:spMkLst>
        </pc:spChg>
        <pc:spChg chg="add del">
          <ac:chgData name="Anna Kowalczyk" userId="9c076a2b-e3ee-4c68-a285-41ef4bd15032" providerId="ADAL" clId="{FE2BA9D9-03FC-4D6C-BFEC-80832B1D5457}" dt="2023-06-05T12:50:09.471" v="771"/>
          <ac:spMkLst>
            <pc:docMk/>
            <pc:sldMk cId="324909737" sldId="13205"/>
            <ac:spMk id="5" creationId="{7B53A53C-BA34-4FEE-E188-C42D0E78AAB3}"/>
          </ac:spMkLst>
        </pc:spChg>
        <pc:spChg chg="add del mod">
          <ac:chgData name="Anna Kowalczyk" userId="9c076a2b-e3ee-4c68-a285-41ef4bd15032" providerId="ADAL" clId="{FE2BA9D9-03FC-4D6C-BFEC-80832B1D5457}" dt="2023-06-05T12:50:57.170" v="783" actId="478"/>
          <ac:spMkLst>
            <pc:docMk/>
            <pc:sldMk cId="324909737" sldId="13205"/>
            <ac:spMk id="8" creationId="{73A4699E-EA3F-A769-B77B-26C59EECE3E7}"/>
          </ac:spMkLst>
        </pc:spChg>
        <pc:spChg chg="mod">
          <ac:chgData name="Anna Kowalczyk" userId="9c076a2b-e3ee-4c68-a285-41ef4bd15032" providerId="ADAL" clId="{FE2BA9D9-03FC-4D6C-BFEC-80832B1D5457}" dt="2023-06-05T12:51:36.751" v="828" actId="688"/>
          <ac:spMkLst>
            <pc:docMk/>
            <pc:sldMk cId="324909737" sldId="13205"/>
            <ac:spMk id="12" creationId="{88817622-2FE8-E783-80C9-BF80FCD6FCD6}"/>
          </ac:spMkLst>
        </pc:spChg>
      </pc:sldChg>
      <pc:sldChg chg="modSp mod">
        <pc:chgData name="Anna Kowalczyk" userId="9c076a2b-e3ee-4c68-a285-41ef4bd15032" providerId="ADAL" clId="{FE2BA9D9-03FC-4D6C-BFEC-80832B1D5457}" dt="2023-06-05T12:55:21.699" v="895" actId="20577"/>
        <pc:sldMkLst>
          <pc:docMk/>
          <pc:sldMk cId="1682225454" sldId="13208"/>
        </pc:sldMkLst>
        <pc:spChg chg="mod">
          <ac:chgData name="Anna Kowalczyk" userId="9c076a2b-e3ee-4c68-a285-41ef4bd15032" providerId="ADAL" clId="{FE2BA9D9-03FC-4D6C-BFEC-80832B1D5457}" dt="2023-06-05T12:52:56.316" v="874" actId="14100"/>
          <ac:spMkLst>
            <pc:docMk/>
            <pc:sldMk cId="1682225454" sldId="13208"/>
            <ac:spMk id="2" creationId="{00000000-0000-0000-0000-000000000000}"/>
          </ac:spMkLst>
        </pc:spChg>
        <pc:spChg chg="mod">
          <ac:chgData name="Anna Kowalczyk" userId="9c076a2b-e3ee-4c68-a285-41ef4bd15032" providerId="ADAL" clId="{FE2BA9D9-03FC-4D6C-BFEC-80832B1D5457}" dt="2023-06-05T12:55:21.699" v="895" actId="20577"/>
          <ac:spMkLst>
            <pc:docMk/>
            <pc:sldMk cId="1682225454" sldId="13208"/>
            <ac:spMk id="12" creationId="{88817622-2FE8-E783-80C9-BF80FCD6FCD6}"/>
          </ac:spMkLst>
        </pc:spChg>
      </pc:sldChg>
      <pc:sldChg chg="modSp mod">
        <pc:chgData name="Anna Kowalczyk" userId="9c076a2b-e3ee-4c68-a285-41ef4bd15032" providerId="ADAL" clId="{FE2BA9D9-03FC-4D6C-BFEC-80832B1D5457}" dt="2023-06-05T12:58:43.513" v="1081" actId="6549"/>
        <pc:sldMkLst>
          <pc:docMk/>
          <pc:sldMk cId="2108321711" sldId="13209"/>
        </pc:sldMkLst>
        <pc:spChg chg="mod">
          <ac:chgData name="Anna Kowalczyk" userId="9c076a2b-e3ee-4c68-a285-41ef4bd15032" providerId="ADAL" clId="{FE2BA9D9-03FC-4D6C-BFEC-80832B1D5457}" dt="2023-06-05T12:56:02.772" v="939" actId="20577"/>
          <ac:spMkLst>
            <pc:docMk/>
            <pc:sldMk cId="2108321711" sldId="13209"/>
            <ac:spMk id="2" creationId="{00000000-0000-0000-0000-000000000000}"/>
          </ac:spMkLst>
        </pc:spChg>
        <pc:spChg chg="mod">
          <ac:chgData name="Anna Kowalczyk" userId="9c076a2b-e3ee-4c68-a285-41ef4bd15032" providerId="ADAL" clId="{FE2BA9D9-03FC-4D6C-BFEC-80832B1D5457}" dt="2023-06-05T12:58:43.513" v="1081" actId="6549"/>
          <ac:spMkLst>
            <pc:docMk/>
            <pc:sldMk cId="2108321711" sldId="13209"/>
            <ac:spMk id="12" creationId="{88817622-2FE8-E783-80C9-BF80FCD6FCD6}"/>
          </ac:spMkLst>
        </pc:spChg>
      </pc:sldChg>
      <pc:sldChg chg="addSp delSp modSp mod">
        <pc:chgData name="Anna Kowalczyk" userId="9c076a2b-e3ee-4c68-a285-41ef4bd15032" providerId="ADAL" clId="{FE2BA9D9-03FC-4D6C-BFEC-80832B1D5457}" dt="2023-06-05T14:02:43.036" v="1152" actId="6549"/>
        <pc:sldMkLst>
          <pc:docMk/>
          <pc:sldMk cId="3136900150" sldId="13210"/>
        </pc:sldMkLst>
        <pc:spChg chg="mod">
          <ac:chgData name="Anna Kowalczyk" userId="9c076a2b-e3ee-4c68-a285-41ef4bd15032" providerId="ADAL" clId="{FE2BA9D9-03FC-4D6C-BFEC-80832B1D5457}" dt="2023-06-05T14:01:33.144" v="1139" actId="20577"/>
          <ac:spMkLst>
            <pc:docMk/>
            <pc:sldMk cId="3136900150" sldId="13210"/>
            <ac:spMk id="2" creationId="{00000000-0000-0000-0000-000000000000}"/>
          </ac:spMkLst>
        </pc:spChg>
        <pc:spChg chg="add del mod">
          <ac:chgData name="Anna Kowalczyk" userId="9c076a2b-e3ee-4c68-a285-41ef4bd15032" providerId="ADAL" clId="{FE2BA9D9-03FC-4D6C-BFEC-80832B1D5457}" dt="2023-06-05T14:01:36.358" v="1141" actId="478"/>
          <ac:spMkLst>
            <pc:docMk/>
            <pc:sldMk cId="3136900150" sldId="13210"/>
            <ac:spMk id="7" creationId="{26B117ED-3947-9609-F01D-2D2C94D388D9}"/>
          </ac:spMkLst>
        </pc:spChg>
        <pc:spChg chg="mod">
          <ac:chgData name="Anna Kowalczyk" userId="9c076a2b-e3ee-4c68-a285-41ef4bd15032" providerId="ADAL" clId="{FE2BA9D9-03FC-4D6C-BFEC-80832B1D5457}" dt="2023-06-05T14:02:43.036" v="1152" actId="6549"/>
          <ac:spMkLst>
            <pc:docMk/>
            <pc:sldMk cId="3136900150" sldId="13210"/>
            <ac:spMk id="12" creationId="{88817622-2FE8-E783-80C9-BF80FCD6FCD6}"/>
          </ac:spMkLst>
        </pc:spChg>
      </pc:sldChg>
      <pc:sldChg chg="modSp mod">
        <pc:chgData name="Anna Kowalczyk" userId="9c076a2b-e3ee-4c68-a285-41ef4bd15032" providerId="ADAL" clId="{FE2BA9D9-03FC-4D6C-BFEC-80832B1D5457}" dt="2023-06-05T14:11:25.419" v="1199" actId="5793"/>
        <pc:sldMkLst>
          <pc:docMk/>
          <pc:sldMk cId="2615528540" sldId="13211"/>
        </pc:sldMkLst>
        <pc:spChg chg="mod">
          <ac:chgData name="Anna Kowalczyk" userId="9c076a2b-e3ee-4c68-a285-41ef4bd15032" providerId="ADAL" clId="{FE2BA9D9-03FC-4D6C-BFEC-80832B1D5457}" dt="2023-06-05T14:06:17.573" v="1179" actId="20577"/>
          <ac:spMkLst>
            <pc:docMk/>
            <pc:sldMk cId="2615528540" sldId="13211"/>
            <ac:spMk id="2" creationId="{00000000-0000-0000-0000-000000000000}"/>
          </ac:spMkLst>
        </pc:spChg>
        <pc:spChg chg="mod">
          <ac:chgData name="Anna Kowalczyk" userId="9c076a2b-e3ee-4c68-a285-41ef4bd15032" providerId="ADAL" clId="{FE2BA9D9-03FC-4D6C-BFEC-80832B1D5457}" dt="2023-06-05T14:11:25.419" v="1199" actId="5793"/>
          <ac:spMkLst>
            <pc:docMk/>
            <pc:sldMk cId="2615528540" sldId="13211"/>
            <ac:spMk id="12" creationId="{88817622-2FE8-E783-80C9-BF80FCD6FCD6}"/>
          </ac:spMkLst>
        </pc:spChg>
      </pc:sldChg>
      <pc:sldChg chg="modSp mod">
        <pc:chgData name="Anna Kowalczyk" userId="9c076a2b-e3ee-4c68-a285-41ef4bd15032" providerId="ADAL" clId="{FE2BA9D9-03FC-4D6C-BFEC-80832B1D5457}" dt="2023-06-05T14:30:12.485" v="1837" actId="6549"/>
        <pc:sldMkLst>
          <pc:docMk/>
          <pc:sldMk cId="1365116289" sldId="13212"/>
        </pc:sldMkLst>
        <pc:spChg chg="mod">
          <ac:chgData name="Anna Kowalczyk" userId="9c076a2b-e3ee-4c68-a285-41ef4bd15032" providerId="ADAL" clId="{FE2BA9D9-03FC-4D6C-BFEC-80832B1D5457}" dt="2023-06-05T14:18:07.683" v="1224" actId="20577"/>
          <ac:spMkLst>
            <pc:docMk/>
            <pc:sldMk cId="1365116289" sldId="13212"/>
            <ac:spMk id="2" creationId="{00000000-0000-0000-0000-000000000000}"/>
          </ac:spMkLst>
        </pc:spChg>
        <pc:spChg chg="mod">
          <ac:chgData name="Anna Kowalczyk" userId="9c076a2b-e3ee-4c68-a285-41ef4bd15032" providerId="ADAL" clId="{FE2BA9D9-03FC-4D6C-BFEC-80832B1D5457}" dt="2023-06-05T14:30:12.485" v="1837" actId="6549"/>
          <ac:spMkLst>
            <pc:docMk/>
            <pc:sldMk cId="1365116289" sldId="13212"/>
            <ac:spMk id="12" creationId="{88817622-2FE8-E783-80C9-BF80FCD6FCD6}"/>
          </ac:spMkLst>
        </pc:spChg>
      </pc:sldChg>
      <pc:sldChg chg="addSp delSp modSp mod">
        <pc:chgData name="Anna Kowalczyk" userId="9c076a2b-e3ee-4c68-a285-41ef4bd15032" providerId="ADAL" clId="{FE2BA9D9-03FC-4D6C-BFEC-80832B1D5457}" dt="2023-06-05T14:45:46.949" v="3184" actId="6549"/>
        <pc:sldMkLst>
          <pc:docMk/>
          <pc:sldMk cId="1602339923" sldId="13213"/>
        </pc:sldMkLst>
        <pc:spChg chg="mod">
          <ac:chgData name="Anna Kowalczyk" userId="9c076a2b-e3ee-4c68-a285-41ef4bd15032" providerId="ADAL" clId="{FE2BA9D9-03FC-4D6C-BFEC-80832B1D5457}" dt="2023-06-05T14:42:25.490" v="2875" actId="20577"/>
          <ac:spMkLst>
            <pc:docMk/>
            <pc:sldMk cId="1602339923" sldId="13213"/>
            <ac:spMk id="2" creationId="{00000000-0000-0000-0000-000000000000}"/>
          </ac:spMkLst>
        </pc:spChg>
        <pc:spChg chg="add del">
          <ac:chgData name="Anna Kowalczyk" userId="9c076a2b-e3ee-4c68-a285-41ef4bd15032" providerId="ADAL" clId="{FE2BA9D9-03FC-4D6C-BFEC-80832B1D5457}" dt="2023-06-05T14:44:59.134" v="3048" actId="478"/>
          <ac:spMkLst>
            <pc:docMk/>
            <pc:sldMk cId="1602339923" sldId="13213"/>
            <ac:spMk id="9" creationId="{492FE607-177A-25B0-81A1-4C81D33D0A12}"/>
          </ac:spMkLst>
        </pc:spChg>
        <pc:spChg chg="add del mod">
          <ac:chgData name="Anna Kowalczyk" userId="9c076a2b-e3ee-4c68-a285-41ef4bd15032" providerId="ADAL" clId="{FE2BA9D9-03FC-4D6C-BFEC-80832B1D5457}" dt="2023-06-05T14:45:01.839" v="3049" actId="478"/>
          <ac:spMkLst>
            <pc:docMk/>
            <pc:sldMk cId="1602339923" sldId="13213"/>
            <ac:spMk id="10" creationId="{DAE266DE-1C26-A6AB-1CE4-D4D0596C878D}"/>
          </ac:spMkLst>
        </pc:spChg>
        <pc:spChg chg="mod">
          <ac:chgData name="Anna Kowalczyk" userId="9c076a2b-e3ee-4c68-a285-41ef4bd15032" providerId="ADAL" clId="{FE2BA9D9-03FC-4D6C-BFEC-80832B1D5457}" dt="2023-06-05T14:45:46.949" v="3184" actId="6549"/>
          <ac:spMkLst>
            <pc:docMk/>
            <pc:sldMk cId="1602339923" sldId="13213"/>
            <ac:spMk id="12" creationId="{88817622-2FE8-E783-80C9-BF80FCD6FCD6}"/>
          </ac:spMkLst>
        </pc:spChg>
      </pc:sldChg>
      <pc:sldChg chg="modSp mod">
        <pc:chgData name="Anna Kowalczyk" userId="9c076a2b-e3ee-4c68-a285-41ef4bd15032" providerId="ADAL" clId="{FE2BA9D9-03FC-4D6C-BFEC-80832B1D5457}" dt="2023-06-05T14:48:37.713" v="3414" actId="20577"/>
        <pc:sldMkLst>
          <pc:docMk/>
          <pc:sldMk cId="941930669" sldId="13214"/>
        </pc:sldMkLst>
        <pc:spChg chg="mod">
          <ac:chgData name="Anna Kowalczyk" userId="9c076a2b-e3ee-4c68-a285-41ef4bd15032" providerId="ADAL" clId="{FE2BA9D9-03FC-4D6C-BFEC-80832B1D5457}" dt="2023-06-05T14:46:29.957" v="3244" actId="20577"/>
          <ac:spMkLst>
            <pc:docMk/>
            <pc:sldMk cId="941930669" sldId="13214"/>
            <ac:spMk id="2" creationId="{00000000-0000-0000-0000-000000000000}"/>
          </ac:spMkLst>
        </pc:spChg>
        <pc:spChg chg="mod">
          <ac:chgData name="Anna Kowalczyk" userId="9c076a2b-e3ee-4c68-a285-41ef4bd15032" providerId="ADAL" clId="{FE2BA9D9-03FC-4D6C-BFEC-80832B1D5457}" dt="2023-06-05T14:48:37.713" v="3414" actId="20577"/>
          <ac:spMkLst>
            <pc:docMk/>
            <pc:sldMk cId="941930669" sldId="13214"/>
            <ac:spMk id="12" creationId="{88817622-2FE8-E783-80C9-BF80FCD6FCD6}"/>
          </ac:spMkLst>
        </pc:spChg>
        <pc:picChg chg="mod">
          <ac:chgData name="Anna Kowalczyk" userId="9c076a2b-e3ee-4c68-a285-41ef4bd15032" providerId="ADAL" clId="{FE2BA9D9-03FC-4D6C-BFEC-80832B1D5457}" dt="2023-06-05T14:47:06.275" v="3248" actId="1076"/>
          <ac:picMkLst>
            <pc:docMk/>
            <pc:sldMk cId="941930669" sldId="13214"/>
            <ac:picMk id="14" creationId="{F7B541E8-562B-A1DD-CB96-372E256A782C}"/>
          </ac:picMkLst>
        </pc:picChg>
      </pc:sldChg>
      <pc:sldChg chg="modSp mod">
        <pc:chgData name="Anna Kowalczyk" userId="9c076a2b-e3ee-4c68-a285-41ef4bd15032" providerId="ADAL" clId="{FE2BA9D9-03FC-4D6C-BFEC-80832B1D5457}" dt="2023-06-05T14:51:19.491" v="3471" actId="5793"/>
        <pc:sldMkLst>
          <pc:docMk/>
          <pc:sldMk cId="1997087756" sldId="13215"/>
        </pc:sldMkLst>
        <pc:spChg chg="mod">
          <ac:chgData name="Anna Kowalczyk" userId="9c076a2b-e3ee-4c68-a285-41ef4bd15032" providerId="ADAL" clId="{FE2BA9D9-03FC-4D6C-BFEC-80832B1D5457}" dt="2023-06-05T14:49:25.143" v="3450" actId="6549"/>
          <ac:spMkLst>
            <pc:docMk/>
            <pc:sldMk cId="1997087756" sldId="13215"/>
            <ac:spMk id="2" creationId="{00000000-0000-0000-0000-000000000000}"/>
          </ac:spMkLst>
        </pc:spChg>
        <pc:spChg chg="mod">
          <ac:chgData name="Anna Kowalczyk" userId="9c076a2b-e3ee-4c68-a285-41ef4bd15032" providerId="ADAL" clId="{FE2BA9D9-03FC-4D6C-BFEC-80832B1D5457}" dt="2023-06-05T14:51:19.491" v="3471" actId="5793"/>
          <ac:spMkLst>
            <pc:docMk/>
            <pc:sldMk cId="1997087756" sldId="13215"/>
            <ac:spMk id="12" creationId="{88817622-2FE8-E783-80C9-BF80FCD6FCD6}"/>
          </ac:spMkLst>
        </pc:spChg>
      </pc:sldChg>
      <pc:sldChg chg="modSp mod">
        <pc:chgData name="Anna Kowalczyk" userId="9c076a2b-e3ee-4c68-a285-41ef4bd15032" providerId="ADAL" clId="{FE2BA9D9-03FC-4D6C-BFEC-80832B1D5457}" dt="2023-06-05T14:52:39.061" v="3499" actId="6549"/>
        <pc:sldMkLst>
          <pc:docMk/>
          <pc:sldMk cId="178353171" sldId="13216"/>
        </pc:sldMkLst>
        <pc:spChg chg="mod">
          <ac:chgData name="Anna Kowalczyk" userId="9c076a2b-e3ee-4c68-a285-41ef4bd15032" providerId="ADAL" clId="{FE2BA9D9-03FC-4D6C-BFEC-80832B1D5457}" dt="2023-06-05T14:51:32.320" v="3492" actId="20577"/>
          <ac:spMkLst>
            <pc:docMk/>
            <pc:sldMk cId="178353171" sldId="13216"/>
            <ac:spMk id="2" creationId="{00000000-0000-0000-0000-000000000000}"/>
          </ac:spMkLst>
        </pc:spChg>
        <pc:spChg chg="mod">
          <ac:chgData name="Anna Kowalczyk" userId="9c076a2b-e3ee-4c68-a285-41ef4bd15032" providerId="ADAL" clId="{FE2BA9D9-03FC-4D6C-BFEC-80832B1D5457}" dt="2023-06-05T14:52:39.061" v="3499" actId="6549"/>
          <ac:spMkLst>
            <pc:docMk/>
            <pc:sldMk cId="178353171" sldId="13216"/>
            <ac:spMk id="12" creationId="{88817622-2FE8-E783-80C9-BF80FCD6FCD6}"/>
          </ac:spMkLst>
        </pc:spChg>
      </pc:sldChg>
      <pc:sldChg chg="addSp modSp mod">
        <pc:chgData name="Anna Kowalczyk" userId="9c076a2b-e3ee-4c68-a285-41ef4bd15032" providerId="ADAL" clId="{FE2BA9D9-03FC-4D6C-BFEC-80832B1D5457}" dt="2023-06-05T14:41:45.946" v="2842"/>
        <pc:sldMkLst>
          <pc:docMk/>
          <pc:sldMk cId="3678257889" sldId="13217"/>
        </pc:sldMkLst>
        <pc:spChg chg="mod">
          <ac:chgData name="Anna Kowalczyk" userId="9c076a2b-e3ee-4c68-a285-41ef4bd15032" providerId="ADAL" clId="{FE2BA9D9-03FC-4D6C-BFEC-80832B1D5457}" dt="2023-06-05T14:31:22.007" v="1879" actId="6549"/>
          <ac:spMkLst>
            <pc:docMk/>
            <pc:sldMk cId="3678257889" sldId="13217"/>
            <ac:spMk id="2" creationId="{00000000-0000-0000-0000-000000000000}"/>
          </ac:spMkLst>
        </pc:spChg>
        <pc:spChg chg="add">
          <ac:chgData name="Anna Kowalczyk" userId="9c076a2b-e3ee-4c68-a285-41ef4bd15032" providerId="ADAL" clId="{FE2BA9D9-03FC-4D6C-BFEC-80832B1D5457}" dt="2023-06-05T14:39:52.256" v="2746"/>
          <ac:spMkLst>
            <pc:docMk/>
            <pc:sldMk cId="3678257889" sldId="13217"/>
            <ac:spMk id="7" creationId="{A2E0D37E-B54B-425D-B7C7-745D043B08CC}"/>
          </ac:spMkLst>
        </pc:spChg>
        <pc:spChg chg="mod">
          <ac:chgData name="Anna Kowalczyk" userId="9c076a2b-e3ee-4c68-a285-41ef4bd15032" providerId="ADAL" clId="{FE2BA9D9-03FC-4D6C-BFEC-80832B1D5457}" dt="2023-06-05T14:41:45.946" v="2842"/>
          <ac:spMkLst>
            <pc:docMk/>
            <pc:sldMk cId="3678257889" sldId="13217"/>
            <ac:spMk id="12" creationId="{88817622-2FE8-E783-80C9-BF80FCD6FCD6}"/>
          </ac:spMkLst>
        </pc:spChg>
      </pc:sldChg>
      <pc:sldChg chg="modSp mod">
        <pc:chgData name="Anna Kowalczyk" userId="9c076a2b-e3ee-4c68-a285-41ef4bd15032" providerId="ADAL" clId="{FE2BA9D9-03FC-4D6C-BFEC-80832B1D5457}" dt="2023-06-05T14:53:48.166" v="3545" actId="20577"/>
        <pc:sldMkLst>
          <pc:docMk/>
          <pc:sldMk cId="2052447321" sldId="13218"/>
        </pc:sldMkLst>
        <pc:spChg chg="mod">
          <ac:chgData name="Anna Kowalczyk" userId="9c076a2b-e3ee-4c68-a285-41ef4bd15032" providerId="ADAL" clId="{FE2BA9D9-03FC-4D6C-BFEC-80832B1D5457}" dt="2023-06-05T14:53:08.688" v="3532" actId="14100"/>
          <ac:spMkLst>
            <pc:docMk/>
            <pc:sldMk cId="2052447321" sldId="13218"/>
            <ac:spMk id="2" creationId="{00000000-0000-0000-0000-000000000000}"/>
          </ac:spMkLst>
        </pc:spChg>
        <pc:spChg chg="mod">
          <ac:chgData name="Anna Kowalczyk" userId="9c076a2b-e3ee-4c68-a285-41ef4bd15032" providerId="ADAL" clId="{FE2BA9D9-03FC-4D6C-BFEC-80832B1D5457}" dt="2023-06-05T14:53:48.166" v="3545" actId="20577"/>
          <ac:spMkLst>
            <pc:docMk/>
            <pc:sldMk cId="2052447321" sldId="13218"/>
            <ac:spMk id="12" creationId="{88817622-2FE8-E783-80C9-BF80FCD6FCD6}"/>
          </ac:spMkLst>
        </pc:spChg>
      </pc:sldChg>
      <pc:sldChg chg="modSp mod">
        <pc:chgData name="Anna Kowalczyk" userId="9c076a2b-e3ee-4c68-a285-41ef4bd15032" providerId="ADAL" clId="{FE2BA9D9-03FC-4D6C-BFEC-80832B1D5457}" dt="2023-06-02T08:45:09.305" v="107" actId="6549"/>
        <pc:sldMkLst>
          <pc:docMk/>
          <pc:sldMk cId="2858032100" sldId="13219"/>
        </pc:sldMkLst>
        <pc:spChg chg="mod">
          <ac:chgData name="Anna Kowalczyk" userId="9c076a2b-e3ee-4c68-a285-41ef4bd15032" providerId="ADAL" clId="{FE2BA9D9-03FC-4D6C-BFEC-80832B1D5457}" dt="2023-06-02T08:45:09.305" v="107" actId="6549"/>
          <ac:spMkLst>
            <pc:docMk/>
            <pc:sldMk cId="2858032100" sldId="13219"/>
            <ac:spMk id="2" creationId="{00000000-0000-0000-0000-000000000000}"/>
          </ac:spMkLst>
        </pc:spChg>
      </pc:sldChg>
      <pc:sldChg chg="addSp delSp modSp mod">
        <pc:chgData name="Anna Kowalczyk" userId="9c076a2b-e3ee-4c68-a285-41ef4bd15032" providerId="ADAL" clId="{FE2BA9D9-03FC-4D6C-BFEC-80832B1D5457}" dt="2023-06-05T15:03:54.127" v="4858" actId="1076"/>
        <pc:sldMkLst>
          <pc:docMk/>
          <pc:sldMk cId="1901074464" sldId="13220"/>
        </pc:sldMkLst>
        <pc:spChg chg="mod">
          <ac:chgData name="Anna Kowalczyk" userId="9c076a2b-e3ee-4c68-a285-41ef4bd15032" providerId="ADAL" clId="{FE2BA9D9-03FC-4D6C-BFEC-80832B1D5457}" dt="2023-06-05T14:54:08.480" v="3557" actId="20577"/>
          <ac:spMkLst>
            <pc:docMk/>
            <pc:sldMk cId="1901074464" sldId="13220"/>
            <ac:spMk id="2" creationId="{00000000-0000-0000-0000-000000000000}"/>
          </ac:spMkLst>
        </pc:spChg>
        <pc:spChg chg="add del mod">
          <ac:chgData name="Anna Kowalczyk" userId="9c076a2b-e3ee-4c68-a285-41ef4bd15032" providerId="ADAL" clId="{FE2BA9D9-03FC-4D6C-BFEC-80832B1D5457}" dt="2023-06-02T11:18:15.150" v="133"/>
          <ac:spMkLst>
            <pc:docMk/>
            <pc:sldMk cId="1901074464" sldId="13220"/>
            <ac:spMk id="7" creationId="{5FB76D6A-F7E9-CA22-F450-5ECB070020D2}"/>
          </ac:spMkLst>
        </pc:spChg>
        <pc:spChg chg="add del mod">
          <ac:chgData name="Anna Kowalczyk" userId="9c076a2b-e3ee-4c68-a285-41ef4bd15032" providerId="ADAL" clId="{FE2BA9D9-03FC-4D6C-BFEC-80832B1D5457}" dt="2023-06-05T15:02:49.730" v="4857" actId="6549"/>
          <ac:spMkLst>
            <pc:docMk/>
            <pc:sldMk cId="1901074464" sldId="13220"/>
            <ac:spMk id="9" creationId="{2F2D137C-7302-FDD1-5D21-19142C8308B8}"/>
          </ac:spMkLst>
        </pc:spChg>
        <pc:picChg chg="add del mod">
          <ac:chgData name="Anna Kowalczyk" userId="9c076a2b-e3ee-4c68-a285-41ef4bd15032" providerId="ADAL" clId="{FE2BA9D9-03FC-4D6C-BFEC-80832B1D5457}" dt="2023-06-02T11:18:15.150" v="133"/>
          <ac:picMkLst>
            <pc:docMk/>
            <pc:sldMk cId="1901074464" sldId="13220"/>
            <ac:picMk id="8" creationId="{AFF69AC8-33EF-31AD-5B2E-DB9E4943BA10}"/>
          </ac:picMkLst>
        </pc:picChg>
        <pc:picChg chg="add del mod">
          <ac:chgData name="Anna Kowalczyk" userId="9c076a2b-e3ee-4c68-a285-41ef4bd15032" providerId="ADAL" clId="{FE2BA9D9-03FC-4D6C-BFEC-80832B1D5457}" dt="2023-06-02T11:18:09.278" v="131"/>
          <ac:picMkLst>
            <pc:docMk/>
            <pc:sldMk cId="1901074464" sldId="13220"/>
            <ac:picMk id="1026" creationId="{009ADC34-61B7-7E3E-B4DC-8972EFC73341}"/>
          </ac:picMkLst>
        </pc:picChg>
        <pc:picChg chg="add mod">
          <ac:chgData name="Anna Kowalczyk" userId="9c076a2b-e3ee-4c68-a285-41ef4bd15032" providerId="ADAL" clId="{FE2BA9D9-03FC-4D6C-BFEC-80832B1D5457}" dt="2023-06-05T15:03:54.127" v="4858" actId="1076"/>
          <ac:picMkLst>
            <pc:docMk/>
            <pc:sldMk cId="1901074464" sldId="13220"/>
            <ac:picMk id="1028" creationId="{93988FDE-EF9C-5E68-3E74-6EBF2A098B1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CD55C35-1906-E7EE-4F98-20C70CDF75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FC87305-5939-88D4-70E1-53703012D57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D72BD1-B6D1-4F5C-946B-DA94228E66E7}" type="datetimeFigureOut">
              <a:rPr lang="de-DE" smtClean="0">
                <a:latin typeface="Arial" panose="020B0604020202020204" pitchFamily="34" charset="0"/>
              </a:rPr>
              <a:t>05.06.2023</a:t>
            </a:fld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C3EDCA2-C3B5-03A7-861F-CF2A5783B4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D6DA7C8-8460-7CE0-9DDD-60DDCDF1E07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906B0-9162-4CF7-B73B-54D8BAB7FF17}" type="slidenum">
              <a:rPr lang="de-DE" smtClean="0">
                <a:latin typeface="Arial" panose="020B0604020202020204" pitchFamily="34" charset="0"/>
              </a:rPr>
              <a:t>‹#›</a:t>
            </a:fld>
            <a:endParaRPr lang="de-DE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97102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0" y="0"/>
            <a:ext cx="6797675" cy="382587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vert="horz" lIns="90965" tIns="45482" rIns="90965" bIns="45482" rtlCol="0" anchor="ctr"/>
          <a:lstStyle/>
          <a:p>
            <a:endParaRPr lang="en-US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gray">
          <a:xfrm>
            <a:off x="592134" y="4763525"/>
            <a:ext cx="5927634" cy="4863232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noProof="0" dirty="0" err="1"/>
              <a:t>Textmasterformat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75068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1600"/>
      </a:spcBef>
      <a:defRPr sz="1000" kern="1200">
        <a:solidFill>
          <a:schemeClr val="tx1"/>
        </a:solidFill>
        <a:latin typeface="Arial" panose="020B0604020202020204" pitchFamily="34" charset="0"/>
        <a:ea typeface="Arial" panose="020B0606030504020204" pitchFamily="34" charset="0"/>
        <a:cs typeface="Arial" panose="020B0604020202020204" pitchFamily="34" charset="0"/>
      </a:defRPr>
    </a:lvl1pPr>
    <a:lvl2pPr marL="144000" indent="-144000" algn="l" defTabSz="914400" rtl="0" eaLnBrk="1" latinLnBrk="0" hangingPunct="1">
      <a:spcBef>
        <a:spcPts val="600"/>
      </a:spcBef>
      <a:buClr>
        <a:schemeClr val="accent1"/>
      </a:buClr>
      <a:buFont typeface="Arial" panose="020B0604020202020204" pitchFamily="34" charset="0"/>
      <a:buChar char="●"/>
      <a:defRPr sz="1000" kern="1200">
        <a:solidFill>
          <a:schemeClr val="tx1"/>
        </a:solidFill>
        <a:latin typeface="Arial" panose="020B0604020202020204" pitchFamily="34" charset="0"/>
        <a:ea typeface="Arial" panose="020B0606030504020204" pitchFamily="34" charset="0"/>
        <a:cs typeface="Arial" panose="020B0604020202020204" pitchFamily="34" charset="0"/>
      </a:defRPr>
    </a:lvl2pPr>
    <a:lvl3pPr marL="288000" indent="-144000" algn="l" defTabSz="914400" rtl="0" eaLnBrk="1" latinLnBrk="0" hangingPunct="1">
      <a:spcBef>
        <a:spcPts val="600"/>
      </a:spcBef>
      <a:buClr>
        <a:schemeClr val="accent1"/>
      </a:buClr>
      <a:buFont typeface="Arial" panose="020B0604020202020204" pitchFamily="34" charset="0"/>
      <a:buChar char="●"/>
      <a:defRPr sz="1000" kern="1200">
        <a:solidFill>
          <a:schemeClr val="tx1"/>
        </a:solidFill>
        <a:latin typeface="Arial" panose="020B0604020202020204" pitchFamily="34" charset="0"/>
        <a:ea typeface="Arial" panose="020B0606030504020204" pitchFamily="34" charset="0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5065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7521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1628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9272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41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8309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6827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9584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652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023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2181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258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433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7515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989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076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57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4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1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1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1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1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Relationship Id="rId4" Type="http://schemas.openxmlformats.org/officeDocument/2006/relationships/image" Target="../media/image1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Relationship Id="rId4" Type="http://schemas.openxmlformats.org/officeDocument/2006/relationships/image" Target="../media/image1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Relationship Id="rId4" Type="http://schemas.openxmlformats.org/officeDocument/2006/relationships/image" Target="../media/image1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33549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inv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inv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4A86C03-A116-8736-B44E-6839EACBF8B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04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780679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257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7659763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075" y="1341438"/>
            <a:ext cx="7669213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2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97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18305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81075" y="1341439"/>
            <a:ext cx="10226675" cy="5040311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688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Text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18305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81075" y="1341439"/>
            <a:ext cx="10226675" cy="5040311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678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, Text or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7239487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platzhalter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81075" y="6487237"/>
            <a:ext cx="764633" cy="124906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FontTx/>
              <a:buNone/>
              <a:tabLst/>
              <a:defRPr sz="800" b="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pPr lvl="0"/>
            <a:r>
              <a:rPr lang="en-US" noProof="0" dirty="0"/>
              <a:t>Source/Footnote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7" hasCustomPrompt="1"/>
          </p:nvPr>
        </p:nvSpPr>
        <p:spPr bwMode="gray">
          <a:xfrm>
            <a:off x="981076" y="1736812"/>
            <a:ext cx="10226674" cy="4644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075" y="1341438"/>
            <a:ext cx="7669213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614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25740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4937125" cy="5040312"/>
          </a:xfrm>
          <a:prstGeom prst="rect">
            <a:avLst/>
          </a:prstGeom>
        </p:spPr>
        <p:txBody>
          <a:bodyPr lIns="0" r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8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0625" y="1341439"/>
            <a:ext cx="4937125" cy="5040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 lang="de-DE" noProof="0" dirty="0" smtClean="0"/>
            </a:lvl3pPr>
            <a:lvl4pPr>
              <a:defRPr lang="de-DE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658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Objects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25740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4937125" cy="5040312"/>
          </a:xfrm>
          <a:prstGeom prst="rect">
            <a:avLst/>
          </a:prstGeom>
        </p:spPr>
        <p:txBody>
          <a:bodyPr lIns="0" r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8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0625" y="1341439"/>
            <a:ext cx="4937125" cy="5040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 lang="de-DE" noProof="0" dirty="0" smtClean="0"/>
            </a:lvl3pPr>
            <a:lvl4pPr>
              <a:defRPr lang="de-DE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521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stage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78A5241E-F25D-6622-412C-F9415D6DFC6A}"/>
              </a:ext>
            </a:extLst>
          </p:cNvPr>
          <p:cNvSpPr/>
          <p:nvPr userDrawn="1"/>
        </p:nvSpPr>
        <p:spPr bwMode="white">
          <a:xfrm>
            <a:off x="0" y="0"/>
            <a:ext cx="8742267" cy="6858000"/>
          </a:xfrm>
          <a:custGeom>
            <a:avLst/>
            <a:gdLst>
              <a:gd name="connsiteX0" fmla="*/ 0 w 8742267"/>
              <a:gd name="connsiteY0" fmla="*/ 0 h 6858000"/>
              <a:gd name="connsiteX1" fmla="*/ 8041585 w 8742267"/>
              <a:gd name="connsiteY1" fmla="*/ 0 h 6858000"/>
              <a:gd name="connsiteX2" fmla="*/ 7995256 w 8742267"/>
              <a:gd name="connsiteY2" fmla="*/ 37171 h 6858000"/>
              <a:gd name="connsiteX3" fmla="*/ 8707105 w 8742267"/>
              <a:gd name="connsiteY3" fmla="*/ 6818987 h 6858000"/>
              <a:gd name="connsiteX4" fmla="*/ 8742267 w 8742267"/>
              <a:gd name="connsiteY4" fmla="*/ 6858000 h 6858000"/>
              <a:gd name="connsiteX5" fmla="*/ 0 w 874226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42267" h="6858000">
                <a:moveTo>
                  <a:pt x="0" y="0"/>
                </a:moveTo>
                <a:lnTo>
                  <a:pt x="8041585" y="0"/>
                </a:lnTo>
                <a:lnTo>
                  <a:pt x="7995256" y="37171"/>
                </a:lnTo>
                <a:cubicBezTo>
                  <a:pt x="6152320" y="1641459"/>
                  <a:pt x="6922197" y="4768561"/>
                  <a:pt x="8707105" y="6818987"/>
                </a:cubicBezTo>
                <a:lnTo>
                  <a:pt x="87422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dirty="0" err="1">
              <a:solidFill>
                <a:schemeClr val="tx1"/>
              </a:solidFill>
              <a:latin typeface="Arial" panose="020B0604020202020204" pitchFamily="34" charset="0"/>
              <a:ea typeface="Arial" panose="020B0606030504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black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black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8585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stag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78A5241E-F25D-6622-412C-F9415D6DFC6A}"/>
              </a:ext>
            </a:extLst>
          </p:cNvPr>
          <p:cNvSpPr/>
          <p:nvPr userDrawn="1"/>
        </p:nvSpPr>
        <p:spPr bwMode="white">
          <a:xfrm>
            <a:off x="0" y="0"/>
            <a:ext cx="8742267" cy="6858000"/>
          </a:xfrm>
          <a:custGeom>
            <a:avLst/>
            <a:gdLst>
              <a:gd name="connsiteX0" fmla="*/ 0 w 8742267"/>
              <a:gd name="connsiteY0" fmla="*/ 0 h 6858000"/>
              <a:gd name="connsiteX1" fmla="*/ 8041585 w 8742267"/>
              <a:gd name="connsiteY1" fmla="*/ 0 h 6858000"/>
              <a:gd name="connsiteX2" fmla="*/ 7995256 w 8742267"/>
              <a:gd name="connsiteY2" fmla="*/ 37171 h 6858000"/>
              <a:gd name="connsiteX3" fmla="*/ 8707105 w 8742267"/>
              <a:gd name="connsiteY3" fmla="*/ 6818987 h 6858000"/>
              <a:gd name="connsiteX4" fmla="*/ 8742267 w 8742267"/>
              <a:gd name="connsiteY4" fmla="*/ 6858000 h 6858000"/>
              <a:gd name="connsiteX5" fmla="*/ 0 w 874226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42267" h="6858000">
                <a:moveTo>
                  <a:pt x="0" y="0"/>
                </a:moveTo>
                <a:lnTo>
                  <a:pt x="8041585" y="0"/>
                </a:lnTo>
                <a:lnTo>
                  <a:pt x="7995256" y="37171"/>
                </a:lnTo>
                <a:cubicBezTo>
                  <a:pt x="6152320" y="1641459"/>
                  <a:pt x="6922197" y="4768561"/>
                  <a:pt x="8707105" y="6818987"/>
                </a:cubicBezTo>
                <a:lnTo>
                  <a:pt x="87422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dirty="0" err="1">
              <a:solidFill>
                <a:schemeClr val="tx1"/>
              </a:solidFill>
              <a:latin typeface="Arial" panose="020B0604020202020204" pitchFamily="34" charset="0"/>
              <a:ea typeface="Arial" panose="020B0606030504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70310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81" name="Bildplatzhalter 80">
            <a:extLst>
              <a:ext uri="{FF2B5EF4-FFF2-40B4-BE49-F238E27FC236}">
                <a16:creationId xmlns:a16="http://schemas.microsoft.com/office/drawing/2014/main" id="{6105DDE3-C0A8-8F51-E177-DDC41B5361B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5542456" y="-4762"/>
            <a:ext cx="6657482" cy="6867525"/>
          </a:xfrm>
          <a:custGeom>
            <a:avLst/>
            <a:gdLst>
              <a:gd name="connsiteX0" fmla="*/ 4924742 w 6657482"/>
              <a:gd name="connsiteY0" fmla="*/ 239222 h 6867525"/>
              <a:gd name="connsiteX1" fmla="*/ 4827094 w 6657482"/>
              <a:gd name="connsiteY1" fmla="*/ 336870 h 6867525"/>
              <a:gd name="connsiteX2" fmla="*/ 4827094 w 6657482"/>
              <a:gd name="connsiteY2" fmla="*/ 735013 h 6867525"/>
              <a:gd name="connsiteX3" fmla="*/ 4924742 w 6657482"/>
              <a:gd name="connsiteY3" fmla="*/ 832661 h 6867525"/>
              <a:gd name="connsiteX4" fmla="*/ 6291811 w 6657482"/>
              <a:gd name="connsiteY4" fmla="*/ 832661 h 6867525"/>
              <a:gd name="connsiteX5" fmla="*/ 6389459 w 6657482"/>
              <a:gd name="connsiteY5" fmla="*/ 735013 h 6867525"/>
              <a:gd name="connsiteX6" fmla="*/ 6389459 w 6657482"/>
              <a:gd name="connsiteY6" fmla="*/ 336870 h 6867525"/>
              <a:gd name="connsiteX7" fmla="*/ 6291811 w 6657482"/>
              <a:gd name="connsiteY7" fmla="*/ 239222 h 6867525"/>
              <a:gd name="connsiteX8" fmla="*/ 2684561 w 6657482"/>
              <a:gd name="connsiteY8" fmla="*/ 0 h 6867525"/>
              <a:gd name="connsiteX9" fmla="*/ 6657482 w 6657482"/>
              <a:gd name="connsiteY9" fmla="*/ 0 h 6867525"/>
              <a:gd name="connsiteX10" fmla="*/ 6657482 w 6657482"/>
              <a:gd name="connsiteY10" fmla="*/ 6867525 h 6867525"/>
              <a:gd name="connsiteX11" fmla="*/ 827547 w 6657482"/>
              <a:gd name="connsiteY11" fmla="*/ 6867525 h 6867525"/>
              <a:gd name="connsiteX12" fmla="*/ 765196 w 6657482"/>
              <a:gd name="connsiteY12" fmla="*/ 6806866 h 6867525"/>
              <a:gd name="connsiteX13" fmla="*/ 0 w 6657482"/>
              <a:gd name="connsiteY13" fmla="*/ 4903495 h 6867525"/>
              <a:gd name="connsiteX14" fmla="*/ 2492900 w 6657482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657482" h="6867525">
                <a:moveTo>
                  <a:pt x="4924742" y="239222"/>
                </a:moveTo>
                <a:cubicBezTo>
                  <a:pt x="4870949" y="239222"/>
                  <a:pt x="4827094" y="283077"/>
                  <a:pt x="4827094" y="336870"/>
                </a:cubicBezTo>
                <a:lnTo>
                  <a:pt x="4827094" y="735013"/>
                </a:lnTo>
                <a:cubicBezTo>
                  <a:pt x="4827094" y="788805"/>
                  <a:pt x="4870949" y="832661"/>
                  <a:pt x="4924742" y="832661"/>
                </a:cubicBezTo>
                <a:lnTo>
                  <a:pt x="6291811" y="832661"/>
                </a:lnTo>
                <a:cubicBezTo>
                  <a:pt x="6345736" y="832661"/>
                  <a:pt x="6389459" y="788805"/>
                  <a:pt x="6389459" y="735013"/>
                </a:cubicBezTo>
                <a:lnTo>
                  <a:pt x="6389459" y="336870"/>
                </a:lnTo>
                <a:cubicBezTo>
                  <a:pt x="6389459" y="283077"/>
                  <a:pt x="6345604" y="239222"/>
                  <a:pt x="6291811" y="239222"/>
                </a:cubicBezTo>
                <a:close/>
                <a:moveTo>
                  <a:pt x="2684561" y="0"/>
                </a:moveTo>
                <a:lnTo>
                  <a:pt x="6657482" y="0"/>
                </a:lnTo>
                <a:lnTo>
                  <a:pt x="6657482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8839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33549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4A86C03-A116-8736-B44E-6839EACBF8B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50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81" name="Bildplatzhalter 80">
            <a:extLst>
              <a:ext uri="{FF2B5EF4-FFF2-40B4-BE49-F238E27FC236}">
                <a16:creationId xmlns:a16="http://schemas.microsoft.com/office/drawing/2014/main" id="{6105DDE3-C0A8-8F51-E177-DDC41B5361B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5542456" y="-4762"/>
            <a:ext cx="6657482" cy="6867525"/>
          </a:xfrm>
          <a:custGeom>
            <a:avLst/>
            <a:gdLst>
              <a:gd name="connsiteX0" fmla="*/ 4924742 w 6657482"/>
              <a:gd name="connsiteY0" fmla="*/ 239222 h 6867525"/>
              <a:gd name="connsiteX1" fmla="*/ 4827094 w 6657482"/>
              <a:gd name="connsiteY1" fmla="*/ 336870 h 6867525"/>
              <a:gd name="connsiteX2" fmla="*/ 4827094 w 6657482"/>
              <a:gd name="connsiteY2" fmla="*/ 735013 h 6867525"/>
              <a:gd name="connsiteX3" fmla="*/ 4924742 w 6657482"/>
              <a:gd name="connsiteY3" fmla="*/ 832661 h 6867525"/>
              <a:gd name="connsiteX4" fmla="*/ 6291811 w 6657482"/>
              <a:gd name="connsiteY4" fmla="*/ 832661 h 6867525"/>
              <a:gd name="connsiteX5" fmla="*/ 6389459 w 6657482"/>
              <a:gd name="connsiteY5" fmla="*/ 735013 h 6867525"/>
              <a:gd name="connsiteX6" fmla="*/ 6389459 w 6657482"/>
              <a:gd name="connsiteY6" fmla="*/ 336870 h 6867525"/>
              <a:gd name="connsiteX7" fmla="*/ 6291811 w 6657482"/>
              <a:gd name="connsiteY7" fmla="*/ 239222 h 6867525"/>
              <a:gd name="connsiteX8" fmla="*/ 2684561 w 6657482"/>
              <a:gd name="connsiteY8" fmla="*/ 0 h 6867525"/>
              <a:gd name="connsiteX9" fmla="*/ 6657482 w 6657482"/>
              <a:gd name="connsiteY9" fmla="*/ 0 h 6867525"/>
              <a:gd name="connsiteX10" fmla="*/ 6657482 w 6657482"/>
              <a:gd name="connsiteY10" fmla="*/ 6867525 h 6867525"/>
              <a:gd name="connsiteX11" fmla="*/ 827547 w 6657482"/>
              <a:gd name="connsiteY11" fmla="*/ 6867525 h 6867525"/>
              <a:gd name="connsiteX12" fmla="*/ 765196 w 6657482"/>
              <a:gd name="connsiteY12" fmla="*/ 6806866 h 6867525"/>
              <a:gd name="connsiteX13" fmla="*/ 0 w 6657482"/>
              <a:gd name="connsiteY13" fmla="*/ 4903495 h 6867525"/>
              <a:gd name="connsiteX14" fmla="*/ 2492900 w 6657482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657482" h="6867525">
                <a:moveTo>
                  <a:pt x="4924742" y="239222"/>
                </a:moveTo>
                <a:cubicBezTo>
                  <a:pt x="4870949" y="239222"/>
                  <a:pt x="4827094" y="283077"/>
                  <a:pt x="4827094" y="336870"/>
                </a:cubicBezTo>
                <a:lnTo>
                  <a:pt x="4827094" y="735013"/>
                </a:lnTo>
                <a:cubicBezTo>
                  <a:pt x="4827094" y="788805"/>
                  <a:pt x="4870949" y="832661"/>
                  <a:pt x="4924742" y="832661"/>
                </a:cubicBezTo>
                <a:lnTo>
                  <a:pt x="6291811" y="832661"/>
                </a:lnTo>
                <a:cubicBezTo>
                  <a:pt x="6345736" y="832661"/>
                  <a:pt x="6389459" y="788805"/>
                  <a:pt x="6389459" y="735013"/>
                </a:cubicBezTo>
                <a:lnTo>
                  <a:pt x="6389459" y="336870"/>
                </a:lnTo>
                <a:cubicBezTo>
                  <a:pt x="6389459" y="283077"/>
                  <a:pt x="6345604" y="239222"/>
                  <a:pt x="6291811" y="239222"/>
                </a:cubicBezTo>
                <a:close/>
                <a:moveTo>
                  <a:pt x="2684561" y="0"/>
                </a:moveTo>
                <a:lnTo>
                  <a:pt x="6657482" y="0"/>
                </a:lnTo>
                <a:lnTo>
                  <a:pt x="6657482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352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small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E2D57917-D31F-1885-4688-B06FF31D65D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6664009" y="0"/>
            <a:ext cx="5526404" cy="6867525"/>
          </a:xfrm>
          <a:custGeom>
            <a:avLst/>
            <a:gdLst>
              <a:gd name="connsiteX0" fmla="*/ 3802091 w 5526404"/>
              <a:gd name="connsiteY0" fmla="*/ 232207 h 6867525"/>
              <a:gd name="connsiteX1" fmla="*/ 3705541 w 5526404"/>
              <a:gd name="connsiteY1" fmla="*/ 328757 h 6867525"/>
              <a:gd name="connsiteX2" fmla="*/ 3705541 w 5526404"/>
              <a:gd name="connsiteY2" fmla="*/ 729228 h 6867525"/>
              <a:gd name="connsiteX3" fmla="*/ 3802091 w 5526404"/>
              <a:gd name="connsiteY3" fmla="*/ 825778 h 6867525"/>
              <a:gd name="connsiteX4" fmla="*/ 5169501 w 5526404"/>
              <a:gd name="connsiteY4" fmla="*/ 825778 h 6867525"/>
              <a:gd name="connsiteX5" fmla="*/ 5266051 w 5526404"/>
              <a:gd name="connsiteY5" fmla="*/ 729228 h 6867525"/>
              <a:gd name="connsiteX6" fmla="*/ 5266051 w 5526404"/>
              <a:gd name="connsiteY6" fmla="*/ 328757 h 6867525"/>
              <a:gd name="connsiteX7" fmla="*/ 5169501 w 5526404"/>
              <a:gd name="connsiteY7" fmla="*/ 232207 h 6867525"/>
              <a:gd name="connsiteX8" fmla="*/ 2684561 w 5526404"/>
              <a:gd name="connsiteY8" fmla="*/ 0 h 6867525"/>
              <a:gd name="connsiteX9" fmla="*/ 5526404 w 5526404"/>
              <a:gd name="connsiteY9" fmla="*/ 0 h 6867525"/>
              <a:gd name="connsiteX10" fmla="*/ 5526404 w 5526404"/>
              <a:gd name="connsiteY10" fmla="*/ 6867525 h 6867525"/>
              <a:gd name="connsiteX11" fmla="*/ 827547 w 5526404"/>
              <a:gd name="connsiteY11" fmla="*/ 6867525 h 6867525"/>
              <a:gd name="connsiteX12" fmla="*/ 765196 w 5526404"/>
              <a:gd name="connsiteY12" fmla="*/ 6806866 h 6867525"/>
              <a:gd name="connsiteX13" fmla="*/ 0 w 5526404"/>
              <a:gd name="connsiteY13" fmla="*/ 4903495 h 6867525"/>
              <a:gd name="connsiteX14" fmla="*/ 2492900 w 5526404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526404" h="6867525">
                <a:moveTo>
                  <a:pt x="3802091" y="232207"/>
                </a:moveTo>
                <a:cubicBezTo>
                  <a:pt x="3748768" y="232207"/>
                  <a:pt x="3705541" y="275434"/>
                  <a:pt x="3705541" y="328757"/>
                </a:cubicBezTo>
                <a:lnTo>
                  <a:pt x="3705541" y="729228"/>
                </a:lnTo>
                <a:cubicBezTo>
                  <a:pt x="3705541" y="782551"/>
                  <a:pt x="3748768" y="825778"/>
                  <a:pt x="3802091" y="825778"/>
                </a:cubicBezTo>
                <a:lnTo>
                  <a:pt x="5169501" y="825778"/>
                </a:lnTo>
                <a:cubicBezTo>
                  <a:pt x="5222824" y="825778"/>
                  <a:pt x="5266051" y="782551"/>
                  <a:pt x="5266051" y="729228"/>
                </a:cubicBezTo>
                <a:lnTo>
                  <a:pt x="5266051" y="328757"/>
                </a:lnTo>
                <a:cubicBezTo>
                  <a:pt x="5266051" y="275434"/>
                  <a:pt x="5222824" y="232207"/>
                  <a:pt x="5169501" y="232207"/>
                </a:cubicBezTo>
                <a:close/>
                <a:moveTo>
                  <a:pt x="2684561" y="0"/>
                </a:moveTo>
                <a:lnTo>
                  <a:pt x="5526404" y="0"/>
                </a:lnTo>
                <a:lnTo>
                  <a:pt x="5526404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21726A9-4CAC-4C06-2038-B2144AA08D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3724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 le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55451BA6-4BD9-3576-F397-5D389CBE4B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9051" y="-15924"/>
            <a:ext cx="7176925" cy="6889849"/>
          </a:xfrm>
          <a:custGeom>
            <a:avLst/>
            <a:gdLst>
              <a:gd name="connsiteX0" fmla="*/ 0 w 7143750"/>
              <a:gd name="connsiteY0" fmla="*/ 0 h 6858001"/>
              <a:gd name="connsiteX1" fmla="*/ 4414739 w 7143750"/>
              <a:gd name="connsiteY1" fmla="*/ 0 h 6858001"/>
              <a:gd name="connsiteX2" fmla="*/ 4519014 w 7143750"/>
              <a:gd name="connsiteY2" fmla="*/ 89971 h 6858001"/>
              <a:gd name="connsiteX3" fmla="*/ 7143750 w 7143750"/>
              <a:gd name="connsiteY3" fmla="*/ 5410201 h 6858001"/>
              <a:gd name="connsiteX4" fmla="*/ 6910785 w 7143750"/>
              <a:gd name="connsiteY4" fmla="*/ 6685297 h 6858001"/>
              <a:gd name="connsiteX5" fmla="*/ 6837992 w 7143750"/>
              <a:gd name="connsiteY5" fmla="*/ 6858001 h 6858001"/>
              <a:gd name="connsiteX6" fmla="*/ 0 w 7143750"/>
              <a:gd name="connsiteY6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43750" h="6858001">
                <a:moveTo>
                  <a:pt x="0" y="0"/>
                </a:moveTo>
                <a:lnTo>
                  <a:pt x="4414739" y="0"/>
                </a:lnTo>
                <a:lnTo>
                  <a:pt x="4519014" y="89971"/>
                </a:lnTo>
                <a:cubicBezTo>
                  <a:pt x="5931095" y="1360011"/>
                  <a:pt x="7143750" y="3537377"/>
                  <a:pt x="7143750" y="5410201"/>
                </a:cubicBezTo>
                <a:cubicBezTo>
                  <a:pt x="7143750" y="5870496"/>
                  <a:pt x="7059337" y="6295857"/>
                  <a:pt x="6910785" y="6685297"/>
                </a:cubicBezTo>
                <a:lnTo>
                  <a:pt x="6837992" y="6858001"/>
                </a:lnTo>
                <a:lnTo>
                  <a:pt x="0" y="6858001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7740650" y="2646402"/>
            <a:ext cx="3651250" cy="110799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7182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 left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55451BA6-4BD9-3576-F397-5D389CBE4B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9051" y="-15924"/>
            <a:ext cx="7176925" cy="6889849"/>
          </a:xfrm>
          <a:custGeom>
            <a:avLst/>
            <a:gdLst>
              <a:gd name="connsiteX0" fmla="*/ 0 w 7143750"/>
              <a:gd name="connsiteY0" fmla="*/ 0 h 6858001"/>
              <a:gd name="connsiteX1" fmla="*/ 4414739 w 7143750"/>
              <a:gd name="connsiteY1" fmla="*/ 0 h 6858001"/>
              <a:gd name="connsiteX2" fmla="*/ 4519014 w 7143750"/>
              <a:gd name="connsiteY2" fmla="*/ 89971 h 6858001"/>
              <a:gd name="connsiteX3" fmla="*/ 7143750 w 7143750"/>
              <a:gd name="connsiteY3" fmla="*/ 5410201 h 6858001"/>
              <a:gd name="connsiteX4" fmla="*/ 6910785 w 7143750"/>
              <a:gd name="connsiteY4" fmla="*/ 6685297 h 6858001"/>
              <a:gd name="connsiteX5" fmla="*/ 6837992 w 7143750"/>
              <a:gd name="connsiteY5" fmla="*/ 6858001 h 6858001"/>
              <a:gd name="connsiteX6" fmla="*/ 0 w 7143750"/>
              <a:gd name="connsiteY6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43750" h="6858001">
                <a:moveTo>
                  <a:pt x="0" y="0"/>
                </a:moveTo>
                <a:lnTo>
                  <a:pt x="4414739" y="0"/>
                </a:lnTo>
                <a:lnTo>
                  <a:pt x="4519014" y="89971"/>
                </a:lnTo>
                <a:cubicBezTo>
                  <a:pt x="5931095" y="1360011"/>
                  <a:pt x="7143750" y="3537377"/>
                  <a:pt x="7143750" y="5410201"/>
                </a:cubicBezTo>
                <a:cubicBezTo>
                  <a:pt x="7143750" y="5870496"/>
                  <a:pt x="7059337" y="6295857"/>
                  <a:pt x="6910785" y="6685297"/>
                </a:cubicBezTo>
                <a:lnTo>
                  <a:pt x="6837992" y="6858001"/>
                </a:lnTo>
                <a:lnTo>
                  <a:pt x="0" y="6858001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7740650" y="2646402"/>
            <a:ext cx="3651250" cy="110799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465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9EF7EF8B-E441-5CC3-3C27-0068C5EBDD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0480098 w 12216212"/>
              <a:gd name="connsiteY0" fmla="*/ 241717 h 6872514"/>
              <a:gd name="connsiteX1" fmla="*/ 10382450 w 12216212"/>
              <a:gd name="connsiteY1" fmla="*/ 339365 h 6872514"/>
              <a:gd name="connsiteX2" fmla="*/ 10382450 w 12216212"/>
              <a:gd name="connsiteY2" fmla="*/ 737508 h 6872514"/>
              <a:gd name="connsiteX3" fmla="*/ 10480098 w 12216212"/>
              <a:gd name="connsiteY3" fmla="*/ 835156 h 6872514"/>
              <a:gd name="connsiteX4" fmla="*/ 11847167 w 12216212"/>
              <a:gd name="connsiteY4" fmla="*/ 835156 h 6872514"/>
              <a:gd name="connsiteX5" fmla="*/ 11944815 w 12216212"/>
              <a:gd name="connsiteY5" fmla="*/ 737508 h 6872514"/>
              <a:gd name="connsiteX6" fmla="*/ 11944815 w 12216212"/>
              <a:gd name="connsiteY6" fmla="*/ 339365 h 6872514"/>
              <a:gd name="connsiteX7" fmla="*/ 11847167 w 12216212"/>
              <a:gd name="connsiteY7" fmla="*/ 241717 h 6872514"/>
              <a:gd name="connsiteX8" fmla="*/ 0 w 12216212"/>
              <a:gd name="connsiteY8" fmla="*/ 0 h 6872514"/>
              <a:gd name="connsiteX9" fmla="*/ 12216212 w 12216212"/>
              <a:gd name="connsiteY9" fmla="*/ 0 h 6872514"/>
              <a:gd name="connsiteX10" fmla="*/ 12216212 w 12216212"/>
              <a:gd name="connsiteY10" fmla="*/ 6872514 h 6872514"/>
              <a:gd name="connsiteX11" fmla="*/ 0 w 12216212"/>
              <a:gd name="connsiteY1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16212" h="6872514"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8450643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 4">
            <a:extLst>
              <a:ext uri="{FF2B5EF4-FFF2-40B4-BE49-F238E27FC236}">
                <a16:creationId xmlns:a16="http://schemas.microsoft.com/office/drawing/2014/main" id="{B64B2F44-84CE-7A73-4682-A06B853C55AE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0A2BB51F-794C-9F8C-AC7B-C80F984361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250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2114497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platzhalter 6"/>
          <p:cNvSpPr>
            <a:spLocks noGrp="1"/>
          </p:cNvSpPr>
          <p:nvPr userDrawn="1">
            <p:ph type="body" sz="quarter" idx="10"/>
          </p:nvPr>
        </p:nvSpPr>
        <p:spPr>
          <a:xfrm>
            <a:off x="2787909" y="3472542"/>
            <a:ext cx="4704809" cy="266700"/>
          </a:xfrm>
        </p:spPr>
        <p:txBody>
          <a:bodyPr anchor="b"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180612" indent="0">
              <a:buFontTx/>
              <a:buNone/>
              <a:defRPr sz="1600"/>
            </a:lvl2pPr>
            <a:lvl3pPr marL="360000" indent="0">
              <a:buFontTx/>
              <a:buNone/>
              <a:defRPr sz="1600"/>
            </a:lvl3pPr>
            <a:lvl4pPr marL="540612" indent="0">
              <a:buFontTx/>
              <a:buNone/>
              <a:defRPr sz="1600"/>
            </a:lvl4pPr>
            <a:lvl5pPr marL="268288" indent="0">
              <a:buFontTx/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1"/>
          </p:nvPr>
        </p:nvSpPr>
        <p:spPr>
          <a:xfrm>
            <a:off x="2787909" y="4018950"/>
            <a:ext cx="4704809" cy="520655"/>
          </a:xfrm>
        </p:spPr>
        <p:txBody>
          <a:bodyPr wrap="square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1pPr>
            <a:lvl2pPr marL="268288" indent="-268288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●"/>
              <a:defRPr sz="1600"/>
            </a:lvl2pPr>
            <a:lvl3pPr marL="360000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3pPr>
            <a:lvl4pPr marL="540612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4pPr>
            <a:lvl5pPr marL="268288" indent="0">
              <a:lnSpc>
                <a:spcPct val="110000"/>
              </a:lnSpc>
              <a:spcBef>
                <a:spcPts val="0"/>
              </a:spcBef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239" name="Grafik 238">
            <a:extLst>
              <a:ext uri="{FF2B5EF4-FFF2-40B4-BE49-F238E27FC236}">
                <a16:creationId xmlns:a16="http://schemas.microsoft.com/office/drawing/2014/main" id="{D494F1D2-0C48-12FF-F886-CE220238FB4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0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page_s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ildplatzhalter 29">
            <a:extLst>
              <a:ext uri="{FF2B5EF4-FFF2-40B4-BE49-F238E27FC236}">
                <a16:creationId xmlns:a16="http://schemas.microsoft.com/office/drawing/2014/main" id="{48923AC6-4C66-84D8-8535-D6D97BF2EF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0480098 w 12216212"/>
              <a:gd name="connsiteY0" fmla="*/ 241717 h 6872514"/>
              <a:gd name="connsiteX1" fmla="*/ 10382450 w 12216212"/>
              <a:gd name="connsiteY1" fmla="*/ 339365 h 6872514"/>
              <a:gd name="connsiteX2" fmla="*/ 10382450 w 12216212"/>
              <a:gd name="connsiteY2" fmla="*/ 737508 h 6872514"/>
              <a:gd name="connsiteX3" fmla="*/ 10480098 w 12216212"/>
              <a:gd name="connsiteY3" fmla="*/ 835156 h 6872514"/>
              <a:gd name="connsiteX4" fmla="*/ 11847167 w 12216212"/>
              <a:gd name="connsiteY4" fmla="*/ 835156 h 6872514"/>
              <a:gd name="connsiteX5" fmla="*/ 11944815 w 12216212"/>
              <a:gd name="connsiteY5" fmla="*/ 737508 h 6872514"/>
              <a:gd name="connsiteX6" fmla="*/ 11944815 w 12216212"/>
              <a:gd name="connsiteY6" fmla="*/ 339365 h 6872514"/>
              <a:gd name="connsiteX7" fmla="*/ 11847167 w 12216212"/>
              <a:gd name="connsiteY7" fmla="*/ 241717 h 6872514"/>
              <a:gd name="connsiteX8" fmla="*/ 0 w 12216212"/>
              <a:gd name="connsiteY8" fmla="*/ 0 h 6872514"/>
              <a:gd name="connsiteX9" fmla="*/ 12216212 w 12216212"/>
              <a:gd name="connsiteY9" fmla="*/ 0 h 6872514"/>
              <a:gd name="connsiteX10" fmla="*/ 12216212 w 12216212"/>
              <a:gd name="connsiteY10" fmla="*/ 6872514 h 6872514"/>
              <a:gd name="connsiteX11" fmla="*/ 0 w 12216212"/>
              <a:gd name="connsiteY1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16212" h="6872514"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2568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itel 1">
            <a:extLst>
              <a:ext uri="{FF2B5EF4-FFF2-40B4-BE49-F238E27FC236}">
                <a16:creationId xmlns:a16="http://schemas.microsoft.com/office/drawing/2014/main" id="{99EFEE31-F98F-DC57-8BB7-210EAEC697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  <a:endParaRPr lang="en-US" noProof="0" dirty="0"/>
          </a:p>
        </p:txBody>
      </p:sp>
      <p:sp>
        <p:nvSpPr>
          <p:cNvPr id="32" name="Untertitel 2">
            <a:extLst>
              <a:ext uri="{FF2B5EF4-FFF2-40B4-BE49-F238E27FC236}">
                <a16:creationId xmlns:a16="http://schemas.microsoft.com/office/drawing/2014/main" id="{4A24B715-9FA2-14FE-B313-90901CDBE2CB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08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black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83557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14904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2500147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_s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6C97C45C-322F-BE4B-2CD7-FC4921296B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501719 w 12216212"/>
              <a:gd name="connsiteY0" fmla="*/ 2403222 h 6872514"/>
              <a:gd name="connsiteX1" fmla="*/ 1985722 w 12216212"/>
              <a:gd name="connsiteY1" fmla="*/ 2887225 h 6872514"/>
              <a:gd name="connsiteX2" fmla="*/ 1501719 w 12216212"/>
              <a:gd name="connsiteY2" fmla="*/ 3371228 h 6872514"/>
              <a:gd name="connsiteX3" fmla="*/ 1017716 w 12216212"/>
              <a:gd name="connsiteY3" fmla="*/ 2887225 h 6872514"/>
              <a:gd name="connsiteX4" fmla="*/ 1501719 w 12216212"/>
              <a:gd name="connsiteY4" fmla="*/ 2403222 h 6872514"/>
              <a:gd name="connsiteX5" fmla="*/ 1501719 w 12216212"/>
              <a:gd name="connsiteY5" fmla="*/ 2355669 h 6872514"/>
              <a:gd name="connsiteX6" fmla="*/ 970163 w 12216212"/>
              <a:gd name="connsiteY6" fmla="*/ 2887225 h 6872514"/>
              <a:gd name="connsiteX7" fmla="*/ 1501719 w 12216212"/>
              <a:gd name="connsiteY7" fmla="*/ 3418781 h 6872514"/>
              <a:gd name="connsiteX8" fmla="*/ 2033275 w 12216212"/>
              <a:gd name="connsiteY8" fmla="*/ 2887225 h 6872514"/>
              <a:gd name="connsiteX9" fmla="*/ 1501719 w 12216212"/>
              <a:gd name="connsiteY9" fmla="*/ 2355669 h 6872514"/>
              <a:gd name="connsiteX10" fmla="*/ 10480098 w 12216212"/>
              <a:gd name="connsiteY10" fmla="*/ 241717 h 6872514"/>
              <a:gd name="connsiteX11" fmla="*/ 10382450 w 12216212"/>
              <a:gd name="connsiteY11" fmla="*/ 339365 h 6872514"/>
              <a:gd name="connsiteX12" fmla="*/ 10382450 w 12216212"/>
              <a:gd name="connsiteY12" fmla="*/ 737508 h 6872514"/>
              <a:gd name="connsiteX13" fmla="*/ 10480098 w 12216212"/>
              <a:gd name="connsiteY13" fmla="*/ 835156 h 6872514"/>
              <a:gd name="connsiteX14" fmla="*/ 11847167 w 12216212"/>
              <a:gd name="connsiteY14" fmla="*/ 835156 h 6872514"/>
              <a:gd name="connsiteX15" fmla="*/ 11944815 w 12216212"/>
              <a:gd name="connsiteY15" fmla="*/ 737508 h 6872514"/>
              <a:gd name="connsiteX16" fmla="*/ 11944815 w 12216212"/>
              <a:gd name="connsiteY16" fmla="*/ 339365 h 6872514"/>
              <a:gd name="connsiteX17" fmla="*/ 11847167 w 12216212"/>
              <a:gd name="connsiteY17" fmla="*/ 241717 h 6872514"/>
              <a:gd name="connsiteX18" fmla="*/ 0 w 12216212"/>
              <a:gd name="connsiteY18" fmla="*/ 0 h 6872514"/>
              <a:gd name="connsiteX19" fmla="*/ 12216212 w 12216212"/>
              <a:gd name="connsiteY19" fmla="*/ 0 h 6872514"/>
              <a:gd name="connsiteX20" fmla="*/ 12216212 w 12216212"/>
              <a:gd name="connsiteY20" fmla="*/ 6872514 h 6872514"/>
              <a:gd name="connsiteX21" fmla="*/ 0 w 12216212"/>
              <a:gd name="connsiteY2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216212" h="6872514">
                <a:moveTo>
                  <a:pt x="1501719" y="2403222"/>
                </a:moveTo>
                <a:cubicBezTo>
                  <a:pt x="1769026" y="2403222"/>
                  <a:pt x="1985722" y="2619918"/>
                  <a:pt x="1985722" y="2887225"/>
                </a:cubicBezTo>
                <a:cubicBezTo>
                  <a:pt x="1985722" y="3154532"/>
                  <a:pt x="1769026" y="3371228"/>
                  <a:pt x="1501719" y="3371228"/>
                </a:cubicBezTo>
                <a:cubicBezTo>
                  <a:pt x="1234412" y="3371228"/>
                  <a:pt x="1017716" y="3154532"/>
                  <a:pt x="1017716" y="2887225"/>
                </a:cubicBezTo>
                <a:cubicBezTo>
                  <a:pt x="1017716" y="2619918"/>
                  <a:pt x="1234412" y="2403222"/>
                  <a:pt x="1501719" y="2403222"/>
                </a:cubicBezTo>
                <a:close/>
                <a:moveTo>
                  <a:pt x="1501719" y="2355669"/>
                </a:moveTo>
                <a:cubicBezTo>
                  <a:pt x="1208149" y="2355669"/>
                  <a:pt x="970163" y="2593655"/>
                  <a:pt x="970163" y="2887225"/>
                </a:cubicBezTo>
                <a:cubicBezTo>
                  <a:pt x="970163" y="3180795"/>
                  <a:pt x="1208149" y="3418781"/>
                  <a:pt x="1501719" y="3418781"/>
                </a:cubicBezTo>
                <a:cubicBezTo>
                  <a:pt x="1795289" y="3418781"/>
                  <a:pt x="2033275" y="3180795"/>
                  <a:pt x="2033275" y="2887225"/>
                </a:cubicBezTo>
                <a:cubicBezTo>
                  <a:pt x="2033275" y="2593655"/>
                  <a:pt x="1795289" y="2355669"/>
                  <a:pt x="1501719" y="2355669"/>
                </a:cubicBezTo>
                <a:close/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800065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67710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66E4F2B-D4D9-F285-86B5-A9295A6A614D}"/>
              </a:ext>
            </a:extLst>
          </p:cNvPr>
          <p:cNvSpPr/>
          <p:nvPr userDrawn="1"/>
        </p:nvSpPr>
        <p:spPr bwMode="gray">
          <a:xfrm>
            <a:off x="981073" y="2374603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8162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11777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074" y="2374604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639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11777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074" y="2374604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626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3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ags" Target="../tags/tag2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7"/>
            </p:custDataLst>
            <p:extLst>
              <p:ext uri="{D42A27DB-BD31-4B8C-83A1-F6EECF244321}">
                <p14:modId xmlns:p14="http://schemas.microsoft.com/office/powerpoint/2010/main" val="105541632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8" imgW="270" imgH="270" progId="TCLayout.ActiveDocument.1">
                  <p:embed/>
                </p:oleObj>
              </mc:Choice>
              <mc:Fallback>
                <p:oleObj name="think-cell Folie" r:id="rId28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cxnSp>
        <p:nvCxnSpPr>
          <p:cNvPr id="14" name="Gerade Verbindung 13"/>
          <p:cNvCxnSpPr/>
          <p:nvPr/>
        </p:nvCxnSpPr>
        <p:spPr bwMode="gray">
          <a:xfrm flipH="1">
            <a:off x="-284979" y="1341438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 bwMode="gray">
          <a:xfrm flipH="1">
            <a:off x="-284979" y="6369894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shpGrid" hidden="1"/>
          <p:cNvGrpSpPr/>
          <p:nvPr/>
        </p:nvGrpSpPr>
        <p:grpSpPr bwMode="gray">
          <a:xfrm>
            <a:off x="0" y="0"/>
            <a:ext cx="12190413" cy="6858000"/>
            <a:chOff x="0" y="0"/>
            <a:chExt cx="9906000" cy="6858000"/>
          </a:xfrm>
        </p:grpSpPr>
        <p:sp>
          <p:nvSpPr>
            <p:cNvPr id="25" name="Line 31" hidden="1"/>
            <p:cNvSpPr>
              <a:spLocks noChangeShapeType="1"/>
            </p:cNvSpPr>
            <p:nvPr userDrawn="1"/>
          </p:nvSpPr>
          <p:spPr bwMode="gray">
            <a:xfrm>
              <a:off x="4889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6" name="Line 32" hidden="1"/>
            <p:cNvSpPr>
              <a:spLocks noChangeShapeType="1"/>
            </p:cNvSpPr>
            <p:nvPr userDrawn="1"/>
          </p:nvSpPr>
          <p:spPr bwMode="gray">
            <a:xfrm>
              <a:off x="0" y="6093296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8" name="Line 34" hidden="1"/>
            <p:cNvSpPr>
              <a:spLocks noChangeShapeType="1"/>
            </p:cNvSpPr>
            <p:nvPr userDrawn="1"/>
          </p:nvSpPr>
          <p:spPr bwMode="gray">
            <a:xfrm>
              <a:off x="0" y="162880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9" name="Line 35" hidden="1"/>
            <p:cNvSpPr>
              <a:spLocks noChangeShapeType="1"/>
            </p:cNvSpPr>
            <p:nvPr userDrawn="1"/>
          </p:nvSpPr>
          <p:spPr bwMode="gray">
            <a:xfrm>
              <a:off x="94170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3" name="Line 34" hidden="1"/>
            <p:cNvSpPr>
              <a:spLocks noChangeShapeType="1"/>
            </p:cNvSpPr>
            <p:nvPr userDrawn="1"/>
          </p:nvSpPr>
          <p:spPr bwMode="gray">
            <a:xfrm>
              <a:off x="0" y="126876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</p:grpSp>
      <p:grpSp>
        <p:nvGrpSpPr>
          <p:cNvPr id="12" name="Gruppieren 11"/>
          <p:cNvGrpSpPr/>
          <p:nvPr/>
        </p:nvGrpSpPr>
        <p:grpSpPr bwMode="gray">
          <a:xfrm>
            <a:off x="981075" y="-243408"/>
            <a:ext cx="10226675" cy="159568"/>
            <a:chOff x="981075" y="-243408"/>
            <a:chExt cx="10226675" cy="159568"/>
          </a:xfrm>
        </p:grpSpPr>
        <p:cxnSp>
          <p:nvCxnSpPr>
            <p:cNvPr id="18" name="Gerade Verbindung 17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40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41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ieren 44"/>
          <p:cNvGrpSpPr/>
          <p:nvPr/>
        </p:nvGrpSpPr>
        <p:grpSpPr bwMode="gray">
          <a:xfrm>
            <a:off x="981075" y="6930278"/>
            <a:ext cx="10226675" cy="159568"/>
            <a:chOff x="981075" y="-243408"/>
            <a:chExt cx="10226675" cy="159568"/>
          </a:xfrm>
        </p:grpSpPr>
        <p:cxnSp>
          <p:nvCxnSpPr>
            <p:cNvPr id="46" name="Gerade Verbindung 45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 Verbindung 46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 Verbindung 47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Induction Finance</a:t>
            </a:r>
            <a:endParaRPr lang="de-DE" dirty="0"/>
          </a:p>
        </p:txBody>
      </p:sp>
      <p:sp>
        <p:nvSpPr>
          <p:cNvPr id="36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idx="1"/>
          </p:nvPr>
        </p:nvSpPr>
        <p:spPr bwMode="gray">
          <a:xfrm>
            <a:off x="981077" y="1341438"/>
            <a:ext cx="7669212" cy="50403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21B8C29-91DA-6DD9-1047-E56BB7525317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7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89" r:id="rId2"/>
    <p:sldLayoutId id="2147483673" r:id="rId3"/>
    <p:sldLayoutId id="2147483690" r:id="rId4"/>
    <p:sldLayoutId id="2147483675" r:id="rId5"/>
    <p:sldLayoutId id="2147483681" r:id="rId6"/>
    <p:sldLayoutId id="2147483676" r:id="rId7"/>
    <p:sldLayoutId id="2147483664" r:id="rId8"/>
    <p:sldLayoutId id="2147483691" r:id="rId9"/>
    <p:sldLayoutId id="2147483653" r:id="rId10"/>
    <p:sldLayoutId id="2147483670" r:id="rId11"/>
    <p:sldLayoutId id="2147483665" r:id="rId12"/>
    <p:sldLayoutId id="2147483682" r:id="rId13"/>
    <p:sldLayoutId id="2147483650" r:id="rId14"/>
    <p:sldLayoutId id="2147483667" r:id="rId15"/>
    <p:sldLayoutId id="2147483683" r:id="rId16"/>
    <p:sldLayoutId id="2147483661" r:id="rId17"/>
    <p:sldLayoutId id="2147483685" r:id="rId18"/>
    <p:sldLayoutId id="2147483684" r:id="rId19"/>
    <p:sldLayoutId id="2147483692" r:id="rId20"/>
    <p:sldLayoutId id="2147483693" r:id="rId21"/>
    <p:sldLayoutId id="2147483687" r:id="rId22"/>
    <p:sldLayoutId id="2147483694" r:id="rId23"/>
    <p:sldLayoutId id="2147483671" r:id="rId24"/>
    <p:sldLayoutId id="2147483679" r:id="rId2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2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lnSpc>
          <a:spcPct val="110000"/>
        </a:lnSpc>
        <a:spcBef>
          <a:spcPts val="12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sz="1800" kern="1200">
          <a:solidFill>
            <a:schemeClr val="tx1"/>
          </a:solidFill>
          <a:latin typeface="Arial" panose="020B0604020202020204" pitchFamily="34" charset="0"/>
          <a:ea typeface="'Arial" panose="020B0606030504020204" pitchFamily="34" charset="0"/>
          <a:cs typeface="Arial" panose="020B0604020202020204" pitchFamily="34" charset="0"/>
        </a:defRPr>
      </a:lvl1pPr>
      <a:lvl2pPr marL="534988" indent="-2667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lang="de-DE" sz="1800" kern="1200" noProof="0" dirty="0" smtClean="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2pPr>
      <a:lvl3pPr marL="803275" indent="-268288" algn="l" defTabSz="914400" rtl="0" eaLnBrk="1" latinLnBrk="0" hangingPunct="1">
        <a:lnSpc>
          <a:spcPct val="110000"/>
        </a:lnSpc>
        <a:spcBef>
          <a:spcPts val="3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sz="1800" kern="120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3pPr>
      <a:lvl4pPr marL="1081088" indent="-271463" algn="l" defTabSz="914400" rtl="0" eaLnBrk="1" latinLnBrk="0" hangingPunct="1">
        <a:lnSpc>
          <a:spcPct val="110000"/>
        </a:lnSpc>
        <a:spcBef>
          <a:spcPts val="3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lang="de-DE" sz="1800" kern="1200" baseline="0" noProof="0" dirty="0" smtClean="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4pPr>
      <a:lvl5pPr marL="534988" indent="-266700" algn="l" defTabSz="812800" rtl="0" eaLnBrk="1" latinLnBrk="0" hangingPunct="1">
        <a:spcBef>
          <a:spcPts val="4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6030504020204" pitchFamily="34" charset="0"/>
          <a:ea typeface="Arial" panose="020B0606030504020204" pitchFamily="34" charset="0"/>
          <a:cs typeface="Arial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9" userDrawn="1">
          <p15:clr>
            <a:srgbClr val="A4A3A4"/>
          </p15:clr>
        </p15:guide>
        <p15:guide id="2" orient="horz" pos="845" userDrawn="1">
          <p15:clr>
            <a:srgbClr val="A4A3A4"/>
          </p15:clr>
        </p15:guide>
        <p15:guide id="3" orient="horz" pos="4020" userDrawn="1">
          <p15:clr>
            <a:srgbClr val="A4A3A4"/>
          </p15:clr>
        </p15:guide>
        <p15:guide id="4" pos="2229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5450" userDrawn="1">
          <p15:clr>
            <a:srgbClr val="A4A3A4"/>
          </p15:clr>
        </p15:guide>
        <p15:guide id="7" pos="7060" userDrawn="1">
          <p15:clr>
            <a:srgbClr val="A4A3A4"/>
          </p15:clr>
        </p15:guide>
        <p15:guide id="8" orient="horz" pos="1117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6.xml"/><Relationship Id="rId6" Type="http://schemas.openxmlformats.org/officeDocument/2006/relationships/hyperlink" Target="mailto:faktury@payback.net" TargetMode="Externa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6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2.xml"/><Relationship Id="rId7" Type="http://schemas.openxmlformats.org/officeDocument/2006/relationships/hyperlink" Target="https://bpms.intra.loyaltypartner.com/#/login" TargetMode="Externa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8.xml"/><Relationship Id="rId6" Type="http://schemas.openxmlformats.org/officeDocument/2006/relationships/hyperlink" Target="https://toolbox.loyaltypartner.com/index.php?id=556" TargetMode="Externa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7.bin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9.xml"/><Relationship Id="rId6" Type="http://schemas.openxmlformats.org/officeDocument/2006/relationships/hyperlink" Target="mailto:korespondencja@payback.net" TargetMode="Externa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8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0.xml"/><Relationship Id="rId6" Type="http://schemas.openxmlformats.org/officeDocument/2006/relationships/hyperlink" Target="https://toolbox.loyaltypartner.com/index.php?id=552" TargetMode="Externa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9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1.xml"/><Relationship Id="rId6" Type="http://schemas.openxmlformats.org/officeDocument/2006/relationships/image" Target="../media/image15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0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2.xml"/><Relationship Id="rId6" Type="http://schemas.openxmlformats.org/officeDocument/2006/relationships/image" Target="../media/image1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3.xml"/><Relationship Id="rId6" Type="http://schemas.openxmlformats.org/officeDocument/2006/relationships/image" Target="../media/image1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8.x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7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3.xml"/><Relationship Id="rId7" Type="http://schemas.openxmlformats.org/officeDocument/2006/relationships/hyperlink" Target="mailto:korespondencja@net.pl" TargetMode="Externa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9.xml"/><Relationship Id="rId6" Type="http://schemas.openxmlformats.org/officeDocument/2006/relationships/hyperlink" Target="mailto:faktury@payback.net" TargetMode="Externa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8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0.xml"/><Relationship Id="rId6" Type="http://schemas.openxmlformats.org/officeDocument/2006/relationships/slide" Target="slide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9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1.xml"/><Relationship Id="rId6" Type="http://schemas.openxmlformats.org/officeDocument/2006/relationships/hyperlink" Target="https://loyaltypartnergroup.sharepoint.com/:f:/r/teams/Dept-PPL-Finance/Shared%20Documents/General/Finanse/FAT?csf=1&amp;web=1&amp;e=QI1Lf5" TargetMode="Externa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0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3.xml"/><Relationship Id="rId6" Type="http://schemas.openxmlformats.org/officeDocument/2006/relationships/image" Target="../media/image9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3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4.xml"/><Relationship Id="rId6" Type="http://schemas.openxmlformats.org/officeDocument/2006/relationships/hyperlink" Target="https://toolbox.loyaltypartner.com/index.php?id=559" TargetMode="Externa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5.xml"/><Relationship Id="rId6" Type="http://schemas.openxmlformats.org/officeDocument/2006/relationships/hyperlink" Target="https://toolbox.loyaltypartner.com/index.php?id=973" TargetMode="Externa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5D0F55F4-651E-A704-3862-9A70622CA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8069" y="522836"/>
            <a:ext cx="10226675" cy="152657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l-PL" sz="4800" dirty="0" err="1">
                <a:cs typeface="Arial" panose="020B0604020202020204" pitchFamily="34" charset="0"/>
              </a:rPr>
              <a:t>Induction</a:t>
            </a:r>
            <a:r>
              <a:rPr lang="pl-PL" sz="4800" dirty="0">
                <a:cs typeface="Arial" panose="020B0604020202020204" pitchFamily="34" charset="0"/>
              </a:rPr>
              <a:t> – Finance </a:t>
            </a:r>
            <a:r>
              <a:rPr lang="pl-PL" sz="4800" dirty="0" err="1">
                <a:cs typeface="Arial" panose="020B0604020202020204" pitchFamily="34" charset="0"/>
              </a:rPr>
              <a:t>Department</a:t>
            </a:r>
            <a:br>
              <a:rPr lang="pl-PL" sz="4800" dirty="0">
                <a:cs typeface="Arial" panose="020B0604020202020204" pitchFamily="34" charset="0"/>
              </a:rPr>
            </a:br>
            <a:br>
              <a:rPr lang="pl-PL" sz="4800" dirty="0">
                <a:cs typeface="Arial" panose="020B0604020202020204" pitchFamily="34" charset="0"/>
              </a:rPr>
            </a:br>
            <a:r>
              <a:rPr lang="pl-PL" sz="2800" dirty="0">
                <a:cs typeface="Arial" panose="020B0604020202020204" pitchFamily="34" charset="0"/>
              </a:rPr>
              <a:t>Accounting </a:t>
            </a:r>
            <a:endParaRPr lang="en-US" sz="2800" dirty="0">
              <a:cs typeface="Arial" panose="020B0604020202020204" pitchFamily="34" charset="0"/>
            </a:endParaRPr>
          </a:p>
        </p:txBody>
      </p:sp>
      <p:sp>
        <p:nvSpPr>
          <p:cNvPr id="13" name="Untertitel 12">
            <a:extLst>
              <a:ext uri="{FF2B5EF4-FFF2-40B4-BE49-F238E27FC236}">
                <a16:creationId xmlns:a16="http://schemas.microsoft.com/office/drawing/2014/main" id="{F4DD5C9D-33A2-955C-B6F1-066D07210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2475" y="2194989"/>
            <a:ext cx="10226675" cy="369332"/>
          </a:xfrm>
        </p:spPr>
        <p:txBody>
          <a:bodyPr/>
          <a:lstStyle/>
          <a:p>
            <a:r>
              <a:rPr lang="pl-PL" dirty="0"/>
              <a:t>2023</a:t>
            </a:r>
            <a:endParaRPr lang="en-US" dirty="0"/>
          </a:p>
        </p:txBody>
      </p:sp>
      <p:pic>
        <p:nvPicPr>
          <p:cNvPr id="6" name="Picture 87" descr="\\MUC-FILE03\Data\PAYBACK\Temporary_Data_Transfer_public\_Sarah_Burghardt\PCH-2946\Presentation\PAYBACK_2014_0975_POINTEE_02.png">
            <a:extLst>
              <a:ext uri="{FF2B5EF4-FFF2-40B4-BE49-F238E27FC236}">
                <a16:creationId xmlns:a16="http://schemas.microsoft.com/office/drawing/2014/main" id="{C475B893-42AA-35B9-6E50-0A479389D6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82294" y="3353623"/>
            <a:ext cx="3371056" cy="2181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1067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2"/>
            <a:ext cx="9324975" cy="984885"/>
          </a:xfrm>
        </p:spPr>
        <p:txBody>
          <a:bodyPr/>
          <a:lstStyle/>
          <a:p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Costs</a:t>
            </a: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Liablities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From EPR to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payment</a:t>
            </a:r>
            <a:br>
              <a:rPr lang="pl-PL" dirty="0"/>
            </a:b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633513" y="1221440"/>
            <a:ext cx="10428934" cy="5196818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Invoices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are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delivered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online 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faktury@payback.net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Invoice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must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be in pdf,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each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in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separate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e-mail and in the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subject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of the e-mail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must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be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word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Faktura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or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Fa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or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Invoice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or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Inv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…etc. On the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invoice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has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to be Order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number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(Order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it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is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the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final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stage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of EPR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after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approving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it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by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all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approvers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).,</a:t>
            </a:r>
          </a:p>
          <a:p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So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to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summarizet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stages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: </a:t>
            </a:r>
          </a:p>
          <a:p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Stage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1 EPR</a:t>
            </a:r>
          </a:p>
          <a:p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Stage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2 Order</a:t>
            </a:r>
          </a:p>
          <a:p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Stage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3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Sending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Order to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vendor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(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number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Order to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include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by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Vendor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on the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invoice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)</a:t>
            </a:r>
          </a:p>
          <a:p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Stage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4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Invoice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send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to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mailbox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</a:t>
            </a:r>
            <a:r>
              <a:rPr lang="pl-PL" sz="1600" u="sng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faktury@payback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. net *</a:t>
            </a:r>
          </a:p>
          <a:p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Stage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5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Accept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invoice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by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Cost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Center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Owner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in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Easy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(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document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workflow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) *</a:t>
            </a:r>
          </a:p>
          <a:p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Stage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6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Payment</a:t>
            </a:r>
            <a:endParaRPr lang="pl-PL" sz="16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*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Stages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between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mailbox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 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/>
              </a:rPr>
              <a:t>faktury@payback.net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Easy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are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proceeded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by Accounting Team.</a:t>
            </a:r>
          </a:p>
          <a:p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Payments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are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proceeded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according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to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payment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deadline,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if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it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is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delivered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with Order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number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at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least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one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day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before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dute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date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5" name="Ellipse 19">
            <a:extLst>
              <a:ext uri="{FF2B5EF4-FFF2-40B4-BE49-F238E27FC236}">
                <a16:creationId xmlns:a16="http://schemas.microsoft.com/office/drawing/2014/main" id="{909A341D-14EB-7F0B-8092-81BECD0C94AD}"/>
              </a:ext>
            </a:extLst>
          </p:cNvPr>
          <p:cNvSpPr/>
          <p:nvPr/>
        </p:nvSpPr>
        <p:spPr bwMode="gray">
          <a:xfrm>
            <a:off x="187779" y="350710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4</a:t>
            </a:r>
          </a:p>
        </p:txBody>
      </p:sp>
      <p:pic>
        <p:nvPicPr>
          <p:cNvPr id="7" name="Picture 16" descr="\\MUC-MAC-02\Creative_House\02_Pointees\02_PNG_Stand_analog_Brand_Point\PAYBACK_2013_0256_POINTEE.png">
            <a:extLst>
              <a:ext uri="{FF2B5EF4-FFF2-40B4-BE49-F238E27FC236}">
                <a16:creationId xmlns:a16="http://schemas.microsoft.com/office/drawing/2014/main" id="{BA5B40A9-C0D9-30CB-08F2-17440246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97004" y="1989115"/>
            <a:ext cx="1063853" cy="166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11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3"/>
            <a:ext cx="9324975" cy="984885"/>
          </a:xfrm>
        </p:spPr>
        <p:txBody>
          <a:bodyPr/>
          <a:lstStyle/>
          <a:p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Costs</a:t>
            </a: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Liablities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sz="1600" dirty="0"/>
              <a:t>For </a:t>
            </a:r>
            <a:r>
              <a:rPr lang="pl-PL" sz="1600" dirty="0" err="1"/>
              <a:t>what</a:t>
            </a:r>
            <a:r>
              <a:rPr lang="pl-PL" sz="1600" dirty="0"/>
              <a:t> </a:t>
            </a:r>
            <a:r>
              <a:rPr lang="pl-PL" sz="1600" dirty="0" err="1"/>
              <a:t>is</a:t>
            </a:r>
            <a:r>
              <a:rPr lang="pl-PL" sz="1600" dirty="0"/>
              <a:t> Navision for </a:t>
            </a:r>
            <a:r>
              <a:rPr lang="pl-PL" sz="1600" dirty="0" err="1"/>
              <a:t>what</a:t>
            </a:r>
            <a:r>
              <a:rPr lang="pl-PL" sz="1600" dirty="0"/>
              <a:t> </a:t>
            </a:r>
            <a:r>
              <a:rPr lang="pl-PL" sz="1600" dirty="0" err="1"/>
              <a:t>Easy</a:t>
            </a:r>
            <a:br>
              <a:rPr lang="pl-PL" dirty="0"/>
            </a:b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633513" y="1221440"/>
            <a:ext cx="9544050" cy="5196818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2000" b="1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EPR’s</a:t>
            </a:r>
            <a:r>
              <a:rPr lang="pl-PL" sz="20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/</a:t>
            </a:r>
            <a:r>
              <a:rPr lang="pl-PL" sz="2000" b="1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Order’s</a:t>
            </a:r>
            <a:r>
              <a:rPr lang="pl-PL" sz="20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generated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in </a:t>
            </a:r>
            <a:r>
              <a:rPr lang="pl-PL" sz="20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Navision 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– 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process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dedicated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for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accepting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costs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u="sng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before</a:t>
            </a:r>
            <a:r>
              <a:rPr lang="pl-PL" sz="2000" u="sng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u="sng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starting</a:t>
            </a:r>
            <a:r>
              <a:rPr lang="pl-PL" sz="2000" u="sng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u="sng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cooperation</a:t>
            </a:r>
            <a:r>
              <a:rPr lang="pl-PL" sz="2000" u="sng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with </a:t>
            </a:r>
            <a:r>
              <a:rPr lang="pl-PL" sz="2000" u="sng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Vendor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0" indent="0" algn="just">
              <a:buNone/>
            </a:pP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Acces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for Navision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granted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to </a:t>
            </a:r>
            <a:r>
              <a:rPr lang="pl-PL" sz="2000" i="1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people</a:t>
            </a:r>
            <a:r>
              <a:rPr lang="pl-PL" sz="2000" i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i="1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involved</a:t>
            </a:r>
            <a:r>
              <a:rPr lang="pl-PL" sz="2000" i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in </a:t>
            </a:r>
            <a:r>
              <a:rPr lang="pl-PL" sz="2000" i="1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purchasing</a:t>
            </a:r>
            <a:r>
              <a:rPr lang="pl-PL" sz="2000" i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i="1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process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in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dedicated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Team,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regardless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of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position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(info for Accounting Team). </a:t>
            </a:r>
          </a:p>
          <a:p>
            <a:pPr marL="0" indent="0" algn="just">
              <a:buNone/>
            </a:pP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Instruction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Ion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Toolbox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or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individual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training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  <a:r>
              <a:rPr lang="pl-PL" sz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At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this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stage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compliance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with the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budget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checking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as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well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vendor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way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of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reconcilation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etc.</a:t>
            </a:r>
          </a:p>
          <a:p>
            <a:pPr marL="0" indent="0" algn="just">
              <a:buNone/>
            </a:pPr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algn="just"/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For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approval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for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payment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u="sng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after</a:t>
            </a:r>
            <a:r>
              <a:rPr lang="pl-PL" sz="2000" u="sng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u="sng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receiving</a:t>
            </a:r>
            <a:r>
              <a:rPr lang="pl-PL" sz="2000" u="sng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the </a:t>
            </a:r>
            <a:r>
              <a:rPr lang="pl-PL" sz="2000" u="sng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invoice</a:t>
            </a:r>
            <a:r>
              <a:rPr lang="pl-PL" sz="2000" u="sng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b="1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Easy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dedicted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It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consent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i="1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Cost</a:t>
            </a:r>
            <a:r>
              <a:rPr lang="pl-PL" sz="2000" i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Center </a:t>
            </a:r>
            <a:r>
              <a:rPr lang="pl-PL" sz="2000" i="1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Owner</a:t>
            </a:r>
            <a:r>
              <a:rPr lang="pl-PL" sz="2000" i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to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payment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realization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</a:t>
            </a: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At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this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stage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delivering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service/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good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correctnes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of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amount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with the Order, confirmation of real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time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of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delivering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approved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</a:t>
            </a:r>
          </a:p>
          <a:p>
            <a:pPr marL="0" indent="0" algn="just">
              <a:buNone/>
            </a:pP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Instruction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Ion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Toolbox</a:t>
            </a:r>
            <a:endParaRPr lang="pl-PL" sz="1400" dirty="0"/>
          </a:p>
        </p:txBody>
      </p:sp>
      <p:sp>
        <p:nvSpPr>
          <p:cNvPr id="5" name="Ellipse 19">
            <a:extLst>
              <a:ext uri="{FF2B5EF4-FFF2-40B4-BE49-F238E27FC236}">
                <a16:creationId xmlns:a16="http://schemas.microsoft.com/office/drawing/2014/main" id="{909A341D-14EB-7F0B-8092-81BECD0C94AD}"/>
              </a:ext>
            </a:extLst>
          </p:cNvPr>
          <p:cNvSpPr/>
          <p:nvPr/>
        </p:nvSpPr>
        <p:spPr bwMode="gray">
          <a:xfrm>
            <a:off x="187779" y="350710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4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A2E0D37E-B54B-425D-B7C7-745D043B0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0413" cy="4572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100" b="0" i="0" u="none" strike="noStrike" cap="none" normalizeH="0" baseline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the correctness of the amount</a:t>
            </a:r>
            <a:r>
              <a:rPr kumimoji="0" lang="pl-PL" alt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257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2"/>
            <a:ext cx="9324975" cy="984885"/>
          </a:xfrm>
        </p:spPr>
        <p:txBody>
          <a:bodyPr/>
          <a:lstStyle/>
          <a:p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Costs</a:t>
            </a: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Liablities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Settlement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of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employee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expenses</a:t>
            </a:r>
            <a:br>
              <a:rPr lang="pl-PL" dirty="0"/>
            </a:b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633513" y="1221440"/>
            <a:ext cx="9544050" cy="5196818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Employee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expenses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paid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from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private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means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reconcilie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in the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special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format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using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program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Makigami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(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Neula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)</a:t>
            </a:r>
          </a:p>
          <a:p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Detailed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instruction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how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to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proceed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with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expenses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to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get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payment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back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described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on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toolbox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in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section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Financial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Settlement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All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pdf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documents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need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to be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saved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there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copies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of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invoices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tickets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confirmation etc. </a:t>
            </a:r>
          </a:p>
          <a:p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Loyalty Partner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Toolbox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reimbursement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of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costs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incurred</a:t>
            </a:r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Neula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- Loyalty Partner</a:t>
            </a:r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endParaRPr lang="pl-PL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pl-PL" sz="20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Reimbursement</a:t>
            </a:r>
            <a:r>
              <a:rPr lang="pl-PL" sz="2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possible</a:t>
            </a:r>
            <a:r>
              <a:rPr lang="pl-PL" sz="2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only</a:t>
            </a:r>
            <a:r>
              <a:rPr lang="pl-PL" sz="2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on bank </a:t>
            </a:r>
            <a:r>
              <a:rPr lang="pl-PL" sz="20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account</a:t>
            </a:r>
            <a:r>
              <a:rPr lang="pl-PL" sz="2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the </a:t>
            </a:r>
            <a:r>
              <a:rPr lang="pl-PL" sz="20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employee</a:t>
            </a:r>
            <a:r>
              <a:rPr lang="pl-PL" sz="2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! </a:t>
            </a: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5" name="Ellipse 19">
            <a:extLst>
              <a:ext uri="{FF2B5EF4-FFF2-40B4-BE49-F238E27FC236}">
                <a16:creationId xmlns:a16="http://schemas.microsoft.com/office/drawing/2014/main" id="{909A341D-14EB-7F0B-8092-81BECD0C94AD}"/>
              </a:ext>
            </a:extLst>
          </p:cNvPr>
          <p:cNvSpPr/>
          <p:nvPr/>
        </p:nvSpPr>
        <p:spPr bwMode="gray">
          <a:xfrm>
            <a:off x="187779" y="350710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4</a:t>
            </a:r>
          </a:p>
        </p:txBody>
      </p:sp>
      <p:pic>
        <p:nvPicPr>
          <p:cNvPr id="7" name="Grafik 38">
            <a:extLst>
              <a:ext uri="{FF2B5EF4-FFF2-40B4-BE49-F238E27FC236}">
                <a16:creationId xmlns:a16="http://schemas.microsoft.com/office/drawing/2014/main" id="{AE65DDED-5469-A230-621B-79D869ECB6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9702353" y="2210268"/>
            <a:ext cx="343828" cy="967040"/>
          </a:xfrm>
          <a:prstGeom prst="rect">
            <a:avLst/>
          </a:prstGeom>
        </p:spPr>
      </p:pic>
      <p:pic>
        <p:nvPicPr>
          <p:cNvPr id="8" name="Picture 53" descr="\\MUC-FILE03\Data\PAYBACK\Temporary_Data_Transfer_public\_Sarah_Burghardt\PCH-2946\Leisure_Profession\PAYBACK_2016_1612_POINTEE.png">
            <a:extLst>
              <a:ext uri="{FF2B5EF4-FFF2-40B4-BE49-F238E27FC236}">
                <a16:creationId xmlns:a16="http://schemas.microsoft.com/office/drawing/2014/main" id="{0F43E8D9-27A5-111D-B3AC-7C118402C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499720" y="2006624"/>
            <a:ext cx="1222744" cy="250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33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74745" y="244510"/>
            <a:ext cx="9324975" cy="984885"/>
          </a:xfrm>
        </p:spPr>
        <p:txBody>
          <a:bodyPr/>
          <a:lstStyle/>
          <a:p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Costs</a:t>
            </a: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Liablities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sz="1600" dirty="0"/>
              <a:t>We </a:t>
            </a:r>
            <a:r>
              <a:rPr lang="pl-PL" sz="1600" dirty="0" err="1"/>
              <a:t>document</a:t>
            </a:r>
            <a:r>
              <a:rPr lang="pl-PL" sz="1600" dirty="0"/>
              <a:t> non-</a:t>
            </a:r>
            <a:r>
              <a:rPr lang="pl-PL" sz="1600" dirty="0" err="1"/>
              <a:t>material</a:t>
            </a:r>
            <a:r>
              <a:rPr lang="pl-PL" sz="1600" dirty="0"/>
              <a:t> services.</a:t>
            </a:r>
            <a:br>
              <a:rPr lang="pl-PL" dirty="0"/>
            </a:b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633513" y="1221440"/>
            <a:ext cx="9544050" cy="5196818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            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All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non-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material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services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above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10 000 PLN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must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be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prooved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by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special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documentation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0" indent="0">
              <a:buNone/>
            </a:pPr>
            <a:endParaRPr lang="pl-PL" sz="2000" dirty="0"/>
          </a:p>
          <a:p>
            <a:r>
              <a:rPr lang="pl-PL" sz="2000" dirty="0">
                <a:solidFill>
                  <a:schemeClr val="tx2"/>
                </a:solidFill>
              </a:rPr>
              <a:t> </a:t>
            </a:r>
            <a:r>
              <a:rPr lang="pl-PL" sz="2000" dirty="0" err="1">
                <a:solidFill>
                  <a:schemeClr val="tx2"/>
                </a:solidFill>
              </a:rPr>
              <a:t>If</a:t>
            </a:r>
            <a:r>
              <a:rPr lang="pl-PL" sz="2000" dirty="0">
                <a:solidFill>
                  <a:schemeClr val="tx2"/>
                </a:solidFill>
              </a:rPr>
              <a:t> </a:t>
            </a:r>
            <a:r>
              <a:rPr lang="pl-PL" sz="2000" dirty="0" err="1">
                <a:solidFill>
                  <a:schemeClr val="tx2"/>
                </a:solidFill>
              </a:rPr>
              <a:t>you</a:t>
            </a:r>
            <a:r>
              <a:rPr lang="pl-PL" sz="2000" dirty="0">
                <a:solidFill>
                  <a:schemeClr val="tx2"/>
                </a:solidFill>
              </a:rPr>
              <a:t> order </a:t>
            </a:r>
            <a:r>
              <a:rPr lang="pl-PL" sz="2000" dirty="0" err="1">
                <a:solidFill>
                  <a:schemeClr val="tx2"/>
                </a:solidFill>
              </a:rPr>
              <a:t>such</a:t>
            </a:r>
            <a:r>
              <a:rPr lang="pl-PL" sz="2000" dirty="0">
                <a:solidFill>
                  <a:schemeClr val="tx2"/>
                </a:solidFill>
              </a:rPr>
              <a:t> service </a:t>
            </a:r>
            <a:r>
              <a:rPr lang="pl-PL" sz="2000" dirty="0" err="1">
                <a:solidFill>
                  <a:schemeClr val="tx2"/>
                </a:solidFill>
              </a:rPr>
              <a:t>you</a:t>
            </a:r>
            <a:r>
              <a:rPr lang="pl-PL" sz="2000" dirty="0">
                <a:solidFill>
                  <a:schemeClr val="tx2"/>
                </a:solidFill>
              </a:rPr>
              <a:t> </a:t>
            </a:r>
            <a:r>
              <a:rPr lang="pl-PL" sz="2000" dirty="0" err="1">
                <a:solidFill>
                  <a:schemeClr val="tx2"/>
                </a:solidFill>
              </a:rPr>
              <a:t>should</a:t>
            </a:r>
            <a:r>
              <a:rPr lang="pl-PL" sz="2000" dirty="0">
                <a:solidFill>
                  <a:schemeClr val="tx2"/>
                </a:solidFill>
              </a:rPr>
              <a:t> </a:t>
            </a:r>
            <a:r>
              <a:rPr lang="pl-PL" sz="2000" dirty="0" err="1">
                <a:solidFill>
                  <a:schemeClr val="tx2"/>
                </a:solidFill>
              </a:rPr>
              <a:t>deliver</a:t>
            </a:r>
            <a:r>
              <a:rPr lang="pl-PL" sz="2000" dirty="0">
                <a:solidFill>
                  <a:schemeClr val="tx2"/>
                </a:solidFill>
              </a:rPr>
              <a:t> </a:t>
            </a:r>
            <a:r>
              <a:rPr lang="pl-PL" sz="2000" dirty="0" err="1">
                <a:solidFill>
                  <a:schemeClr val="tx2"/>
                </a:solidFill>
              </a:rPr>
              <a:t>additional</a:t>
            </a:r>
            <a:r>
              <a:rPr lang="pl-PL" sz="2000" dirty="0">
                <a:solidFill>
                  <a:schemeClr val="tx2"/>
                </a:solidFill>
              </a:rPr>
              <a:t> </a:t>
            </a:r>
            <a:r>
              <a:rPr lang="pl-PL" sz="2000" dirty="0" err="1">
                <a:solidFill>
                  <a:schemeClr val="tx2"/>
                </a:solidFill>
              </a:rPr>
              <a:t>documentation</a:t>
            </a:r>
            <a:r>
              <a:rPr lang="pl-PL" sz="2000" dirty="0">
                <a:solidFill>
                  <a:schemeClr val="tx2"/>
                </a:solidFill>
              </a:rPr>
              <a:t> </a:t>
            </a:r>
            <a:r>
              <a:rPr lang="pl-PL" sz="2000" dirty="0" err="1">
                <a:solidFill>
                  <a:schemeClr val="tx2"/>
                </a:solidFill>
              </a:rPr>
              <a:t>which</a:t>
            </a:r>
            <a:r>
              <a:rPr lang="pl-PL" sz="2000" dirty="0">
                <a:solidFill>
                  <a:schemeClr val="tx2"/>
                </a:solidFill>
              </a:rPr>
              <a:t> </a:t>
            </a:r>
            <a:r>
              <a:rPr lang="pl-PL" sz="2000" dirty="0" err="1">
                <a:solidFill>
                  <a:schemeClr val="tx2"/>
                </a:solidFill>
              </a:rPr>
              <a:t>is</a:t>
            </a:r>
            <a:r>
              <a:rPr lang="pl-PL" sz="2000" dirty="0">
                <a:solidFill>
                  <a:schemeClr val="tx2"/>
                </a:solidFill>
              </a:rPr>
              <a:t> </a:t>
            </a:r>
            <a:r>
              <a:rPr lang="pl-PL" sz="2000" dirty="0" err="1">
                <a:solidFill>
                  <a:schemeClr val="tx2"/>
                </a:solidFill>
              </a:rPr>
              <a:t>required</a:t>
            </a:r>
            <a:r>
              <a:rPr lang="pl-PL" sz="2000" dirty="0">
                <a:solidFill>
                  <a:schemeClr val="tx2"/>
                </a:solidFill>
              </a:rPr>
              <a:t> by </a:t>
            </a:r>
            <a:r>
              <a:rPr lang="pl-PL" sz="2000" dirty="0" err="1">
                <a:solidFill>
                  <a:schemeClr val="tx2"/>
                </a:solidFill>
              </a:rPr>
              <a:t>tax</a:t>
            </a:r>
            <a:r>
              <a:rPr lang="pl-PL" sz="2000" dirty="0">
                <a:solidFill>
                  <a:schemeClr val="tx2"/>
                </a:solidFill>
              </a:rPr>
              <a:t> </a:t>
            </a:r>
            <a:r>
              <a:rPr lang="pl-PL" sz="2000" dirty="0" err="1">
                <a:solidFill>
                  <a:schemeClr val="tx2"/>
                </a:solidFill>
              </a:rPr>
              <a:t>audit</a:t>
            </a:r>
            <a:r>
              <a:rPr lang="pl-PL" sz="2000" dirty="0">
                <a:solidFill>
                  <a:schemeClr val="tx2"/>
                </a:solidFill>
              </a:rPr>
              <a:t>. It </a:t>
            </a:r>
            <a:r>
              <a:rPr lang="pl-PL" sz="2000" dirty="0" err="1">
                <a:solidFill>
                  <a:schemeClr val="tx2"/>
                </a:solidFill>
              </a:rPr>
              <a:t>could</a:t>
            </a:r>
            <a:r>
              <a:rPr lang="pl-PL" sz="2000" dirty="0">
                <a:solidFill>
                  <a:schemeClr val="tx2"/>
                </a:solidFill>
              </a:rPr>
              <a:t> be </a:t>
            </a:r>
            <a:r>
              <a:rPr lang="pl-PL" sz="2000" dirty="0" err="1">
                <a:solidFill>
                  <a:schemeClr val="tx2"/>
                </a:solidFill>
              </a:rPr>
              <a:t>description</a:t>
            </a:r>
            <a:r>
              <a:rPr lang="pl-PL" sz="2000" dirty="0">
                <a:solidFill>
                  <a:schemeClr val="tx2"/>
                </a:solidFill>
              </a:rPr>
              <a:t> of the </a:t>
            </a:r>
            <a:r>
              <a:rPr lang="pl-PL" sz="2000" dirty="0" err="1">
                <a:solidFill>
                  <a:schemeClr val="tx2"/>
                </a:solidFill>
              </a:rPr>
              <a:t>invoice</a:t>
            </a:r>
            <a:r>
              <a:rPr lang="pl-PL" sz="2000" dirty="0">
                <a:solidFill>
                  <a:schemeClr val="tx2"/>
                </a:solidFill>
              </a:rPr>
              <a:t> </a:t>
            </a:r>
            <a:r>
              <a:rPr lang="pl-PL" sz="2000" dirty="0" err="1">
                <a:solidFill>
                  <a:schemeClr val="tx2"/>
                </a:solidFill>
              </a:rPr>
              <a:t>prepared</a:t>
            </a:r>
            <a:r>
              <a:rPr lang="pl-PL" sz="2000" dirty="0">
                <a:solidFill>
                  <a:schemeClr val="tx2"/>
                </a:solidFill>
              </a:rPr>
              <a:t> by </a:t>
            </a:r>
            <a:r>
              <a:rPr lang="pl-PL" sz="2000" dirty="0" err="1">
                <a:solidFill>
                  <a:schemeClr val="tx2"/>
                </a:solidFill>
              </a:rPr>
              <a:t>Contrator</a:t>
            </a:r>
            <a:r>
              <a:rPr lang="pl-PL" sz="2000" dirty="0">
                <a:solidFill>
                  <a:schemeClr val="tx2"/>
                </a:solidFill>
              </a:rPr>
              <a:t>, </a:t>
            </a:r>
            <a:r>
              <a:rPr lang="pl-PL" sz="2000" dirty="0" err="1">
                <a:solidFill>
                  <a:schemeClr val="tx2"/>
                </a:solidFill>
              </a:rPr>
              <a:t>timesheet</a:t>
            </a:r>
            <a:r>
              <a:rPr lang="pl-PL" sz="2000" dirty="0">
                <a:solidFill>
                  <a:schemeClr val="tx2"/>
                </a:solidFill>
              </a:rPr>
              <a:t>, </a:t>
            </a:r>
            <a:r>
              <a:rPr lang="pl-PL" sz="2000" dirty="0" err="1">
                <a:solidFill>
                  <a:schemeClr val="tx2"/>
                </a:solidFill>
              </a:rPr>
              <a:t>presentations</a:t>
            </a:r>
            <a:r>
              <a:rPr lang="pl-PL" sz="2000" dirty="0">
                <a:solidFill>
                  <a:schemeClr val="tx2"/>
                </a:solidFill>
              </a:rPr>
              <a:t>, </a:t>
            </a:r>
            <a:r>
              <a:rPr lang="pl-PL" sz="2000" dirty="0" err="1">
                <a:solidFill>
                  <a:schemeClr val="tx2"/>
                </a:solidFill>
              </a:rPr>
              <a:t>meetings</a:t>
            </a:r>
            <a:r>
              <a:rPr lang="pl-PL" sz="2000" dirty="0">
                <a:solidFill>
                  <a:schemeClr val="tx2"/>
                </a:solidFill>
              </a:rPr>
              <a:t> agenda, </a:t>
            </a:r>
            <a:r>
              <a:rPr lang="pl-PL" sz="2000" dirty="0" err="1">
                <a:solidFill>
                  <a:schemeClr val="tx2"/>
                </a:solidFill>
              </a:rPr>
              <a:t>minutes</a:t>
            </a:r>
            <a:r>
              <a:rPr lang="pl-PL" sz="2000" dirty="0">
                <a:solidFill>
                  <a:schemeClr val="tx2"/>
                </a:solidFill>
              </a:rPr>
              <a:t>, report, </a:t>
            </a:r>
            <a:r>
              <a:rPr lang="pl-PL" sz="2000" dirty="0" err="1">
                <a:solidFill>
                  <a:schemeClr val="tx2"/>
                </a:solidFill>
              </a:rPr>
              <a:t>project</a:t>
            </a:r>
            <a:r>
              <a:rPr lang="pl-PL" sz="2000" dirty="0">
                <a:solidFill>
                  <a:schemeClr val="tx2"/>
                </a:solidFill>
              </a:rPr>
              <a:t>…</a:t>
            </a:r>
          </a:p>
          <a:p>
            <a:r>
              <a:rPr lang="pl-PL" sz="2000" dirty="0" err="1">
                <a:solidFill>
                  <a:schemeClr val="tx2"/>
                </a:solidFill>
              </a:rPr>
              <a:t>If</a:t>
            </a:r>
            <a:r>
              <a:rPr lang="pl-PL" sz="2000" dirty="0">
                <a:solidFill>
                  <a:schemeClr val="tx2"/>
                </a:solidFill>
              </a:rPr>
              <a:t> </a:t>
            </a:r>
            <a:r>
              <a:rPr lang="pl-PL" sz="2000" dirty="0" err="1">
                <a:solidFill>
                  <a:schemeClr val="tx2"/>
                </a:solidFill>
              </a:rPr>
              <a:t>you</a:t>
            </a:r>
            <a:r>
              <a:rPr lang="pl-PL" sz="2000" dirty="0">
                <a:solidFill>
                  <a:schemeClr val="tx2"/>
                </a:solidFill>
              </a:rPr>
              <a:t> face problem with </a:t>
            </a:r>
            <a:r>
              <a:rPr lang="pl-PL" sz="2000" dirty="0" err="1">
                <a:solidFill>
                  <a:schemeClr val="tx2"/>
                </a:solidFill>
              </a:rPr>
              <a:t>getting</a:t>
            </a:r>
            <a:r>
              <a:rPr lang="pl-PL" sz="2000" dirty="0">
                <a:solidFill>
                  <a:schemeClr val="tx2"/>
                </a:solidFill>
              </a:rPr>
              <a:t> </a:t>
            </a:r>
            <a:r>
              <a:rPr lang="pl-PL" sz="2000" dirty="0" err="1">
                <a:solidFill>
                  <a:schemeClr val="tx2"/>
                </a:solidFill>
              </a:rPr>
              <a:t>this</a:t>
            </a:r>
            <a:r>
              <a:rPr lang="pl-PL" sz="2000" dirty="0">
                <a:solidFill>
                  <a:schemeClr val="tx2"/>
                </a:solidFill>
              </a:rPr>
              <a:t> </a:t>
            </a:r>
            <a:r>
              <a:rPr lang="pl-PL" sz="2000" dirty="0" err="1">
                <a:solidFill>
                  <a:schemeClr val="tx2"/>
                </a:solidFill>
              </a:rPr>
              <a:t>documentation</a:t>
            </a:r>
            <a:r>
              <a:rPr lang="pl-PL" sz="2000" dirty="0">
                <a:solidFill>
                  <a:schemeClr val="tx2"/>
                </a:solidFill>
              </a:rPr>
              <a:t>, </a:t>
            </a:r>
            <a:r>
              <a:rPr lang="pl-PL" sz="2000" dirty="0" err="1">
                <a:solidFill>
                  <a:schemeClr val="tx2"/>
                </a:solidFill>
              </a:rPr>
              <a:t>problems</a:t>
            </a:r>
            <a:r>
              <a:rPr lang="pl-PL" sz="2000" dirty="0">
                <a:solidFill>
                  <a:schemeClr val="tx2"/>
                </a:solidFill>
              </a:rPr>
              <a:t> with </a:t>
            </a:r>
            <a:r>
              <a:rPr lang="pl-PL" sz="2000" dirty="0" err="1">
                <a:solidFill>
                  <a:schemeClr val="tx2"/>
                </a:solidFill>
              </a:rPr>
              <a:t>interpretation</a:t>
            </a:r>
            <a:r>
              <a:rPr lang="pl-PL" sz="2000" dirty="0">
                <a:solidFill>
                  <a:schemeClr val="tx2"/>
                </a:solidFill>
              </a:rPr>
              <a:t> </a:t>
            </a:r>
            <a:r>
              <a:rPr lang="pl-PL" sz="2000" dirty="0" err="1">
                <a:solidFill>
                  <a:schemeClr val="tx2"/>
                </a:solidFill>
              </a:rPr>
              <a:t>or</a:t>
            </a:r>
            <a:r>
              <a:rPr lang="pl-PL" sz="2000" dirty="0">
                <a:solidFill>
                  <a:schemeClr val="tx2"/>
                </a:solidFill>
              </a:rPr>
              <a:t> problem with </a:t>
            </a:r>
            <a:r>
              <a:rPr lang="pl-PL" sz="2000" dirty="0" err="1">
                <a:solidFill>
                  <a:schemeClr val="tx2"/>
                </a:solidFill>
              </a:rPr>
              <a:t>saving</a:t>
            </a:r>
            <a:r>
              <a:rPr lang="pl-PL" sz="2000" dirty="0">
                <a:solidFill>
                  <a:schemeClr val="tx2"/>
                </a:solidFill>
              </a:rPr>
              <a:t> (</a:t>
            </a:r>
            <a:r>
              <a:rPr lang="pl-PL" sz="2000" dirty="0" err="1">
                <a:solidFill>
                  <a:schemeClr val="tx2"/>
                </a:solidFill>
              </a:rPr>
              <a:t>strange</a:t>
            </a:r>
            <a:r>
              <a:rPr lang="pl-PL" sz="2000" dirty="0">
                <a:solidFill>
                  <a:schemeClr val="tx2"/>
                </a:solidFill>
              </a:rPr>
              <a:t> </a:t>
            </a:r>
            <a:r>
              <a:rPr lang="pl-PL" sz="2000" dirty="0" err="1">
                <a:solidFill>
                  <a:schemeClr val="tx2"/>
                </a:solidFill>
              </a:rPr>
              <a:t>formats</a:t>
            </a:r>
            <a:r>
              <a:rPr lang="pl-PL" sz="2000" dirty="0">
                <a:solidFill>
                  <a:schemeClr val="tx2"/>
                </a:solidFill>
              </a:rPr>
              <a:t> of </a:t>
            </a:r>
            <a:r>
              <a:rPr lang="pl-PL" sz="2000" dirty="0" err="1">
                <a:solidFill>
                  <a:schemeClr val="tx2"/>
                </a:solidFill>
              </a:rPr>
              <a:t>this</a:t>
            </a:r>
            <a:r>
              <a:rPr lang="pl-PL" sz="2000" dirty="0">
                <a:solidFill>
                  <a:schemeClr val="tx2"/>
                </a:solidFill>
              </a:rPr>
              <a:t> </a:t>
            </a:r>
            <a:r>
              <a:rPr lang="pl-PL" sz="2000" dirty="0" err="1">
                <a:solidFill>
                  <a:schemeClr val="tx2"/>
                </a:solidFill>
              </a:rPr>
              <a:t>documentation</a:t>
            </a:r>
            <a:r>
              <a:rPr lang="pl-PL" sz="2000" dirty="0">
                <a:solidFill>
                  <a:schemeClr val="tx2"/>
                </a:solidFill>
              </a:rPr>
              <a:t>) </a:t>
            </a:r>
            <a:r>
              <a:rPr lang="pl-PL" sz="2000" dirty="0" err="1">
                <a:solidFill>
                  <a:schemeClr val="tx2"/>
                </a:solidFill>
              </a:rPr>
              <a:t>please</a:t>
            </a:r>
            <a:r>
              <a:rPr lang="pl-PL" sz="2000" dirty="0">
                <a:solidFill>
                  <a:schemeClr val="tx2"/>
                </a:solidFill>
              </a:rPr>
              <a:t> </a:t>
            </a:r>
            <a:r>
              <a:rPr lang="pl-PL" sz="2000" dirty="0" err="1">
                <a:solidFill>
                  <a:schemeClr val="tx2"/>
                </a:solidFill>
              </a:rPr>
              <a:t>contact</a:t>
            </a:r>
            <a:r>
              <a:rPr lang="pl-PL" sz="2000" dirty="0">
                <a:solidFill>
                  <a:schemeClr val="tx2"/>
                </a:solidFill>
              </a:rPr>
              <a:t> </a:t>
            </a:r>
            <a:r>
              <a:rPr lang="pl-PL" sz="2000" dirty="0" err="1">
                <a:solidFill>
                  <a:schemeClr val="tx2"/>
                </a:solidFill>
              </a:rPr>
              <a:t>Controllership</a:t>
            </a:r>
            <a:r>
              <a:rPr lang="pl-PL" sz="2000" dirty="0">
                <a:solidFill>
                  <a:schemeClr val="tx2"/>
                </a:solidFill>
              </a:rPr>
              <a:t> team.</a:t>
            </a:r>
            <a:endParaRPr lang="en-US" sz="2000" dirty="0">
              <a:solidFill>
                <a:schemeClr val="tx2"/>
              </a:solidFill>
            </a:endParaRPr>
          </a:p>
          <a:p>
            <a:pPr marL="285750" indent="-285750">
              <a:buFontTx/>
              <a:buChar char="-"/>
            </a:pP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This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documentation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should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be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deliveered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 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/>
              </a:rPr>
              <a:t>korespondencja@payback.net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after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delivering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the service (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after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issuing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by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them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the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invoice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).</a:t>
            </a:r>
          </a:p>
          <a:p>
            <a:pPr marL="0" indent="0">
              <a:buNone/>
            </a:pPr>
            <a:r>
              <a:rPr lang="pl-PL" sz="2000" dirty="0"/>
              <a:t> </a:t>
            </a:r>
          </a:p>
        </p:txBody>
      </p:sp>
      <p:sp>
        <p:nvSpPr>
          <p:cNvPr id="5" name="Ellipse 19">
            <a:extLst>
              <a:ext uri="{FF2B5EF4-FFF2-40B4-BE49-F238E27FC236}">
                <a16:creationId xmlns:a16="http://schemas.microsoft.com/office/drawing/2014/main" id="{909A341D-14EB-7F0B-8092-81BECD0C94AD}"/>
              </a:ext>
            </a:extLst>
          </p:cNvPr>
          <p:cNvSpPr/>
          <p:nvPr/>
        </p:nvSpPr>
        <p:spPr bwMode="gray">
          <a:xfrm>
            <a:off x="187779" y="350710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4</a:t>
            </a:r>
          </a:p>
        </p:txBody>
      </p:sp>
      <p:pic>
        <p:nvPicPr>
          <p:cNvPr id="14" name="Picture 38" descr="\\MUC-MAC-02\Creative_House\02_Pointees\02_PNG_Stand_analog_Brand_Point\PAYBACK_2013_0524_POINTEE.png">
            <a:extLst>
              <a:ext uri="{FF2B5EF4-FFF2-40B4-BE49-F238E27FC236}">
                <a16:creationId xmlns:a16="http://schemas.microsoft.com/office/drawing/2014/main" id="{F7B541E8-562B-A1DD-CB96-372E256A7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403" y="947740"/>
            <a:ext cx="1021605" cy="1258585"/>
          </a:xfrm>
          <a:prstGeom prst="rect">
            <a:avLst/>
          </a:prstGeom>
          <a:effectLst>
            <a:reflection stA="30000" endPos="3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193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74745" y="244510"/>
            <a:ext cx="9324975" cy="615553"/>
          </a:xfrm>
        </p:spPr>
        <p:txBody>
          <a:bodyPr/>
          <a:lstStyle/>
          <a:p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Costs</a:t>
            </a: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Liablities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sz="1600" dirty="0"/>
              <a:t>We </a:t>
            </a:r>
            <a:r>
              <a:rPr lang="pl-PL" sz="1600" dirty="0" err="1"/>
              <a:t>gain</a:t>
            </a:r>
            <a:r>
              <a:rPr lang="pl-PL" sz="1600" dirty="0"/>
              <a:t> </a:t>
            </a:r>
            <a:r>
              <a:rPr lang="pl-PL" sz="1600" dirty="0" err="1"/>
              <a:t>Residence</a:t>
            </a:r>
            <a:r>
              <a:rPr lang="pl-PL" sz="1600" dirty="0"/>
              <a:t> </a:t>
            </a:r>
            <a:r>
              <a:rPr lang="pl-PL" sz="1600" dirty="0" err="1"/>
              <a:t>Certyficates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633513" y="1221440"/>
            <a:ext cx="9544050" cy="5196818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 err="1">
                <a:solidFill>
                  <a:srgbClr val="0046AA"/>
                </a:solidFill>
                <a:latin typeface="+mn-lt"/>
              </a:rPr>
              <a:t>Ordering</a:t>
            </a:r>
            <a:r>
              <a:rPr lang="pl-PL" dirty="0">
                <a:solidFill>
                  <a:srgbClr val="0046AA"/>
                </a:solidFill>
                <a:latin typeface="+mn-lt"/>
              </a:rPr>
              <a:t> services by </a:t>
            </a:r>
            <a:r>
              <a:rPr lang="pl-PL" dirty="0" err="1">
                <a:solidFill>
                  <a:srgbClr val="0046AA"/>
                </a:solidFill>
                <a:latin typeface="+mn-lt"/>
              </a:rPr>
              <a:t>foreign</a:t>
            </a:r>
            <a:r>
              <a:rPr lang="pl-PL" dirty="0">
                <a:solidFill>
                  <a:srgbClr val="0046AA"/>
                </a:solidFill>
                <a:latin typeface="+mn-lt"/>
              </a:rPr>
              <a:t> </a:t>
            </a:r>
            <a:r>
              <a:rPr lang="pl-PL" dirty="0" err="1">
                <a:solidFill>
                  <a:srgbClr val="0046AA"/>
                </a:solidFill>
                <a:latin typeface="+mn-lt"/>
              </a:rPr>
              <a:t>Vendors</a:t>
            </a:r>
            <a:r>
              <a:rPr lang="pl-PL" dirty="0">
                <a:solidFill>
                  <a:srgbClr val="0046AA"/>
                </a:solidFill>
                <a:latin typeface="+mn-lt"/>
              </a:rPr>
              <a:t> </a:t>
            </a:r>
            <a:r>
              <a:rPr lang="pl-PL" dirty="0" err="1">
                <a:solidFill>
                  <a:srgbClr val="0046AA"/>
                </a:solidFill>
                <a:latin typeface="+mn-lt"/>
              </a:rPr>
              <a:t>obliges</a:t>
            </a:r>
            <a:r>
              <a:rPr lang="pl-PL" dirty="0">
                <a:solidFill>
                  <a:srgbClr val="0046AA"/>
                </a:solidFill>
                <a:latin typeface="+mn-lt"/>
              </a:rPr>
              <a:t> to </a:t>
            </a:r>
            <a:r>
              <a:rPr lang="pl-PL" dirty="0" err="1">
                <a:solidFill>
                  <a:srgbClr val="0046AA"/>
                </a:solidFill>
                <a:latin typeface="+mn-lt"/>
              </a:rPr>
              <a:t>deliver</a:t>
            </a:r>
            <a:r>
              <a:rPr lang="pl-PL" dirty="0">
                <a:solidFill>
                  <a:srgbClr val="0046AA"/>
                </a:solidFill>
                <a:latin typeface="+mn-lt"/>
              </a:rPr>
              <a:t> to Finance Team </a:t>
            </a:r>
            <a:r>
              <a:rPr lang="pl-PL" dirty="0" err="1">
                <a:solidFill>
                  <a:srgbClr val="0046AA"/>
                </a:solidFill>
                <a:latin typeface="+mn-lt"/>
              </a:rPr>
              <a:t>below</a:t>
            </a:r>
            <a:r>
              <a:rPr lang="pl-PL" dirty="0">
                <a:solidFill>
                  <a:srgbClr val="0046AA"/>
                </a:solidFill>
                <a:latin typeface="+mn-lt"/>
              </a:rPr>
              <a:t> </a:t>
            </a:r>
            <a:r>
              <a:rPr lang="pl-PL" dirty="0" err="1">
                <a:solidFill>
                  <a:srgbClr val="0046AA"/>
                </a:solidFill>
                <a:latin typeface="+mn-lt"/>
              </a:rPr>
              <a:t>documents</a:t>
            </a:r>
            <a:r>
              <a:rPr lang="pl-PL" dirty="0">
                <a:solidFill>
                  <a:srgbClr val="0046AA"/>
                </a:solidFill>
                <a:latin typeface="+mn-lt"/>
              </a:rPr>
              <a:t>:</a:t>
            </a:r>
            <a:endParaRPr lang="pl-PL" sz="2000" dirty="0">
              <a:solidFill>
                <a:srgbClr val="0046AA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 err="1">
                <a:solidFill>
                  <a:srgbClr val="0046AA"/>
                </a:solidFill>
                <a:latin typeface="+mn-lt"/>
              </a:rPr>
              <a:t>Residence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 of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Certyficates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  -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tax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 confirmation from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tax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authorities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our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contractor</a:t>
            </a:r>
            <a:endParaRPr lang="pl-PL" sz="1800" dirty="0">
              <a:solidFill>
                <a:srgbClr val="0046AA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0046AA"/>
                </a:solidFill>
                <a:latin typeface="+mn-lt"/>
              </a:rPr>
              <a:t>Information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about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 the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character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 of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their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activity</a:t>
            </a:r>
            <a:endParaRPr lang="pl-PL" sz="1800" dirty="0">
              <a:solidFill>
                <a:srgbClr val="0046AA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 err="1">
                <a:solidFill>
                  <a:srgbClr val="0046AA"/>
                </a:solidFill>
                <a:latin typeface="+mn-lt"/>
              </a:rPr>
              <a:t>Signed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statement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 (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available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 on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toolbox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 err="1">
                <a:solidFill>
                  <a:srgbClr val="0046AA"/>
                </a:solidFill>
                <a:latin typeface="+mn-lt"/>
              </a:rPr>
              <a:t>More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information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 on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toolbox</a:t>
            </a:r>
            <a:endParaRPr lang="pl-PL" sz="1800" dirty="0">
              <a:solidFill>
                <a:srgbClr val="0046AA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Loyalty Partner </a:t>
            </a:r>
            <a:r>
              <a:rPr lang="pl-PL" sz="1800" dirty="0" err="1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Toolbox</a:t>
            </a:r>
            <a:r>
              <a:rPr lang="pl-PL" sz="1800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Certyfikaty Rezydencji Podatkowej</a:t>
            </a:r>
            <a:endParaRPr lang="en-US" sz="18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pl-PL" sz="1800" dirty="0">
              <a:solidFill>
                <a:srgbClr val="0046AA"/>
              </a:solidFill>
              <a:latin typeface="+mn-lt"/>
            </a:endParaRPr>
          </a:p>
          <a:p>
            <a:r>
              <a:rPr lang="pl-PL" sz="1800" dirty="0" err="1">
                <a:solidFill>
                  <a:srgbClr val="0046AA"/>
                </a:solidFill>
                <a:latin typeface="+mn-lt"/>
              </a:rPr>
              <a:t>Without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mentioned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documents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, we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could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 not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proceed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properly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,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especially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 we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could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 not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pay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full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 (100 %) of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amount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mentioned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 on the </a:t>
            </a:r>
            <a:r>
              <a:rPr lang="pl-PL" sz="1800" dirty="0" err="1">
                <a:solidFill>
                  <a:srgbClr val="0046AA"/>
                </a:solidFill>
                <a:latin typeface="+mn-lt"/>
              </a:rPr>
              <a:t>invoice</a:t>
            </a:r>
            <a:r>
              <a:rPr lang="pl-PL" sz="1800" dirty="0">
                <a:solidFill>
                  <a:srgbClr val="0046AA"/>
                </a:solidFill>
                <a:latin typeface="+mn-lt"/>
              </a:rPr>
              <a:t>.</a:t>
            </a:r>
          </a:p>
          <a:p>
            <a:pPr marL="0" indent="0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5" name="Ellipse 19">
            <a:extLst>
              <a:ext uri="{FF2B5EF4-FFF2-40B4-BE49-F238E27FC236}">
                <a16:creationId xmlns:a16="http://schemas.microsoft.com/office/drawing/2014/main" id="{909A341D-14EB-7F0B-8092-81BECD0C94AD}"/>
              </a:ext>
            </a:extLst>
          </p:cNvPr>
          <p:cNvSpPr/>
          <p:nvPr/>
        </p:nvSpPr>
        <p:spPr bwMode="gray">
          <a:xfrm>
            <a:off x="187779" y="350710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99708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65220" y="244510"/>
            <a:ext cx="9324975" cy="984885"/>
          </a:xfrm>
        </p:spPr>
        <p:txBody>
          <a:bodyPr/>
          <a:lstStyle/>
          <a:p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Costs</a:t>
            </a: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Liablities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Contest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reconcilation</a:t>
            </a:r>
            <a:br>
              <a:rPr lang="pl-PL" dirty="0"/>
            </a:b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969758" y="1229395"/>
            <a:ext cx="9544050" cy="5196818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If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you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planning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the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competition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you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should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Prepare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Regulation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together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with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Legal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Team.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Deliver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to Finance Team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all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documentation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needed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to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conduct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the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contest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Regulation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accepted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by Partner (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least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confirmation in the e-mail)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Agreement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Invoices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for rewards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List of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winners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in the format</a:t>
            </a:r>
          </a:p>
          <a:p>
            <a:pPr marL="324000" lvl="3" indent="0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          Winner A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reward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value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…………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date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of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delivering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the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reward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……………</a:t>
            </a:r>
          </a:p>
          <a:p>
            <a:pPr marL="324000" lvl="3" indent="0">
              <a:buNone/>
            </a:pPr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324000" lvl="3" indent="0">
              <a:spcBef>
                <a:spcPts val="1000"/>
              </a:spcBef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	           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You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should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remember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that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all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reward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in the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contest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taxed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</a:t>
            </a:r>
          </a:p>
          <a:p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	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Note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All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competition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for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Payback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employee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taxed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in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salary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list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so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means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in PIT.</a:t>
            </a:r>
          </a:p>
        </p:txBody>
      </p:sp>
      <p:sp>
        <p:nvSpPr>
          <p:cNvPr id="5" name="Ellipse 19">
            <a:extLst>
              <a:ext uri="{FF2B5EF4-FFF2-40B4-BE49-F238E27FC236}">
                <a16:creationId xmlns:a16="http://schemas.microsoft.com/office/drawing/2014/main" id="{909A341D-14EB-7F0B-8092-81BECD0C94AD}"/>
              </a:ext>
            </a:extLst>
          </p:cNvPr>
          <p:cNvSpPr/>
          <p:nvPr/>
        </p:nvSpPr>
        <p:spPr bwMode="gray">
          <a:xfrm>
            <a:off x="187779" y="350710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4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8C14B99-829D-3D99-8E7C-61FDAF0EE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913" y="15621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5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74745" y="244512"/>
            <a:ext cx="9324975" cy="837292"/>
          </a:xfrm>
        </p:spPr>
        <p:txBody>
          <a:bodyPr/>
          <a:lstStyle/>
          <a:p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All</a:t>
            </a: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others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sz="1600" dirty="0"/>
              <a:t>And </a:t>
            </a:r>
            <a:r>
              <a:rPr lang="pl-PL" sz="1600" dirty="0" err="1"/>
              <a:t>all</a:t>
            </a:r>
            <a:r>
              <a:rPr lang="pl-PL" sz="1600" dirty="0"/>
              <a:t> </a:t>
            </a:r>
            <a:r>
              <a:rPr lang="pl-PL" sz="1600" dirty="0" err="1"/>
              <a:t>what</a:t>
            </a:r>
            <a:r>
              <a:rPr lang="pl-PL" sz="1600" dirty="0"/>
              <a:t> </a:t>
            </a:r>
            <a:r>
              <a:rPr lang="pl-PL" sz="1600" dirty="0" err="1"/>
              <a:t>you</a:t>
            </a:r>
            <a:r>
              <a:rPr lang="pl-PL" sz="1600" dirty="0"/>
              <a:t> want to </a:t>
            </a:r>
            <a:r>
              <a:rPr lang="pl-PL" sz="1600" dirty="0" err="1"/>
              <a:t>ask</a:t>
            </a:r>
            <a:r>
              <a:rPr lang="pl-PL" sz="1600" dirty="0"/>
              <a:t> I 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wszystko o co chcecie zapytać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br>
              <a:rPr lang="pl-PL" dirty="0"/>
            </a:b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748751" y="1384954"/>
            <a:ext cx="9544050" cy="5196818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Salaries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calculated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prepared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by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outsorced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company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Vistra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All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questions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please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address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to HR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department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they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our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contact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with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Vistra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 </a:t>
            </a:r>
          </a:p>
          <a:p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If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you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did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not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find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answears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to 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your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questions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or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just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you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want to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come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to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see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us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just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to talk….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you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welcome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      </a:t>
            </a:r>
          </a:p>
          <a:p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0" indent="0" algn="just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				Ania, Iwona, Weronika, Ola</a:t>
            </a:r>
          </a:p>
          <a:p>
            <a:pPr marL="0" indent="0">
              <a:buNone/>
            </a:pPr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Ellipse 19">
            <a:extLst>
              <a:ext uri="{FF2B5EF4-FFF2-40B4-BE49-F238E27FC236}">
                <a16:creationId xmlns:a16="http://schemas.microsoft.com/office/drawing/2014/main" id="{909A341D-14EB-7F0B-8092-81BECD0C94AD}"/>
              </a:ext>
            </a:extLst>
          </p:cNvPr>
          <p:cNvSpPr/>
          <p:nvPr/>
        </p:nvSpPr>
        <p:spPr bwMode="gray">
          <a:xfrm>
            <a:off x="187779" y="350710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pl-PL" sz="2800" dirty="0">
                <a:solidFill>
                  <a:schemeClr val="accent1"/>
                </a:solidFill>
                <a:latin typeface="+mj-lt"/>
              </a:rPr>
              <a:t>5</a:t>
            </a:r>
            <a:endParaRPr lang="en-US" sz="2800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7" name="Picture 18" descr="Fragezeichen">
            <a:extLst>
              <a:ext uri="{FF2B5EF4-FFF2-40B4-BE49-F238E27FC236}">
                <a16:creationId xmlns:a16="http://schemas.microsoft.com/office/drawing/2014/main" id="{DDAF808E-26EE-996B-C571-C1C1AA86C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056550" y="4957465"/>
            <a:ext cx="1561363" cy="132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2447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47775" y="421724"/>
            <a:ext cx="9324975" cy="738664"/>
          </a:xfrm>
        </p:spPr>
        <p:txBody>
          <a:bodyPr/>
          <a:lstStyle/>
          <a:p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Dictionary</a:t>
            </a:r>
            <a:br>
              <a:rPr lang="pl-PL" dirty="0"/>
            </a:b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748751" y="1412817"/>
            <a:ext cx="9544050" cy="5196818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Ellipse 19">
            <a:extLst>
              <a:ext uri="{FF2B5EF4-FFF2-40B4-BE49-F238E27FC236}">
                <a16:creationId xmlns:a16="http://schemas.microsoft.com/office/drawing/2014/main" id="{909A341D-14EB-7F0B-8092-81BECD0C94AD}"/>
              </a:ext>
            </a:extLst>
          </p:cNvPr>
          <p:cNvSpPr/>
          <p:nvPr/>
        </p:nvSpPr>
        <p:spPr bwMode="gray">
          <a:xfrm>
            <a:off x="187779" y="350710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pl-PL" sz="2800" dirty="0">
                <a:solidFill>
                  <a:schemeClr val="accent1"/>
                </a:solidFill>
                <a:latin typeface="+mj-lt"/>
              </a:rPr>
              <a:t>6</a:t>
            </a:r>
            <a:endParaRPr lang="en-US" sz="2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2D137C-7302-FDD1-5D21-19142C8308B8}"/>
              </a:ext>
            </a:extLst>
          </p:cNvPr>
          <p:cNvSpPr txBox="1"/>
          <p:nvPr/>
        </p:nvSpPr>
        <p:spPr>
          <a:xfrm>
            <a:off x="748751" y="1246832"/>
            <a:ext cx="10566950" cy="4755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Tx/>
              <a:buChar char="-"/>
            </a:pP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Easy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– IT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programm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for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worflow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archive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documents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Managed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by Accounting and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Cost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Center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Owners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Tx/>
              <a:buChar char="-"/>
            </a:pP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EPR –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Electronic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Purchase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Request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consent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request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(service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or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good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)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generated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in Navision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Tx/>
              <a:buChar char="-"/>
            </a:pP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FAT – Finance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Automatization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Tool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– 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excel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tool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for narzędzie excelowe to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enter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data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about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Partner’s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fees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Tx/>
              <a:buChar char="-"/>
            </a:pP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Makigami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/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Neula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– program for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employee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reimburesment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travel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expenses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Used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by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other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Teams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for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agreement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approval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Tx/>
              <a:buChar char="-"/>
            </a:pP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MI – Manual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Invoicing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– proces 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where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Partner Managers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are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involved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In the Navision system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they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initiate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invoices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for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their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Partners.  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Tx/>
              <a:buChar char="-"/>
            </a:pP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Navision – Accounting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programm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. For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Accoutning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 - Full version , for EPR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creators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only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Purchase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module. 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Tx/>
              <a:buChar char="-"/>
            </a:pP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Order –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generated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in  Navision from 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EPRa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after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realizing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all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approval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Last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step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before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ordering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services /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goods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Tx/>
              <a:buChar char="-"/>
            </a:pP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Platform Global /International – FDWH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where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all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points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transactions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are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registered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on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each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stage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Tx/>
              <a:buChar char="-"/>
            </a:pP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Redemption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name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of proces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exchanging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points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for rewards. 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Tx/>
              <a:buChar char="-"/>
            </a:pP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TLM - </a:t>
            </a:r>
            <a:r>
              <a:rPr lang="en-US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Third Party Lifecycle Management Process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checking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Vendors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/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Customers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in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special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database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if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it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is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in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line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with Amex 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expectations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(</a:t>
            </a:r>
            <a:r>
              <a:rPr lang="pl-PL" sz="1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Toolbox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Admin)</a:t>
            </a:r>
          </a:p>
          <a:p>
            <a:pPr marL="285750" indent="-28575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Tx/>
              <a:buChar char="-"/>
            </a:pPr>
            <a:endParaRPr lang="pl-PL" sz="14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285750" indent="-285750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Tx/>
              <a:buChar char="-"/>
            </a:pPr>
            <a:endParaRPr lang="pl-PL" sz="14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algn="l">
              <a:lnSpc>
                <a:spcPct val="110000"/>
              </a:lnSpc>
            </a:pPr>
            <a:endParaRPr lang="pl-PL" sz="1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3988FDE-EF9C-5E68-3E74-6EBF2A098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8174" y="4961541"/>
            <a:ext cx="1495425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07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9424906" y="6591775"/>
            <a:ext cx="2131994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785640" y="6517302"/>
            <a:ext cx="72136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1E044EB1-F60F-BAB0-996F-D17E8B66B4E9}"/>
              </a:ext>
            </a:extLst>
          </p:cNvPr>
          <p:cNvGrpSpPr/>
          <p:nvPr/>
        </p:nvGrpSpPr>
        <p:grpSpPr bwMode="gray">
          <a:xfrm>
            <a:off x="1721304" y="1270277"/>
            <a:ext cx="9486446" cy="560972"/>
            <a:chOff x="981075" y="1628775"/>
            <a:chExt cx="9486446" cy="560972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A0094E03-37CA-D066-C843-FCE12EB6136C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1</a:t>
              </a: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00B90EED-AF96-A656-B88F-2D904521EF7D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l-PL" sz="2400" dirty="0">
                  <a:solidFill>
                    <a:schemeClr val="accent1"/>
                  </a:solidFill>
                  <a:latin typeface="+mj-lt"/>
                </a:rPr>
                <a:t>How to </a:t>
              </a:r>
              <a:r>
                <a:rPr lang="pl-PL" sz="2400" dirty="0" err="1">
                  <a:solidFill>
                    <a:schemeClr val="accent1"/>
                  </a:solidFill>
                  <a:latin typeface="+mj-lt"/>
                </a:rPr>
                <a:t>find</a:t>
              </a:r>
              <a:r>
                <a:rPr lang="pl-PL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pl-PL" sz="2400" dirty="0" err="1">
                  <a:solidFill>
                    <a:schemeClr val="accent1"/>
                  </a:solidFill>
                  <a:latin typeface="+mj-lt"/>
                </a:rPr>
                <a:t>us</a:t>
              </a:r>
              <a:r>
                <a:rPr lang="pl-PL" sz="2400" dirty="0">
                  <a:solidFill>
                    <a:schemeClr val="accent1"/>
                  </a:solidFill>
                  <a:latin typeface="+mj-lt"/>
                </a:rPr>
                <a:t>?</a:t>
              </a:r>
              <a:endParaRPr lang="en-US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38B50420-89EA-9B05-3919-58606E35465E}"/>
              </a:ext>
            </a:extLst>
          </p:cNvPr>
          <p:cNvGrpSpPr/>
          <p:nvPr/>
        </p:nvGrpSpPr>
        <p:grpSpPr bwMode="gray">
          <a:xfrm>
            <a:off x="1721304" y="2147218"/>
            <a:ext cx="9486446" cy="560972"/>
            <a:chOff x="981075" y="1628775"/>
            <a:chExt cx="9486446" cy="560972"/>
          </a:xfrm>
        </p:grpSpPr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834B39CB-D2FE-1FE9-4441-7B46D29DB5CE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2</a:t>
              </a: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5220CB39-9C8B-93A1-3BC8-2CF30DE67BB1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l-PL" sz="2400" dirty="0" err="1">
                  <a:solidFill>
                    <a:schemeClr val="accent1"/>
                  </a:solidFill>
                  <a:latin typeface="+mj-lt"/>
                </a:rPr>
                <a:t>Structure</a:t>
              </a:r>
              <a:endParaRPr lang="pl-PL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558D7650-3449-B68B-F183-1E93C08BDC40}"/>
              </a:ext>
            </a:extLst>
          </p:cNvPr>
          <p:cNvGrpSpPr/>
          <p:nvPr/>
        </p:nvGrpSpPr>
        <p:grpSpPr bwMode="gray">
          <a:xfrm>
            <a:off x="1721304" y="3004203"/>
            <a:ext cx="9486446" cy="560972"/>
            <a:chOff x="981075" y="1628775"/>
            <a:chExt cx="9486446" cy="560972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E69146F5-6AC1-0997-2F4F-6E8FD7B777D1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3</a:t>
              </a: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803DEE53-6634-6DA5-4716-2B8E226BE57F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l-PL" sz="2400" dirty="0">
                  <a:solidFill>
                    <a:schemeClr val="accent1"/>
                  </a:solidFill>
                  <a:latin typeface="+mj-lt"/>
                </a:rPr>
                <a:t>Sales and </a:t>
              </a:r>
              <a:r>
                <a:rPr lang="pl-PL" sz="2400" dirty="0" err="1">
                  <a:solidFill>
                    <a:schemeClr val="accent1"/>
                  </a:solidFill>
                  <a:latin typeface="+mj-lt"/>
                </a:rPr>
                <a:t>Receivables</a:t>
              </a:r>
              <a:endParaRPr lang="en-US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67B0EE7B-978C-C729-59E8-C2C0A05F8AE6}"/>
              </a:ext>
            </a:extLst>
          </p:cNvPr>
          <p:cNvGrpSpPr/>
          <p:nvPr/>
        </p:nvGrpSpPr>
        <p:grpSpPr bwMode="gray">
          <a:xfrm>
            <a:off x="1721304" y="3861188"/>
            <a:ext cx="9486446" cy="560972"/>
            <a:chOff x="981075" y="1628775"/>
            <a:chExt cx="9486446" cy="560972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8858A6E3-F414-635D-7E98-91B23AE8CCBA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4</a:t>
              </a:r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F6F25E8F-7151-DFBF-5520-DC670E032011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l-PL" sz="2400" dirty="0" err="1">
                  <a:solidFill>
                    <a:schemeClr val="accent1"/>
                  </a:solidFill>
                  <a:latin typeface="+mj-lt"/>
                </a:rPr>
                <a:t>Costs</a:t>
              </a:r>
              <a:r>
                <a:rPr lang="pl-PL" sz="2400" dirty="0">
                  <a:solidFill>
                    <a:schemeClr val="accent1"/>
                  </a:solidFill>
                  <a:latin typeface="+mj-lt"/>
                </a:rPr>
                <a:t> and </a:t>
              </a:r>
              <a:r>
                <a:rPr lang="pl-PL" sz="2400" dirty="0" err="1">
                  <a:solidFill>
                    <a:schemeClr val="accent1"/>
                  </a:solidFill>
                  <a:latin typeface="+mj-lt"/>
                </a:rPr>
                <a:t>Liabilities</a:t>
              </a:r>
              <a:endParaRPr lang="en-US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F4F04BA3-FCD6-2BF3-865C-44528AA7BAE7}"/>
              </a:ext>
            </a:extLst>
          </p:cNvPr>
          <p:cNvGrpSpPr/>
          <p:nvPr/>
        </p:nvGrpSpPr>
        <p:grpSpPr bwMode="gray">
          <a:xfrm>
            <a:off x="1721304" y="4718173"/>
            <a:ext cx="9486446" cy="560972"/>
            <a:chOff x="981075" y="1628775"/>
            <a:chExt cx="9486446" cy="560972"/>
          </a:xfrm>
        </p:grpSpPr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F8AD6BCB-1B6F-8E59-92A4-55EC715404E5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dirty="0">
                  <a:solidFill>
                    <a:schemeClr val="accent1"/>
                  </a:solidFill>
                  <a:latin typeface="+mj-lt"/>
                </a:rPr>
                <a:t>5</a:t>
              </a: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DDC967E1-2922-AC49-78C7-DDAAAD144FCD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l-PL" sz="2400" dirty="0" err="1">
                  <a:solidFill>
                    <a:schemeClr val="accent1"/>
                  </a:solidFill>
                  <a:latin typeface="+mj-lt"/>
                </a:rPr>
                <a:t>All</a:t>
              </a:r>
              <a:r>
                <a:rPr lang="pl-PL" sz="2400" dirty="0">
                  <a:solidFill>
                    <a:schemeClr val="accent1"/>
                  </a:solidFill>
                  <a:latin typeface="+mj-lt"/>
                </a:rPr>
                <a:t> </a:t>
              </a:r>
              <a:r>
                <a:rPr lang="pl-PL" sz="2400" dirty="0" err="1">
                  <a:solidFill>
                    <a:schemeClr val="accent1"/>
                  </a:solidFill>
                  <a:latin typeface="+mj-lt"/>
                </a:rPr>
                <a:t>others</a:t>
              </a:r>
              <a:endParaRPr lang="en-US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  <p:pic>
        <p:nvPicPr>
          <p:cNvPr id="6" name="Grafik 26">
            <a:extLst>
              <a:ext uri="{FF2B5EF4-FFF2-40B4-BE49-F238E27FC236}">
                <a16:creationId xmlns:a16="http://schemas.microsoft.com/office/drawing/2014/main" id="{209AFBCA-8D6D-61CC-D53A-2A43FB7927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7735" y="1405956"/>
            <a:ext cx="1093068" cy="1872304"/>
          </a:xfrm>
          <a:prstGeom prst="rect">
            <a:avLst/>
          </a:prstGeom>
        </p:spPr>
      </p:pic>
      <p:grpSp>
        <p:nvGrpSpPr>
          <p:cNvPr id="7" name="Gruppieren 24">
            <a:extLst>
              <a:ext uri="{FF2B5EF4-FFF2-40B4-BE49-F238E27FC236}">
                <a16:creationId xmlns:a16="http://schemas.microsoft.com/office/drawing/2014/main" id="{2A3DCB5A-BFFE-32A3-A168-0FB38EDCCD6F}"/>
              </a:ext>
            </a:extLst>
          </p:cNvPr>
          <p:cNvGrpSpPr/>
          <p:nvPr/>
        </p:nvGrpSpPr>
        <p:grpSpPr bwMode="gray">
          <a:xfrm>
            <a:off x="1807029" y="5725893"/>
            <a:ext cx="9486446" cy="560972"/>
            <a:chOff x="981075" y="1628775"/>
            <a:chExt cx="9486446" cy="560972"/>
          </a:xfrm>
        </p:grpSpPr>
        <p:sp>
          <p:nvSpPr>
            <p:cNvPr id="8" name="Ellipse 25">
              <a:extLst>
                <a:ext uri="{FF2B5EF4-FFF2-40B4-BE49-F238E27FC236}">
                  <a16:creationId xmlns:a16="http://schemas.microsoft.com/office/drawing/2014/main" id="{782C92B1-862B-4B32-9574-F58690499967}"/>
                </a:ext>
              </a:extLst>
            </p:cNvPr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pl-PL" sz="2800" dirty="0">
                  <a:solidFill>
                    <a:schemeClr val="accent1"/>
                  </a:solidFill>
                  <a:latin typeface="+mj-lt"/>
                </a:rPr>
                <a:t>6</a:t>
              </a:r>
              <a:endParaRPr lang="en-US" sz="2800" dirty="0">
                <a:solidFill>
                  <a:schemeClr val="accent1"/>
                </a:solidFill>
                <a:latin typeface="+mj-lt"/>
              </a:endParaRPr>
            </a:p>
          </p:txBody>
        </p:sp>
        <p:sp>
          <p:nvSpPr>
            <p:cNvPr id="9" name="Textfeld 26">
              <a:extLst>
                <a:ext uri="{FF2B5EF4-FFF2-40B4-BE49-F238E27FC236}">
                  <a16:creationId xmlns:a16="http://schemas.microsoft.com/office/drawing/2014/main" id="{52FC0223-1F5E-8548-9E84-711B5FEF4A1B}"/>
                </a:ext>
              </a:extLst>
            </p:cNvPr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l-PL" sz="2400" dirty="0">
                  <a:solidFill>
                    <a:schemeClr val="accent1"/>
                  </a:solidFill>
                  <a:latin typeface="+mj-lt"/>
                </a:rPr>
                <a:t>Dictionary</a:t>
              </a:r>
              <a:endParaRPr lang="en-US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535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2"/>
            <a:ext cx="7669213" cy="1107996"/>
          </a:xfrm>
        </p:spPr>
        <p:txBody>
          <a:bodyPr/>
          <a:lstStyle/>
          <a:p>
            <a:r>
              <a:rPr lang="pl-PL" dirty="0"/>
              <a:t>How to </a:t>
            </a:r>
            <a:r>
              <a:rPr lang="pl-PL" dirty="0" err="1"/>
              <a:t>find</a:t>
            </a:r>
            <a:r>
              <a:rPr lang="pl-PL" dirty="0"/>
              <a:t> </a:t>
            </a:r>
            <a:r>
              <a:rPr lang="pl-PL" dirty="0" err="1"/>
              <a:t>us</a:t>
            </a:r>
            <a:r>
              <a:rPr lang="pl-PL" dirty="0"/>
              <a:t>?  Room </a:t>
            </a:r>
            <a:r>
              <a:rPr lang="pl-PL" dirty="0" err="1"/>
              <a:t>next</a:t>
            </a:r>
            <a:r>
              <a:rPr lang="pl-PL" dirty="0"/>
              <a:t> to </a:t>
            </a:r>
            <a:r>
              <a:rPr lang="pl-PL" dirty="0" err="1"/>
              <a:t>reception</a:t>
            </a:r>
            <a:r>
              <a:rPr lang="pl-PL" dirty="0"/>
              <a:t> </a:t>
            </a:r>
            <a:r>
              <a:rPr lang="pl-PL" dirty="0" err="1"/>
              <a:t>desk</a:t>
            </a:r>
            <a:r>
              <a:rPr lang="pl-PL" dirty="0"/>
              <a:t>, </a:t>
            </a:r>
            <a:r>
              <a:rPr lang="pl-PL" dirty="0">
                <a:hlinkClick r:id="rId6"/>
              </a:rPr>
              <a:t>faktury@payback.net</a:t>
            </a:r>
            <a:r>
              <a:rPr lang="pl-PL" dirty="0"/>
              <a:t> , </a:t>
            </a:r>
            <a:r>
              <a:rPr lang="pl-PL" dirty="0">
                <a:hlinkClick r:id="rId7"/>
              </a:rPr>
              <a:t>korespondencja@net.pl</a:t>
            </a:r>
            <a:br>
              <a:rPr lang="pl-PL" dirty="0"/>
            </a:br>
            <a:r>
              <a:rPr lang="pl-PL" dirty="0"/>
              <a:t> 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Picture Placeholder 3">
            <a:extLst>
              <a:ext uri="{FF2B5EF4-FFF2-40B4-BE49-F238E27FC236}">
                <a16:creationId xmlns:a16="http://schemas.microsoft.com/office/drawing/2014/main" id="{66FDF352-135F-062C-61B0-D04F7A6513CE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" r="437"/>
          <a:stretch>
            <a:fillRect/>
          </a:stretch>
        </p:blipFill>
        <p:spPr>
          <a:xfrm>
            <a:off x="1603275" y="994568"/>
            <a:ext cx="9953625" cy="6088063"/>
          </a:xfrm>
        </p:spPr>
      </p:pic>
      <p:pic>
        <p:nvPicPr>
          <p:cNvPr id="9" name="Picture Placeholder 3">
            <a:extLst>
              <a:ext uri="{FF2B5EF4-FFF2-40B4-BE49-F238E27FC236}">
                <a16:creationId xmlns:a16="http://schemas.microsoft.com/office/drawing/2014/main" id="{351F171A-AA8B-1D88-50D2-C997675379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" r="437"/>
          <a:stretch>
            <a:fillRect/>
          </a:stretch>
        </p:blipFill>
        <p:spPr>
          <a:xfrm>
            <a:off x="800100" y="1221798"/>
            <a:ext cx="9953625" cy="5369977"/>
          </a:xfrm>
          <a:prstGeom prst="rect">
            <a:avLst/>
          </a:prstGeom>
        </p:spPr>
      </p:pic>
      <p:sp>
        <p:nvSpPr>
          <p:cNvPr id="10" name="Frame 9">
            <a:extLst>
              <a:ext uri="{FF2B5EF4-FFF2-40B4-BE49-F238E27FC236}">
                <a16:creationId xmlns:a16="http://schemas.microsoft.com/office/drawing/2014/main" id="{D7CE0ACF-6BF1-CE70-3499-2554A770873B}"/>
              </a:ext>
            </a:extLst>
          </p:cNvPr>
          <p:cNvSpPr/>
          <p:nvPr/>
        </p:nvSpPr>
        <p:spPr>
          <a:xfrm rot="5400000">
            <a:off x="3687881" y="4839568"/>
            <a:ext cx="841248" cy="539496"/>
          </a:xfrm>
          <a:prstGeom prst="frame">
            <a:avLst>
              <a:gd name="adj1" fmla="val 11070"/>
            </a:avLst>
          </a:prstGeom>
          <a:solidFill>
            <a:srgbClr val="FF0000"/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C0E4DA9-22D4-CDA0-7403-87B62D6621FF}"/>
              </a:ext>
            </a:extLst>
          </p:cNvPr>
          <p:cNvSpPr/>
          <p:nvPr/>
        </p:nvSpPr>
        <p:spPr bwMode="gray">
          <a:xfrm>
            <a:off x="149679" y="325481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2094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2"/>
            <a:ext cx="9324975" cy="800219"/>
          </a:xfrm>
        </p:spPr>
        <p:txBody>
          <a:bodyPr/>
          <a:lstStyle/>
          <a:p>
            <a:r>
              <a:rPr lang="pl-PL" dirty="0" err="1"/>
              <a:t>Structure</a:t>
            </a:r>
            <a:br>
              <a:rPr lang="pl-PL" dirty="0"/>
            </a:br>
            <a:r>
              <a:rPr lang="pl-PL" dirty="0"/>
              <a:t>Finance Team – </a:t>
            </a:r>
            <a:r>
              <a:rPr lang="pl-PL" sz="2800" dirty="0"/>
              <a:t>Accounting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871537" y="1212177"/>
            <a:ext cx="9544050" cy="5502560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2000" dirty="0"/>
          </a:p>
        </p:txBody>
      </p:sp>
      <p:sp>
        <p:nvSpPr>
          <p:cNvPr id="5" name="Textplatzhalter 8">
            <a:extLst>
              <a:ext uri="{FF2B5EF4-FFF2-40B4-BE49-F238E27FC236}">
                <a16:creationId xmlns:a16="http://schemas.microsoft.com/office/drawing/2014/main" id="{5ABF0066-4C6F-E952-46F4-F8FD5BD163D7}"/>
              </a:ext>
            </a:extLst>
          </p:cNvPr>
          <p:cNvSpPr txBox="1">
            <a:spLocks/>
          </p:cNvSpPr>
          <p:nvPr/>
        </p:nvSpPr>
        <p:spPr bwMode="gray">
          <a:xfrm>
            <a:off x="3740837" y="1404103"/>
            <a:ext cx="3180358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tx2"/>
              </a:buClr>
              <a:buFont typeface="Arial" pitchFamily="34" charset="0"/>
              <a:buNone/>
              <a:defRPr sz="1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○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○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80000" algn="l" defTabSz="914400" rtl="0" eaLnBrk="1" latinLnBrk="0" hangingPunct="1"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○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○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b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Director, Accounting &amp; Reporting</a:t>
            </a:r>
            <a:endParaRPr lang="pl-PL" sz="2000" b="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DB6BCC-5F01-8AF9-44DE-C980F896A20F}"/>
              </a:ext>
            </a:extLst>
          </p:cNvPr>
          <p:cNvSpPr txBox="1"/>
          <p:nvPr/>
        </p:nvSpPr>
        <p:spPr>
          <a:xfrm>
            <a:off x="4348163" y="1913164"/>
            <a:ext cx="19192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4000" indent="-144000">
              <a:buClr>
                <a:srgbClr val="0046AA"/>
              </a:buClr>
            </a:pPr>
            <a:r>
              <a:rPr lang="en-US" b="1" dirty="0"/>
              <a:t>Petros Amanatidis</a:t>
            </a:r>
            <a:endParaRPr lang="pl-PL" dirty="0"/>
          </a:p>
        </p:txBody>
      </p:sp>
      <p:grpSp>
        <p:nvGrpSpPr>
          <p:cNvPr id="10" name="Gruppieren 5">
            <a:extLst>
              <a:ext uri="{FF2B5EF4-FFF2-40B4-BE49-F238E27FC236}">
                <a16:creationId xmlns:a16="http://schemas.microsoft.com/office/drawing/2014/main" id="{95A4F92C-96BA-1058-47F8-FD14166CE598}"/>
              </a:ext>
            </a:extLst>
          </p:cNvPr>
          <p:cNvGrpSpPr/>
          <p:nvPr/>
        </p:nvGrpSpPr>
        <p:grpSpPr bwMode="gray">
          <a:xfrm>
            <a:off x="4523993" y="2958538"/>
            <a:ext cx="1567626" cy="1905861"/>
            <a:chOff x="870490" y="4717710"/>
            <a:chExt cx="1567626" cy="1905861"/>
          </a:xfrm>
        </p:grpSpPr>
        <p:sp>
          <p:nvSpPr>
            <p:cNvPr id="11" name="Textplatzhalter 8">
              <a:hlinkClick r:id="rId6" action="ppaction://hlinksldjump"/>
              <a:extLst>
                <a:ext uri="{FF2B5EF4-FFF2-40B4-BE49-F238E27FC236}">
                  <a16:creationId xmlns:a16="http://schemas.microsoft.com/office/drawing/2014/main" id="{B0EECAEB-C77D-156C-1B75-2F4D01AF56BA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02439" y="4717710"/>
              <a:ext cx="1535677" cy="43088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>
              <a:lvl1pPr marL="0" indent="0" algn="l" defTabSz="914400" rtl="0" eaLnBrk="1" latinLnBrk="0" hangingPunct="1">
                <a:spcBef>
                  <a:spcPts val="0"/>
                </a:spcBef>
                <a:buClr>
                  <a:schemeClr val="tx2"/>
                </a:buClr>
                <a:buFont typeface="Arial" pitchFamily="34" charset="0"/>
                <a:buNone/>
                <a:defRPr sz="1400" b="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360000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40000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19138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900000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l-PL" b="0" dirty="0">
                  <a:solidFill>
                    <a:srgbClr val="0046AA"/>
                  </a:solidFill>
                </a:rPr>
                <a:t>Accounting </a:t>
              </a:r>
              <a:r>
                <a:rPr lang="pl-PL" b="0" dirty="0" err="1">
                  <a:solidFill>
                    <a:srgbClr val="0046AA"/>
                  </a:solidFill>
                </a:rPr>
                <a:t>Department</a:t>
              </a:r>
              <a:endParaRPr lang="pl-PL" b="0" dirty="0">
                <a:solidFill>
                  <a:srgbClr val="0046AA"/>
                </a:solidFill>
              </a:endParaRPr>
            </a:p>
            <a:p>
              <a:endParaRPr lang="pl-PL" b="0" dirty="0">
                <a:solidFill>
                  <a:srgbClr val="0046AA"/>
                </a:solidFill>
              </a:endParaRPr>
            </a:p>
          </p:txBody>
        </p:sp>
        <p:sp>
          <p:nvSpPr>
            <p:cNvPr id="13" name="Inhaltsplatzhalter 13">
              <a:extLst>
                <a:ext uri="{FF2B5EF4-FFF2-40B4-BE49-F238E27FC236}">
                  <a16:creationId xmlns:a16="http://schemas.microsoft.com/office/drawing/2014/main" id="{F0A93498-F4CC-72BE-BFDA-1011BE793138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918115" y="5069299"/>
              <a:ext cx="1439177" cy="155427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0" tIns="0" rIns="0" bIns="0" rtlCol="0">
              <a:spAutoFit/>
            </a:bodyPr>
            <a:lstStyle>
              <a:lvl1pPr marL="180000" indent="-180000" algn="l" defTabSz="914400" rtl="0" eaLnBrk="1" latinLnBrk="0" hangingPunct="1">
                <a:spcBef>
                  <a:spcPts val="1800"/>
                </a:spcBef>
                <a:buClr>
                  <a:schemeClr val="tx2"/>
                </a:buClr>
                <a:buFont typeface="Arial" pitchFamily="34" charset="0"/>
                <a:buChar char="○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60000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40000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19138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900000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44000" indent="-144000">
                <a:buClr>
                  <a:srgbClr val="0046AA"/>
                </a:buClr>
              </a:pPr>
              <a:r>
                <a:rPr lang="pl-PL" dirty="0"/>
                <a:t>Anna Kowalczyk</a:t>
              </a:r>
            </a:p>
            <a:p>
              <a:pPr marL="144000" indent="-144000">
                <a:buClr>
                  <a:srgbClr val="0046AA"/>
                </a:buClr>
              </a:pPr>
              <a:r>
                <a:rPr lang="pl-PL" dirty="0"/>
                <a:t>Iwona Wrońska</a:t>
              </a:r>
            </a:p>
            <a:p>
              <a:pPr marL="144000" indent="-144000">
                <a:buClr>
                  <a:srgbClr val="0046AA"/>
                </a:buClr>
              </a:pPr>
              <a:r>
                <a:rPr lang="pl-PL" dirty="0"/>
                <a:t>Weronika Zabor</a:t>
              </a:r>
            </a:p>
            <a:p>
              <a:pPr marL="144000" indent="-144000">
                <a:buClr>
                  <a:srgbClr val="0046AA"/>
                </a:buClr>
              </a:pPr>
              <a:r>
                <a:rPr lang="pl-PL" dirty="0"/>
                <a:t>Aleksandra Pietrzak</a:t>
              </a:r>
            </a:p>
          </p:txBody>
        </p:sp>
        <p:pic>
          <p:nvPicPr>
            <p:cNvPr id="14" name="Grafik 18">
              <a:extLst>
                <a:ext uri="{FF2B5EF4-FFF2-40B4-BE49-F238E27FC236}">
                  <a16:creationId xmlns:a16="http://schemas.microsoft.com/office/drawing/2014/main" id="{AB87F243-3011-32A2-E828-CABDC650D9B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870490" y="4940309"/>
              <a:ext cx="1174750" cy="54730"/>
            </a:xfrm>
            <a:prstGeom prst="rect">
              <a:avLst/>
            </a:prstGeom>
          </p:spPr>
        </p:pic>
      </p:grpSp>
      <p:grpSp>
        <p:nvGrpSpPr>
          <p:cNvPr id="19" name="Gruppieren 1">
            <a:extLst>
              <a:ext uri="{FF2B5EF4-FFF2-40B4-BE49-F238E27FC236}">
                <a16:creationId xmlns:a16="http://schemas.microsoft.com/office/drawing/2014/main" id="{39D56D11-ED8F-EF8C-4134-3F823B4C34C0}"/>
              </a:ext>
            </a:extLst>
          </p:cNvPr>
          <p:cNvGrpSpPr/>
          <p:nvPr/>
        </p:nvGrpSpPr>
        <p:grpSpPr bwMode="gray">
          <a:xfrm>
            <a:off x="1367301" y="4864399"/>
            <a:ext cx="1498031" cy="518643"/>
            <a:chOff x="987030" y="2239342"/>
            <a:chExt cx="1429085" cy="453654"/>
          </a:xfrm>
        </p:grpSpPr>
        <p:sp>
          <p:nvSpPr>
            <p:cNvPr id="20" name="Textplatzhalter 8">
              <a:extLst>
                <a:ext uri="{FF2B5EF4-FFF2-40B4-BE49-F238E27FC236}">
                  <a16:creationId xmlns:a16="http://schemas.microsoft.com/office/drawing/2014/main" id="{5A71CDD3-FF2B-0BB7-C0B0-2A9598153E88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1237734" y="2239342"/>
              <a:ext cx="946591" cy="188448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>
              <a:lvl1pPr marL="0" indent="0" algn="l" defTabSz="914400" rtl="0" eaLnBrk="1" latinLnBrk="0" hangingPunct="1">
                <a:spcBef>
                  <a:spcPts val="0"/>
                </a:spcBef>
                <a:buClr>
                  <a:schemeClr val="tx2"/>
                </a:buClr>
                <a:buFont typeface="Arial" pitchFamily="34" charset="0"/>
                <a:buNone/>
                <a:defRPr sz="1400" b="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360000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40000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19138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900000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l-PL" dirty="0" err="1"/>
                <a:t>Director</a:t>
              </a:r>
              <a:r>
                <a:rPr lang="pl-PL" dirty="0"/>
                <a:t>, </a:t>
              </a:r>
              <a:r>
                <a:rPr lang="pl-PL" dirty="0" err="1"/>
                <a:t>Taxes</a:t>
              </a:r>
              <a:endParaRPr lang="pl-PL" dirty="0"/>
            </a:p>
          </p:txBody>
        </p:sp>
        <p:sp>
          <p:nvSpPr>
            <p:cNvPr id="21" name="Inhaltsplatzhalter 13">
              <a:extLst>
                <a:ext uri="{FF2B5EF4-FFF2-40B4-BE49-F238E27FC236}">
                  <a16:creationId xmlns:a16="http://schemas.microsoft.com/office/drawing/2014/main" id="{7B87226E-711D-6662-7D04-B334D6D0F8E8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1145635" y="2504548"/>
              <a:ext cx="1270480" cy="188448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lIns="0" tIns="0" rIns="0" bIns="0" rtlCol="0">
              <a:spAutoFit/>
            </a:bodyPr>
            <a:lstStyle>
              <a:lvl1pPr marL="180000" indent="-180000" algn="l" defTabSz="914400" rtl="0" eaLnBrk="1" latinLnBrk="0" hangingPunct="1">
                <a:spcBef>
                  <a:spcPts val="1800"/>
                </a:spcBef>
                <a:buClr>
                  <a:schemeClr val="tx2"/>
                </a:buClr>
                <a:buFont typeface="Arial" pitchFamily="34" charset="0"/>
                <a:buChar char="○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60000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40000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19138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900000" indent="-180000" algn="l" defTabSz="914400" rtl="0" eaLnBrk="1" latinLnBrk="0" hangingPunct="1">
                <a:spcBef>
                  <a:spcPts val="400"/>
                </a:spcBef>
                <a:buClr>
                  <a:schemeClr val="tx2"/>
                </a:buClr>
                <a:buFont typeface="Arial" pitchFamily="34" charset="0"/>
                <a:buChar char="○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44000" indent="-144000">
                <a:buClr>
                  <a:srgbClr val="0046AA"/>
                </a:buClr>
              </a:pPr>
              <a:r>
                <a:rPr lang="pl-PL" b="1" dirty="0"/>
                <a:t>Winfried Staeblein</a:t>
              </a:r>
            </a:p>
          </p:txBody>
        </p:sp>
        <p:pic>
          <p:nvPicPr>
            <p:cNvPr id="22" name="Grafik 15">
              <a:extLst>
                <a:ext uri="{FF2B5EF4-FFF2-40B4-BE49-F238E27FC236}">
                  <a16:creationId xmlns:a16="http://schemas.microsoft.com/office/drawing/2014/main" id="{0C1180CE-E1BB-4184-C4F9-C173265FD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gray">
            <a:xfrm>
              <a:off x="987030" y="2408907"/>
              <a:ext cx="1174750" cy="54730"/>
            </a:xfrm>
            <a:prstGeom prst="rect">
              <a:avLst/>
            </a:prstGeom>
          </p:spPr>
        </p:pic>
      </p:grpSp>
      <p:pic>
        <p:nvPicPr>
          <p:cNvPr id="23" name="Picture 50" descr="\\MUC-FILE03\Data\PAYBACK\Temporary_Data_Transfer_public\_Sarah_Burghardt\PCH-2946\Shopping\PAYBACK_2013_0130_POINTEE_02.png">
            <a:extLst>
              <a:ext uri="{FF2B5EF4-FFF2-40B4-BE49-F238E27FC236}">
                <a16:creationId xmlns:a16="http://schemas.microsoft.com/office/drawing/2014/main" id="{64721433-7574-30FC-7F9B-EA54CCACA2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76672" y="4326738"/>
            <a:ext cx="1591829" cy="129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Ellipse 13">
            <a:extLst>
              <a:ext uri="{FF2B5EF4-FFF2-40B4-BE49-F238E27FC236}">
                <a16:creationId xmlns:a16="http://schemas.microsoft.com/office/drawing/2014/main" id="{D4F6C3DA-3E79-D2C9-C44E-28F02C2F6A25}"/>
              </a:ext>
            </a:extLst>
          </p:cNvPr>
          <p:cNvSpPr/>
          <p:nvPr/>
        </p:nvSpPr>
        <p:spPr bwMode="gray">
          <a:xfrm>
            <a:off x="121104" y="379815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5803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2"/>
            <a:ext cx="9324975" cy="1723549"/>
          </a:xfrm>
        </p:spPr>
        <p:txBody>
          <a:bodyPr/>
          <a:lstStyle/>
          <a:p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Sales and </a:t>
            </a:r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Receivables</a:t>
            </a: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Where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does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Accounting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get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its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data from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br>
              <a:rPr lang="pl-PL" dirty="0"/>
            </a:b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Ellipse 16">
            <a:extLst>
              <a:ext uri="{FF2B5EF4-FFF2-40B4-BE49-F238E27FC236}">
                <a16:creationId xmlns:a16="http://schemas.microsoft.com/office/drawing/2014/main" id="{98CD94EE-CAE7-DB14-DD22-3CA2CD77DDC4}"/>
              </a:ext>
            </a:extLst>
          </p:cNvPr>
          <p:cNvSpPr/>
          <p:nvPr/>
        </p:nvSpPr>
        <p:spPr bwMode="gray">
          <a:xfrm>
            <a:off x="263979" y="356672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3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871537" y="1212177"/>
            <a:ext cx="9544050" cy="5502560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1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Financial Automation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Tool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(FAT) – File,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where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PM (Partner Manager)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includes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data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regarding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fees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/marketing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fees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for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respective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month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to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issue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invoice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Deadline for data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sending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each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month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to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all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dedicated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people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Link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below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PM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initiates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in NAVISION system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invoice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then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send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for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approval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booking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Process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called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Manual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Invoicing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05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(on </a:t>
            </a:r>
            <a:r>
              <a:rPr lang="pl-PL" sz="105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basis</a:t>
            </a:r>
            <a:r>
              <a:rPr lang="pl-PL" sz="105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of FAT data) </a:t>
            </a:r>
          </a:p>
          <a:p>
            <a:pPr marL="0" indent="0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Link to the folder with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files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:</a:t>
            </a:r>
            <a:r>
              <a:rPr lang="pl-PL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400" u="sng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/>
              </a:rPr>
              <a:t>FAT</a:t>
            </a:r>
            <a:endParaRPr lang="pl-PL" sz="18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2. Global Platform (International Platform) –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specific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information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regarding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circle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of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points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settled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on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global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platform and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after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month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end,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through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interfejs,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uploaded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to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accounting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program in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desribed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configuaration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 We register on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dedicated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accounts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points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issued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points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redeemed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points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expired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Platform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allows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us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to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produce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very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quickly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invoices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from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points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area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(in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sales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purchase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sites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).</a:t>
            </a:r>
          </a:p>
          <a:p>
            <a:pPr marL="0" indent="0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3.</a:t>
            </a:r>
            <a:r>
              <a:rPr lang="pl-PL" sz="2000" b="1" dirty="0">
                <a:solidFill>
                  <a:schemeClr val="tx2"/>
                </a:solidFill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Orders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document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word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/pdf,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which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confirms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ordering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services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different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as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indicated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in clearing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reports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in FAT.</a:t>
            </a:r>
          </a:p>
        </p:txBody>
      </p:sp>
    </p:spTree>
    <p:extLst>
      <p:ext uri="{BB962C8B-B14F-4D97-AF65-F5344CB8AC3E}">
        <p14:creationId xmlns:p14="http://schemas.microsoft.com/office/powerpoint/2010/main" val="32490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3"/>
            <a:ext cx="9324975" cy="824876"/>
          </a:xfrm>
        </p:spPr>
        <p:txBody>
          <a:bodyPr/>
          <a:lstStyle/>
          <a:p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Sales and </a:t>
            </a:r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Receivables</a:t>
            </a: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We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confirm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service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fullfilment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br>
              <a:rPr lang="pl-PL" dirty="0"/>
            </a:b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Ellipse 16">
            <a:extLst>
              <a:ext uri="{FF2B5EF4-FFF2-40B4-BE49-F238E27FC236}">
                <a16:creationId xmlns:a16="http://schemas.microsoft.com/office/drawing/2014/main" id="{98CD94EE-CAE7-DB14-DD22-3CA2CD77DDC4}"/>
              </a:ext>
            </a:extLst>
          </p:cNvPr>
          <p:cNvSpPr/>
          <p:nvPr/>
        </p:nvSpPr>
        <p:spPr bwMode="gray">
          <a:xfrm>
            <a:off x="263979" y="356672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3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871537" y="1212177"/>
            <a:ext cx="9544050" cy="5502560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All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services sold to Partners,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which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not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mentioned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in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their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contracts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or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does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not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result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from clearing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reports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must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be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documented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by</a:t>
            </a:r>
            <a:r>
              <a:rPr lang="pl-PL" sz="2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Order.</a:t>
            </a:r>
          </a:p>
          <a:p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Order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should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include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Date</a:t>
            </a:r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Information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about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products sold in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particular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period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Date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of service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Partner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Order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should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be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sign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by Partner (not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nessesary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according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to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representation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).</a:t>
            </a:r>
          </a:p>
          <a:p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Documentation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hast to be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sent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least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till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the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last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of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working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date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of the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month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0" indent="0">
              <a:buNone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68222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2"/>
            <a:ext cx="9324975" cy="1354217"/>
          </a:xfrm>
        </p:spPr>
        <p:txBody>
          <a:bodyPr/>
          <a:lstStyle/>
          <a:p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Sales and </a:t>
            </a:r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Receivables</a:t>
            </a: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New Partner and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requirements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br>
              <a:rPr lang="pl-PL" dirty="0"/>
            </a:b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Ellipse 16">
            <a:extLst>
              <a:ext uri="{FF2B5EF4-FFF2-40B4-BE49-F238E27FC236}">
                <a16:creationId xmlns:a16="http://schemas.microsoft.com/office/drawing/2014/main" id="{98CD94EE-CAE7-DB14-DD22-3CA2CD77DDC4}"/>
              </a:ext>
            </a:extLst>
          </p:cNvPr>
          <p:cNvSpPr/>
          <p:nvPr/>
        </p:nvSpPr>
        <p:spPr bwMode="gray">
          <a:xfrm>
            <a:off x="263979" y="356672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3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871537" y="1212177"/>
            <a:ext cx="9544050" cy="4674273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Implementation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the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new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Partner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requires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unconditionally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informing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about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that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Financial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Department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IT Team in order to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create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Clearing Report for the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new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Partner and set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up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this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Contractor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in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our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database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</a:t>
            </a:r>
          </a:p>
          <a:p>
            <a:pPr marL="0" indent="0">
              <a:buNone/>
            </a:pP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It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releated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to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filling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file – Master Data, Clearing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Rules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etc. </a:t>
            </a:r>
          </a:p>
          <a:p>
            <a:pPr marL="0" indent="0">
              <a:buNone/>
            </a:pPr>
            <a:r>
              <a:rPr lang="pl-PL" sz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For </a:t>
            </a:r>
            <a:r>
              <a:rPr lang="pl-PL" sz="12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details</a:t>
            </a:r>
            <a:r>
              <a:rPr lang="pl-PL" sz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we </a:t>
            </a:r>
            <a:r>
              <a:rPr lang="pl-PL" sz="12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invaiting</a:t>
            </a:r>
            <a:r>
              <a:rPr lang="pl-PL" sz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2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personally</a:t>
            </a:r>
            <a:r>
              <a:rPr lang="pl-PL" sz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0" indent="0">
              <a:buNone/>
            </a:pPr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pl-PL" sz="2000" dirty="0"/>
          </a:p>
        </p:txBody>
      </p:sp>
      <p:pic>
        <p:nvPicPr>
          <p:cNvPr id="5" name="Grafik 70">
            <a:extLst>
              <a:ext uri="{FF2B5EF4-FFF2-40B4-BE49-F238E27FC236}">
                <a16:creationId xmlns:a16="http://schemas.microsoft.com/office/drawing/2014/main" id="{9180B4E3-5D92-50CA-6777-50677745DE2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4" t="12404" r="34390" b="10968"/>
          <a:stretch/>
        </p:blipFill>
        <p:spPr bwMode="gray">
          <a:xfrm>
            <a:off x="5606088" y="4098925"/>
            <a:ext cx="489118" cy="1191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321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2"/>
            <a:ext cx="9324975" cy="984885"/>
          </a:xfrm>
        </p:spPr>
        <p:txBody>
          <a:bodyPr/>
          <a:lstStyle/>
          <a:p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Costs</a:t>
            </a: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Liablities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How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does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Accounting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know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to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book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pay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an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invoice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?</a:t>
            </a:r>
            <a:br>
              <a:rPr lang="pl-PL" dirty="0"/>
            </a:b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871537" y="1212177"/>
            <a:ext cx="9544050" cy="5196818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1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Zamówienia usług i towarów odbywa się poprzez zamówienia.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EPRy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EPR -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Electronic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Purchase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Request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- system of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electronic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orders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accepted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by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responsible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for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budget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people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EPRs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prepared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by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You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in the system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called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Navision.  </a:t>
            </a:r>
          </a:p>
          <a:p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If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in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your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responsibilities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ordering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services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or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goods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ask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Accounting Team for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acces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to Navision, and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then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make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appointment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for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individual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training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…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or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use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instruction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Instruction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EPR: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INSTRUKCJA_EPR</a:t>
            </a:r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Exceptions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: </a:t>
            </a:r>
          </a:p>
          <a:p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There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no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need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to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create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EPRs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for  :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redemption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hotel and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fly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/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train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tickets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employee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expenses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– from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private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account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5" name="Ellipse 19">
            <a:extLst>
              <a:ext uri="{FF2B5EF4-FFF2-40B4-BE49-F238E27FC236}">
                <a16:creationId xmlns:a16="http://schemas.microsoft.com/office/drawing/2014/main" id="{909A341D-14EB-7F0B-8092-81BECD0C94AD}"/>
              </a:ext>
            </a:extLst>
          </p:cNvPr>
          <p:cNvSpPr/>
          <p:nvPr/>
        </p:nvSpPr>
        <p:spPr bwMode="gray">
          <a:xfrm>
            <a:off x="187779" y="350710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4</a:t>
            </a:r>
          </a:p>
        </p:txBody>
      </p:sp>
      <p:pic>
        <p:nvPicPr>
          <p:cNvPr id="8" name="Grafik 72">
            <a:extLst>
              <a:ext uri="{FF2B5EF4-FFF2-40B4-BE49-F238E27FC236}">
                <a16:creationId xmlns:a16="http://schemas.microsoft.com/office/drawing/2014/main" id="{308AB190-A795-E486-6288-AA0D22DECEC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5"/>
          <a:stretch/>
        </p:blipFill>
        <p:spPr>
          <a:xfrm>
            <a:off x="10126270" y="5046906"/>
            <a:ext cx="1430630" cy="1197834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3690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356672"/>
            <a:ext cx="9324975" cy="615553"/>
          </a:xfrm>
        </p:spPr>
        <p:txBody>
          <a:bodyPr/>
          <a:lstStyle/>
          <a:p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Costs</a:t>
            </a:r>
            <a: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24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Liablities</a:t>
            </a:r>
            <a:br>
              <a:rPr lang="pl-PL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When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new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vendor</a:t>
            </a:r>
            <a:r>
              <a:rPr lang="pl-PL" sz="1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16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appears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442540" y="6591775"/>
            <a:ext cx="2114360" cy="92333"/>
          </a:xfrm>
        </p:spPr>
        <p:txBody>
          <a:bodyPr/>
          <a:lstStyle/>
          <a:p>
            <a:r>
              <a:rPr lang="en-US">
                <a:sym typeface="Open Sans"/>
              </a:rPr>
              <a:t>Induction Finance</a:t>
            </a:r>
            <a:endParaRPr lang="en-US" dirty="0">
              <a:sym typeface="Open San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1735948" y="6517302"/>
            <a:ext cx="121828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8817622-2FE8-E783-80C9-BF80FCD6FCD6}"/>
              </a:ext>
            </a:extLst>
          </p:cNvPr>
          <p:cNvSpPr txBox="1">
            <a:spLocks/>
          </p:cNvSpPr>
          <p:nvPr/>
        </p:nvSpPr>
        <p:spPr>
          <a:xfrm>
            <a:off x="633513" y="1221440"/>
            <a:ext cx="9544050" cy="5196818"/>
          </a:xfrm>
          <a:prstGeom prst="rect">
            <a:avLst/>
          </a:prstGeom>
          <a:effectLst>
            <a:softEdge rad="1117600"/>
          </a:effectLst>
        </p:spPr>
        <p:txBody>
          <a:bodyPr/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'Arial" panose="020B0606030504020204" pitchFamily="34" charset="0"/>
                <a:cs typeface="Arial" panose="020B0604020202020204" pitchFamily="34" charset="0"/>
              </a:defRPr>
            </a:lvl1pPr>
            <a:lvl2pPr marL="534988" indent="-2667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2pPr>
            <a:lvl3pPr marL="803275" indent="-2682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3pPr>
            <a:lvl4pPr marL="1081088" indent="-271463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●"/>
              <a:defRPr lang="de-DE" sz="1800" kern="1200" baseline="0" noProof="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6030504020204" pitchFamily="34" charset="0"/>
                <a:cs typeface="Arial" panose="020B0604020202020204" pitchFamily="34" charset="0"/>
              </a:defRPr>
            </a:lvl4pPr>
            <a:lvl5pPr marL="534988" indent="-266700" algn="l" defTabSz="812800" rtl="0" eaLnBrk="1" latinLnBrk="0" hangingPunct="1">
              <a:spcBef>
                <a:spcPts val="4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Every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new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supplier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must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be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checked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Therefore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has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to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proceeded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according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to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instruction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Loyalty Partner Toolbox: </a:t>
            </a:r>
            <a:r>
              <a:rPr lang="en-US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TLM_Vendor</a:t>
            </a:r>
            <a:r>
              <a:rPr lang="en-US" sz="2000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Onboarding</a:t>
            </a:r>
            <a:endParaRPr lang="pl-PL" sz="2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algn="just"/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this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process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needed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acces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to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Makigami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(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Neula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).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All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actions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required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described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there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algn="just"/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Controllership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team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informed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after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completing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that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in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Makigami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Information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about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closing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the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ticket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for set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up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new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Vendor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including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number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of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this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Vendor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created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in Navision,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delivered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through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Makigami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in the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last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step of the </a:t>
            </a:r>
            <a:r>
              <a:rPr lang="pl-PL" sz="2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process</a:t>
            </a:r>
            <a:r>
              <a:rPr lang="pl-PL" sz="2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0" indent="0" algn="just">
              <a:buNone/>
            </a:pPr>
            <a:endParaRPr lang="pl-PL" sz="2000" dirty="0"/>
          </a:p>
        </p:txBody>
      </p:sp>
      <p:sp>
        <p:nvSpPr>
          <p:cNvPr id="5" name="Ellipse 19">
            <a:extLst>
              <a:ext uri="{FF2B5EF4-FFF2-40B4-BE49-F238E27FC236}">
                <a16:creationId xmlns:a16="http://schemas.microsoft.com/office/drawing/2014/main" id="{909A341D-14EB-7F0B-8092-81BECD0C94AD}"/>
              </a:ext>
            </a:extLst>
          </p:cNvPr>
          <p:cNvSpPr/>
          <p:nvPr/>
        </p:nvSpPr>
        <p:spPr bwMode="gray">
          <a:xfrm>
            <a:off x="187779" y="350710"/>
            <a:ext cx="560972" cy="56097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dirty="0">
                <a:solidFill>
                  <a:schemeClr val="accent1"/>
                </a:solidFill>
                <a:latin typeface="+mj-lt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61552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B_Template_dt">
  <a:themeElements>
    <a:clrScheme name="PAYBACK Farben 2023">
      <a:dk1>
        <a:srgbClr val="000000"/>
      </a:dk1>
      <a:lt1>
        <a:srgbClr val="FFFFFF"/>
      </a:lt1>
      <a:dk2>
        <a:srgbClr val="A5A5A6"/>
      </a:dk2>
      <a:lt2>
        <a:srgbClr val="D2D2D2"/>
      </a:lt2>
      <a:accent1>
        <a:srgbClr val="003EB0"/>
      </a:accent1>
      <a:accent2>
        <a:srgbClr val="CCE6FF"/>
      </a:accent2>
      <a:accent3>
        <a:srgbClr val="DFF0FC"/>
      </a:accent3>
      <a:accent4>
        <a:srgbClr val="B7DBF5"/>
      </a:accent4>
      <a:accent5>
        <a:srgbClr val="C80A0A"/>
      </a:accent5>
      <a:accent6>
        <a:srgbClr val="73CB1F"/>
      </a:accent6>
      <a:hlink>
        <a:srgbClr val="151515"/>
      </a:hlink>
      <a:folHlink>
        <a:srgbClr val="000000"/>
      </a:folHlink>
    </a:clrScheme>
    <a:fontScheme name="PAYBACK Schriften 2023">
      <a:majorFont>
        <a:latin typeface="PAYBACK"/>
        <a:ea typeface=""/>
        <a:cs typeface=""/>
      </a:majorFont>
      <a:minorFont>
        <a:latin typeface="PAYBACK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2"/>
          </a:solidFill>
        </a:ln>
      </a:spPr>
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110000"/>
          </a:lnSpc>
          <a:defRPr sz="1400" dirty="0" err="1" smtClean="0">
            <a:solidFill>
              <a:schemeClr val="tx1"/>
            </a:solidFill>
            <a:latin typeface="Arial" panose="020B0604020202020204" pitchFamily="34" charset="0"/>
            <a:ea typeface="Open Sans" panose="020B0606030504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110000"/>
          </a:lnSpc>
          <a:defRPr sz="1400" dirty="0" err="1" smtClean="0">
            <a:latin typeface="Arial" panose="020B0604020202020204" pitchFamily="34" charset="0"/>
            <a:ea typeface="Open Sans" panose="020B0606030504020204" pitchFamily="34" charset="0"/>
            <a:cs typeface="Arial" panose="020B0604020202020204" pitchFamily="34" charset="0"/>
          </a:defRPr>
        </a:defPPr>
      </a:lstStyle>
    </a:txDef>
  </a:objectDefaults>
  <a:extraClrSchemeLst/>
  <a:custClrLst>
    <a:custClr name="Berry Red">
      <a:srgbClr val="AD3966"/>
    </a:custClr>
    <a:custClr name="Intense Green">
      <a:srgbClr val="459A2B"/>
    </a:custClr>
    <a:custClr name="Turquoise">
      <a:srgbClr val="53B7BA"/>
    </a:custClr>
    <a:custClr name="Yellow">
      <a:srgbClr val="FFA905"/>
    </a:custClr>
    <a:custClr name="Sky">
      <a:srgbClr val="00BBFD"/>
    </a:custClr>
    <a:custClr name="Azur">
      <a:srgbClr val="4DABF8"/>
    </a:custClr>
    <a:custClr name="Sapphire">
      <a:srgbClr val="3880F6"/>
    </a:custClr>
    <a:custClr name="Royal">
      <a:srgbClr val="0068E3"/>
    </a:custClr>
  </a:custClrLst>
  <a:extLst>
    <a:ext uri="{05A4C25C-085E-4340-85A3-A5531E510DB2}">
      <thm15:themeFamily xmlns:thm15="http://schemas.microsoft.com/office/thememl/2012/main" name="Vorlage E.pptx" id="{B281D12C-B5E6-46C2-B110-7D69CD748657}" vid="{C1AB0F8C-F606-467C-B2F6-3EB649BCF4D7}"/>
    </a:ext>
  </a:extLst>
</a:theme>
</file>

<file path=ppt/theme/theme2.xml><?xml version="1.0" encoding="utf-8"?>
<a:theme xmlns:a="http://schemas.openxmlformats.org/drawingml/2006/main" name="Larissa">
  <a:themeElements>
    <a:clrScheme name="NEU PAYBACK 2023">
      <a:dk1>
        <a:srgbClr val="000000"/>
      </a:dk1>
      <a:lt1>
        <a:srgbClr val="FFFFFF"/>
      </a:lt1>
      <a:dk2>
        <a:srgbClr val="A5A5A6"/>
      </a:dk2>
      <a:lt2>
        <a:srgbClr val="D2D2D2"/>
      </a:lt2>
      <a:accent1>
        <a:srgbClr val="003EB0"/>
      </a:accent1>
      <a:accent2>
        <a:srgbClr val="CCE6FF"/>
      </a:accent2>
      <a:accent3>
        <a:srgbClr val="DFF0FC"/>
      </a:accent3>
      <a:accent4>
        <a:srgbClr val="B7DBF5"/>
      </a:accent4>
      <a:accent5>
        <a:srgbClr val="C80A0A"/>
      </a:accent5>
      <a:accent6>
        <a:srgbClr val="73CB1F"/>
      </a:accent6>
      <a:hlink>
        <a:srgbClr val="151515"/>
      </a:hlink>
      <a:folHlink>
        <a:srgbClr val="0000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c5c49cd8-869c-43f5-8a7e-c544748b4cbf">
      <Terms xmlns="http://schemas.microsoft.com/office/infopath/2007/PartnerControls"/>
    </lcf76f155ced4ddcb4097134ff3c332f>
    <_ip_UnifiedCompliancePolicyProperties xmlns="http://schemas.microsoft.com/sharepoint/v3" xsi:nil="true"/>
    <TaxCatchAll xmlns="5b1b33ff-7e44-4ba3-bdf0-5e20aa8027f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8EB596E84439448AEE48DC3F8027C9" ma:contentTypeVersion="18" ma:contentTypeDescription="Create a new document." ma:contentTypeScope="" ma:versionID="eeaf3a9bd5a206dd5db796708d21a9e5">
  <xsd:schema xmlns:xsd="http://www.w3.org/2001/XMLSchema" xmlns:xs="http://www.w3.org/2001/XMLSchema" xmlns:p="http://schemas.microsoft.com/office/2006/metadata/properties" xmlns:ns1="http://schemas.microsoft.com/sharepoint/v3" xmlns:ns2="c5c49cd8-869c-43f5-8a7e-c544748b4cbf" xmlns:ns3="5b1b33ff-7e44-4ba3-bdf0-5e20aa8027f4" targetNamespace="http://schemas.microsoft.com/office/2006/metadata/properties" ma:root="true" ma:fieldsID="9f3502796ae9e59f9ae16059c49ea6e0" ns1:_="" ns2:_="" ns3:_="">
    <xsd:import namespace="http://schemas.microsoft.com/sharepoint/v3"/>
    <xsd:import namespace="c5c49cd8-869c-43f5-8a7e-c544748b4cbf"/>
    <xsd:import namespace="5b1b33ff-7e44-4ba3-bdf0-5e20aa8027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c49cd8-869c-43f5-8a7e-c544748b4c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b3f9d16-9233-4b82-8d3d-5a9e0c7a80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1b33ff-7e44-4ba3-bdf0-5e20aa8027f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c278958b-b18e-4156-bbb2-ed8e1f7589db}" ma:internalName="TaxCatchAll" ma:showField="CatchAllData" ma:web="5b1b33ff-7e44-4ba3-bdf0-5e20aa8027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76C18AF-7261-4720-BF37-F6E50BFEF176}">
  <ds:schemaRefs>
    <ds:schemaRef ds:uri="5b1b33ff-7e44-4ba3-bdf0-5e20aa8027f4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c5c49cd8-869c-43f5-8a7e-c544748b4cbf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92F5BDE-C89C-4367-8DEF-845A5E24FFE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AA66CF5-D2CA-4A9E-BE51-B3779BEDD2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5c49cd8-869c-43f5-8a7e-c544748b4cbf"/>
    <ds:schemaRef ds:uri="5b1b33ff-7e44-4ba3-bdf0-5e20aa8027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1f464f-db62-4494-af3b-a231dcaf6521}" enabled="1" method="Standard" siteId="{c89fef16-c0d7-43f3-8b73-bcde5402aa5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PAYBACK_template_engl</Template>
  <TotalTime>0</TotalTime>
  <Words>1681</Words>
  <Application>Microsoft Office PowerPoint</Application>
  <PresentationFormat>Custom</PresentationFormat>
  <Paragraphs>181</Paragraphs>
  <Slides>17</Slides>
  <Notes>17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PAYBACK Light</vt:lpstr>
      <vt:lpstr>Wingdings</vt:lpstr>
      <vt:lpstr>PAYBACK</vt:lpstr>
      <vt:lpstr>Calibri</vt:lpstr>
      <vt:lpstr>Arial</vt:lpstr>
      <vt:lpstr>inherit</vt:lpstr>
      <vt:lpstr>PB_Template_dt</vt:lpstr>
      <vt:lpstr>think-cell Folie</vt:lpstr>
      <vt:lpstr>Induction – Finance Department  Accounting </vt:lpstr>
      <vt:lpstr>Agenda</vt:lpstr>
      <vt:lpstr>How to find us?  Room next to reception desk, faktury@payback.net , korespondencja@net.pl  </vt:lpstr>
      <vt:lpstr>Structure Finance Team – Accounting</vt:lpstr>
      <vt:lpstr>Sales and Receivables. Where does Accounting get its data from   </vt:lpstr>
      <vt:lpstr>Sales and Receivables. We confirm service fullfilment  </vt:lpstr>
      <vt:lpstr>Sales and Receivables. New Partner and requirements  </vt:lpstr>
      <vt:lpstr>Costs and Liablities How does Accounting know to book and pay an invoice? </vt:lpstr>
      <vt:lpstr>Costs and Liablities When new vendor appears</vt:lpstr>
      <vt:lpstr>Costs and Liablities From EPR to payment </vt:lpstr>
      <vt:lpstr>Costs and Liablities For what is Navision for what Easy </vt:lpstr>
      <vt:lpstr>Costs and Liablities Settlement of employee expenses </vt:lpstr>
      <vt:lpstr>Costs and Liablities We document non-material services. </vt:lpstr>
      <vt:lpstr>Costs and Liablities We gain Residence Certyficates</vt:lpstr>
      <vt:lpstr>Costs and Liablities Contest reconcilation </vt:lpstr>
      <vt:lpstr>All others And all what you want to ask I wszystko o co chcecie zapytać  </vt:lpstr>
      <vt:lpstr>Dictionary </vt:lpstr>
    </vt:vector>
  </TitlesOfParts>
  <Company>Loyalty Partner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Presentati    n</dc:title>
  <dc:creator>Ewelina Smolinska</dc:creator>
  <cp:lastModifiedBy>Anna Kowalczyk</cp:lastModifiedBy>
  <cp:revision>3</cp:revision>
  <cp:lastPrinted>2017-12-21T16:10:56Z</cp:lastPrinted>
  <dcterms:created xsi:type="dcterms:W3CDTF">2023-03-22T13:58:11Z</dcterms:created>
  <dcterms:modified xsi:type="dcterms:W3CDTF">2023-06-05T15:03:57Z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Btmpl102017">
    <vt:bool>true</vt:bool>
  </property>
  <property fmtid="{D5CDD505-2E9C-101B-9397-08002B2CF9AE}" pid="3" name="MSIP_Label_f41f464f-db62-4494-af3b-a231dcaf6521_Enabled">
    <vt:lpwstr>true</vt:lpwstr>
  </property>
  <property fmtid="{D5CDD505-2E9C-101B-9397-08002B2CF9AE}" pid="4" name="MSIP_Label_f41f464f-db62-4494-af3b-a231dcaf6521_SetDate">
    <vt:lpwstr>2022-05-12T12:09:00Z</vt:lpwstr>
  </property>
  <property fmtid="{D5CDD505-2E9C-101B-9397-08002B2CF9AE}" pid="5" name="MSIP_Label_f41f464f-db62-4494-af3b-a231dcaf6521_Method">
    <vt:lpwstr>Standard</vt:lpwstr>
  </property>
  <property fmtid="{D5CDD505-2E9C-101B-9397-08002B2CF9AE}" pid="6" name="MSIP_Label_f41f464f-db62-4494-af3b-a231dcaf6521_Name">
    <vt:lpwstr>LP-Internal</vt:lpwstr>
  </property>
  <property fmtid="{D5CDD505-2E9C-101B-9397-08002B2CF9AE}" pid="7" name="MSIP_Label_f41f464f-db62-4494-af3b-a231dcaf6521_SiteId">
    <vt:lpwstr>c89fef16-c0d7-43f3-8b73-bcde5402aa5b</vt:lpwstr>
  </property>
  <property fmtid="{D5CDD505-2E9C-101B-9397-08002B2CF9AE}" pid="8" name="MSIP_Label_f41f464f-db62-4494-af3b-a231dcaf6521_ActionId">
    <vt:lpwstr>32fdc882-fbaf-456a-a8dd-c6abb12712a5</vt:lpwstr>
  </property>
  <property fmtid="{D5CDD505-2E9C-101B-9397-08002B2CF9AE}" pid="9" name="MSIP_Label_f41f464f-db62-4494-af3b-a231dcaf6521_ContentBits">
    <vt:lpwstr>2</vt:lpwstr>
  </property>
  <property fmtid="{D5CDD505-2E9C-101B-9397-08002B2CF9AE}" pid="10" name="ContentTypeId">
    <vt:lpwstr>0x010100BB8EB596E84439448AEE48DC3F8027C9</vt:lpwstr>
  </property>
  <property fmtid="{D5CDD505-2E9C-101B-9397-08002B2CF9AE}" pid="11" name="MediaServiceImageTags">
    <vt:lpwstr/>
  </property>
</Properties>
</file>