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13190" r:id="rId5"/>
    <p:sldId id="317" r:id="rId6"/>
    <p:sldId id="306" r:id="rId7"/>
    <p:sldId id="13205" r:id="rId8"/>
  </p:sldIdLst>
  <p:sldSz cx="12190413" cy="6858000"/>
  <p:notesSz cx="6797675" cy="9928225"/>
  <p:embeddedFontLst>
    <p:embeddedFont>
      <p:font typeface="PAYBACK" panose="02000506000000020004" pitchFamily="2" charset="0"/>
      <p:regular r:id="rId11"/>
      <p:bold r:id="rId12"/>
    </p:embeddedFont>
    <p:embeddedFont>
      <p:font typeface="PAYBACK Light" panose="02000506000000020004" pitchFamily="2" charset="0"/>
      <p:regular r:id="rId13"/>
    </p:embeddedFont>
  </p:embeddedFontLst>
  <p:custDataLst>
    <p:tags r:id="rId14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116" autoAdjust="0"/>
  </p:normalViewPr>
  <p:slideViewPr>
    <p:cSldViewPr snapToGrid="0" snapToObjects="1">
      <p:cViewPr varScale="1">
        <p:scale>
          <a:sx n="107" d="100"/>
          <a:sy n="107" d="100"/>
        </p:scale>
        <p:origin x="270" y="168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6528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a Pietrzak" userId="dac1b751-086f-4cd8-9afd-4346c259e213" providerId="ADAL" clId="{2B4BFB99-9A63-407F-AC35-16A12F0FF1C1}"/>
    <pc:docChg chg="undo custSel modSld">
      <pc:chgData name="Aleksandra Pietrzak" userId="dac1b751-086f-4cd8-9afd-4346c259e213" providerId="ADAL" clId="{2B4BFB99-9A63-407F-AC35-16A12F0FF1C1}" dt="2023-09-28T09:43:40.320" v="110"/>
      <pc:docMkLst>
        <pc:docMk/>
      </pc:docMkLst>
      <pc:sldChg chg="modSp mod">
        <pc:chgData name="Aleksandra Pietrzak" userId="dac1b751-086f-4cd8-9afd-4346c259e213" providerId="ADAL" clId="{2B4BFB99-9A63-407F-AC35-16A12F0FF1C1}" dt="2023-09-28T09:43:29.683" v="109" actId="20577"/>
        <pc:sldMkLst>
          <pc:docMk/>
          <pc:sldMk cId="1235956270" sldId="306"/>
        </pc:sldMkLst>
        <pc:spChg chg="mod">
          <ac:chgData name="Aleksandra Pietrzak" userId="dac1b751-086f-4cd8-9afd-4346c259e213" providerId="ADAL" clId="{2B4BFB99-9A63-407F-AC35-16A12F0FF1C1}" dt="2023-09-28T09:43:29.683" v="109" actId="20577"/>
          <ac:spMkLst>
            <pc:docMk/>
            <pc:sldMk cId="1235956270" sldId="306"/>
            <ac:spMk id="2" creationId="{00000000-0000-0000-0000-000000000000}"/>
          </ac:spMkLst>
        </pc:spChg>
        <pc:spChg chg="mod">
          <ac:chgData name="Aleksandra Pietrzak" userId="dac1b751-086f-4cd8-9afd-4346c259e213" providerId="ADAL" clId="{2B4BFB99-9A63-407F-AC35-16A12F0FF1C1}" dt="2023-09-28T09:42:19.389" v="102"/>
          <ac:spMkLst>
            <pc:docMk/>
            <pc:sldMk cId="1235956270" sldId="306"/>
            <ac:spMk id="5" creationId="{00000000-0000-0000-0000-000000000000}"/>
          </ac:spMkLst>
        </pc:spChg>
      </pc:sldChg>
      <pc:sldChg chg="modSp mod">
        <pc:chgData name="Aleksandra Pietrzak" userId="dac1b751-086f-4cd8-9afd-4346c259e213" providerId="ADAL" clId="{2B4BFB99-9A63-407F-AC35-16A12F0FF1C1}" dt="2023-09-28T09:39:00.195" v="101" actId="20577"/>
        <pc:sldMkLst>
          <pc:docMk/>
          <pc:sldMk cId="1469968464" sldId="317"/>
        </pc:sldMkLst>
        <pc:spChg chg="mod">
          <ac:chgData name="Aleksandra Pietrzak" userId="dac1b751-086f-4cd8-9afd-4346c259e213" providerId="ADAL" clId="{2B4BFB99-9A63-407F-AC35-16A12F0FF1C1}" dt="2023-09-28T09:38:51.203" v="77" actId="20577"/>
          <ac:spMkLst>
            <pc:docMk/>
            <pc:sldMk cId="1469968464" sldId="317"/>
            <ac:spMk id="8" creationId="{D6D9873B-8A9E-DF33-8EF2-98CCDA02697D}"/>
          </ac:spMkLst>
        </pc:spChg>
        <pc:spChg chg="mod">
          <ac:chgData name="Aleksandra Pietrzak" userId="dac1b751-086f-4cd8-9afd-4346c259e213" providerId="ADAL" clId="{2B4BFB99-9A63-407F-AC35-16A12F0FF1C1}" dt="2023-09-28T09:39:00.195" v="101" actId="20577"/>
          <ac:spMkLst>
            <pc:docMk/>
            <pc:sldMk cId="1469968464" sldId="317"/>
            <ac:spMk id="21" creationId="{1225F00F-3189-C646-AA1A-45BC71E04F5C}"/>
          </ac:spMkLst>
        </pc:spChg>
      </pc:sldChg>
      <pc:sldChg chg="modSp mod">
        <pc:chgData name="Aleksandra Pietrzak" userId="dac1b751-086f-4cd8-9afd-4346c259e213" providerId="ADAL" clId="{2B4BFB99-9A63-407F-AC35-16A12F0FF1C1}" dt="2023-09-28T09:01:46.930" v="15"/>
        <pc:sldMkLst>
          <pc:docMk/>
          <pc:sldMk cId="3553519891" sldId="13190"/>
        </pc:sldMkLst>
        <pc:spChg chg="mod">
          <ac:chgData name="Aleksandra Pietrzak" userId="dac1b751-086f-4cd8-9afd-4346c259e213" providerId="ADAL" clId="{2B4BFB99-9A63-407F-AC35-16A12F0FF1C1}" dt="2023-09-28T09:01:23.348" v="14" actId="20577"/>
          <ac:spMkLst>
            <pc:docMk/>
            <pc:sldMk cId="3553519891" sldId="13190"/>
            <ac:spMk id="12" creationId="{5D0F55F4-651E-A704-3862-9A70622CAB4D}"/>
          </ac:spMkLst>
        </pc:spChg>
        <pc:spChg chg="mod">
          <ac:chgData name="Aleksandra Pietrzak" userId="dac1b751-086f-4cd8-9afd-4346c259e213" providerId="ADAL" clId="{2B4BFB99-9A63-407F-AC35-16A12F0FF1C1}" dt="2023-09-28T09:01:46.930" v="15"/>
          <ac:spMkLst>
            <pc:docMk/>
            <pc:sldMk cId="3553519891" sldId="13190"/>
            <ac:spMk id="13" creationId="{F4DD5C9D-33A2-955C-B6F1-066D072105CB}"/>
          </ac:spMkLst>
        </pc:spChg>
      </pc:sldChg>
      <pc:sldChg chg="modSp mod">
        <pc:chgData name="Aleksandra Pietrzak" userId="dac1b751-086f-4cd8-9afd-4346c259e213" providerId="ADAL" clId="{2B4BFB99-9A63-407F-AC35-16A12F0FF1C1}" dt="2023-09-28T09:43:40.320" v="110"/>
        <pc:sldMkLst>
          <pc:docMk/>
          <pc:sldMk cId="1153261704" sldId="13205"/>
        </pc:sldMkLst>
        <pc:spChg chg="mod">
          <ac:chgData name="Aleksandra Pietrzak" userId="dac1b751-086f-4cd8-9afd-4346c259e213" providerId="ADAL" clId="{2B4BFB99-9A63-407F-AC35-16A12F0FF1C1}" dt="2023-09-28T09:43:40.320" v="110"/>
          <ac:spMkLst>
            <pc:docMk/>
            <pc:sldMk cId="1153261704" sldId="13205"/>
            <ac:spMk id="2" creationId="{00000000-0000-0000-0000-000000000000}"/>
          </ac:spMkLst>
        </pc:spChg>
        <pc:spChg chg="mod">
          <ac:chgData name="Aleksandra Pietrzak" userId="dac1b751-086f-4cd8-9afd-4346c259e213" providerId="ADAL" clId="{2B4BFB99-9A63-407F-AC35-16A12F0FF1C1}" dt="2023-09-28T09:42:51.167" v="104"/>
          <ac:spMkLst>
            <pc:docMk/>
            <pc:sldMk cId="1153261704" sldId="13205"/>
            <ac:spMk id="5" creationId="{00000000-0000-0000-0000-000000000000}"/>
          </ac:spMkLst>
        </pc:spChg>
        <pc:spChg chg="mod">
          <ac:chgData name="Aleksandra Pietrzak" userId="dac1b751-086f-4cd8-9afd-4346c259e213" providerId="ADAL" clId="{2B4BFB99-9A63-407F-AC35-16A12F0FF1C1}" dt="2023-09-28T09:42:39.685" v="103"/>
          <ac:spMkLst>
            <pc:docMk/>
            <pc:sldMk cId="1153261704" sldId="13205"/>
            <ac:spMk id="15" creationId="{5F539954-ED81-8116-1359-0281BD1111C7}"/>
          </ac:spMkLst>
        </pc:spChg>
        <pc:spChg chg="mod">
          <ac:chgData name="Aleksandra Pietrzak" userId="dac1b751-086f-4cd8-9afd-4346c259e213" providerId="ADAL" clId="{2B4BFB99-9A63-407F-AC35-16A12F0FF1C1}" dt="2023-09-28T09:43:08.030" v="105"/>
          <ac:spMkLst>
            <pc:docMk/>
            <pc:sldMk cId="1153261704" sldId="13205"/>
            <ac:spMk id="21" creationId="{4F8D64B0-A044-810A-AA43-9542D904F7B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28.09.2023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78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61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158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254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Accepting</a:t>
            </a:r>
            <a:r>
              <a:rPr lang="pl-PL" dirty="0"/>
              <a:t> </a:t>
            </a:r>
            <a:r>
              <a:rPr lang="pl-PL" dirty="0" err="1"/>
              <a:t>EPRs</a:t>
            </a:r>
            <a:endParaRPr lang="pl-PL" dirty="0"/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Instructions for those in the approval path</a:t>
            </a:r>
            <a:endParaRPr lang="pl-PL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9A812F-70C2-2FFD-1593-FB32774CE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762" y="283792"/>
            <a:ext cx="2347113" cy="205372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A51ADD3-C9D5-B011-D02E-6A92E13DD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3924" y="3937220"/>
            <a:ext cx="2217058" cy="16434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FB7C47D-EC5D-D7F7-CC2B-FDE1E669C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781" y="4667250"/>
            <a:ext cx="2554298" cy="199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1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24906" y="6591775"/>
            <a:ext cx="2131994" cy="92333"/>
          </a:xfrm>
        </p:spPr>
        <p:txBody>
          <a:bodyPr/>
          <a:lstStyle/>
          <a:p>
            <a:r>
              <a:rPr lang="pl-PL">
                <a:sym typeface="Open Sans"/>
              </a:rPr>
              <a:t>Presentation ID - enter via INSERT in HEADER and FOOTER</a:t>
            </a:r>
            <a:endParaRPr lang="pl-PL" dirty="0">
              <a:sym typeface="Open San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88846" y="6517302"/>
            <a:ext cx="68930" cy="184666"/>
          </a:xfrm>
        </p:spPr>
        <p:txBody>
          <a:bodyPr/>
          <a:lstStyle/>
          <a:p>
            <a:fld id="{2B76A6F7-0816-412C-B847-14B91D1FF33F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Agenda</a:t>
            </a:r>
            <a:endParaRPr lang="pl-PL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044EB1-F60F-BAB0-996F-D17E8B66B4E9}"/>
              </a:ext>
            </a:extLst>
          </p:cNvPr>
          <p:cNvGrpSpPr/>
          <p:nvPr/>
        </p:nvGrpSpPr>
        <p:grpSpPr bwMode="gray">
          <a:xfrm>
            <a:off x="2481263" y="2330330"/>
            <a:ext cx="9486446" cy="560972"/>
            <a:chOff x="981075" y="1628775"/>
            <a:chExt cx="9486446" cy="56097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094E03-37CA-D066-C843-FCE12EB6136C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pl-PL" sz="2800">
                  <a:solidFill>
                    <a:schemeClr val="accent1"/>
                  </a:solidFill>
                  <a:latin typeface="+mj-lt"/>
                </a:rPr>
                <a:t>1</a:t>
              </a:r>
              <a:endParaRPr lang="pl-PL" sz="28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0B90EED-AF96-A656-B88F-2D904521EF7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endParaRPr lang="pl-PL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8B50420-89EA-9B05-3919-58606E35465E}"/>
              </a:ext>
            </a:extLst>
          </p:cNvPr>
          <p:cNvGrpSpPr/>
          <p:nvPr/>
        </p:nvGrpSpPr>
        <p:grpSpPr bwMode="gray">
          <a:xfrm>
            <a:off x="2481263" y="3150528"/>
            <a:ext cx="9486446" cy="560972"/>
            <a:chOff x="981075" y="1628775"/>
            <a:chExt cx="9486446" cy="56097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34B39CB-D2FE-1FE9-4441-7B46D29DB5CE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pl-PL" sz="2800">
                  <a:solidFill>
                    <a:schemeClr val="accent1"/>
                  </a:solidFill>
                  <a:latin typeface="+mj-lt"/>
                </a:rPr>
                <a:t>2</a:t>
              </a:r>
              <a:endParaRPr lang="pl-PL" sz="28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220CB39-9C8B-93A1-3BC8-2CF30DE67BB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endParaRPr lang="pl-PL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32F5A9E5-4EB4-B133-EB2A-13ECBCB9B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1150" y="2831090"/>
            <a:ext cx="2281321" cy="32480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D9873B-8A9E-DF33-8EF2-98CCDA02697D}"/>
              </a:ext>
            </a:extLst>
          </p:cNvPr>
          <p:cNvSpPr txBox="1"/>
          <p:nvPr/>
        </p:nvSpPr>
        <p:spPr>
          <a:xfrm>
            <a:off x="3241222" y="2376598"/>
            <a:ext cx="62388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3EB0"/>
                </a:solidFill>
                <a:latin typeface="PAYBACK"/>
                <a:ea typeface="+mj-ea"/>
                <a:cs typeface="+mj-cs"/>
              </a:rPr>
              <a:t>How to open list of </a:t>
            </a:r>
            <a:r>
              <a:rPr lang="pl-PL" sz="2400" dirty="0" err="1">
                <a:solidFill>
                  <a:srgbClr val="003EB0"/>
                </a:solidFill>
                <a:latin typeface="PAYBACK"/>
                <a:ea typeface="+mj-ea"/>
                <a:cs typeface="+mj-cs"/>
              </a:rPr>
              <a:t>EPRs</a:t>
            </a:r>
            <a:endParaRPr lang="pl-PL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5F00F-3189-C646-AA1A-45BC71E04F5C}"/>
              </a:ext>
            </a:extLst>
          </p:cNvPr>
          <p:cNvSpPr txBox="1"/>
          <p:nvPr/>
        </p:nvSpPr>
        <p:spPr>
          <a:xfrm>
            <a:off x="3241222" y="3200181"/>
            <a:ext cx="62388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Approval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or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Rejection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 of EPR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99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type="body" sz="quarter" idx="10"/>
          </p:nvPr>
        </p:nvSpPr>
        <p:spPr>
          <a:xfrm>
            <a:off x="9254376" y="2305408"/>
            <a:ext cx="2490688" cy="4695467"/>
          </a:xfrm>
        </p:spPr>
        <p:txBody>
          <a:bodyPr numCol="1"/>
          <a:lstStyle/>
          <a:p>
            <a:pPr marL="0" indent="0">
              <a:buNone/>
            </a:pPr>
            <a:r>
              <a:rPr lang="en-US" dirty="0"/>
              <a:t>After logging into Navision, select EPR Approval, there you will see a list of EPRs that have gone to your approval.</a:t>
            </a:r>
            <a:endParaRPr lang="pl-P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>
                <a:solidFill>
                  <a:srgbClr val="003EB0"/>
                </a:solidFill>
                <a:latin typeface="PAYBACK"/>
                <a:ea typeface="+mj-ea"/>
                <a:cs typeface="+mj-cs"/>
              </a:rPr>
              <a:t>1. How to open list of </a:t>
            </a:r>
            <a:r>
              <a:rPr lang="pl-PL" sz="2400" dirty="0" err="1">
                <a:solidFill>
                  <a:srgbClr val="003EB0"/>
                </a:solidFill>
                <a:latin typeface="PAYBACK"/>
                <a:ea typeface="+mj-ea"/>
                <a:cs typeface="+mj-cs"/>
              </a:rPr>
              <a:t>EPRs</a:t>
            </a: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pl-PL"/>
              <a:t>Presentation ID - enter via INSERT in HEADER and FOOTER</a:t>
            </a:r>
            <a:endParaRPr lang="pl-P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1596" y="6517302"/>
            <a:ext cx="96180" cy="184666"/>
          </a:xfrm>
        </p:spPr>
        <p:txBody>
          <a:bodyPr/>
          <a:lstStyle/>
          <a:p>
            <a:fld id="{2B76A6F7-0816-412C-B847-14B91D1FF33F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6" name="Picture 2" descr="image008">
            <a:extLst>
              <a:ext uri="{FF2B5EF4-FFF2-40B4-BE49-F238E27FC236}">
                <a16:creationId xmlns:a16="http://schemas.microsoft.com/office/drawing/2014/main" id="{42B5C688-8F67-6A3E-E622-83536F422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93" y="1172985"/>
            <a:ext cx="8645232" cy="483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9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type="body" sz="quarter" idx="10"/>
          </p:nvPr>
        </p:nvSpPr>
        <p:spPr>
          <a:xfrm>
            <a:off x="287057" y="3993405"/>
            <a:ext cx="2490688" cy="4695467"/>
          </a:xfrm>
        </p:spPr>
        <p:txBody>
          <a:bodyPr numCol="1"/>
          <a:lstStyle/>
          <a:p>
            <a:pPr marL="0" indent="0">
              <a:buNone/>
            </a:pPr>
            <a:r>
              <a:rPr lang="en-US" dirty="0"/>
              <a:t>Rejecting an EPR looks the same, but instead of Release you choose Rejection.</a:t>
            </a:r>
            <a:endParaRPr lang="pl-P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738664"/>
          </a:xfrm>
        </p:spPr>
        <p:txBody>
          <a:bodyPr/>
          <a:lstStyle/>
          <a:p>
            <a:r>
              <a:rPr lang="pl-PL" dirty="0"/>
              <a:t>2.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Approval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or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Rejection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+mj-ea"/>
                <a:cs typeface="+mj-cs"/>
              </a:rPr>
              <a:t> of EPR</a:t>
            </a:r>
            <a:br>
              <a:rPr lang="pl-PL" dirty="0"/>
            </a:br>
            <a:endParaRPr lang="pl-PL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pl-PL"/>
              <a:t>Presentation ID - enter via INSERT in HEADER and FOOTER</a:t>
            </a:r>
            <a:endParaRPr lang="pl-P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1596" y="6517302"/>
            <a:ext cx="96180" cy="184666"/>
          </a:xfrm>
        </p:spPr>
        <p:txBody>
          <a:bodyPr/>
          <a:lstStyle/>
          <a:p>
            <a:fld id="{2B76A6F7-0816-412C-B847-14B91D1FF33F}" type="slidenum">
              <a:rPr lang="pl-PL" smtClean="0"/>
              <a:pPr/>
              <a:t>4</a:t>
            </a:fld>
            <a:endParaRPr lang="pl-P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AADCCB-1E98-B975-675B-102E04E5E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09" y="2043067"/>
            <a:ext cx="7672203" cy="1637634"/>
          </a:xfrm>
          <a:prstGeom prst="rect">
            <a:avLst/>
          </a:prstGeom>
        </p:spPr>
      </p:pic>
      <p:pic>
        <p:nvPicPr>
          <p:cNvPr id="8" name="Grafik 69" descr="Pfeil nach rechts mit einfarbiger Füllung">
            <a:extLst>
              <a:ext uri="{FF2B5EF4-FFF2-40B4-BE49-F238E27FC236}">
                <a16:creationId xmlns:a16="http://schemas.microsoft.com/office/drawing/2014/main" id="{F2744FC5-458C-E5E3-8095-08AE348CE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gray">
          <a:xfrm rot="17455924">
            <a:off x="2275728" y="3171599"/>
            <a:ext cx="827176" cy="1132326"/>
          </a:xfrm>
          <a:prstGeom prst="rect">
            <a:avLst/>
          </a:prstGeom>
        </p:spPr>
      </p:pic>
      <p:pic>
        <p:nvPicPr>
          <p:cNvPr id="9" name="Grafik 69" descr="Pfeil nach rechts mit einfarbiger Füllung">
            <a:extLst>
              <a:ext uri="{FF2B5EF4-FFF2-40B4-BE49-F238E27FC236}">
                <a16:creationId xmlns:a16="http://schemas.microsoft.com/office/drawing/2014/main" id="{CFDFBB8D-8BB5-244B-D587-E78287AB1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gray">
          <a:xfrm rot="6598537">
            <a:off x="2011912" y="1583448"/>
            <a:ext cx="827176" cy="11323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539954-ED81-8116-1359-0281BD1111C7}"/>
              </a:ext>
            </a:extLst>
          </p:cNvPr>
          <p:cNvSpPr txBox="1"/>
          <p:nvPr/>
        </p:nvSpPr>
        <p:spPr>
          <a:xfrm>
            <a:off x="2689316" y="1213465"/>
            <a:ext cx="6238874" cy="678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3EB0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Approval is done by selecting one or more EPRs and clicking Release at the top of the page.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9860CFF-0EA0-6C75-5DD1-9551CC1B34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328" y="3841856"/>
            <a:ext cx="5756176" cy="2499283"/>
          </a:xfrm>
          <a:prstGeom prst="rect">
            <a:avLst/>
          </a:prstGeom>
        </p:spPr>
      </p:pic>
      <p:pic>
        <p:nvPicPr>
          <p:cNvPr id="17" name="Grafik 69" descr="Pfeil nach rechts mit einfarbiger Füllung">
            <a:extLst>
              <a:ext uri="{FF2B5EF4-FFF2-40B4-BE49-F238E27FC236}">
                <a16:creationId xmlns:a16="http://schemas.microsoft.com/office/drawing/2014/main" id="{2EE6042E-64B0-6BAA-3D20-093B5DB5F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gray">
          <a:xfrm rot="20962408">
            <a:off x="6810717" y="5123944"/>
            <a:ext cx="1188006" cy="113232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8D64B0-A044-810A-AA43-9542D904F7B8}"/>
              </a:ext>
            </a:extLst>
          </p:cNvPr>
          <p:cNvSpPr txBox="1"/>
          <p:nvPr/>
        </p:nvSpPr>
        <p:spPr>
          <a:xfrm>
            <a:off x="3235661" y="4971945"/>
            <a:ext cx="2967036" cy="1592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3EB0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If you don't see the EPRs, try changing the "Activate Substitute" by clicking the mouse on the place marked with the arrow.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26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PAYBACK_template_engl.pptx" id="{8D000741-29BB-47FA-BAAC-D20269015439}" vid="{90C19F77-1BC0-4255-96CA-BBBAAAC1E214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8EB596E84439448AEE48DC3F8027C9" ma:contentTypeVersion="19" ma:contentTypeDescription="Create a new document." ma:contentTypeScope="" ma:versionID="0a999a31d999a0975c41bdf420e351b3">
  <xsd:schema xmlns:xsd="http://www.w3.org/2001/XMLSchema" xmlns:xs="http://www.w3.org/2001/XMLSchema" xmlns:p="http://schemas.microsoft.com/office/2006/metadata/properties" xmlns:ns1="http://schemas.microsoft.com/sharepoint/v3" xmlns:ns2="c5c49cd8-869c-43f5-8a7e-c544748b4cbf" xmlns:ns3="5b1b33ff-7e44-4ba3-bdf0-5e20aa8027f4" targetNamespace="http://schemas.microsoft.com/office/2006/metadata/properties" ma:root="true" ma:fieldsID="4ea739569b70d2b9bb979ffa95fb0c2c" ns1:_="" ns2:_="" ns3:_="">
    <xsd:import namespace="http://schemas.microsoft.com/sharepoint/v3"/>
    <xsd:import namespace="c5c49cd8-869c-43f5-8a7e-c544748b4cbf"/>
    <xsd:import namespace="5b1b33ff-7e44-4ba3-bdf0-5e20aa8027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9cd8-869c-43f5-8a7e-c544748b4c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b3f9d16-9233-4b82-8d3d-5a9e0c7a80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b33ff-7e44-4ba3-bdf0-5e20aa8027f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c278958b-b18e-4156-bbb2-ed8e1f7589db}" ma:internalName="TaxCatchAll" ma:showField="CatchAllData" ma:web="5b1b33ff-7e44-4ba3-bdf0-5e20aa8027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c5c49cd8-869c-43f5-8a7e-c544748b4cbf">
      <Terms xmlns="http://schemas.microsoft.com/office/infopath/2007/PartnerControls"/>
    </lcf76f155ced4ddcb4097134ff3c332f>
    <_ip_UnifiedCompliancePolicyProperties xmlns="http://schemas.microsoft.com/sharepoint/v3" xsi:nil="true"/>
    <TaxCatchAll xmlns="5b1b33ff-7e44-4ba3-bdf0-5e20aa8027f4" xsi:nil="true"/>
  </documentManagement>
</p:properties>
</file>

<file path=customXml/itemProps1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C72DAC-0B89-422C-B778-8CB3F83FAE1B}"/>
</file>

<file path=customXml/itemProps3.xml><?xml version="1.0" encoding="utf-8"?>
<ds:datastoreItem xmlns:ds="http://schemas.openxmlformats.org/officeDocument/2006/customXml" ds:itemID="{DA166581-7B27-40FE-B2AC-ECD092D7EF66}">
  <ds:schemaRefs>
    <ds:schemaRef ds:uri="http://schemas.microsoft.com/office/2006/metadata/properties"/>
    <ds:schemaRef ds:uri="5b1b33ff-7e44-4ba3-bdf0-5e20aa8027f4"/>
    <ds:schemaRef ds:uri="http://purl.org/dc/elements/1.1/"/>
    <ds:schemaRef ds:uri="http://schemas.openxmlformats.org/package/2006/metadata/core-properties"/>
    <ds:schemaRef ds:uri="http://purl.org/dc/terms/"/>
    <ds:schemaRef ds:uri="c5c49cd8-869c-43f5-8a7e-c544748b4cbf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PAYBACK_template_engl</Template>
  <TotalTime>0</TotalTime>
  <Words>156</Words>
  <Application>Microsoft Office PowerPoint</Application>
  <PresentationFormat>Custom</PresentationFormat>
  <Paragraphs>19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PAYBACK Light</vt:lpstr>
      <vt:lpstr>PAYBACK</vt:lpstr>
      <vt:lpstr>PB_Template_dt</vt:lpstr>
      <vt:lpstr>think-cell Folie</vt:lpstr>
      <vt:lpstr>Accepting EPRs</vt:lpstr>
      <vt:lpstr>Agenda</vt:lpstr>
      <vt:lpstr>1. How to open list of EPRs</vt:lpstr>
      <vt:lpstr>2. Approval or Rejection of EPR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    n title</dc:title>
  <dc:creator>Aleksandra Pietrzak</dc:creator>
  <cp:lastModifiedBy>Aleksandra Pietrzak</cp:lastModifiedBy>
  <cp:revision>4</cp:revision>
  <cp:lastPrinted>2017-12-21T16:10:56Z</cp:lastPrinted>
  <dcterms:created xsi:type="dcterms:W3CDTF">2023-06-06T08:59:48Z</dcterms:created>
  <dcterms:modified xsi:type="dcterms:W3CDTF">2023-09-28T09:43:42Z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Order">
    <vt:lpwstr>63500.0000000000</vt:lpwstr>
  </property>
  <property fmtid="{D5CDD505-2E9C-101B-9397-08002B2CF9AE}" pid="11" name="ContentTypeId">
    <vt:lpwstr>0x010100BB8EB596E84439448AEE48DC3F8027C9</vt:lpwstr>
  </property>
  <property fmtid="{D5CDD505-2E9C-101B-9397-08002B2CF9AE}" pid="12" name="_ColorHex">
    <vt:lpwstr/>
  </property>
  <property fmtid="{D5CDD505-2E9C-101B-9397-08002B2CF9AE}" pid="13" name="ComplianceAssetId">
    <vt:lpwstr/>
  </property>
  <property fmtid="{D5CDD505-2E9C-101B-9397-08002B2CF9AE}" pid="14" name="_ExtendedDescription">
    <vt:lpwstr/>
  </property>
  <property fmtid="{D5CDD505-2E9C-101B-9397-08002B2CF9AE}" pid="15" name="_ColorTag">
    <vt:lpwstr/>
  </property>
  <property fmtid="{D5CDD505-2E9C-101B-9397-08002B2CF9AE}" pid="16" name="TriggerFlowInfo">
    <vt:lpwstr/>
  </property>
  <property fmtid="{D5CDD505-2E9C-101B-9397-08002B2CF9AE}" pid="17" name="_Emoji">
    <vt:lpwstr/>
  </property>
  <property fmtid="{D5CDD505-2E9C-101B-9397-08002B2CF9AE}" pid="18" name="MediaServiceImageTags">
    <vt:lpwstr/>
  </property>
</Properties>
</file>