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tags/tag31.xml" ContentType="application/vnd.openxmlformats-officedocument.presentationml.tags+xml"/>
  <Override PartName="/ppt/notesSlides/notesSlide6.xml" ContentType="application/vnd.openxmlformats-officedocument.presentationml.notesSlide+xml"/>
  <Override PartName="/ppt/tags/tag3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3.xml" ContentType="application/vnd.openxmlformats-officedocument.presentationml.tags+xml"/>
  <Override PartName="/ppt/notesSlides/notesSlide9.xml" ContentType="application/vnd.openxmlformats-officedocument.presentationml.notesSlide+xml"/>
  <Override PartName="/ppt/tags/tag3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.xml" ContentType="application/vnd.openxmlformats-officedocument.drawingml.chart+xml"/>
  <Override PartName="/ppt/notesSlides/notesSlide27.xml" ContentType="application/vnd.openxmlformats-officedocument.presentationml.notesSlide+xml"/>
  <Override PartName="/ppt/charts/chart3.xml" ContentType="application/vnd.openxmlformats-officedocument.drawingml.chart+xml"/>
  <Override PartName="/ppt/notesSlides/notesSlide28.xml" ContentType="application/vnd.openxmlformats-officedocument.presentationml.notesSlide+xml"/>
  <Override PartName="/ppt/tags/tag35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4.xml" ContentType="application/vnd.openxmlformats-officedocument.drawingml.chart+xml"/>
  <Override PartName="/ppt/tags/tag36.xml" ContentType="application/vnd.openxmlformats-officedocument.presentationml.tags+xml"/>
  <Override PartName="/ppt/notesSlides/notesSlide30.xml" ContentType="application/vnd.openxmlformats-officedocument.presentationml.notesSlide+xml"/>
  <Override PartName="/ppt/charts/chart5.xml" ContentType="application/vnd.openxmlformats-officedocument.drawingml.chart+xml"/>
  <Override PartName="/ppt/tags/tag37.xml" ContentType="application/vnd.openxmlformats-officedocument.presentationml.tags+xml"/>
  <Override PartName="/ppt/notesSlides/notesSlide31.xml" ContentType="application/vnd.openxmlformats-officedocument.presentationml.notesSlide+xml"/>
  <Override PartName="/ppt/tags/tag38.xml" ContentType="application/vnd.openxmlformats-officedocument.presentationml.tags+xml"/>
  <Override PartName="/ppt/notesSlides/notesSlide32.xml" ContentType="application/vnd.openxmlformats-officedocument.presentationml.notesSlide+xml"/>
  <Override PartName="/ppt/tags/tag39.xml" ContentType="application/vnd.openxmlformats-officedocument.presentationml.tags+xml"/>
  <Override PartName="/ppt/notesSlides/notesSlide33.xml" ContentType="application/vnd.openxmlformats-officedocument.presentationml.notesSlide+xml"/>
  <Override PartName="/ppt/tags/tag40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44"/>
  </p:notesMasterIdLst>
  <p:handoutMasterIdLst>
    <p:handoutMasterId r:id="rId45"/>
  </p:handoutMasterIdLst>
  <p:sldIdLst>
    <p:sldId id="6744" r:id="rId5"/>
    <p:sldId id="13190" r:id="rId6"/>
    <p:sldId id="6746" r:id="rId7"/>
    <p:sldId id="261" r:id="rId8"/>
    <p:sldId id="317" r:id="rId9"/>
    <p:sldId id="6730" r:id="rId10"/>
    <p:sldId id="6733" r:id="rId11"/>
    <p:sldId id="6742" r:id="rId12"/>
    <p:sldId id="262" r:id="rId13"/>
    <p:sldId id="264" r:id="rId14"/>
    <p:sldId id="306" r:id="rId15"/>
    <p:sldId id="318" r:id="rId16"/>
    <p:sldId id="319" r:id="rId17"/>
    <p:sldId id="321" r:id="rId18"/>
    <p:sldId id="337" r:id="rId19"/>
    <p:sldId id="13177" r:id="rId20"/>
    <p:sldId id="13202" r:id="rId21"/>
    <p:sldId id="13200" r:id="rId22"/>
    <p:sldId id="13186" r:id="rId23"/>
    <p:sldId id="13193" r:id="rId24"/>
    <p:sldId id="13195" r:id="rId25"/>
    <p:sldId id="13201" r:id="rId26"/>
    <p:sldId id="312" r:id="rId27"/>
    <p:sldId id="6735" r:id="rId28"/>
    <p:sldId id="341" r:id="rId29"/>
    <p:sldId id="333" r:id="rId30"/>
    <p:sldId id="288" r:id="rId31"/>
    <p:sldId id="327" r:id="rId32"/>
    <p:sldId id="334" r:id="rId33"/>
    <p:sldId id="287" r:id="rId34"/>
    <p:sldId id="292" r:id="rId35"/>
    <p:sldId id="13203" r:id="rId36"/>
    <p:sldId id="6738" r:id="rId37"/>
    <p:sldId id="6749" r:id="rId38"/>
    <p:sldId id="13196" r:id="rId39"/>
    <p:sldId id="13197" r:id="rId40"/>
    <p:sldId id="13198" r:id="rId41"/>
    <p:sldId id="325" r:id="rId42"/>
    <p:sldId id="295" r:id="rId43"/>
  </p:sldIdLst>
  <p:sldSz cx="12190413" cy="6858000"/>
  <p:notesSz cx="6797675" cy="9928225"/>
  <p:embeddedFontLst>
    <p:embeddedFont>
      <p:font typeface="PAYBACK" panose="02000506000000020004" pitchFamily="2" charset="0"/>
      <p:regular r:id="rId46"/>
      <p:bold r:id="rId47"/>
    </p:embeddedFont>
    <p:embeddedFont>
      <p:font typeface="PAYBACK Bold" panose="02000806000000020004" pitchFamily="2" charset="0"/>
      <p:bold r:id="rId48"/>
    </p:embeddedFont>
    <p:embeddedFont>
      <p:font typeface="PAYBACK Light" panose="02000506000000020004" pitchFamily="2" charset="0"/>
      <p:regular r:id="rId49"/>
    </p:embeddedFont>
  </p:embeddedFontLst>
  <p:custDataLst>
    <p:tags r:id="rId5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6C2D26-7E51-F7D5-C96E-F5608A175659}" name="Sandra Neumeister" initials="SN" userId="S::sandra.neumeister@PAYBACK.net::4e7fe915-56e9-4750-ab17-8a13966ed288" providerId="AD"/>
  <p188:author id="{1E9306C1-0AD3-122B-1E2D-21D8DB4E33F2}" name="Ingrid Megl" initials="IM" userId="S::ingrid.megl@PAYBACK.net::84b1ea62-b5f4-40cf-8c80-d15d08c64c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43" autoAdjust="0"/>
  </p:normalViewPr>
  <p:slideViewPr>
    <p:cSldViewPr snapToGrid="0" snapToObjects="1">
      <p:cViewPr varScale="1">
        <p:scale>
          <a:sx n="63" d="100"/>
          <a:sy n="63" d="100"/>
        </p:scale>
        <p:origin x="732" y="64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</p:sldLst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3379" y="67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tags" Target="tags/tag1.xml"/><Relationship Id="rId55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6.xml"/><Relationship Id="rId13" Type="http://schemas.openxmlformats.org/officeDocument/2006/relationships/slide" Target="slides/slide32.xml"/><Relationship Id="rId18" Type="http://schemas.openxmlformats.org/officeDocument/2006/relationships/slide" Target="slides/slide39.xml"/><Relationship Id="rId3" Type="http://schemas.openxmlformats.org/officeDocument/2006/relationships/slide" Target="slides/slide6.xml"/><Relationship Id="rId7" Type="http://schemas.openxmlformats.org/officeDocument/2006/relationships/slide" Target="slides/slide24.xml"/><Relationship Id="rId12" Type="http://schemas.openxmlformats.org/officeDocument/2006/relationships/slide" Target="slides/slide31.xml"/><Relationship Id="rId17" Type="http://schemas.openxmlformats.org/officeDocument/2006/relationships/slide" Target="slides/slide38.xml"/><Relationship Id="rId2" Type="http://schemas.openxmlformats.org/officeDocument/2006/relationships/slide" Target="slides/slide5.xml"/><Relationship Id="rId16" Type="http://schemas.openxmlformats.org/officeDocument/2006/relationships/slide" Target="slides/slide35.xml"/><Relationship Id="rId1" Type="http://schemas.openxmlformats.org/officeDocument/2006/relationships/slide" Target="slides/slide4.xml"/><Relationship Id="rId6" Type="http://schemas.openxmlformats.org/officeDocument/2006/relationships/slide" Target="slides/slide10.xml"/><Relationship Id="rId11" Type="http://schemas.openxmlformats.org/officeDocument/2006/relationships/slide" Target="slides/slide30.xml"/><Relationship Id="rId5" Type="http://schemas.openxmlformats.org/officeDocument/2006/relationships/slide" Target="slides/slide9.xml"/><Relationship Id="rId15" Type="http://schemas.openxmlformats.org/officeDocument/2006/relationships/slide" Target="slides/slide34.xml"/><Relationship Id="rId10" Type="http://schemas.openxmlformats.org/officeDocument/2006/relationships/slide" Target="slides/slide29.xml"/><Relationship Id="rId4" Type="http://schemas.openxmlformats.org/officeDocument/2006/relationships/slide" Target="slides/slide7.xml"/><Relationship Id="rId9" Type="http://schemas.openxmlformats.org/officeDocument/2006/relationships/slide" Target="slides/slide27.xml"/><Relationship Id="rId14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6-5B2D-4BC7-B507-E1CAAF56401F}"/>
              </c:ext>
            </c:extLst>
          </c:dPt>
          <c:dPt>
            <c:idx val="1"/>
            <c:bubble3D val="0"/>
            <c:spPr>
              <a:solidFill>
                <a:srgbClr val="00BBFD"/>
              </a:solidFill>
            </c:spPr>
            <c:extLst>
              <c:ext xmlns:c16="http://schemas.microsoft.com/office/drawing/2014/chart" uri="{C3380CC4-5D6E-409C-BE32-E72D297353CC}">
                <c16:uniqueId val="{00000001-5B2D-4BC7-B507-E1CAAF56401F}"/>
              </c:ext>
            </c:extLst>
          </c:dPt>
          <c:dPt>
            <c:idx val="2"/>
            <c:bubble3D val="0"/>
            <c:spPr>
              <a:solidFill>
                <a:srgbClr val="AD3966"/>
              </a:solidFill>
            </c:spPr>
            <c:extLst>
              <c:ext xmlns:c16="http://schemas.microsoft.com/office/drawing/2014/chart" uri="{C3380CC4-5D6E-409C-BE32-E72D297353CC}">
                <c16:uniqueId val="{00000003-5B2D-4BC7-B507-E1CAAF56401F}"/>
              </c:ext>
            </c:extLst>
          </c:dPt>
          <c:dPt>
            <c:idx val="3"/>
            <c:bubble3D val="0"/>
            <c:spPr>
              <a:solidFill>
                <a:srgbClr val="FFA905"/>
              </a:solidFill>
            </c:spPr>
            <c:extLst>
              <c:ext xmlns:c16="http://schemas.microsoft.com/office/drawing/2014/chart" uri="{C3380CC4-5D6E-409C-BE32-E72D297353CC}">
                <c16:uniqueId val="{00000005-5B2D-4BC7-B507-E1CAAF56401F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5.4</c:v>
                </c:pt>
                <c:pt idx="2">
                  <c:v>3.5</c:v>
                </c:pt>
                <c:pt idx="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B2D-4BC7-B507-E1CAAF5640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E51B-4AAC-8437-E0A9E524E1E9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2-FE12-44F4-850E-6973A676230E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3-FE12-44F4-850E-6973A676230E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75E-495A-A01B-E7EF75CE372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2800">
                        <a:solidFill>
                          <a:schemeClr val="bg1"/>
                        </a:solidFill>
                      </a:defRPr>
                    </a:pPr>
                    <a:fld id="{1E8B2B7F-A5DE-4FF8-B458-B1C233930FFA}" type="VALUE">
                      <a:rPr lang="en-US">
                        <a:solidFill>
                          <a:schemeClr val="bg1"/>
                        </a:solidFill>
                        <a:cs typeface="Arial" panose="020B0604020202020204" pitchFamily="34" charset="0"/>
                      </a:rPr>
                      <a:pPr>
                        <a:defRPr sz="28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pl-PL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51B-4AAC-8437-E0A9E524E1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5.4</c:v>
                </c:pt>
                <c:pt idx="2">
                  <c:v>3.5</c:v>
                </c:pt>
                <c:pt idx="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5E-495A-A01B-E7EF75CE3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b"/>
      <c:layout>
        <c:manualLayout>
          <c:xMode val="edge"/>
          <c:yMode val="edge"/>
          <c:x val="0.12991767169163712"/>
          <c:y val="0.92407072769569865"/>
          <c:w val="0.74016448818384384"/>
          <c:h val="5.168261314073467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E51B-4AAC-8437-E0A9E524E1E9}"/>
              </c:ext>
            </c:extLst>
          </c:dPt>
          <c:dPt>
            <c:idx val="1"/>
            <c:bubble3D val="0"/>
            <c:spPr>
              <a:solidFill>
                <a:srgbClr val="00BBFD"/>
              </a:solidFill>
            </c:spPr>
            <c:extLst>
              <c:ext xmlns:c16="http://schemas.microsoft.com/office/drawing/2014/chart" uri="{C3380CC4-5D6E-409C-BE32-E72D297353CC}">
                <c16:uniqueId val="{00000002-FE12-44F4-850E-6973A676230E}"/>
              </c:ext>
            </c:extLst>
          </c:dPt>
          <c:dPt>
            <c:idx val="2"/>
            <c:bubble3D val="0"/>
            <c:spPr>
              <a:solidFill>
                <a:srgbClr val="AD3966"/>
              </a:solidFill>
            </c:spPr>
            <c:extLst>
              <c:ext xmlns:c16="http://schemas.microsoft.com/office/drawing/2014/chart" uri="{C3380CC4-5D6E-409C-BE32-E72D297353CC}">
                <c16:uniqueId val="{00000003-FE12-44F4-850E-6973A676230E}"/>
              </c:ext>
            </c:extLst>
          </c:dPt>
          <c:dPt>
            <c:idx val="3"/>
            <c:bubble3D val="0"/>
            <c:spPr>
              <a:solidFill>
                <a:srgbClr val="FFA905"/>
              </a:solidFill>
            </c:spPr>
            <c:extLst>
              <c:ext xmlns:c16="http://schemas.microsoft.com/office/drawing/2014/chart" uri="{C3380CC4-5D6E-409C-BE32-E72D297353CC}">
                <c16:uniqueId val="{00000001-875E-495A-A01B-E7EF75CE372F}"/>
              </c:ext>
            </c:extLst>
          </c:dPt>
          <c:dLbls>
            <c:dLbl>
              <c:idx val="0"/>
              <c:layout>
                <c:manualLayout>
                  <c:x val="-7.4336604339034357E-3"/>
                  <c:y val="0.16629922909534173"/>
                </c:manualLayout>
              </c:layout>
              <c:tx>
                <c:rich>
                  <a:bodyPr/>
                  <a:lstStyle/>
                  <a:p>
                    <a:pPr>
                      <a:defRPr sz="2800">
                        <a:solidFill>
                          <a:schemeClr val="bg1"/>
                        </a:solidFill>
                      </a:defRPr>
                    </a:pPr>
                    <a:fld id="{1E8B2B7F-A5DE-4FF8-B458-B1C233930FFA}" type="VALUE">
                      <a:rPr lang="en-US">
                        <a:solidFill>
                          <a:schemeClr val="bg1"/>
                        </a:solidFill>
                        <a:cs typeface="Arial" panose="020B0604020202020204" pitchFamily="34" charset="0"/>
                      </a:rPr>
                      <a:pPr>
                        <a:defRPr sz="28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pl-PL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51B-4AAC-8437-E0A9E524E1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5.4</c:v>
                </c:pt>
                <c:pt idx="2">
                  <c:v>3.5</c:v>
                </c:pt>
                <c:pt idx="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5E-495A-A01B-E7EF75CE3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b"/>
      <c:layout>
        <c:manualLayout>
          <c:xMode val="edge"/>
          <c:yMode val="edge"/>
          <c:x val="0.12991767169163712"/>
          <c:y val="0.92407072769569865"/>
          <c:w val="0.74016448818384384"/>
          <c:h val="5.168261314073467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Data 1</c:v>
                </c:pt>
              </c:strCache>
            </c:strRef>
          </c:tx>
          <c:invertIfNegative val="0"/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C5-4281-8B61-6D5E8FA3E2A4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Data 2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C5-4281-8B61-6D5E8FA3E2A4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Data 3</c:v>
                </c:pt>
              </c:strCache>
            </c:strRef>
          </c:tx>
          <c:spPr>
            <a:solidFill>
              <a:schemeClr val="bg2"/>
            </a:solidFill>
          </c:spPr>
          <c:invertIfNegative val="0"/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C5-4281-8B61-6D5E8FA3E2A4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Data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Tabelle1!$E$2:$E$5</c:f>
              <c:numCache>
                <c:formatCode>General</c:formatCode>
                <c:ptCount val="4"/>
                <c:pt idx="0">
                  <c:v>1.5</c:v>
                </c:pt>
                <c:pt idx="1">
                  <c:v>4.4000000000000004</c:v>
                </c:pt>
                <c:pt idx="2">
                  <c:v>2.6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C5-4281-8B61-6D5E8FA3E2A4}"/>
            </c:ext>
          </c:extLst>
        </c:ser>
        <c:ser>
          <c:idx val="4"/>
          <c:order val="4"/>
          <c:tx>
            <c:strRef>
              <c:f>Tabelle1!$F$1</c:f>
              <c:strCache>
                <c:ptCount val="1"/>
                <c:pt idx="0">
                  <c:v>Data 5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Tabelle1!$F$2:$F$5</c:f>
              <c:numCache>
                <c:formatCode>General</c:formatCode>
                <c:ptCount val="4"/>
                <c:pt idx="0">
                  <c:v>1</c:v>
                </c:pt>
                <c:pt idx="1">
                  <c:v>0.8</c:v>
                </c:pt>
                <c:pt idx="2">
                  <c:v>1.7</c:v>
                </c:pt>
                <c:pt idx="3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85-41E3-B80A-9155420802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3505728"/>
        <c:axId val="563503768"/>
      </c:barChart>
      <c:catAx>
        <c:axId val="5635057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solidFill>
              <a:schemeClr val="tx1"/>
            </a:solidFill>
          </a:ln>
        </c:spPr>
        <c:crossAx val="563503768"/>
        <c:crosses val="autoZero"/>
        <c:auto val="1"/>
        <c:lblAlgn val="ctr"/>
        <c:lblOffset val="100"/>
        <c:noMultiLvlLbl val="0"/>
      </c:catAx>
      <c:valAx>
        <c:axId val="563503768"/>
        <c:scaling>
          <c:orientation val="minMax"/>
        </c:scaling>
        <c:delete val="0"/>
        <c:axPos val="l"/>
        <c:majorGridlines>
          <c:spPr>
            <a:ln w="9525">
              <a:solidFill>
                <a:schemeClr val="bg2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5635057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 w="12700"/>
  </c:spPr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Data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C5-4281-8B61-6D5E8FA3E2A4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Data 2</c:v>
                </c:pt>
              </c:strCache>
            </c:strRef>
          </c:tx>
          <c:spPr>
            <a:solidFill>
              <a:srgbClr val="00BBF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C5-4281-8B61-6D5E8FA3E2A4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Data 3</c:v>
                </c:pt>
              </c:strCache>
            </c:strRef>
          </c:tx>
          <c:spPr>
            <a:solidFill>
              <a:srgbClr val="AD396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C5-4281-8B61-6D5E8FA3E2A4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Data 4</c:v>
                </c:pt>
              </c:strCache>
            </c:strRef>
          </c:tx>
          <c:spPr>
            <a:solidFill>
              <a:srgbClr val="FFA90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Tabelle1!$E$2:$E$5</c:f>
              <c:numCache>
                <c:formatCode>General</c:formatCode>
                <c:ptCount val="4"/>
                <c:pt idx="0">
                  <c:v>1.5</c:v>
                </c:pt>
                <c:pt idx="1">
                  <c:v>1.3</c:v>
                </c:pt>
                <c:pt idx="2">
                  <c:v>2.6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C5-4281-8B61-6D5E8FA3E2A4}"/>
            </c:ext>
          </c:extLst>
        </c:ser>
        <c:ser>
          <c:idx val="4"/>
          <c:order val="4"/>
          <c:tx>
            <c:strRef>
              <c:f>Tabelle1!$F$1</c:f>
              <c:strCache>
                <c:ptCount val="1"/>
                <c:pt idx="0">
                  <c:v>Data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Tabelle1!$F$2:$F$5</c:f>
              <c:numCache>
                <c:formatCode>General</c:formatCode>
                <c:ptCount val="4"/>
                <c:pt idx="0">
                  <c:v>1</c:v>
                </c:pt>
                <c:pt idx="1">
                  <c:v>0.8</c:v>
                </c:pt>
                <c:pt idx="2">
                  <c:v>1.7</c:v>
                </c:pt>
                <c:pt idx="3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85-41E3-B80A-9155420802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63505728"/>
        <c:axId val="563503768"/>
      </c:barChart>
      <c:catAx>
        <c:axId val="5635057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solidFill>
              <a:schemeClr val="tx1"/>
            </a:solidFill>
          </a:ln>
        </c:spPr>
        <c:crossAx val="563503768"/>
        <c:crosses val="autoZero"/>
        <c:auto val="1"/>
        <c:lblAlgn val="ctr"/>
        <c:lblOffset val="100"/>
        <c:noMultiLvlLbl val="0"/>
      </c:catAx>
      <c:valAx>
        <c:axId val="563503768"/>
        <c:scaling>
          <c:orientation val="minMax"/>
        </c:scaling>
        <c:delete val="0"/>
        <c:axPos val="l"/>
        <c:majorGridlines>
          <c:spPr>
            <a:ln w="9525">
              <a:solidFill>
                <a:schemeClr val="bg2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5635057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 w="12700"/>
  </c:spPr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CD55C35-1906-E7EE-4F98-20C70CDF7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C87305-5939-88D4-70E1-53703012D5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72BD1-B6D1-4F5C-946B-DA94228E66E7}" type="datetimeFigureOut">
              <a:rPr lang="de-DE" smtClean="0">
                <a:latin typeface="Arial" panose="020B0604020202020204" pitchFamily="34" charset="0"/>
              </a:rPr>
              <a:t>22.03.2023</a:t>
            </a:fld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3EDCA2-C3B5-03A7-861F-CF2A5783B4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6DA7C8-8460-7CE0-9DDD-60DDCDF1E0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906B0-9162-4CF7-B73B-54D8BAB7FF17}" type="slidenum">
              <a:rPr lang="de-DE" smtClean="0">
                <a:latin typeface="Arial" panose="020B0604020202020204" pitchFamily="34" charset="0"/>
              </a:rPr>
              <a:t>‹#›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710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06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218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158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837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3913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404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597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200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112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9472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217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784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0175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530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5824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2036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9415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1861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748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2235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0185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545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5545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569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1712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0414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5042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7081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723F97FB-503C-FC46-8271-2C965E98F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872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7279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1231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723F97FB-503C-FC46-8271-2C965E98F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961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126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230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61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23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647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64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436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inv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7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7237"/>
            <a:ext cx="764633" cy="1249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black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031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883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35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small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2D57917-D31F-1885-4688-B06FF31D65D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664009" y="0"/>
            <a:ext cx="5526404" cy="6867525"/>
          </a:xfrm>
          <a:custGeom>
            <a:avLst/>
            <a:gdLst>
              <a:gd name="connsiteX0" fmla="*/ 3802091 w 5526404"/>
              <a:gd name="connsiteY0" fmla="*/ 232207 h 6867525"/>
              <a:gd name="connsiteX1" fmla="*/ 3705541 w 5526404"/>
              <a:gd name="connsiteY1" fmla="*/ 328757 h 6867525"/>
              <a:gd name="connsiteX2" fmla="*/ 3705541 w 5526404"/>
              <a:gd name="connsiteY2" fmla="*/ 729228 h 6867525"/>
              <a:gd name="connsiteX3" fmla="*/ 3802091 w 5526404"/>
              <a:gd name="connsiteY3" fmla="*/ 825778 h 6867525"/>
              <a:gd name="connsiteX4" fmla="*/ 5169501 w 5526404"/>
              <a:gd name="connsiteY4" fmla="*/ 825778 h 6867525"/>
              <a:gd name="connsiteX5" fmla="*/ 5266051 w 5526404"/>
              <a:gd name="connsiteY5" fmla="*/ 729228 h 6867525"/>
              <a:gd name="connsiteX6" fmla="*/ 5266051 w 5526404"/>
              <a:gd name="connsiteY6" fmla="*/ 328757 h 6867525"/>
              <a:gd name="connsiteX7" fmla="*/ 5169501 w 5526404"/>
              <a:gd name="connsiteY7" fmla="*/ 232207 h 6867525"/>
              <a:gd name="connsiteX8" fmla="*/ 2684561 w 5526404"/>
              <a:gd name="connsiteY8" fmla="*/ 0 h 6867525"/>
              <a:gd name="connsiteX9" fmla="*/ 5526404 w 5526404"/>
              <a:gd name="connsiteY9" fmla="*/ 0 h 6867525"/>
              <a:gd name="connsiteX10" fmla="*/ 5526404 w 5526404"/>
              <a:gd name="connsiteY10" fmla="*/ 6867525 h 6867525"/>
              <a:gd name="connsiteX11" fmla="*/ 827547 w 5526404"/>
              <a:gd name="connsiteY11" fmla="*/ 6867525 h 6867525"/>
              <a:gd name="connsiteX12" fmla="*/ 765196 w 5526404"/>
              <a:gd name="connsiteY12" fmla="*/ 6806866 h 6867525"/>
              <a:gd name="connsiteX13" fmla="*/ 0 w 5526404"/>
              <a:gd name="connsiteY13" fmla="*/ 4903495 h 6867525"/>
              <a:gd name="connsiteX14" fmla="*/ 2492900 w 5526404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26404" h="6867525">
                <a:moveTo>
                  <a:pt x="3802091" y="232207"/>
                </a:moveTo>
                <a:cubicBezTo>
                  <a:pt x="3748768" y="232207"/>
                  <a:pt x="3705541" y="275434"/>
                  <a:pt x="3705541" y="328757"/>
                </a:cubicBezTo>
                <a:lnTo>
                  <a:pt x="3705541" y="729228"/>
                </a:lnTo>
                <a:cubicBezTo>
                  <a:pt x="3705541" y="782551"/>
                  <a:pt x="3748768" y="825778"/>
                  <a:pt x="3802091" y="825778"/>
                </a:cubicBezTo>
                <a:lnTo>
                  <a:pt x="5169501" y="825778"/>
                </a:lnTo>
                <a:cubicBezTo>
                  <a:pt x="5222824" y="825778"/>
                  <a:pt x="5266051" y="782551"/>
                  <a:pt x="5266051" y="729228"/>
                </a:cubicBezTo>
                <a:lnTo>
                  <a:pt x="5266051" y="328757"/>
                </a:lnTo>
                <a:cubicBezTo>
                  <a:pt x="5266051" y="275434"/>
                  <a:pt x="5222824" y="232207"/>
                  <a:pt x="5169501" y="232207"/>
                </a:cubicBezTo>
                <a:close/>
                <a:moveTo>
                  <a:pt x="2684561" y="0"/>
                </a:moveTo>
                <a:lnTo>
                  <a:pt x="5526404" y="0"/>
                </a:lnTo>
                <a:lnTo>
                  <a:pt x="5526404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1726A9-4CAC-4C06-2038-B2144AA08D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2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8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6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EF7EF8B-E441-5CC3-3C27-0068C5EBDD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B64B2F44-84CE-7A73-4682-A06B853C55AE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2BB51F-794C-9F8C-AC7B-C80F9843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T and picture stage sma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2D57917-D31F-1885-4688-B06FF31D65D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664009" y="0"/>
            <a:ext cx="5526404" cy="6867525"/>
          </a:xfrm>
          <a:custGeom>
            <a:avLst/>
            <a:gdLst>
              <a:gd name="connsiteX0" fmla="*/ 3802091 w 5526404"/>
              <a:gd name="connsiteY0" fmla="*/ 232207 h 6867525"/>
              <a:gd name="connsiteX1" fmla="*/ 3705541 w 5526404"/>
              <a:gd name="connsiteY1" fmla="*/ 328757 h 6867525"/>
              <a:gd name="connsiteX2" fmla="*/ 3705541 w 5526404"/>
              <a:gd name="connsiteY2" fmla="*/ 729228 h 6867525"/>
              <a:gd name="connsiteX3" fmla="*/ 3802091 w 5526404"/>
              <a:gd name="connsiteY3" fmla="*/ 825778 h 6867525"/>
              <a:gd name="connsiteX4" fmla="*/ 5169501 w 5526404"/>
              <a:gd name="connsiteY4" fmla="*/ 825778 h 6867525"/>
              <a:gd name="connsiteX5" fmla="*/ 5266051 w 5526404"/>
              <a:gd name="connsiteY5" fmla="*/ 729228 h 6867525"/>
              <a:gd name="connsiteX6" fmla="*/ 5266051 w 5526404"/>
              <a:gd name="connsiteY6" fmla="*/ 328757 h 6867525"/>
              <a:gd name="connsiteX7" fmla="*/ 5169501 w 5526404"/>
              <a:gd name="connsiteY7" fmla="*/ 232207 h 6867525"/>
              <a:gd name="connsiteX8" fmla="*/ 2684561 w 5526404"/>
              <a:gd name="connsiteY8" fmla="*/ 0 h 6867525"/>
              <a:gd name="connsiteX9" fmla="*/ 5526404 w 5526404"/>
              <a:gd name="connsiteY9" fmla="*/ 0 h 6867525"/>
              <a:gd name="connsiteX10" fmla="*/ 5526404 w 5526404"/>
              <a:gd name="connsiteY10" fmla="*/ 6867525 h 6867525"/>
              <a:gd name="connsiteX11" fmla="*/ 827547 w 5526404"/>
              <a:gd name="connsiteY11" fmla="*/ 6867525 h 6867525"/>
              <a:gd name="connsiteX12" fmla="*/ 765196 w 5526404"/>
              <a:gd name="connsiteY12" fmla="*/ 6806866 h 6867525"/>
              <a:gd name="connsiteX13" fmla="*/ 0 w 5526404"/>
              <a:gd name="connsiteY13" fmla="*/ 4903495 h 6867525"/>
              <a:gd name="connsiteX14" fmla="*/ 2492900 w 5526404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26404" h="6867525">
                <a:moveTo>
                  <a:pt x="3802091" y="232207"/>
                </a:moveTo>
                <a:cubicBezTo>
                  <a:pt x="3748768" y="232207"/>
                  <a:pt x="3705541" y="275434"/>
                  <a:pt x="3705541" y="328757"/>
                </a:cubicBezTo>
                <a:lnTo>
                  <a:pt x="3705541" y="729228"/>
                </a:lnTo>
                <a:cubicBezTo>
                  <a:pt x="3705541" y="782551"/>
                  <a:pt x="3748768" y="825778"/>
                  <a:pt x="3802091" y="825778"/>
                </a:cubicBezTo>
                <a:lnTo>
                  <a:pt x="5169501" y="825778"/>
                </a:lnTo>
                <a:cubicBezTo>
                  <a:pt x="5222824" y="825778"/>
                  <a:pt x="5266051" y="782551"/>
                  <a:pt x="5266051" y="729228"/>
                </a:cubicBezTo>
                <a:lnTo>
                  <a:pt x="5266051" y="328757"/>
                </a:lnTo>
                <a:cubicBezTo>
                  <a:pt x="5266051" y="275434"/>
                  <a:pt x="5222824" y="232207"/>
                  <a:pt x="5169501" y="232207"/>
                </a:cubicBezTo>
                <a:close/>
                <a:moveTo>
                  <a:pt x="2684561" y="0"/>
                </a:moveTo>
                <a:lnTo>
                  <a:pt x="5526404" y="0"/>
                </a:lnTo>
                <a:lnTo>
                  <a:pt x="5526404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en-US"/>
              <a:t>Presentation ID - enter via INSERT in HEADER and FOOTER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1726A9-4CAC-4C06-2038-B2144AA08D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9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48923AC6-4C66-84D8-8535-D6D97BF2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99EFEE31-F98F-DC57-8BB7-210EAEC697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4A24B715-9FA2-14FE-B313-90901CDBE2C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355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5001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97C45C-322F-BE4B-2CD7-FC4921296B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501719 w 12216212"/>
              <a:gd name="connsiteY0" fmla="*/ 2403222 h 6872514"/>
              <a:gd name="connsiteX1" fmla="*/ 1985722 w 12216212"/>
              <a:gd name="connsiteY1" fmla="*/ 2887225 h 6872514"/>
              <a:gd name="connsiteX2" fmla="*/ 1501719 w 12216212"/>
              <a:gd name="connsiteY2" fmla="*/ 3371228 h 6872514"/>
              <a:gd name="connsiteX3" fmla="*/ 1017716 w 12216212"/>
              <a:gd name="connsiteY3" fmla="*/ 2887225 h 6872514"/>
              <a:gd name="connsiteX4" fmla="*/ 1501719 w 12216212"/>
              <a:gd name="connsiteY4" fmla="*/ 2403222 h 6872514"/>
              <a:gd name="connsiteX5" fmla="*/ 1501719 w 12216212"/>
              <a:gd name="connsiteY5" fmla="*/ 2355669 h 6872514"/>
              <a:gd name="connsiteX6" fmla="*/ 970163 w 12216212"/>
              <a:gd name="connsiteY6" fmla="*/ 2887225 h 6872514"/>
              <a:gd name="connsiteX7" fmla="*/ 1501719 w 12216212"/>
              <a:gd name="connsiteY7" fmla="*/ 3418781 h 6872514"/>
              <a:gd name="connsiteX8" fmla="*/ 2033275 w 12216212"/>
              <a:gd name="connsiteY8" fmla="*/ 2887225 h 6872514"/>
              <a:gd name="connsiteX9" fmla="*/ 1501719 w 12216212"/>
              <a:gd name="connsiteY9" fmla="*/ 2355669 h 6872514"/>
              <a:gd name="connsiteX10" fmla="*/ 10480098 w 12216212"/>
              <a:gd name="connsiteY10" fmla="*/ 241717 h 6872514"/>
              <a:gd name="connsiteX11" fmla="*/ 10382450 w 12216212"/>
              <a:gd name="connsiteY11" fmla="*/ 339365 h 6872514"/>
              <a:gd name="connsiteX12" fmla="*/ 10382450 w 12216212"/>
              <a:gd name="connsiteY12" fmla="*/ 737508 h 6872514"/>
              <a:gd name="connsiteX13" fmla="*/ 10480098 w 12216212"/>
              <a:gd name="connsiteY13" fmla="*/ 835156 h 6872514"/>
              <a:gd name="connsiteX14" fmla="*/ 11847167 w 12216212"/>
              <a:gd name="connsiteY14" fmla="*/ 835156 h 6872514"/>
              <a:gd name="connsiteX15" fmla="*/ 11944815 w 12216212"/>
              <a:gd name="connsiteY15" fmla="*/ 737508 h 6872514"/>
              <a:gd name="connsiteX16" fmla="*/ 11944815 w 12216212"/>
              <a:gd name="connsiteY16" fmla="*/ 339365 h 6872514"/>
              <a:gd name="connsiteX17" fmla="*/ 11847167 w 12216212"/>
              <a:gd name="connsiteY17" fmla="*/ 241717 h 6872514"/>
              <a:gd name="connsiteX18" fmla="*/ 0 w 12216212"/>
              <a:gd name="connsiteY18" fmla="*/ 0 h 6872514"/>
              <a:gd name="connsiteX19" fmla="*/ 12216212 w 12216212"/>
              <a:gd name="connsiteY19" fmla="*/ 0 h 6872514"/>
              <a:gd name="connsiteX20" fmla="*/ 12216212 w 12216212"/>
              <a:gd name="connsiteY20" fmla="*/ 6872514 h 6872514"/>
              <a:gd name="connsiteX21" fmla="*/ 0 w 12216212"/>
              <a:gd name="connsiteY2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6212" h="6872514">
                <a:moveTo>
                  <a:pt x="1501719" y="2403222"/>
                </a:moveTo>
                <a:cubicBezTo>
                  <a:pt x="1769026" y="2403222"/>
                  <a:pt x="1985722" y="2619918"/>
                  <a:pt x="1985722" y="2887225"/>
                </a:cubicBezTo>
                <a:cubicBezTo>
                  <a:pt x="1985722" y="3154532"/>
                  <a:pt x="1769026" y="3371228"/>
                  <a:pt x="1501719" y="3371228"/>
                </a:cubicBezTo>
                <a:cubicBezTo>
                  <a:pt x="1234412" y="3371228"/>
                  <a:pt x="1017716" y="3154532"/>
                  <a:pt x="1017716" y="2887225"/>
                </a:cubicBezTo>
                <a:cubicBezTo>
                  <a:pt x="1017716" y="2619918"/>
                  <a:pt x="1234412" y="2403222"/>
                  <a:pt x="1501719" y="2403222"/>
                </a:cubicBezTo>
                <a:close/>
                <a:moveTo>
                  <a:pt x="1501719" y="2355669"/>
                </a:moveTo>
                <a:cubicBezTo>
                  <a:pt x="1208149" y="2355669"/>
                  <a:pt x="970163" y="2593655"/>
                  <a:pt x="970163" y="2887225"/>
                </a:cubicBezTo>
                <a:cubicBezTo>
                  <a:pt x="970163" y="3180795"/>
                  <a:pt x="1208149" y="3418781"/>
                  <a:pt x="1501719" y="3418781"/>
                </a:cubicBezTo>
                <a:cubicBezTo>
                  <a:pt x="1795289" y="3418781"/>
                  <a:pt x="2033275" y="3180795"/>
                  <a:pt x="2033275" y="2887225"/>
                </a:cubicBezTo>
                <a:cubicBezTo>
                  <a:pt x="2033275" y="2593655"/>
                  <a:pt x="1795289" y="2355669"/>
                  <a:pt x="1501719" y="2355669"/>
                </a:cubicBezTo>
                <a:close/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6E4F2B-D4D9-F285-86B5-A9295A6A614D}"/>
              </a:ext>
            </a:extLst>
          </p:cNvPr>
          <p:cNvSpPr/>
          <p:nvPr userDrawn="1"/>
        </p:nvSpPr>
        <p:spPr bwMode="gray">
          <a:xfrm>
            <a:off x="981073" y="2374603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2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10554163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9" imgW="270" imgH="270" progId="TCLayout.ActiveDocument.1">
                  <p:embed/>
                </p:oleObj>
              </mc:Choice>
              <mc:Fallback>
                <p:oleObj name="think-cell Folie" r:id="rId29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1B8C29-91DA-6DD9-1047-E56BB752531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9" r:id="rId2"/>
    <p:sldLayoutId id="2147483673" r:id="rId3"/>
    <p:sldLayoutId id="2147483690" r:id="rId4"/>
    <p:sldLayoutId id="2147483675" r:id="rId5"/>
    <p:sldLayoutId id="2147483681" r:id="rId6"/>
    <p:sldLayoutId id="2147483676" r:id="rId7"/>
    <p:sldLayoutId id="2147483664" r:id="rId8"/>
    <p:sldLayoutId id="2147483691" r:id="rId9"/>
    <p:sldLayoutId id="2147483653" r:id="rId10"/>
    <p:sldLayoutId id="2147483670" r:id="rId11"/>
    <p:sldLayoutId id="2147483665" r:id="rId12"/>
    <p:sldLayoutId id="2147483682" r:id="rId13"/>
    <p:sldLayoutId id="2147483650" r:id="rId14"/>
    <p:sldLayoutId id="2147483667" r:id="rId15"/>
    <p:sldLayoutId id="2147483683" r:id="rId16"/>
    <p:sldLayoutId id="2147483661" r:id="rId17"/>
    <p:sldLayoutId id="2147483685" r:id="rId18"/>
    <p:sldLayoutId id="2147483684" r:id="rId19"/>
    <p:sldLayoutId id="2147483692" r:id="rId20"/>
    <p:sldLayoutId id="2147483693" r:id="rId21"/>
    <p:sldLayoutId id="2147483687" r:id="rId22"/>
    <p:sldLayoutId id="2147483694" r:id="rId23"/>
    <p:sldLayoutId id="2147483671" r:id="rId24"/>
    <p:sldLayoutId id="2147483679" r:id="rId25"/>
    <p:sldLayoutId id="2147483695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'Arial" panose="020B0606030504020204" pitchFamily="34" charset="0"/>
          <a:cs typeface="Arial" panose="020B0604020202020204" pitchFamily="34" charset="0"/>
        </a:defRPr>
      </a:lvl1pPr>
      <a:lvl2pPr marL="534988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2pPr>
      <a:lvl3pPr marL="803275" indent="-268288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3pPr>
      <a:lvl4pPr marL="1081088" indent="-271463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baseline="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6030504020204" pitchFamily="34" charset="0"/>
          <a:ea typeface="Arial" panose="020B0606030504020204" pitchFamily="34" charset="0"/>
          <a:cs typeface="Arial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unsplash.com/de/fotos/XL-hPDNeZvs?utm_source=unsplash&amp;utm_medium=referral&amp;utm_content=creditCopyText" TargetMode="External"/><Relationship Id="rId5" Type="http://schemas.openxmlformats.org/officeDocument/2006/relationships/hyperlink" Target="https://unsplash.com/@lishakov?utm_source=unsplash&amp;utm_medium=referral&amp;utm_content=creditCopyText" TargetMode="Externa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unsplash.com/de/fotos/c9FQyqIECds?utm_source=unsplash&amp;utm_medium=referral&amp;utm_content=creditCopyText" TargetMode="External"/><Relationship Id="rId5" Type="http://schemas.openxmlformats.org/officeDocument/2006/relationships/hyperlink" Target="https://unsplash.com/@mikepetrucci?utm_source=unsplash&amp;utm_medium=referral&amp;utm_content=creditCopyText" TargetMode="Externa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openxmlformats.org/officeDocument/2006/relationships/hyperlink" Target="https://unsplash.com/de/fotos/Hx-_RVw0DRw?utm_source=unsplash&amp;utm_medium=referral&amp;utm_content=creditCopyText" TargetMode="External"/><Relationship Id="rId4" Type="http://schemas.openxmlformats.org/officeDocument/2006/relationships/hyperlink" Target="https://unsplash.com/@matt__feeney?utm_source=unsplash&amp;utm_medium=referral&amp;utm_content=creditCopyText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5.xml"/><Relationship Id="rId6" Type="http://schemas.openxmlformats.org/officeDocument/2006/relationships/chart" Target="../charts/chart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6.xml"/><Relationship Id="rId6" Type="http://schemas.openxmlformats.org/officeDocument/2006/relationships/chart" Target="../charts/chart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7.xml"/><Relationship Id="rId6" Type="http://schemas.openxmlformats.org/officeDocument/2006/relationships/image" Target="../media/image4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9.xml"/><Relationship Id="rId6" Type="http://schemas.openxmlformats.org/officeDocument/2006/relationships/image" Target="../media/image4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40.xml"/><Relationship Id="rId6" Type="http://schemas.openxmlformats.org/officeDocument/2006/relationships/image" Target="../media/image4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9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svg"/><Relationship Id="rId3" Type="http://schemas.openxmlformats.org/officeDocument/2006/relationships/image" Target="../media/image48.png"/><Relationship Id="rId7" Type="http://schemas.openxmlformats.org/officeDocument/2006/relationships/image" Target="../media/image52.sv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5" Type="http://schemas.openxmlformats.org/officeDocument/2006/relationships/image" Target="../media/image50.sv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brandpoint.payback.net/media/?mediaId=957A9350-2241-4331-9AE7125C2ACB893F" TargetMode="Externa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4.png"/><Relationship Id="rId21" Type="http://schemas.openxmlformats.org/officeDocument/2006/relationships/image" Target="../media/image79.svg"/><Relationship Id="rId42" Type="http://schemas.openxmlformats.org/officeDocument/2006/relationships/image" Target="../media/image100.png"/><Relationship Id="rId47" Type="http://schemas.openxmlformats.org/officeDocument/2006/relationships/image" Target="../media/image105.svg"/><Relationship Id="rId63" Type="http://schemas.openxmlformats.org/officeDocument/2006/relationships/image" Target="../media/image121.svg"/><Relationship Id="rId68" Type="http://schemas.openxmlformats.org/officeDocument/2006/relationships/image" Target="../media/image126.png"/><Relationship Id="rId84" Type="http://schemas.openxmlformats.org/officeDocument/2006/relationships/image" Target="../media/image142.png"/><Relationship Id="rId89" Type="http://schemas.openxmlformats.org/officeDocument/2006/relationships/image" Target="../media/image147.svg"/><Relationship Id="rId7" Type="http://schemas.openxmlformats.org/officeDocument/2006/relationships/image" Target="../media/image65.svg"/><Relationship Id="rId71" Type="http://schemas.openxmlformats.org/officeDocument/2006/relationships/image" Target="../media/image129.svg"/><Relationship Id="rId92" Type="http://schemas.openxmlformats.org/officeDocument/2006/relationships/image" Target="../media/image150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74.png"/><Relationship Id="rId29" Type="http://schemas.openxmlformats.org/officeDocument/2006/relationships/image" Target="../media/image87.svg"/><Relationship Id="rId11" Type="http://schemas.openxmlformats.org/officeDocument/2006/relationships/image" Target="../media/image69.svg"/><Relationship Id="rId24" Type="http://schemas.openxmlformats.org/officeDocument/2006/relationships/image" Target="../media/image82.png"/><Relationship Id="rId32" Type="http://schemas.openxmlformats.org/officeDocument/2006/relationships/image" Target="../media/image90.png"/><Relationship Id="rId37" Type="http://schemas.openxmlformats.org/officeDocument/2006/relationships/image" Target="../media/image95.svg"/><Relationship Id="rId40" Type="http://schemas.openxmlformats.org/officeDocument/2006/relationships/image" Target="../media/image98.png"/><Relationship Id="rId45" Type="http://schemas.openxmlformats.org/officeDocument/2006/relationships/image" Target="../media/image103.svg"/><Relationship Id="rId53" Type="http://schemas.openxmlformats.org/officeDocument/2006/relationships/image" Target="../media/image111.svg"/><Relationship Id="rId58" Type="http://schemas.openxmlformats.org/officeDocument/2006/relationships/image" Target="../media/image116.png"/><Relationship Id="rId66" Type="http://schemas.openxmlformats.org/officeDocument/2006/relationships/image" Target="../media/image124.png"/><Relationship Id="rId74" Type="http://schemas.openxmlformats.org/officeDocument/2006/relationships/image" Target="../media/image132.png"/><Relationship Id="rId79" Type="http://schemas.openxmlformats.org/officeDocument/2006/relationships/image" Target="../media/image137.svg"/><Relationship Id="rId87" Type="http://schemas.openxmlformats.org/officeDocument/2006/relationships/image" Target="../media/image145.svg"/><Relationship Id="rId102" Type="http://schemas.openxmlformats.org/officeDocument/2006/relationships/image" Target="../media/image160.png"/><Relationship Id="rId5" Type="http://schemas.openxmlformats.org/officeDocument/2006/relationships/image" Target="../media/image63.svg"/><Relationship Id="rId61" Type="http://schemas.openxmlformats.org/officeDocument/2006/relationships/image" Target="../media/image119.svg"/><Relationship Id="rId82" Type="http://schemas.openxmlformats.org/officeDocument/2006/relationships/image" Target="../media/image140.png"/><Relationship Id="rId90" Type="http://schemas.openxmlformats.org/officeDocument/2006/relationships/image" Target="../media/image148.png"/><Relationship Id="rId95" Type="http://schemas.openxmlformats.org/officeDocument/2006/relationships/image" Target="../media/image153.svg"/><Relationship Id="rId19" Type="http://schemas.openxmlformats.org/officeDocument/2006/relationships/image" Target="../media/image77.svg"/><Relationship Id="rId14" Type="http://schemas.openxmlformats.org/officeDocument/2006/relationships/image" Target="../media/image72.png"/><Relationship Id="rId22" Type="http://schemas.openxmlformats.org/officeDocument/2006/relationships/image" Target="../media/image80.png"/><Relationship Id="rId27" Type="http://schemas.openxmlformats.org/officeDocument/2006/relationships/image" Target="../media/image85.svg"/><Relationship Id="rId30" Type="http://schemas.openxmlformats.org/officeDocument/2006/relationships/image" Target="../media/image88.png"/><Relationship Id="rId35" Type="http://schemas.openxmlformats.org/officeDocument/2006/relationships/image" Target="../media/image93.svg"/><Relationship Id="rId43" Type="http://schemas.openxmlformats.org/officeDocument/2006/relationships/image" Target="../media/image101.svg"/><Relationship Id="rId48" Type="http://schemas.openxmlformats.org/officeDocument/2006/relationships/image" Target="../media/image106.png"/><Relationship Id="rId56" Type="http://schemas.openxmlformats.org/officeDocument/2006/relationships/image" Target="../media/image114.png"/><Relationship Id="rId64" Type="http://schemas.openxmlformats.org/officeDocument/2006/relationships/image" Target="../media/image122.png"/><Relationship Id="rId69" Type="http://schemas.openxmlformats.org/officeDocument/2006/relationships/image" Target="../media/image127.svg"/><Relationship Id="rId77" Type="http://schemas.openxmlformats.org/officeDocument/2006/relationships/image" Target="../media/image135.svg"/><Relationship Id="rId100" Type="http://schemas.openxmlformats.org/officeDocument/2006/relationships/image" Target="../media/image158.png"/><Relationship Id="rId8" Type="http://schemas.openxmlformats.org/officeDocument/2006/relationships/image" Target="../media/image66.png"/><Relationship Id="rId51" Type="http://schemas.openxmlformats.org/officeDocument/2006/relationships/image" Target="../media/image109.svg"/><Relationship Id="rId72" Type="http://schemas.openxmlformats.org/officeDocument/2006/relationships/image" Target="../media/image130.png"/><Relationship Id="rId80" Type="http://schemas.openxmlformats.org/officeDocument/2006/relationships/image" Target="../media/image138.png"/><Relationship Id="rId85" Type="http://schemas.openxmlformats.org/officeDocument/2006/relationships/image" Target="../media/image143.svg"/><Relationship Id="rId93" Type="http://schemas.openxmlformats.org/officeDocument/2006/relationships/image" Target="../media/image151.svg"/><Relationship Id="rId98" Type="http://schemas.openxmlformats.org/officeDocument/2006/relationships/image" Target="../media/image156.png"/><Relationship Id="rId3" Type="http://schemas.openxmlformats.org/officeDocument/2006/relationships/hyperlink" Target="https://loyaltypartnergroup.sharepoint.com/:f:/r/sites/OrgAssets/PAYBACK%20Ribbon/Pictures?csf=1&amp;web=1&amp;e=nmB6eu" TargetMode="External"/><Relationship Id="rId12" Type="http://schemas.openxmlformats.org/officeDocument/2006/relationships/image" Target="../media/image70.png"/><Relationship Id="rId17" Type="http://schemas.openxmlformats.org/officeDocument/2006/relationships/image" Target="../media/image75.svg"/><Relationship Id="rId25" Type="http://schemas.openxmlformats.org/officeDocument/2006/relationships/image" Target="../media/image83.svg"/><Relationship Id="rId33" Type="http://schemas.openxmlformats.org/officeDocument/2006/relationships/image" Target="../media/image91.svg"/><Relationship Id="rId38" Type="http://schemas.openxmlformats.org/officeDocument/2006/relationships/image" Target="../media/image96.png"/><Relationship Id="rId46" Type="http://schemas.openxmlformats.org/officeDocument/2006/relationships/image" Target="../media/image104.png"/><Relationship Id="rId59" Type="http://schemas.openxmlformats.org/officeDocument/2006/relationships/image" Target="../media/image117.svg"/><Relationship Id="rId67" Type="http://schemas.openxmlformats.org/officeDocument/2006/relationships/image" Target="../media/image125.svg"/><Relationship Id="rId103" Type="http://schemas.openxmlformats.org/officeDocument/2006/relationships/image" Target="../media/image161.svg"/><Relationship Id="rId20" Type="http://schemas.openxmlformats.org/officeDocument/2006/relationships/image" Target="../media/image78.png"/><Relationship Id="rId41" Type="http://schemas.openxmlformats.org/officeDocument/2006/relationships/image" Target="../media/image99.svg"/><Relationship Id="rId54" Type="http://schemas.openxmlformats.org/officeDocument/2006/relationships/image" Target="../media/image112.png"/><Relationship Id="rId62" Type="http://schemas.openxmlformats.org/officeDocument/2006/relationships/image" Target="../media/image120.png"/><Relationship Id="rId70" Type="http://schemas.openxmlformats.org/officeDocument/2006/relationships/image" Target="../media/image128.png"/><Relationship Id="rId75" Type="http://schemas.openxmlformats.org/officeDocument/2006/relationships/image" Target="../media/image133.svg"/><Relationship Id="rId83" Type="http://schemas.openxmlformats.org/officeDocument/2006/relationships/image" Target="../media/image141.svg"/><Relationship Id="rId88" Type="http://schemas.openxmlformats.org/officeDocument/2006/relationships/image" Target="../media/image146.png"/><Relationship Id="rId91" Type="http://schemas.openxmlformats.org/officeDocument/2006/relationships/image" Target="../media/image149.svg"/><Relationship Id="rId96" Type="http://schemas.openxmlformats.org/officeDocument/2006/relationships/image" Target="../media/image15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png"/><Relationship Id="rId15" Type="http://schemas.openxmlformats.org/officeDocument/2006/relationships/image" Target="../media/image73.svg"/><Relationship Id="rId23" Type="http://schemas.openxmlformats.org/officeDocument/2006/relationships/image" Target="../media/image81.svg"/><Relationship Id="rId28" Type="http://schemas.openxmlformats.org/officeDocument/2006/relationships/image" Target="../media/image86.png"/><Relationship Id="rId36" Type="http://schemas.openxmlformats.org/officeDocument/2006/relationships/image" Target="../media/image94.png"/><Relationship Id="rId49" Type="http://schemas.openxmlformats.org/officeDocument/2006/relationships/image" Target="../media/image107.svg"/><Relationship Id="rId57" Type="http://schemas.openxmlformats.org/officeDocument/2006/relationships/image" Target="../media/image115.svg"/><Relationship Id="rId10" Type="http://schemas.openxmlformats.org/officeDocument/2006/relationships/image" Target="../media/image68.png"/><Relationship Id="rId31" Type="http://schemas.openxmlformats.org/officeDocument/2006/relationships/image" Target="../media/image89.svg"/><Relationship Id="rId44" Type="http://schemas.openxmlformats.org/officeDocument/2006/relationships/image" Target="../media/image102.png"/><Relationship Id="rId52" Type="http://schemas.openxmlformats.org/officeDocument/2006/relationships/image" Target="../media/image110.png"/><Relationship Id="rId60" Type="http://schemas.openxmlformats.org/officeDocument/2006/relationships/image" Target="../media/image118.png"/><Relationship Id="rId65" Type="http://schemas.openxmlformats.org/officeDocument/2006/relationships/image" Target="../media/image123.svg"/><Relationship Id="rId73" Type="http://schemas.openxmlformats.org/officeDocument/2006/relationships/image" Target="../media/image131.svg"/><Relationship Id="rId78" Type="http://schemas.openxmlformats.org/officeDocument/2006/relationships/image" Target="../media/image136.png"/><Relationship Id="rId81" Type="http://schemas.openxmlformats.org/officeDocument/2006/relationships/image" Target="../media/image139.svg"/><Relationship Id="rId86" Type="http://schemas.openxmlformats.org/officeDocument/2006/relationships/image" Target="../media/image144.png"/><Relationship Id="rId94" Type="http://schemas.openxmlformats.org/officeDocument/2006/relationships/image" Target="../media/image152.png"/><Relationship Id="rId99" Type="http://schemas.openxmlformats.org/officeDocument/2006/relationships/image" Target="../media/image157.svg"/><Relationship Id="rId101" Type="http://schemas.openxmlformats.org/officeDocument/2006/relationships/image" Target="../media/image159.svg"/><Relationship Id="rId4" Type="http://schemas.openxmlformats.org/officeDocument/2006/relationships/image" Target="../media/image62.png"/><Relationship Id="rId9" Type="http://schemas.openxmlformats.org/officeDocument/2006/relationships/image" Target="../media/image67.svg"/><Relationship Id="rId13" Type="http://schemas.openxmlformats.org/officeDocument/2006/relationships/image" Target="../media/image71.svg"/><Relationship Id="rId18" Type="http://schemas.openxmlformats.org/officeDocument/2006/relationships/image" Target="../media/image76.png"/><Relationship Id="rId39" Type="http://schemas.openxmlformats.org/officeDocument/2006/relationships/image" Target="../media/image97.svg"/><Relationship Id="rId34" Type="http://schemas.openxmlformats.org/officeDocument/2006/relationships/image" Target="../media/image92.png"/><Relationship Id="rId50" Type="http://schemas.openxmlformats.org/officeDocument/2006/relationships/image" Target="../media/image108.png"/><Relationship Id="rId55" Type="http://schemas.openxmlformats.org/officeDocument/2006/relationships/image" Target="../media/image113.svg"/><Relationship Id="rId76" Type="http://schemas.openxmlformats.org/officeDocument/2006/relationships/image" Target="../media/image134.png"/><Relationship Id="rId97" Type="http://schemas.openxmlformats.org/officeDocument/2006/relationships/image" Target="../media/image15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Relationship Id="rId6" Type="http://schemas.openxmlformats.org/officeDocument/2006/relationships/image" Target="../media/image1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2.x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869" y="2327918"/>
            <a:ext cx="10226675" cy="196977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8000" dirty="0">
                <a:solidFill>
                  <a:srgbClr val="00BBFD"/>
                </a:solidFill>
              </a:rPr>
              <a:t>Title of the</a:t>
            </a:r>
            <a:br>
              <a:rPr lang="en-US" sz="8000" dirty="0">
                <a:solidFill>
                  <a:srgbClr val="3880F6"/>
                </a:solidFill>
              </a:rPr>
            </a:br>
            <a:r>
              <a:rPr lang="en-US" sz="8000" dirty="0" err="1"/>
              <a:t>Presentati</a:t>
            </a:r>
            <a:r>
              <a:rPr lang="en-US" sz="8000" dirty="0"/>
              <a:t>    n</a:t>
            </a: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1075" y="4411485"/>
            <a:ext cx="10226675" cy="369332"/>
          </a:xfrm>
        </p:spPr>
        <p:txBody>
          <a:bodyPr/>
          <a:lstStyle/>
          <a:p>
            <a:r>
              <a:rPr lang="en-US" dirty="0"/>
              <a:t>subtitle and/or date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3E22E2EA-9921-F6C8-5197-C74400CF988D}"/>
              </a:ext>
            </a:extLst>
          </p:cNvPr>
          <p:cNvSpPr/>
          <p:nvPr/>
        </p:nvSpPr>
        <p:spPr bwMode="gray">
          <a:xfrm>
            <a:off x="8854374" y="4000068"/>
            <a:ext cx="2259238" cy="2218708"/>
          </a:xfrm>
          <a:custGeom>
            <a:avLst/>
            <a:gdLst>
              <a:gd name="connsiteX0" fmla="*/ 246718 w 434925"/>
              <a:gd name="connsiteY0" fmla="*/ 427124 h 427123"/>
              <a:gd name="connsiteX1" fmla="*/ 434925 w 434925"/>
              <a:gd name="connsiteY1" fmla="*/ 213074 h 427123"/>
              <a:gd name="connsiteX2" fmla="*/ 193084 w 434925"/>
              <a:gd name="connsiteY2" fmla="*/ 0 h 427123"/>
              <a:gd name="connsiteX3" fmla="*/ 0 w 434925"/>
              <a:gd name="connsiteY3" fmla="*/ 213074 h 427123"/>
              <a:gd name="connsiteX4" fmla="*/ 246718 w 434925"/>
              <a:gd name="connsiteY4" fmla="*/ 427124 h 42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925" h="427123">
                <a:moveTo>
                  <a:pt x="246718" y="427124"/>
                </a:moveTo>
                <a:cubicBezTo>
                  <a:pt x="366663" y="427124"/>
                  <a:pt x="434925" y="326682"/>
                  <a:pt x="434925" y="213074"/>
                </a:cubicBezTo>
                <a:cubicBezTo>
                  <a:pt x="434925" y="99467"/>
                  <a:pt x="313029" y="0"/>
                  <a:pt x="193084" y="0"/>
                </a:cubicBezTo>
                <a:cubicBezTo>
                  <a:pt x="73138" y="0"/>
                  <a:pt x="0" y="98980"/>
                  <a:pt x="0" y="213074"/>
                </a:cubicBezTo>
                <a:cubicBezTo>
                  <a:pt x="0" y="327169"/>
                  <a:pt x="126772" y="427124"/>
                  <a:pt x="246718" y="427124"/>
                </a:cubicBezTo>
              </a:path>
            </a:pathLst>
          </a:custGeom>
          <a:solidFill>
            <a:srgbClr val="00BBFD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Here is a text </a:t>
            </a:r>
            <a:br>
              <a:rPr lang="en-US" sz="2400" dirty="0">
                <a:solidFill>
                  <a:schemeClr val="bg1"/>
                </a:solidFill>
                <a:latin typeface="+mj-lt"/>
              </a:rPr>
            </a:br>
            <a:r>
              <a:rPr lang="en-US" sz="2400" dirty="0">
                <a:solidFill>
                  <a:schemeClr val="bg1"/>
                </a:solidFill>
                <a:latin typeface="+mj-lt"/>
              </a:rPr>
              <a:t>of maximum </a:t>
            </a:r>
            <a:br>
              <a:rPr lang="en-US" sz="2400" dirty="0">
                <a:solidFill>
                  <a:schemeClr val="bg1"/>
                </a:solidFill>
                <a:latin typeface="+mj-lt"/>
              </a:rPr>
            </a:br>
            <a:r>
              <a:rPr lang="en-US" sz="2400" dirty="0">
                <a:solidFill>
                  <a:schemeClr val="bg1"/>
                </a:solidFill>
                <a:latin typeface="+mj-lt"/>
              </a:rPr>
              <a:t>3 lines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24C4AC7F-7B17-B0F3-57E7-46391D4BE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150" y="3305985"/>
            <a:ext cx="1743003" cy="1262469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0D3398A-05E0-3C90-1441-89F6DA54759E}"/>
              </a:ext>
            </a:extLst>
          </p:cNvPr>
          <p:cNvGrpSpPr/>
          <p:nvPr/>
        </p:nvGrpSpPr>
        <p:grpSpPr>
          <a:xfrm>
            <a:off x="4837579" y="953616"/>
            <a:ext cx="707356" cy="1623195"/>
            <a:chOff x="4257558" y="1045104"/>
            <a:chExt cx="707356" cy="1623195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1DEBD253-E51E-E42A-80EC-52F2B84FDD44}"/>
                </a:ext>
              </a:extLst>
            </p:cNvPr>
            <p:cNvSpPr/>
            <p:nvPr/>
          </p:nvSpPr>
          <p:spPr>
            <a:xfrm>
              <a:off x="4475104" y="2187256"/>
              <a:ext cx="211196" cy="25876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</a:pPr>
              <a:endParaRPr lang="en-US" sz="14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Grafik 2" descr="Ein Bild, das Vektorgrafiken enthält.&#10;&#10;Automatisch generierte Beschreibung">
              <a:extLst>
                <a:ext uri="{FF2B5EF4-FFF2-40B4-BE49-F238E27FC236}">
                  <a16:creationId xmlns:a16="http://schemas.microsoft.com/office/drawing/2014/main" id="{69B339AB-156C-E457-0B2D-A8913E915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7558" y="1045104"/>
              <a:ext cx="707356" cy="16231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106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981075" y="1341440"/>
            <a:ext cx="10226675" cy="4807434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b="1" dirty="0" err="1"/>
              <a:t>purus</a:t>
            </a:r>
            <a:r>
              <a:rPr lang="en-US" b="1" dirty="0"/>
              <a:t> </a:t>
            </a:r>
            <a:r>
              <a:rPr lang="en-US" b="1" dirty="0" err="1"/>
              <a:t>lectus</a:t>
            </a:r>
            <a:r>
              <a:rPr lang="en-US" b="1" dirty="0"/>
              <a:t> </a:t>
            </a:r>
            <a:r>
              <a:rPr lang="en-US" b="1" dirty="0" err="1"/>
              <a:t>malesuada</a:t>
            </a:r>
            <a:r>
              <a:rPr lang="en-US" b="1" dirty="0"/>
              <a:t> libero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  <a:p>
            <a:pPr>
              <a:lnSpc>
                <a:spcPct val="110000"/>
              </a:lnSpc>
              <a:buFont typeface="Arial" panose="020B0604020202020204" pitchFamily="34" charset="0"/>
              <a:buChar char="●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</a:t>
            </a:r>
          </a:p>
          <a:p>
            <a:pPr>
              <a:lnSpc>
                <a:spcPct val="110000"/>
              </a:lnSpc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orciLorem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1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>
                <a:sym typeface="Open Sans"/>
              </a:rPr>
              <a:t>Presentation ID - enter via INSERT in HEADER and FOOTER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94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type="body" sz="quarter" idx="10"/>
          </p:nvPr>
        </p:nvSpPr>
        <p:spPr>
          <a:xfrm>
            <a:off x="981075" y="1341439"/>
            <a:ext cx="10226675" cy="469546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b="1" dirty="0" err="1"/>
              <a:t>purus</a:t>
            </a:r>
            <a:r>
              <a:rPr lang="en-US" b="1" dirty="0"/>
              <a:t> </a:t>
            </a:r>
            <a:r>
              <a:rPr lang="en-US" b="1" dirty="0" err="1"/>
              <a:t>lectus</a:t>
            </a:r>
            <a:r>
              <a:rPr lang="en-US" b="1" dirty="0"/>
              <a:t> </a:t>
            </a:r>
            <a:r>
              <a:rPr lang="en-US" b="1" dirty="0" err="1"/>
              <a:t>malesuada</a:t>
            </a:r>
            <a:r>
              <a:rPr lang="en-US" b="1" dirty="0"/>
              <a:t> libero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  <a:p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orciLorem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endParaRPr lang="en-US" dirty="0"/>
          </a:p>
          <a:p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2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61596" y="6517302"/>
            <a:ext cx="96180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9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type="body" sz="quarter" idx="10"/>
          </p:nvPr>
        </p:nvSpPr>
        <p:spPr>
          <a:xfrm>
            <a:off x="981075" y="1341440"/>
            <a:ext cx="10226675" cy="4471531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chemeClr val="accent1"/>
                </a:solidFill>
                <a:latin typeface="+mj-lt"/>
              </a:rPr>
              <a:t>Lorem ipsum dolor sit </a:t>
            </a:r>
            <a:r>
              <a:rPr lang="en-US" sz="3600" dirty="0" err="1">
                <a:solidFill>
                  <a:schemeClr val="accent1"/>
                </a:solidFill>
                <a:latin typeface="+mj-lt"/>
              </a:rPr>
              <a:t>amet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US" sz="3600" dirty="0" err="1">
                <a:solidFill>
                  <a:schemeClr val="accent1"/>
                </a:solidFill>
                <a:latin typeface="+mj-lt"/>
              </a:rPr>
              <a:t>consectetuer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chemeClr val="accent1"/>
                </a:solidFill>
                <a:latin typeface="+mj-lt"/>
              </a:rPr>
              <a:t>adipiscing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chemeClr val="accent1"/>
                </a:solidFill>
                <a:latin typeface="+mj-lt"/>
              </a:rPr>
              <a:t>elit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sz="3200" dirty="0">
                <a:solidFill>
                  <a:schemeClr val="accent1"/>
                </a:solidFill>
                <a:latin typeface="+mn-lt"/>
              </a:rPr>
              <a:t>Maecenas </a:t>
            </a:r>
            <a:r>
              <a:rPr lang="en-US" sz="3200" dirty="0" err="1">
                <a:solidFill>
                  <a:schemeClr val="accent1"/>
                </a:solidFill>
                <a:latin typeface="+mn-lt"/>
              </a:rPr>
              <a:t>porttitor</a:t>
            </a:r>
            <a:r>
              <a:rPr lang="en-US" sz="32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+mn-lt"/>
              </a:rPr>
              <a:t>congue</a:t>
            </a:r>
            <a:r>
              <a:rPr lang="en-US" sz="32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+mn-lt"/>
              </a:rPr>
              <a:t>massa</a:t>
            </a:r>
            <a:r>
              <a:rPr lang="en-US" sz="32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+mn-lt"/>
              </a:rPr>
              <a:t>Fusce</a:t>
            </a:r>
            <a:r>
              <a:rPr lang="en-US" sz="32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+mn-lt"/>
              </a:rPr>
              <a:t>posuere</a:t>
            </a:r>
            <a:r>
              <a:rPr lang="en-US" sz="3200" dirty="0">
                <a:solidFill>
                  <a:schemeClr val="accent1"/>
                </a:solidFill>
                <a:latin typeface="+mn-lt"/>
              </a:rPr>
              <a:t>, magna sed pulvinar </a:t>
            </a:r>
            <a:r>
              <a:rPr lang="en-US" sz="3200" dirty="0" err="1">
                <a:solidFill>
                  <a:schemeClr val="accent1"/>
                </a:solidFill>
                <a:latin typeface="+mn-lt"/>
              </a:rPr>
              <a:t>ultricies</a:t>
            </a:r>
            <a:endParaRPr lang="en-US" sz="3200" dirty="0">
              <a:solidFill>
                <a:schemeClr val="accent1"/>
              </a:solidFill>
              <a:latin typeface="+mn-lt"/>
            </a:endParaRPr>
          </a:p>
          <a:p>
            <a:pPr marL="0" indent="0">
              <a:buNone/>
            </a:pP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endParaRPr lang="en-US" dirty="0"/>
          </a:p>
          <a:p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endParaRPr lang="en-US" dirty="0"/>
          </a:p>
          <a:p>
            <a:r>
              <a:rPr lang="en-US" dirty="0"/>
              <a:t>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endParaRPr lang="en-US" dirty="0"/>
          </a:p>
          <a:p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3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9153" y="6517302"/>
            <a:ext cx="118623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04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577CD088-3289-B1AF-34B1-4EDEDD41A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4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86A7BB6-69B0-5DFA-8B60-A7118F3D2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A5962A6-B0F1-2B52-7DEE-95B9ADEE2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9154" y="6517302"/>
            <a:ext cx="118622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3E3A705-7199-5D8B-E164-D4372D4E6275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endParaRPr lang="en-US" dirty="0"/>
          </a:p>
          <a:p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endParaRPr lang="en-US" dirty="0"/>
          </a:p>
          <a:p>
            <a:r>
              <a:rPr lang="en-US" dirty="0"/>
              <a:t>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orci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3C23FB1-69D6-110A-6D76-F0A9F0B669A6}"/>
              </a:ext>
            </a:extLst>
          </p:cNvPr>
          <p:cNvSpPr txBox="1"/>
          <p:nvPr/>
        </p:nvSpPr>
        <p:spPr>
          <a:xfrm>
            <a:off x="8044090" y="2290838"/>
            <a:ext cx="3366336" cy="199926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54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Oh, how wonderful °points are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318C17E-9DC9-FF74-122C-B7D424564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515" y="3901988"/>
            <a:ext cx="2163736" cy="254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6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577CD088-3289-B1AF-34B1-4EDEDD41A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4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86A7BB6-69B0-5DFA-8B60-A7118F3D2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A5962A6-B0F1-2B52-7DEE-95B9ADEE2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9154" y="6517302"/>
            <a:ext cx="118622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3E3A705-7199-5D8B-E164-D4372D4E6275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endParaRPr lang="en-US" dirty="0"/>
          </a:p>
          <a:p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endParaRPr lang="en-US" dirty="0"/>
          </a:p>
          <a:p>
            <a:r>
              <a:rPr lang="en-US" dirty="0"/>
              <a:t>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orci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3C23FB1-69D6-110A-6D76-F0A9F0B669A6}"/>
              </a:ext>
            </a:extLst>
          </p:cNvPr>
          <p:cNvSpPr txBox="1"/>
          <p:nvPr/>
        </p:nvSpPr>
        <p:spPr>
          <a:xfrm>
            <a:off x="7608874" y="2212428"/>
            <a:ext cx="3366336" cy="147732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60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2.450.000</a:t>
            </a:r>
          </a:p>
          <a:p>
            <a:pPr>
              <a:lnSpc>
                <a:spcPct val="80000"/>
              </a:lnSpc>
            </a:pPr>
            <a:r>
              <a:rPr lang="en-US" sz="6000" dirty="0">
                <a:solidFill>
                  <a:schemeClr val="accent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°</a:t>
            </a:r>
            <a:r>
              <a:rPr lang="en-US" sz="60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points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EB5A776-16BD-B2BE-8B68-2850A4A7E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283" y="3279710"/>
            <a:ext cx="2183403" cy="299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1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233A864-37A7-1952-6BD9-32786022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page with stage 1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105777A-11CA-A4A9-6876-F91A34A4D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6439B5D-EF21-ECA3-9FC5-986E7A05C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7550" y="6517302"/>
            <a:ext cx="120226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45551104-BF61-9478-7E5B-F60A89860F81}"/>
              </a:ext>
            </a:extLst>
          </p:cNvPr>
          <p:cNvSpPr/>
          <p:nvPr/>
        </p:nvSpPr>
        <p:spPr bwMode="gray">
          <a:xfrm rot="18821251">
            <a:off x="-1350359" y="2725945"/>
            <a:ext cx="6881318" cy="5536216"/>
          </a:xfrm>
          <a:custGeom>
            <a:avLst/>
            <a:gdLst>
              <a:gd name="connsiteX0" fmla="*/ 454329 w 800512"/>
              <a:gd name="connsiteY0" fmla="*/ 644035 h 644034"/>
              <a:gd name="connsiteX1" fmla="*/ 800513 w 800512"/>
              <a:gd name="connsiteY1" fmla="*/ 341653 h 644034"/>
              <a:gd name="connsiteX2" fmla="*/ 480005 w 800512"/>
              <a:gd name="connsiteY2" fmla="*/ 0 h 644034"/>
              <a:gd name="connsiteX3" fmla="*/ 0 w 800512"/>
              <a:gd name="connsiteY3" fmla="*/ 341653 h 644034"/>
              <a:gd name="connsiteX4" fmla="*/ 454329 w 800512"/>
              <a:gd name="connsiteY4" fmla="*/ 644035 h 64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512" h="644034">
                <a:moveTo>
                  <a:pt x="454329" y="644035"/>
                </a:moveTo>
                <a:cubicBezTo>
                  <a:pt x="675451" y="644035"/>
                  <a:pt x="800513" y="502359"/>
                  <a:pt x="800513" y="341653"/>
                </a:cubicBezTo>
                <a:cubicBezTo>
                  <a:pt x="800513" y="180946"/>
                  <a:pt x="701128" y="0"/>
                  <a:pt x="480005" y="0"/>
                </a:cubicBezTo>
                <a:cubicBezTo>
                  <a:pt x="258883" y="0"/>
                  <a:pt x="0" y="180946"/>
                  <a:pt x="0" y="341653"/>
                </a:cubicBezTo>
                <a:cubicBezTo>
                  <a:pt x="0" y="502359"/>
                  <a:pt x="233508" y="644035"/>
                  <a:pt x="454329" y="644035"/>
                </a:cubicBezTo>
              </a:path>
            </a:pathLst>
          </a:custGeom>
          <a:solidFill>
            <a:schemeClr val="accent6"/>
          </a:solidFill>
          <a:ln w="301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D7520D3-A7E2-3C51-FD0E-BBE4B06C71A3}"/>
              </a:ext>
            </a:extLst>
          </p:cNvPr>
          <p:cNvSpPr txBox="1"/>
          <p:nvPr/>
        </p:nvSpPr>
        <p:spPr bwMode="white">
          <a:xfrm>
            <a:off x="443801" y="4411981"/>
            <a:ext cx="2820099" cy="1969770"/>
          </a:xfrm>
          <a:prstGeom prst="rect">
            <a:avLst/>
          </a:prstGeom>
        </p:spPr>
        <p:txBody>
          <a:bodyPr wrap="square" lIns="0" tIns="0" rIns="0" bIns="0" rtlCol="0" anchor="b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Lorem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ipsu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con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elit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consectetuer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endParaRPr lang="en-US" sz="3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Inhaltsplatzhalter 7">
            <a:extLst>
              <a:ext uri="{FF2B5EF4-FFF2-40B4-BE49-F238E27FC236}">
                <a16:creationId xmlns:a16="http://schemas.microsoft.com/office/drawing/2014/main" id="{6A51463B-0971-6004-E2D0-050E2666F69F}"/>
              </a:ext>
            </a:extLst>
          </p:cNvPr>
          <p:cNvGraphicFramePr>
            <a:graphicFrameLocks/>
          </p:cNvGraphicFramePr>
          <p:nvPr/>
        </p:nvGraphicFramePr>
        <p:xfrm>
          <a:off x="5317924" y="1042947"/>
          <a:ext cx="5471165" cy="4341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feld 14">
            <a:extLst>
              <a:ext uri="{FF2B5EF4-FFF2-40B4-BE49-F238E27FC236}">
                <a16:creationId xmlns:a16="http://schemas.microsoft.com/office/drawing/2014/main" id="{599ABC7C-2B38-95A9-A92D-D3D459F6E836}"/>
              </a:ext>
            </a:extLst>
          </p:cNvPr>
          <p:cNvSpPr txBox="1"/>
          <p:nvPr/>
        </p:nvSpPr>
        <p:spPr>
          <a:xfrm>
            <a:off x="9372399" y="4268900"/>
            <a:ext cx="1835351" cy="4555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Here is the title of the diagram or another text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113FD97-A10E-25BE-F1BA-099F5C3B1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913" y="3433156"/>
            <a:ext cx="2302458" cy="263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1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1C6A1C7-D7AC-69D1-9FF3-577722C566E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solidFill>
            <a:srgbClr val="00BBFD"/>
          </a:solidFill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B67838-443F-D946-54C2-AC4E35C0E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page with stage 2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23298F1-282D-BC82-6AA3-AAC61B5DE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AF897DC-CDE5-FE30-5C5A-3516B270C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7551" y="6517302"/>
            <a:ext cx="12022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ED9DE65-850B-5E1F-8EBB-227BF12BFFC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81075" y="1341439"/>
            <a:ext cx="4561381" cy="5040312"/>
          </a:xfrm>
        </p:spPr>
        <p:txBody>
          <a:bodyPr/>
          <a:lstStyle/>
          <a:p>
            <a:pPr lvl="0"/>
            <a:r>
              <a:rPr lang="en-US" noProof="0" dirty="0"/>
              <a:t>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 Maecenas </a:t>
            </a:r>
            <a:r>
              <a:rPr lang="en-US" noProof="0" dirty="0" err="1"/>
              <a:t>porttitor</a:t>
            </a:r>
            <a:r>
              <a:rPr lang="en-US" noProof="0" dirty="0"/>
              <a:t> </a:t>
            </a:r>
            <a:r>
              <a:rPr lang="en-US" noProof="0" dirty="0" err="1"/>
              <a:t>congue</a:t>
            </a:r>
            <a:r>
              <a:rPr lang="en-US" noProof="0" dirty="0"/>
              <a:t> </a:t>
            </a:r>
            <a:r>
              <a:rPr lang="en-US" noProof="0" dirty="0" err="1"/>
              <a:t>massa</a:t>
            </a:r>
            <a:r>
              <a:rPr lang="en-US" noProof="0" dirty="0"/>
              <a:t> </a:t>
            </a:r>
            <a:r>
              <a:rPr lang="en-US" noProof="0" dirty="0" err="1"/>
              <a:t>Fusce</a:t>
            </a:r>
            <a:r>
              <a:rPr lang="en-US" noProof="0" dirty="0"/>
              <a:t> </a:t>
            </a:r>
            <a:r>
              <a:rPr lang="en-US" noProof="0" dirty="0" err="1"/>
              <a:t>posuere</a:t>
            </a:r>
            <a:r>
              <a:rPr lang="en-US" noProof="0" dirty="0"/>
              <a:t>, magna sed pulvinar </a:t>
            </a:r>
            <a:r>
              <a:rPr lang="en-US" noProof="0" dirty="0" err="1"/>
              <a:t>ultricies</a:t>
            </a:r>
            <a:endParaRPr lang="en-US" noProof="0" dirty="0"/>
          </a:p>
          <a:p>
            <a:pPr lvl="0"/>
            <a:r>
              <a:rPr lang="en-US" noProof="0" dirty="0"/>
              <a:t>Sit </a:t>
            </a:r>
            <a:r>
              <a:rPr lang="en-US" noProof="0" dirty="0" err="1"/>
              <a:t>amet</a:t>
            </a:r>
            <a:r>
              <a:rPr lang="en-US" noProof="0" dirty="0"/>
              <a:t> </a:t>
            </a:r>
            <a:r>
              <a:rPr lang="en-US" noProof="0" dirty="0" err="1"/>
              <a:t>commodo</a:t>
            </a:r>
            <a:r>
              <a:rPr lang="en-US" noProof="0" dirty="0"/>
              <a:t> magna eros </a:t>
            </a:r>
            <a:r>
              <a:rPr lang="en-US" noProof="0" dirty="0" err="1"/>
              <a:t>quis</a:t>
            </a:r>
            <a:r>
              <a:rPr lang="en-US" noProof="0" dirty="0"/>
              <a:t> </a:t>
            </a:r>
            <a:r>
              <a:rPr lang="en-US" noProof="0" dirty="0" err="1"/>
              <a:t>urna</a:t>
            </a:r>
            <a:r>
              <a:rPr lang="en-US" noProof="0" dirty="0"/>
              <a:t> Nunc </a:t>
            </a:r>
            <a:r>
              <a:rPr lang="en-US" noProof="0" dirty="0" err="1"/>
              <a:t>viverra</a:t>
            </a:r>
            <a:r>
              <a:rPr lang="en-US" noProof="0" dirty="0"/>
              <a:t> </a:t>
            </a:r>
            <a:r>
              <a:rPr lang="en-US" noProof="0" dirty="0" err="1"/>
              <a:t>imperdiet</a:t>
            </a:r>
            <a:r>
              <a:rPr lang="en-US" noProof="0" dirty="0"/>
              <a:t> </a:t>
            </a:r>
            <a:r>
              <a:rPr lang="en-US" noProof="0" dirty="0" err="1"/>
              <a:t>enim</a:t>
            </a:r>
            <a:r>
              <a:rPr lang="en-US" noProof="0" dirty="0"/>
              <a:t>. </a:t>
            </a:r>
            <a:r>
              <a:rPr lang="en-US" noProof="0" dirty="0" err="1"/>
              <a:t>Fusce</a:t>
            </a:r>
            <a:r>
              <a:rPr lang="en-US" noProof="0" dirty="0"/>
              <a:t> est. </a:t>
            </a:r>
            <a:r>
              <a:rPr lang="en-US" noProof="0" dirty="0" err="1"/>
              <a:t>Vivamus</a:t>
            </a:r>
            <a:r>
              <a:rPr lang="en-US" noProof="0" dirty="0"/>
              <a:t> a </a:t>
            </a:r>
            <a:r>
              <a:rPr lang="en-US" noProof="0" dirty="0" err="1"/>
              <a:t>tellus</a:t>
            </a:r>
            <a:endParaRPr lang="en-US" noProof="0" dirty="0"/>
          </a:p>
        </p:txBody>
      </p:sp>
      <p:pic>
        <p:nvPicPr>
          <p:cNvPr id="7" name="Grafik 6" descr="Ein Bild, das Flugzeug enthält.&#10;&#10;Automatisch generierte Beschreibung">
            <a:extLst>
              <a:ext uri="{FF2B5EF4-FFF2-40B4-BE49-F238E27FC236}">
                <a16:creationId xmlns:a16="http://schemas.microsoft.com/office/drawing/2014/main" id="{CA9814C1-E2D8-2E76-6DC2-520958B50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429" y="3838040"/>
            <a:ext cx="3185863" cy="266328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3F02AB5-3012-930D-4E63-C18399163C40}"/>
              </a:ext>
            </a:extLst>
          </p:cNvPr>
          <p:cNvSpPr txBox="1"/>
          <p:nvPr/>
        </p:nvSpPr>
        <p:spPr bwMode="white">
          <a:xfrm>
            <a:off x="7760760" y="2876710"/>
            <a:ext cx="3185863" cy="1969770"/>
          </a:xfrm>
          <a:prstGeom prst="rect">
            <a:avLst/>
          </a:prstGeom>
        </p:spPr>
        <p:txBody>
          <a:bodyPr wrap="square" lIns="0" tIns="0" rIns="0" bIns="0" rtlCol="0" anchor="b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Lorem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ipsu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con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elit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PAYBACK Bold" panose="02000806000000020004" pitchFamily="2" charset="0"/>
                <a:ea typeface="Open Sans" panose="020B0606030504020204" pitchFamily="34" charset="0"/>
                <a:cs typeface="Arial" panose="020B0604020202020204" pitchFamily="34" charset="0"/>
              </a:rPr>
              <a:t>consectetuer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PAYBACK Bold" panose="02000806000000020004" pitchFamily="2" charset="0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endParaRPr lang="en-US" sz="3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8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Bildplatzhalter 483">
            <a:extLst>
              <a:ext uri="{FF2B5EF4-FFF2-40B4-BE49-F238E27FC236}">
                <a16:creationId xmlns:a16="http://schemas.microsoft.com/office/drawing/2014/main" id="{E74E619D-F1E8-0476-1ECB-49024D01E3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" r="10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1354217"/>
          </a:xfrm>
        </p:spPr>
        <p:txBody>
          <a:bodyPr/>
          <a:lstStyle/>
          <a:p>
            <a:r>
              <a:rPr lang="en-US" dirty="0">
                <a:solidFill>
                  <a:srgbClr val="4DABF8"/>
                </a:solidFill>
              </a:rPr>
              <a:t>Lorem ipsum</a:t>
            </a:r>
            <a:r>
              <a:rPr lang="en-US" dirty="0"/>
              <a:t> dolor </a:t>
            </a:r>
            <a:r>
              <a:rPr lang="en-US" dirty="0" err="1"/>
              <a:t>conse</a:t>
            </a:r>
            <a:br>
              <a:rPr lang="en-US" dirty="0"/>
            </a:br>
            <a:r>
              <a:rPr lang="en-US" dirty="0" err="1"/>
              <a:t>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CD3EB7-B0BA-5E5C-18F0-978E4E477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A1B307-E147-8A16-B382-1DDD637E02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7169" y="6517302"/>
            <a:ext cx="110607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95B9C0C-02A4-2023-4649-050D600908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0897" y="981315"/>
            <a:ext cx="1792986" cy="118720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80DCD46-3BC4-911D-6538-6669A30209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3883" y="1935498"/>
            <a:ext cx="1792986" cy="118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5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6" descr="Ein Bild, das Text, drinnen, Person, Küche enthält.&#10;&#10;Automatisch generierte Beschreibung">
            <a:extLst>
              <a:ext uri="{FF2B5EF4-FFF2-40B4-BE49-F238E27FC236}">
                <a16:creationId xmlns:a16="http://schemas.microsoft.com/office/drawing/2014/main" id="{2F7FA5D3-36F4-6E51-0223-085BCFF281BA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4009" y="0"/>
            <a:ext cx="5526404" cy="6867525"/>
          </a:xfrm>
        </p:spPr>
      </p:pic>
      <p:sp>
        <p:nvSpPr>
          <p:cNvPr id="21" name="Titel 20">
            <a:extLst>
              <a:ext uri="{FF2B5EF4-FFF2-40B4-BE49-F238E27FC236}">
                <a16:creationId xmlns:a16="http://schemas.microsoft.com/office/drawing/2014/main" id="{0FCF613E-B6DD-E51B-DEEA-7D2700BE1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the page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46EC190-1211-211F-A623-59CFBDBE48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0FA731D-7450-9E65-8E81-CF1428C75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3BDBA20D-3FCE-B74F-19D5-84513321A45D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lvl="0"/>
            <a:r>
              <a:rPr lang="en-US" noProof="0" dirty="0"/>
              <a:t>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 Maecenas </a:t>
            </a:r>
            <a:r>
              <a:rPr lang="en-US" noProof="0" dirty="0" err="1"/>
              <a:t>porttitor</a:t>
            </a:r>
            <a:r>
              <a:rPr lang="en-US" noProof="0" dirty="0"/>
              <a:t> </a:t>
            </a:r>
            <a:r>
              <a:rPr lang="en-US" noProof="0" dirty="0" err="1"/>
              <a:t>congue</a:t>
            </a:r>
            <a:r>
              <a:rPr lang="en-US" noProof="0" dirty="0"/>
              <a:t> </a:t>
            </a:r>
            <a:r>
              <a:rPr lang="en-US" noProof="0" dirty="0" err="1"/>
              <a:t>massa</a:t>
            </a:r>
            <a:r>
              <a:rPr lang="en-US" noProof="0" dirty="0"/>
              <a:t> </a:t>
            </a:r>
            <a:r>
              <a:rPr lang="en-US" noProof="0" dirty="0" err="1"/>
              <a:t>Fusce</a:t>
            </a:r>
            <a:r>
              <a:rPr lang="en-US" noProof="0" dirty="0"/>
              <a:t> </a:t>
            </a:r>
            <a:r>
              <a:rPr lang="en-US" noProof="0" dirty="0" err="1"/>
              <a:t>posuere</a:t>
            </a:r>
            <a:r>
              <a:rPr lang="en-US" noProof="0" dirty="0"/>
              <a:t>, magna sed pulvinar </a:t>
            </a:r>
            <a:r>
              <a:rPr lang="en-US" noProof="0" dirty="0" err="1"/>
              <a:t>ultricies</a:t>
            </a:r>
            <a:endParaRPr lang="en-US" noProof="0" dirty="0"/>
          </a:p>
          <a:p>
            <a:pPr lvl="0"/>
            <a:r>
              <a:rPr lang="en-US" noProof="0" dirty="0"/>
              <a:t>Sit </a:t>
            </a:r>
            <a:r>
              <a:rPr lang="en-US" noProof="0" dirty="0" err="1"/>
              <a:t>amet</a:t>
            </a:r>
            <a:r>
              <a:rPr lang="en-US" noProof="0" dirty="0"/>
              <a:t> </a:t>
            </a:r>
            <a:r>
              <a:rPr lang="en-US" noProof="0" dirty="0" err="1"/>
              <a:t>commodo</a:t>
            </a:r>
            <a:r>
              <a:rPr lang="en-US" noProof="0" dirty="0"/>
              <a:t> magna eros </a:t>
            </a:r>
            <a:r>
              <a:rPr lang="en-US" noProof="0" dirty="0" err="1"/>
              <a:t>quis</a:t>
            </a:r>
            <a:r>
              <a:rPr lang="en-US" noProof="0" dirty="0"/>
              <a:t> </a:t>
            </a:r>
            <a:r>
              <a:rPr lang="en-US" noProof="0" dirty="0" err="1"/>
              <a:t>urna</a:t>
            </a:r>
            <a:r>
              <a:rPr lang="en-US" noProof="0" dirty="0"/>
              <a:t> Nunc </a:t>
            </a:r>
            <a:r>
              <a:rPr lang="en-US" noProof="0" dirty="0" err="1"/>
              <a:t>viverra</a:t>
            </a:r>
            <a:r>
              <a:rPr lang="en-US" noProof="0" dirty="0"/>
              <a:t> </a:t>
            </a:r>
            <a:r>
              <a:rPr lang="en-US" noProof="0" dirty="0" err="1"/>
              <a:t>imperdiet</a:t>
            </a:r>
            <a:r>
              <a:rPr lang="en-US" noProof="0" dirty="0"/>
              <a:t> </a:t>
            </a:r>
            <a:r>
              <a:rPr lang="en-US" noProof="0" dirty="0" err="1"/>
              <a:t>enim</a:t>
            </a:r>
            <a:r>
              <a:rPr lang="en-US" noProof="0" dirty="0"/>
              <a:t>. </a:t>
            </a:r>
            <a:r>
              <a:rPr lang="en-US" noProof="0" dirty="0" err="1"/>
              <a:t>Fusce</a:t>
            </a:r>
            <a:r>
              <a:rPr lang="en-US" noProof="0" dirty="0"/>
              <a:t> est. </a:t>
            </a:r>
            <a:r>
              <a:rPr lang="en-US" noProof="0" dirty="0" err="1"/>
              <a:t>Vivamus</a:t>
            </a:r>
            <a:r>
              <a:rPr lang="en-US" noProof="0" dirty="0"/>
              <a:t> a </a:t>
            </a:r>
            <a:r>
              <a:rPr lang="en-US" noProof="0" dirty="0" err="1"/>
              <a:t>tellus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055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회색 전화를 들고 있는 사람의 선택적 초점 사진">
            <a:extLst>
              <a:ext uri="{FF2B5EF4-FFF2-40B4-BE49-F238E27FC236}">
                <a16:creationId xmlns:a16="http://schemas.microsoft.com/office/drawing/2014/main" id="{85A008EF-FB8C-DB53-47E7-EA47E2921697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" r="13"/>
          <a:stretch/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C6779AA3-E85F-DF4D-EDB1-DE88C223D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650" y="2092405"/>
            <a:ext cx="3651250" cy="2215991"/>
          </a:xfrm>
        </p:spPr>
        <p:txBody>
          <a:bodyPr/>
          <a:lstStyle/>
          <a:p>
            <a:r>
              <a:rPr lang="en-US" dirty="0"/>
              <a:t>Lorem ipsum dolor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>
                <a:solidFill>
                  <a:srgbClr val="0068E3"/>
                </a:solidFill>
              </a:rPr>
              <a:t>adipiscing</a:t>
            </a:r>
            <a:r>
              <a:rPr lang="en-US" dirty="0">
                <a:solidFill>
                  <a:srgbClr val="0068E3"/>
                </a:solidFill>
              </a:rPr>
              <a:t> </a:t>
            </a:r>
            <a:r>
              <a:rPr lang="en-US" dirty="0" err="1">
                <a:solidFill>
                  <a:srgbClr val="0068E3"/>
                </a:solidFill>
              </a:rPr>
              <a:t>elit</a:t>
            </a:r>
            <a:r>
              <a:rPr lang="en-US" dirty="0">
                <a:solidFill>
                  <a:srgbClr val="0068E3"/>
                </a:solidFill>
              </a:rPr>
              <a:t> </a:t>
            </a:r>
            <a:r>
              <a:rPr lang="en-US" dirty="0"/>
              <a:t>Maecenas </a:t>
            </a:r>
            <a:r>
              <a:rPr lang="en-US" dirty="0" err="1"/>
              <a:t>porttitor</a:t>
            </a:r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F7BC604-F1D0-39C2-A7D3-685943A518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70E1626-59AE-9C99-B685-36BFB755D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7551" y="6517302"/>
            <a:ext cx="12022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4E0ADEF-E5F5-77C6-F5C7-EE1B866DD95F}"/>
              </a:ext>
            </a:extLst>
          </p:cNvPr>
          <p:cNvSpPr txBox="1"/>
          <p:nvPr/>
        </p:nvSpPr>
        <p:spPr>
          <a:xfrm>
            <a:off x="981075" y="6487237"/>
            <a:ext cx="1745671" cy="12490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180975" indent="-180975" algn="l">
              <a:lnSpc>
                <a:spcPct val="110000"/>
              </a:lnSpc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Andrej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Lišakov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43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the presentation</a:t>
            </a: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and/or date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69A812F-70C2-2FFD-1593-FB32774CE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762" y="283792"/>
            <a:ext cx="2347113" cy="205372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A51ADD3-C9D5-B011-D02E-6A92E13DD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3924" y="3547398"/>
            <a:ext cx="2217058" cy="164343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FB7C47D-EC5D-D7F7-CC2B-FDE1E669C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781" y="4667250"/>
            <a:ext cx="2554298" cy="199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1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platzhalter 17" descr="Ein Bild, das Text, computer, Person, mithilfe von enthält.&#10;&#10;Automatisch generierte Beschreibung">
            <a:extLst>
              <a:ext uri="{FF2B5EF4-FFF2-40B4-BE49-F238E27FC236}">
                <a16:creationId xmlns:a16="http://schemas.microsoft.com/office/drawing/2014/main" id="{F737002B-77A1-DB7C-CDAE-2E1DB0D0665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" r="30"/>
          <a:stretch>
            <a:fillRect/>
          </a:stretch>
        </p:blipFill>
        <p:spPr/>
      </p:pic>
      <p:sp>
        <p:nvSpPr>
          <p:cNvPr id="19" name="Titel 18">
            <a:extLst>
              <a:ext uri="{FF2B5EF4-FFF2-40B4-BE49-F238E27FC236}">
                <a16:creationId xmlns:a16="http://schemas.microsoft.com/office/drawing/2014/main" id="{E6F154A7-2062-5539-F7CB-FAF0F5FDF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the page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EF5E069-DE4B-FE3C-607D-CA7011301A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FA6FAD-0FA7-6854-01CE-ECE6697A95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3506" y="6517302"/>
            <a:ext cx="144270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0" name="Inhaltsplatzhalter 19">
            <a:extLst>
              <a:ext uri="{FF2B5EF4-FFF2-40B4-BE49-F238E27FC236}">
                <a16:creationId xmlns:a16="http://schemas.microsoft.com/office/drawing/2014/main" id="{D6C8B871-A199-AA54-A609-20B9F206722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81075" y="1341439"/>
            <a:ext cx="4561381" cy="5040312"/>
          </a:xfrm>
        </p:spPr>
        <p:txBody>
          <a:bodyPr/>
          <a:lstStyle/>
          <a:p>
            <a:pPr lvl="0"/>
            <a:r>
              <a:rPr lang="en-US" noProof="0" dirty="0"/>
              <a:t>Lorem ipsum dolor sit </a:t>
            </a:r>
            <a:r>
              <a:rPr lang="en-US" noProof="0" dirty="0" err="1"/>
              <a:t>amet</a:t>
            </a:r>
            <a:r>
              <a:rPr lang="en-US" noProof="0" dirty="0"/>
              <a:t>, </a:t>
            </a:r>
            <a:r>
              <a:rPr lang="en-US" noProof="0" dirty="0" err="1"/>
              <a:t>consectetuer</a:t>
            </a:r>
            <a:r>
              <a:rPr lang="en-US" noProof="0" dirty="0"/>
              <a:t> </a:t>
            </a:r>
            <a:r>
              <a:rPr lang="en-US" noProof="0" dirty="0" err="1"/>
              <a:t>adipiscing</a:t>
            </a:r>
            <a:r>
              <a:rPr lang="en-US" noProof="0" dirty="0"/>
              <a:t> </a:t>
            </a:r>
            <a:r>
              <a:rPr lang="en-US" noProof="0" dirty="0" err="1"/>
              <a:t>elit</a:t>
            </a:r>
            <a:r>
              <a:rPr lang="en-US" noProof="0" dirty="0"/>
              <a:t> Maecenas </a:t>
            </a:r>
            <a:r>
              <a:rPr lang="en-US" noProof="0" dirty="0" err="1"/>
              <a:t>porttitor</a:t>
            </a:r>
            <a:r>
              <a:rPr lang="en-US" noProof="0" dirty="0"/>
              <a:t> </a:t>
            </a:r>
            <a:r>
              <a:rPr lang="en-US" noProof="0" dirty="0" err="1"/>
              <a:t>congue</a:t>
            </a:r>
            <a:r>
              <a:rPr lang="en-US" noProof="0" dirty="0"/>
              <a:t> </a:t>
            </a:r>
            <a:r>
              <a:rPr lang="en-US" noProof="0" dirty="0" err="1"/>
              <a:t>massa</a:t>
            </a:r>
            <a:r>
              <a:rPr lang="en-US" noProof="0" dirty="0"/>
              <a:t> </a:t>
            </a:r>
            <a:r>
              <a:rPr lang="en-US" noProof="0" dirty="0" err="1"/>
              <a:t>Fusce</a:t>
            </a:r>
            <a:r>
              <a:rPr lang="en-US" noProof="0" dirty="0"/>
              <a:t> </a:t>
            </a:r>
            <a:r>
              <a:rPr lang="en-US" noProof="0" dirty="0" err="1"/>
              <a:t>posuere</a:t>
            </a:r>
            <a:r>
              <a:rPr lang="en-US" noProof="0" dirty="0"/>
              <a:t>, magna sed pulvinar </a:t>
            </a:r>
            <a:r>
              <a:rPr lang="en-US" noProof="0" dirty="0" err="1"/>
              <a:t>ultricies</a:t>
            </a:r>
            <a:endParaRPr lang="en-US" noProof="0" dirty="0"/>
          </a:p>
          <a:p>
            <a:pPr lvl="0"/>
            <a:r>
              <a:rPr lang="en-US" noProof="0" dirty="0"/>
              <a:t>Sit </a:t>
            </a:r>
            <a:r>
              <a:rPr lang="en-US" noProof="0" dirty="0" err="1"/>
              <a:t>amet</a:t>
            </a:r>
            <a:r>
              <a:rPr lang="en-US" noProof="0" dirty="0"/>
              <a:t> </a:t>
            </a:r>
            <a:r>
              <a:rPr lang="en-US" noProof="0" dirty="0" err="1"/>
              <a:t>commodo</a:t>
            </a:r>
            <a:r>
              <a:rPr lang="en-US" noProof="0" dirty="0"/>
              <a:t> magna eros </a:t>
            </a:r>
            <a:r>
              <a:rPr lang="en-US" noProof="0" dirty="0" err="1"/>
              <a:t>quis</a:t>
            </a:r>
            <a:r>
              <a:rPr lang="en-US" noProof="0" dirty="0"/>
              <a:t> </a:t>
            </a:r>
            <a:r>
              <a:rPr lang="en-US" noProof="0" dirty="0" err="1"/>
              <a:t>urna</a:t>
            </a:r>
            <a:r>
              <a:rPr lang="en-US" noProof="0" dirty="0"/>
              <a:t> Nunc </a:t>
            </a:r>
            <a:r>
              <a:rPr lang="en-US" noProof="0" dirty="0" err="1"/>
              <a:t>viverra</a:t>
            </a:r>
            <a:r>
              <a:rPr lang="en-US" noProof="0" dirty="0"/>
              <a:t> </a:t>
            </a:r>
            <a:r>
              <a:rPr lang="en-US" noProof="0" dirty="0" err="1"/>
              <a:t>imperdiet</a:t>
            </a:r>
            <a:r>
              <a:rPr lang="en-US" noProof="0" dirty="0"/>
              <a:t> </a:t>
            </a:r>
            <a:r>
              <a:rPr lang="en-US" noProof="0" dirty="0" err="1"/>
              <a:t>enim</a:t>
            </a:r>
            <a:r>
              <a:rPr lang="en-US" noProof="0" dirty="0"/>
              <a:t>. </a:t>
            </a:r>
            <a:r>
              <a:rPr lang="en-US" noProof="0" dirty="0" err="1"/>
              <a:t>Fusce</a:t>
            </a:r>
            <a:r>
              <a:rPr lang="en-US" noProof="0" dirty="0"/>
              <a:t> est. </a:t>
            </a:r>
            <a:r>
              <a:rPr lang="en-US" noProof="0" dirty="0" err="1"/>
              <a:t>Vivamus</a:t>
            </a:r>
            <a:r>
              <a:rPr lang="en-US" noProof="0" dirty="0"/>
              <a:t> a </a:t>
            </a:r>
            <a:r>
              <a:rPr lang="en-US" noProof="0" dirty="0" err="1"/>
              <a:t>tellus</a:t>
            </a:r>
            <a:endParaRPr lang="en-US" noProof="0"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CCD6780B-D950-6EDA-CAF2-81A2C8C6D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106532"/>
            <a:ext cx="2563279" cy="199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7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C31D7B1C-3D64-A52F-BA8A-DB425D01ACB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06"/>
          <a:stretch/>
        </p:blipFill>
        <p:spPr>
          <a:xfrm>
            <a:off x="-12900" y="-7257"/>
            <a:ext cx="12216212" cy="6872514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615893-2283-1CFE-4EC4-E2085F166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9154" y="6517302"/>
            <a:ext cx="118622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F498F0-FFF4-BF63-4D23-0D0D1B0907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84156370-CD6F-D594-6BB3-CDBFAEAD6C60}"/>
              </a:ext>
            </a:extLst>
          </p:cNvPr>
          <p:cNvSpPr/>
          <p:nvPr/>
        </p:nvSpPr>
        <p:spPr>
          <a:xfrm rot="6080750">
            <a:off x="-391293" y="2660502"/>
            <a:ext cx="4971197" cy="5715208"/>
          </a:xfrm>
          <a:custGeom>
            <a:avLst/>
            <a:gdLst>
              <a:gd name="connsiteX0" fmla="*/ 485745 w 855793"/>
              <a:gd name="connsiteY0" fmla="*/ 983875 h 983875"/>
              <a:gd name="connsiteX1" fmla="*/ 855793 w 855793"/>
              <a:gd name="connsiteY1" fmla="*/ 521995 h 983875"/>
              <a:gd name="connsiteX2" fmla="*/ 513234 w 855793"/>
              <a:gd name="connsiteY2" fmla="*/ 0 h 983875"/>
              <a:gd name="connsiteX3" fmla="*/ 0 w 855793"/>
              <a:gd name="connsiteY3" fmla="*/ 521995 h 983875"/>
              <a:gd name="connsiteX4" fmla="*/ 486047 w 855793"/>
              <a:gd name="connsiteY4" fmla="*/ 983875 h 98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793" h="983875">
                <a:moveTo>
                  <a:pt x="485745" y="983875"/>
                </a:moveTo>
                <a:cubicBezTo>
                  <a:pt x="722274" y="983875"/>
                  <a:pt x="855793" y="767586"/>
                  <a:pt x="855793" y="521995"/>
                </a:cubicBezTo>
                <a:cubicBezTo>
                  <a:pt x="855793" y="276403"/>
                  <a:pt x="749461" y="0"/>
                  <a:pt x="513234" y="0"/>
                </a:cubicBezTo>
                <a:cubicBezTo>
                  <a:pt x="277008" y="0"/>
                  <a:pt x="0" y="276403"/>
                  <a:pt x="0" y="521995"/>
                </a:cubicBezTo>
                <a:cubicBezTo>
                  <a:pt x="0" y="767586"/>
                  <a:pt x="249518" y="983875"/>
                  <a:pt x="486047" y="983875"/>
                </a:cubicBezTo>
              </a:path>
            </a:pathLst>
          </a:custGeom>
          <a:solidFill>
            <a:srgbClr val="0068E3"/>
          </a:solidFill>
          <a:ln w="301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1E51E7A-5DCA-2F19-2E0A-0528522D51F2}"/>
              </a:ext>
            </a:extLst>
          </p:cNvPr>
          <p:cNvSpPr txBox="1"/>
          <p:nvPr/>
        </p:nvSpPr>
        <p:spPr>
          <a:xfrm>
            <a:off x="443801" y="4264801"/>
            <a:ext cx="3607499" cy="1969770"/>
          </a:xfrm>
          <a:prstGeom prst="rect">
            <a:avLst/>
          </a:prstGeom>
        </p:spPr>
        <p:txBody>
          <a:bodyPr wrap="square" lIns="0" tIns="0" rIns="0" bIns="0" rtlCol="0" anchor="b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Lorem ipsum dolor </a:t>
            </a:r>
            <a:b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sit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consectetuer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elit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. Purus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lectus</a:t>
            </a:r>
            <a:r>
              <a:rPr lang="en-US" sz="3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malesuada</a:t>
            </a:r>
            <a:endParaRPr lang="en-US" sz="3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BFFC22D-CAAD-17E9-183A-24C1DB37E5DB}"/>
              </a:ext>
            </a:extLst>
          </p:cNvPr>
          <p:cNvSpPr txBox="1"/>
          <p:nvPr/>
        </p:nvSpPr>
        <p:spPr>
          <a:xfrm>
            <a:off x="443801" y="6487237"/>
            <a:ext cx="1686359" cy="12490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dirty="0">
                <a:solidFill>
                  <a:srgbClr val="4DAB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by </a:t>
            </a:r>
            <a:r>
              <a:rPr lang="en-US" sz="800" dirty="0">
                <a:solidFill>
                  <a:srgbClr val="4DABF8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Mike Petrucci</a:t>
            </a:r>
            <a:r>
              <a:rPr lang="en-US" sz="800" dirty="0">
                <a:solidFill>
                  <a:srgbClr val="4DAB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sz="800" dirty="0" err="1">
                <a:solidFill>
                  <a:srgbClr val="4DABF8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en-US" sz="800" dirty="0">
                <a:solidFill>
                  <a:srgbClr val="4DAB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dirty="0">
              <a:solidFill>
                <a:srgbClr val="4DABF8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1F138C-4BCB-E15F-7238-C09DD36B1B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5730" y="4264801"/>
            <a:ext cx="2936327" cy="30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6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Gebäude, Kuppel enthält.&#10;&#10;Automatisch generierte Beschreibung">
            <a:extLst>
              <a:ext uri="{FF2B5EF4-FFF2-40B4-BE49-F238E27FC236}">
                <a16:creationId xmlns:a16="http://schemas.microsoft.com/office/drawing/2014/main" id="{FFE72DB9-474C-6730-0287-B55E3F9158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4984" b="4984"/>
          <a:stretch>
            <a:fillRect/>
          </a:stretch>
        </p:blipFill>
        <p:spPr/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615893-2283-1CFE-4EC4-E2085F166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6712" y="6517302"/>
            <a:ext cx="141064" cy="184666"/>
          </a:xfrm>
        </p:spPr>
        <p:txBody>
          <a:bodyPr/>
          <a:lstStyle/>
          <a:p>
            <a:fld id="{2B76A6F7-0816-412C-B847-14B91D1FF33F}" type="slidenum">
              <a:rPr lang="en-US" smtClean="0">
                <a:solidFill>
                  <a:schemeClr val="tx1"/>
                </a:solidFill>
              </a:rPr>
              <a:pPr/>
              <a:t>22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F498F0-FFF4-BF63-4D23-0D0D1B0907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ID - enter via INSERT in HEADER and FOOTER</a:t>
            </a:r>
          </a:p>
        </p:txBody>
      </p:sp>
      <p:sp>
        <p:nvSpPr>
          <p:cNvPr id="2052" name="Textfeld 2051">
            <a:extLst>
              <a:ext uri="{FF2B5EF4-FFF2-40B4-BE49-F238E27FC236}">
                <a16:creationId xmlns:a16="http://schemas.microsoft.com/office/drawing/2014/main" id="{2A187FD6-7E57-2E08-C21F-BD699DF9278D}"/>
              </a:ext>
            </a:extLst>
          </p:cNvPr>
          <p:cNvSpPr txBox="1"/>
          <p:nvPr/>
        </p:nvSpPr>
        <p:spPr>
          <a:xfrm>
            <a:off x="8543004" y="2393248"/>
            <a:ext cx="3173708" cy="1723549"/>
          </a:xfrm>
          <a:prstGeom prst="rect">
            <a:avLst/>
          </a:prstGeom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sz="28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Lorem ipsum dolor </a:t>
            </a:r>
            <a:br>
              <a:rPr lang="en-US" sz="28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sit </a:t>
            </a:r>
            <a:r>
              <a:rPr lang="en-US" sz="2800" dirty="0" err="1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consectetuer</a:t>
            </a:r>
            <a:r>
              <a:rPr lang="en-US" sz="28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. Purus </a:t>
            </a:r>
            <a:r>
              <a:rPr lang="en-US" sz="2800" dirty="0" err="1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malesuada</a:t>
            </a:r>
            <a:endParaRPr lang="en-US" sz="28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049" name="Textfeld 2048">
            <a:extLst>
              <a:ext uri="{FF2B5EF4-FFF2-40B4-BE49-F238E27FC236}">
                <a16:creationId xmlns:a16="http://schemas.microsoft.com/office/drawing/2014/main" id="{B27FC484-B856-8F10-BE58-02FAB5A65825}"/>
              </a:ext>
            </a:extLst>
          </p:cNvPr>
          <p:cNvSpPr txBox="1"/>
          <p:nvPr/>
        </p:nvSpPr>
        <p:spPr>
          <a:xfrm>
            <a:off x="981075" y="6487237"/>
            <a:ext cx="1832233" cy="12490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180975" indent="-180975" algn="l">
              <a:lnSpc>
                <a:spcPct val="110000"/>
              </a:lnSpc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matthew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Feeney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Unsplash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 descr="Ein Bild, das drinnen, Licht enthält.&#10;&#10;Automatisch generierte Beschreibung">
            <a:extLst>
              <a:ext uri="{FF2B5EF4-FFF2-40B4-BE49-F238E27FC236}">
                <a16:creationId xmlns:a16="http://schemas.microsoft.com/office/drawing/2014/main" id="{1F4507F0-443B-BCF9-1698-31F9FAC8205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" t="29965" r="-2618" b="1155"/>
          <a:stretch/>
        </p:blipFill>
        <p:spPr>
          <a:xfrm>
            <a:off x="633513" y="-7257"/>
            <a:ext cx="4451671" cy="687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three categories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9E8382-0BB3-9632-DBF7-60CE4E3F14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1075" y="1341438"/>
            <a:ext cx="7669213" cy="280077"/>
          </a:xfrm>
        </p:spPr>
        <p:txBody>
          <a:bodyPr/>
          <a:lstStyle/>
          <a:p>
            <a:r>
              <a:rPr lang="en-US" dirty="0"/>
              <a:t>Here can be a subheading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16712" y="6517302"/>
            <a:ext cx="141064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extplatzhalter 1"/>
          <p:cNvSpPr txBox="1">
            <a:spLocks/>
          </p:cNvSpPr>
          <p:nvPr/>
        </p:nvSpPr>
        <p:spPr bwMode="gray">
          <a:xfrm>
            <a:off x="982663" y="1773238"/>
            <a:ext cx="2404901" cy="39334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Dolor sit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Purus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magna eros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Nunc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est.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platzhalter 1"/>
          <p:cNvSpPr txBox="1">
            <a:spLocks/>
          </p:cNvSpPr>
          <p:nvPr/>
        </p:nvSpPr>
        <p:spPr bwMode="gray">
          <a:xfrm>
            <a:off x="3539067" y="1773238"/>
            <a:ext cx="2404901" cy="39334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Dolor sit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Purus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magna eros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Nunc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est.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platzhalter 1"/>
          <p:cNvSpPr txBox="1">
            <a:spLocks/>
          </p:cNvSpPr>
          <p:nvPr/>
        </p:nvSpPr>
        <p:spPr bwMode="gray">
          <a:xfrm>
            <a:off x="6095471" y="1773238"/>
            <a:ext cx="2404901" cy="39334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Dolor sit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Purus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magna eros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Nunc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est.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D2627E6-9074-F5A4-20D3-E9543747A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1875" y="3934072"/>
            <a:ext cx="2372749" cy="244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0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16712" y="6517302"/>
            <a:ext cx="141064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FCF8D5A-D6F8-E60A-290B-863DBAD51D28}"/>
              </a:ext>
            </a:extLst>
          </p:cNvPr>
          <p:cNvSpPr/>
          <p:nvPr/>
        </p:nvSpPr>
        <p:spPr>
          <a:xfrm>
            <a:off x="7825860" y="1681692"/>
            <a:ext cx="2940215" cy="6279839"/>
          </a:xfrm>
          <a:prstGeom prst="roundRect">
            <a:avLst>
              <a:gd name="adj" fmla="val 9756"/>
            </a:avLst>
          </a:prstGeom>
          <a:solidFill>
            <a:schemeClr val="accent2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2F6C788-1E1F-E36A-E46A-B3895B06B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6813" y="1341438"/>
            <a:ext cx="3472804" cy="7060602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sz="quarter" idx="18"/>
          </p:nvPr>
        </p:nvSpPr>
        <p:spPr>
          <a:xfrm>
            <a:off x="981075" y="1341439"/>
            <a:ext cx="5114131" cy="5040312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  <a:p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endParaRPr lang="en-US" dirty="0"/>
          </a:p>
          <a:p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endParaRPr lang="en-US" dirty="0"/>
          </a:p>
          <a:p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br>
              <a:rPr lang="en-US" dirty="0"/>
            </a:b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with illustrations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902EA00-038F-651C-BF4D-ECE0E5E145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799"/>
          <a:stretch/>
        </p:blipFill>
        <p:spPr>
          <a:xfrm>
            <a:off x="5393565" y="3592653"/>
            <a:ext cx="2721899" cy="407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5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522808F6-019A-530E-4BC0-1B32F02C88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" r="10"/>
          <a:stretch/>
        </p:blipFill>
        <p:spPr/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206F1669-9CAD-CE49-14CF-1F9512128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1354217"/>
          </a:xfrm>
        </p:spPr>
        <p:txBody>
          <a:bodyPr/>
          <a:lstStyle/>
          <a:p>
            <a:r>
              <a:rPr lang="en-US" dirty="0"/>
              <a:t>Chapter page – Lorem </a:t>
            </a:r>
            <a:br>
              <a:rPr lang="en-US" dirty="0"/>
            </a:br>
            <a:r>
              <a:rPr lang="en-US" dirty="0"/>
              <a:t>ipsum dolor </a:t>
            </a:r>
            <a:r>
              <a:rPr lang="en-US" dirty="0" err="1">
                <a:solidFill>
                  <a:srgbClr val="4DABF8"/>
                </a:solidFill>
              </a:rPr>
              <a:t>consectetuer</a:t>
            </a:r>
            <a:endParaRPr lang="en-US" dirty="0">
              <a:solidFill>
                <a:srgbClr val="4DABF8"/>
              </a:solidFill>
            </a:endParaRPr>
          </a:p>
        </p:txBody>
      </p:sp>
      <p:sp>
        <p:nvSpPr>
          <p:cNvPr id="9" name="Untertitel 8">
            <a:extLst>
              <a:ext uri="{FF2B5EF4-FFF2-40B4-BE49-F238E27FC236}">
                <a16:creationId xmlns:a16="http://schemas.microsoft.com/office/drawing/2014/main" id="{C73B069D-5F8E-EFCE-242D-97B19E836D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34F517C-110A-16C3-2691-5F01DC17E6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1513D4A-9534-B785-6BA3-64490C77F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8315" y="6517302"/>
            <a:ext cx="1394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9C6085E-F42D-19AD-A894-7B346E181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8547" y="500282"/>
            <a:ext cx="2108718" cy="234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5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Inhaltsplatzhalter 7"/>
          <p:cNvGraphicFramePr>
            <a:graphicFrameLocks/>
          </p:cNvGraphicFramePr>
          <p:nvPr/>
        </p:nvGraphicFramePr>
        <p:xfrm>
          <a:off x="981074" y="1341438"/>
          <a:ext cx="5125335" cy="50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549EC82-835A-B10B-5055-5C5AE07791C8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endParaRPr lang="en-US" dirty="0"/>
          </a:p>
          <a:p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</a:t>
            </a:r>
          </a:p>
          <a:p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itel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chart with text (standard)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715108" y="6517302"/>
            <a:ext cx="14266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95D74D0-6124-1386-4EA3-813739E73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7538" y="3026795"/>
            <a:ext cx="2178546" cy="248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8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Inhaltsplatzhalter 7"/>
          <p:cNvGraphicFramePr>
            <a:graphicFrameLocks/>
          </p:cNvGraphicFramePr>
          <p:nvPr/>
        </p:nvGraphicFramePr>
        <p:xfrm>
          <a:off x="981074" y="1341438"/>
          <a:ext cx="5125335" cy="50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4D38A74-066D-85AC-8209-78D39176C83F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endParaRPr lang="en-US" dirty="0"/>
          </a:p>
          <a:p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</a:t>
            </a:r>
          </a:p>
          <a:p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endParaRPr lang="en-US" dirty="0"/>
          </a:p>
          <a:p>
            <a:endParaRPr lang="en-US" dirty="0"/>
          </a:p>
        </p:txBody>
      </p:sp>
      <p:sp>
        <p:nvSpPr>
          <p:cNvPr id="27" name="Titel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chart with text (colorful)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724727" y="6517302"/>
            <a:ext cx="133049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1866ACD-37F8-7522-2925-DEBA52CB7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4" y="2079247"/>
            <a:ext cx="2791392" cy="174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1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Bildplatzhalter 71">
            <a:extLst>
              <a:ext uri="{FF2B5EF4-FFF2-40B4-BE49-F238E27FC236}">
                <a16:creationId xmlns:a16="http://schemas.microsoft.com/office/drawing/2014/main" id="{AAE822FF-B92A-0B3C-D13E-A92E2F646C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" r="10"/>
          <a:stretch/>
        </p:blipFill>
        <p:spPr/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1354217"/>
          </a:xfrm>
        </p:spPr>
        <p:txBody>
          <a:bodyPr/>
          <a:lstStyle/>
          <a:p>
            <a:r>
              <a:rPr lang="en-US" dirty="0"/>
              <a:t>Chapter page – </a:t>
            </a:r>
            <a:r>
              <a:rPr lang="en-US" dirty="0">
                <a:solidFill>
                  <a:schemeClr val="accent6"/>
                </a:solidFill>
              </a:rPr>
              <a:t>Lorem ipsum </a:t>
            </a:r>
            <a:br>
              <a:rPr lang="en-US" dirty="0"/>
            </a:br>
            <a:r>
              <a:rPr lang="en-US" dirty="0">
                <a:solidFill>
                  <a:schemeClr val="accent6"/>
                </a:solidFill>
              </a:rPr>
              <a:t>dolor </a:t>
            </a:r>
            <a:r>
              <a:rPr lang="en-US" dirty="0" err="1">
                <a:solidFill>
                  <a:schemeClr val="accent6"/>
                </a:solidFill>
              </a:rPr>
              <a:t>consectetuer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err="1">
                <a:solidFill>
                  <a:schemeClr val="accent6"/>
                </a:solidFill>
              </a:rPr>
              <a:t>adipiscing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err="1">
                <a:solidFill>
                  <a:schemeClr val="accent6"/>
                </a:solidFill>
              </a:rPr>
              <a:t>elit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x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90FBBF3-E644-9006-F7BE-0FA6E18531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502" y="960861"/>
            <a:ext cx="1603656" cy="1824031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64237DB-9954-427B-2253-675ADBB24A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0C5AA3-A1EC-63B8-A2F4-47B0EE9D1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3506" y="6517302"/>
            <a:ext cx="144270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14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kt 2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7" name="Objekt 2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981075" y="6487237"/>
            <a:ext cx="65" cy="12490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4" name="Titel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 (standard)</a:t>
            </a:r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sz="quarter" idx="17"/>
          </p:nvPr>
        </p:nvGraphicFramePr>
        <p:xfrm>
          <a:off x="981075" y="1736725"/>
          <a:ext cx="10226675" cy="464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platzhalter 2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Chart title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>
                <a:sym typeface="Open Sans"/>
              </a:rPr>
              <a:t>Presentation ID - enter via INSERT in HEADER and FOOTER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15108" y="6517302"/>
            <a:ext cx="14266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0C30122-DC74-9107-2D09-C08A5A57BE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9812" y="1398144"/>
            <a:ext cx="1297190" cy="172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6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7">
            <a:extLst>
              <a:ext uri="{FF2B5EF4-FFF2-40B4-BE49-F238E27FC236}">
                <a16:creationId xmlns:a16="http://schemas.microsoft.com/office/drawing/2014/main" id="{1B3BE2A8-1C95-3A3B-72CD-FFF1987C26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3" b="43"/>
          <a:stretch>
            <a:fillRect/>
          </a:stretch>
        </p:blipFill>
        <p:spPr/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869" y="2647797"/>
            <a:ext cx="10226675" cy="692497"/>
          </a:xfrm>
        </p:spPr>
        <p:txBody>
          <a:bodyPr/>
          <a:lstStyle/>
          <a:p>
            <a:r>
              <a:rPr lang="en-US" dirty="0"/>
              <a:t>Title of the </a:t>
            </a:r>
            <a:r>
              <a:rPr lang="en-US" dirty="0">
                <a:solidFill>
                  <a:srgbClr val="AD3966"/>
                </a:solidFill>
              </a:rPr>
              <a:t>presentation</a:t>
            </a: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and/or date</a:t>
            </a:r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631F6408-A8ED-620E-7B54-DD327F9989F1}"/>
              </a:ext>
            </a:extLst>
          </p:cNvPr>
          <p:cNvSpPr/>
          <p:nvPr/>
        </p:nvSpPr>
        <p:spPr bwMode="gray">
          <a:xfrm>
            <a:off x="7704827" y="3937220"/>
            <a:ext cx="2057584" cy="1905170"/>
          </a:xfrm>
          <a:custGeom>
            <a:avLst/>
            <a:gdLst>
              <a:gd name="connsiteX0" fmla="*/ 657225 w 1157287"/>
              <a:gd name="connsiteY0" fmla="*/ 1071563 h 1071562"/>
              <a:gd name="connsiteX1" fmla="*/ 1157288 w 1157287"/>
              <a:gd name="connsiteY1" fmla="*/ 609600 h 1071562"/>
              <a:gd name="connsiteX2" fmla="*/ 694372 w 1157287"/>
              <a:gd name="connsiteY2" fmla="*/ 0 h 1071562"/>
              <a:gd name="connsiteX3" fmla="*/ 0 w 1157287"/>
              <a:gd name="connsiteY3" fmla="*/ 610553 h 1071562"/>
              <a:gd name="connsiteX4" fmla="*/ 657225 w 1157287"/>
              <a:gd name="connsiteY4" fmla="*/ 1071563 h 1071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7287" h="1071562">
                <a:moveTo>
                  <a:pt x="657225" y="1071563"/>
                </a:moveTo>
                <a:cubicBezTo>
                  <a:pt x="976313" y="1071563"/>
                  <a:pt x="1157288" y="897255"/>
                  <a:pt x="1157288" y="609600"/>
                </a:cubicBezTo>
                <a:cubicBezTo>
                  <a:pt x="1157288" y="321945"/>
                  <a:pt x="1013460" y="0"/>
                  <a:pt x="694372" y="0"/>
                </a:cubicBezTo>
                <a:cubicBezTo>
                  <a:pt x="375285" y="0"/>
                  <a:pt x="0" y="322898"/>
                  <a:pt x="0" y="610553"/>
                </a:cubicBezTo>
                <a:cubicBezTo>
                  <a:pt x="0" y="898207"/>
                  <a:pt x="337185" y="1071563"/>
                  <a:pt x="657225" y="1071563"/>
                </a:cubicBezTo>
              </a:path>
            </a:pathLst>
          </a:custGeom>
          <a:solidFill>
            <a:srgbClr val="AD3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+mj-lt"/>
              </a:rPr>
              <a:t>new!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04A6ACF3-DAF3-07B1-4DE2-A053877D3D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0806" y="5563851"/>
            <a:ext cx="1952699" cy="213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9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kt 2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7" name="Objekt 2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981075" y="6487237"/>
            <a:ext cx="65" cy="12490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4" name="Titel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 (colorful)</a:t>
            </a:r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sz="quarter" idx="17"/>
          </p:nvPr>
        </p:nvGraphicFramePr>
        <p:xfrm>
          <a:off x="981075" y="1736725"/>
          <a:ext cx="10226675" cy="464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platzhalter 2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Chart title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>
                <a:sym typeface="Open Sans"/>
              </a:rPr>
              <a:t>Presentation ID - enter via INSERT in HEADER and FOOTER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13506" y="6517302"/>
            <a:ext cx="144270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2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166946"/>
              </p:ext>
            </p:extLst>
          </p:nvPr>
        </p:nvGraphicFramePr>
        <p:xfrm>
          <a:off x="981072" y="1773238"/>
          <a:ext cx="9786453" cy="4608512"/>
        </p:xfrm>
        <a:graphic>
          <a:graphicData uri="http://schemas.openxmlformats.org/drawingml/2006/table">
            <a:tbl>
              <a:tblPr/>
              <a:tblGrid>
                <a:gridCol w="2050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9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95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95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95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5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95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951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326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3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4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9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9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09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Sum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Table title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9154" y="6517302"/>
            <a:ext cx="118622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8" name="Grafik 7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0B9CCABE-0394-0D45-420A-E8D7B03790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5123" y="4236099"/>
            <a:ext cx="1199687" cy="213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6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, Schild, ClipArt enthält.&#10;&#10;Automatisch generierte Beschreibung">
            <a:extLst>
              <a:ext uri="{FF2B5EF4-FFF2-40B4-BE49-F238E27FC236}">
                <a16:creationId xmlns:a16="http://schemas.microsoft.com/office/drawing/2014/main" id="{FF05388B-7444-3D68-211D-162CCC3654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958" y="5162845"/>
            <a:ext cx="2237729" cy="1022962"/>
          </a:xfrm>
          <a:prstGeom prst="rect">
            <a:avLst/>
          </a:prstGeom>
        </p:spPr>
      </p:pic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PAYBACK GmbH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2787909" y="4018950"/>
            <a:ext cx="4704809" cy="2145716"/>
          </a:xfrm>
        </p:spPr>
        <p:txBody>
          <a:bodyPr/>
          <a:lstStyle/>
          <a:p>
            <a:r>
              <a:rPr lang="en-US" dirty="0"/>
              <a:t>Surname Name</a:t>
            </a:r>
          </a:p>
          <a:p>
            <a:r>
              <a:rPr lang="en-US" dirty="0"/>
              <a:t>Function/Department</a:t>
            </a:r>
          </a:p>
          <a:p>
            <a:endParaRPr lang="en-US" dirty="0"/>
          </a:p>
          <a:p>
            <a:r>
              <a:rPr lang="en-US" dirty="0" err="1"/>
              <a:t>Theresienhöhe</a:t>
            </a:r>
            <a:r>
              <a:rPr lang="en-US" dirty="0"/>
              <a:t> 12</a:t>
            </a:r>
          </a:p>
          <a:p>
            <a:r>
              <a:rPr lang="en-US" dirty="0"/>
              <a:t>D-80339 Munich</a:t>
            </a:r>
          </a:p>
          <a:p>
            <a:r>
              <a:rPr lang="en-US" dirty="0"/>
              <a:t>Tel. +49 (0) 89 997 41 – XXX</a:t>
            </a:r>
          </a:p>
          <a:p>
            <a:r>
              <a:rPr lang="en-US" dirty="0"/>
              <a:t>Mailing address</a:t>
            </a:r>
          </a:p>
          <a:p>
            <a:r>
              <a:rPr lang="en-US" dirty="0"/>
              <a:t>PAYBACK.GROUP | PAYBACK.de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AC554E0-8F59-B9D7-7724-7A1BC89CBA2C}"/>
              </a:ext>
            </a:extLst>
          </p:cNvPr>
          <p:cNvSpPr txBox="1"/>
          <p:nvPr/>
        </p:nvSpPr>
        <p:spPr>
          <a:xfrm>
            <a:off x="1651059" y="992448"/>
            <a:ext cx="8031045" cy="229261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5000" dirty="0">
                <a:solidFill>
                  <a:schemeClr val="accent1"/>
                </a:solidFill>
                <a:latin typeface="PAYBACK Bold" panose="02000806000000020004" pitchFamily="2" charset="0"/>
                <a:ea typeface="Open Sans" panose="020B0606030504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3A1F145-3CAA-AE53-ECAE-22CF749521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1755" y="3739242"/>
            <a:ext cx="2449652" cy="268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7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982663" y="1377860"/>
            <a:ext cx="4704809" cy="266700"/>
          </a:xfrm>
        </p:spPr>
        <p:txBody>
          <a:bodyPr/>
          <a:lstStyle/>
          <a:p>
            <a:r>
              <a:rPr lang="en-US" dirty="0"/>
              <a:t>PAYBACK GmbH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982663" y="1924268"/>
            <a:ext cx="4704809" cy="2145716"/>
          </a:xfrm>
        </p:spPr>
        <p:txBody>
          <a:bodyPr/>
          <a:lstStyle/>
          <a:p>
            <a:r>
              <a:rPr lang="en-US" dirty="0"/>
              <a:t>Surname Name</a:t>
            </a:r>
          </a:p>
          <a:p>
            <a:r>
              <a:rPr lang="en-US" dirty="0"/>
              <a:t>Function/Department</a:t>
            </a:r>
          </a:p>
          <a:p>
            <a:endParaRPr lang="en-US" dirty="0"/>
          </a:p>
          <a:p>
            <a:r>
              <a:rPr lang="en-US" dirty="0" err="1"/>
              <a:t>Theresienhöhe</a:t>
            </a:r>
            <a:r>
              <a:rPr lang="en-US" dirty="0"/>
              <a:t> 12</a:t>
            </a:r>
          </a:p>
          <a:p>
            <a:r>
              <a:rPr lang="en-US" dirty="0"/>
              <a:t>D-80339 Munich</a:t>
            </a:r>
          </a:p>
          <a:p>
            <a:r>
              <a:rPr lang="en-US" dirty="0"/>
              <a:t>Tel. +49 (0) 89 997 41 – XXX</a:t>
            </a:r>
          </a:p>
          <a:p>
            <a:r>
              <a:rPr lang="en-US" dirty="0"/>
              <a:t>Mailing address</a:t>
            </a:r>
          </a:p>
          <a:p>
            <a:r>
              <a:rPr lang="en-US" dirty="0"/>
              <a:t>PAYBACK.GROUP | PAYBACK.de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0B62BFC-2B8A-DA23-9029-CA14845734B8}"/>
              </a:ext>
            </a:extLst>
          </p:cNvPr>
          <p:cNvSpPr txBox="1"/>
          <p:nvPr/>
        </p:nvSpPr>
        <p:spPr>
          <a:xfrm rot="1505781">
            <a:off x="7524798" y="3041417"/>
            <a:ext cx="1202252" cy="459421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30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SEE YOU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F2CFA03-A163-7472-C919-B2C909A4E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5415" y="4336671"/>
            <a:ext cx="3115740" cy="2131591"/>
          </a:xfrm>
          <a:prstGeom prst="rect">
            <a:avLst/>
          </a:prstGeom>
        </p:spPr>
      </p:pic>
      <p:pic>
        <p:nvPicPr>
          <p:cNvPr id="4" name="Grafik 3" descr="Ein Bild, das Text, Schild, ClipArt enthält.&#10;&#10;Automatisch generierte Beschreibung">
            <a:extLst>
              <a:ext uri="{FF2B5EF4-FFF2-40B4-BE49-F238E27FC236}">
                <a16:creationId xmlns:a16="http://schemas.microsoft.com/office/drawing/2014/main" id="{36CB2DBC-0025-71FD-7C27-7758560A8D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3958" y="5162845"/>
            <a:ext cx="2237729" cy="1022962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C8C388E-28B4-5996-2942-710AE8874873}"/>
              </a:ext>
            </a:extLst>
          </p:cNvPr>
          <p:cNvGrpSpPr/>
          <p:nvPr/>
        </p:nvGrpSpPr>
        <p:grpSpPr>
          <a:xfrm rot="1511457">
            <a:off x="3849782" y="475950"/>
            <a:ext cx="7714828" cy="4664379"/>
            <a:chOff x="4971449" y="940601"/>
            <a:chExt cx="6235700" cy="3770101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1453508-D72D-A432-6093-38EC25874DCC}"/>
                </a:ext>
              </a:extLst>
            </p:cNvPr>
            <p:cNvSpPr txBox="1"/>
            <p:nvPr/>
          </p:nvSpPr>
          <p:spPr>
            <a:xfrm>
              <a:off x="4971449" y="940601"/>
              <a:ext cx="6235700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0" dirty="0">
                  <a:solidFill>
                    <a:schemeClr val="accent1"/>
                  </a:solidFill>
                  <a:latin typeface="PAYBACK Bold" panose="02000806000000020004" pitchFamily="2" charset="0"/>
                  <a:ea typeface="Open Sans" panose="020B0606030504020204" pitchFamily="34" charset="0"/>
                  <a:cs typeface="Arial" panose="020B0604020202020204" pitchFamily="34" charset="0"/>
                </a:rPr>
                <a:t>Thank</a:t>
              </a:r>
              <a:endParaRPr lang="en-US" sz="18000" dirty="0"/>
            </a:p>
          </p:txBody>
        </p: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07FFC486-C0A9-4BAB-BA32-48EB2E033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0385303">
              <a:off x="8311482" y="1629710"/>
              <a:ext cx="2454602" cy="3080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963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PAYBACK GmbH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2787909" y="4018950"/>
            <a:ext cx="4704809" cy="2145716"/>
          </a:xfrm>
        </p:spPr>
        <p:txBody>
          <a:bodyPr/>
          <a:lstStyle/>
          <a:p>
            <a:r>
              <a:rPr lang="en-US" dirty="0"/>
              <a:t>Surname Name</a:t>
            </a:r>
          </a:p>
          <a:p>
            <a:r>
              <a:rPr lang="en-US" dirty="0"/>
              <a:t>Function/Department</a:t>
            </a:r>
          </a:p>
          <a:p>
            <a:endParaRPr lang="en-US" dirty="0"/>
          </a:p>
          <a:p>
            <a:r>
              <a:rPr lang="en-US" dirty="0" err="1"/>
              <a:t>Theresienhöhe</a:t>
            </a:r>
            <a:r>
              <a:rPr lang="en-US" dirty="0"/>
              <a:t> 12</a:t>
            </a:r>
          </a:p>
          <a:p>
            <a:r>
              <a:rPr lang="en-US" dirty="0"/>
              <a:t>D-80339 Munich</a:t>
            </a:r>
          </a:p>
          <a:p>
            <a:r>
              <a:rPr lang="en-US" dirty="0"/>
              <a:t>Tel. +49 (0) 89 997 41 – XXX</a:t>
            </a:r>
          </a:p>
          <a:p>
            <a:r>
              <a:rPr lang="en-US" dirty="0"/>
              <a:t>Mailing address</a:t>
            </a:r>
          </a:p>
          <a:p>
            <a:r>
              <a:rPr lang="en-US" dirty="0"/>
              <a:t>PAYBACK.GROUP | PAYBACK.de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959D50C-2692-B84A-27AA-845020E444B1}"/>
              </a:ext>
            </a:extLst>
          </p:cNvPr>
          <p:cNvSpPr txBox="1"/>
          <p:nvPr/>
        </p:nvSpPr>
        <p:spPr>
          <a:xfrm>
            <a:off x="939528" y="617037"/>
            <a:ext cx="7606249" cy="29345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9200" dirty="0">
                <a:solidFill>
                  <a:schemeClr val="accent1"/>
                </a:solidFill>
                <a:latin typeface="PAYBACK Bold" panose="02000806000000020004" pitchFamily="2" charset="0"/>
                <a:ea typeface="Open Sans" panose="020B0606030504020204" pitchFamily="34" charset="0"/>
                <a:cs typeface="Arial" panose="020B0604020202020204" pitchFamily="34" charset="0"/>
              </a:rPr>
              <a:t>Good By</a:t>
            </a:r>
          </a:p>
        </p:txBody>
      </p:sp>
      <p:pic>
        <p:nvPicPr>
          <p:cNvPr id="3" name="Grafik 2" descr="Ein Bild, das Text, Schild, ClipArt enthält.&#10;&#10;Automatisch generierte Beschreibung">
            <a:extLst>
              <a:ext uri="{FF2B5EF4-FFF2-40B4-BE49-F238E27FC236}">
                <a16:creationId xmlns:a16="http://schemas.microsoft.com/office/drawing/2014/main" id="{A7D0D48F-19A9-3B76-39F2-F7CF6E897E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3958" y="5162845"/>
            <a:ext cx="2237729" cy="102296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8E788A3-9352-99AF-DE28-9409534ABE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83695">
            <a:off x="7154632" y="1470539"/>
            <a:ext cx="3315865" cy="416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8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 24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</p:spPr>
        <p:txBody>
          <a:bodyPr/>
          <a:lstStyle/>
          <a:p>
            <a:r>
              <a:rPr lang="en-US" dirty="0"/>
              <a:t>Stages, text </a:t>
            </a:r>
            <a:r>
              <a:rPr lang="en-US" dirty="0" err="1"/>
              <a:t>pointees</a:t>
            </a:r>
            <a:r>
              <a:rPr lang="en-US" dirty="0"/>
              <a:t>, eye-catchers and highlights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 bwMode="gray"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713506" y="6517302"/>
            <a:ext cx="144270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7" name="Freihandform: Form 46">
            <a:extLst>
              <a:ext uri="{FF2B5EF4-FFF2-40B4-BE49-F238E27FC236}">
                <a16:creationId xmlns:a16="http://schemas.microsoft.com/office/drawing/2014/main" id="{04ACA79F-2261-91EC-8C9F-12AC77E3C03E}"/>
              </a:ext>
            </a:extLst>
          </p:cNvPr>
          <p:cNvSpPr/>
          <p:nvPr/>
        </p:nvSpPr>
        <p:spPr bwMode="gray">
          <a:xfrm>
            <a:off x="10188152" y="3853571"/>
            <a:ext cx="1456239" cy="1348953"/>
          </a:xfrm>
          <a:custGeom>
            <a:avLst/>
            <a:gdLst>
              <a:gd name="connsiteX0" fmla="*/ 281824 w 496360"/>
              <a:gd name="connsiteY0" fmla="*/ 459792 h 459791"/>
              <a:gd name="connsiteX1" fmla="*/ 496361 w 496360"/>
              <a:gd name="connsiteY1" fmla="*/ 261833 h 459791"/>
              <a:gd name="connsiteX2" fmla="*/ 297914 w 496360"/>
              <a:gd name="connsiteY2" fmla="*/ 0 h 459791"/>
              <a:gd name="connsiteX3" fmla="*/ 0 w 496360"/>
              <a:gd name="connsiteY3" fmla="*/ 261833 h 459791"/>
              <a:gd name="connsiteX4" fmla="*/ 281824 w 496360"/>
              <a:gd name="connsiteY4" fmla="*/ 459792 h 4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360" h="459791">
                <a:moveTo>
                  <a:pt x="281824" y="459792"/>
                </a:moveTo>
                <a:cubicBezTo>
                  <a:pt x="418835" y="459792"/>
                  <a:pt x="496361" y="384704"/>
                  <a:pt x="496361" y="261833"/>
                </a:cubicBezTo>
                <a:cubicBezTo>
                  <a:pt x="496361" y="138961"/>
                  <a:pt x="434925" y="0"/>
                  <a:pt x="297914" y="0"/>
                </a:cubicBezTo>
                <a:cubicBezTo>
                  <a:pt x="160903" y="0"/>
                  <a:pt x="0" y="138474"/>
                  <a:pt x="0" y="261833"/>
                </a:cubicBezTo>
                <a:cubicBezTo>
                  <a:pt x="0" y="385192"/>
                  <a:pt x="144812" y="459792"/>
                  <a:pt x="281824" y="459792"/>
                </a:cubicBezTo>
              </a:path>
            </a:pathLst>
          </a:custGeom>
          <a:solidFill>
            <a:srgbClr val="459A2B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Here is text</a:t>
            </a:r>
          </a:p>
        </p:txBody>
      </p:sp>
      <p:sp>
        <p:nvSpPr>
          <p:cNvPr id="54" name="Freihandform: Form 53">
            <a:extLst>
              <a:ext uri="{FF2B5EF4-FFF2-40B4-BE49-F238E27FC236}">
                <a16:creationId xmlns:a16="http://schemas.microsoft.com/office/drawing/2014/main" id="{7A851A8D-9DB4-378E-4E83-C2A014A9D5B5}"/>
              </a:ext>
            </a:extLst>
          </p:cNvPr>
          <p:cNvSpPr/>
          <p:nvPr/>
        </p:nvSpPr>
        <p:spPr bwMode="gray">
          <a:xfrm>
            <a:off x="7613038" y="4863217"/>
            <a:ext cx="1456239" cy="1348953"/>
          </a:xfrm>
          <a:custGeom>
            <a:avLst/>
            <a:gdLst>
              <a:gd name="connsiteX0" fmla="*/ 281824 w 496360"/>
              <a:gd name="connsiteY0" fmla="*/ 459792 h 459791"/>
              <a:gd name="connsiteX1" fmla="*/ 496361 w 496360"/>
              <a:gd name="connsiteY1" fmla="*/ 261833 h 459791"/>
              <a:gd name="connsiteX2" fmla="*/ 297914 w 496360"/>
              <a:gd name="connsiteY2" fmla="*/ 0 h 459791"/>
              <a:gd name="connsiteX3" fmla="*/ 0 w 496360"/>
              <a:gd name="connsiteY3" fmla="*/ 261833 h 459791"/>
              <a:gd name="connsiteX4" fmla="*/ 281824 w 496360"/>
              <a:gd name="connsiteY4" fmla="*/ 459792 h 4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360" h="459791">
                <a:moveTo>
                  <a:pt x="281824" y="459792"/>
                </a:moveTo>
                <a:cubicBezTo>
                  <a:pt x="418835" y="459792"/>
                  <a:pt x="496361" y="384704"/>
                  <a:pt x="496361" y="261833"/>
                </a:cubicBezTo>
                <a:cubicBezTo>
                  <a:pt x="496361" y="138961"/>
                  <a:pt x="434925" y="0"/>
                  <a:pt x="297914" y="0"/>
                </a:cubicBezTo>
                <a:cubicBezTo>
                  <a:pt x="160903" y="0"/>
                  <a:pt x="0" y="138474"/>
                  <a:pt x="0" y="261833"/>
                </a:cubicBezTo>
                <a:cubicBezTo>
                  <a:pt x="0" y="385192"/>
                  <a:pt x="144812" y="459792"/>
                  <a:pt x="281824" y="459792"/>
                </a:cubicBezTo>
              </a:path>
            </a:pathLst>
          </a:custGeom>
          <a:solidFill>
            <a:srgbClr val="AD3966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Here is text</a:t>
            </a:r>
          </a:p>
        </p:txBody>
      </p:sp>
      <p:sp>
        <p:nvSpPr>
          <p:cNvPr id="55" name="Freihandform: Form 54">
            <a:extLst>
              <a:ext uri="{FF2B5EF4-FFF2-40B4-BE49-F238E27FC236}">
                <a16:creationId xmlns:a16="http://schemas.microsoft.com/office/drawing/2014/main" id="{F50D4FA1-5601-7C50-DD40-519D57660C75}"/>
              </a:ext>
            </a:extLst>
          </p:cNvPr>
          <p:cNvSpPr/>
          <p:nvPr/>
        </p:nvSpPr>
        <p:spPr bwMode="gray">
          <a:xfrm>
            <a:off x="9178558" y="4951636"/>
            <a:ext cx="1456238" cy="1430114"/>
          </a:xfrm>
          <a:custGeom>
            <a:avLst/>
            <a:gdLst>
              <a:gd name="connsiteX0" fmla="*/ 246718 w 434925"/>
              <a:gd name="connsiteY0" fmla="*/ 427124 h 427123"/>
              <a:gd name="connsiteX1" fmla="*/ 434925 w 434925"/>
              <a:gd name="connsiteY1" fmla="*/ 213074 h 427123"/>
              <a:gd name="connsiteX2" fmla="*/ 193084 w 434925"/>
              <a:gd name="connsiteY2" fmla="*/ 0 h 427123"/>
              <a:gd name="connsiteX3" fmla="*/ 0 w 434925"/>
              <a:gd name="connsiteY3" fmla="*/ 213074 h 427123"/>
              <a:gd name="connsiteX4" fmla="*/ 246718 w 434925"/>
              <a:gd name="connsiteY4" fmla="*/ 427124 h 42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925" h="427123">
                <a:moveTo>
                  <a:pt x="246718" y="427124"/>
                </a:moveTo>
                <a:cubicBezTo>
                  <a:pt x="366663" y="427124"/>
                  <a:pt x="434925" y="326682"/>
                  <a:pt x="434925" y="213074"/>
                </a:cubicBezTo>
                <a:cubicBezTo>
                  <a:pt x="434925" y="99467"/>
                  <a:pt x="313029" y="0"/>
                  <a:pt x="193084" y="0"/>
                </a:cubicBezTo>
                <a:cubicBezTo>
                  <a:pt x="73138" y="0"/>
                  <a:pt x="0" y="98980"/>
                  <a:pt x="0" y="213074"/>
                </a:cubicBezTo>
                <a:cubicBezTo>
                  <a:pt x="0" y="327169"/>
                  <a:pt x="126772" y="427124"/>
                  <a:pt x="246718" y="427124"/>
                </a:cubicBezTo>
              </a:path>
            </a:pathLst>
          </a:custGeom>
          <a:solidFill>
            <a:srgbClr val="00BBFD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Here is text</a:t>
            </a:r>
          </a:p>
        </p:txBody>
      </p:sp>
      <p:sp>
        <p:nvSpPr>
          <p:cNvPr id="116" name="Textfeld 115">
            <a:extLst>
              <a:ext uri="{FF2B5EF4-FFF2-40B4-BE49-F238E27FC236}">
                <a16:creationId xmlns:a16="http://schemas.microsoft.com/office/drawing/2014/main" id="{8B7C2E83-218D-43FB-64BC-F5E636891F4C}"/>
              </a:ext>
            </a:extLst>
          </p:cNvPr>
          <p:cNvSpPr txBox="1"/>
          <p:nvPr/>
        </p:nvSpPr>
        <p:spPr bwMode="gray">
          <a:xfrm>
            <a:off x="7694485" y="4048363"/>
            <a:ext cx="2555875" cy="661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accent1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Eye-catcher</a:t>
            </a:r>
            <a: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in various shapes and colors: Highlight by accent colors. Font max. 3 lines</a:t>
            </a:r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3B1CEC8D-8B81-7477-BDD2-270F51452C11}"/>
              </a:ext>
            </a:extLst>
          </p:cNvPr>
          <p:cNvSpPr/>
          <p:nvPr/>
        </p:nvSpPr>
        <p:spPr bwMode="gray">
          <a:xfrm>
            <a:off x="-876206" y="5666693"/>
            <a:ext cx="2893034" cy="3326019"/>
          </a:xfrm>
          <a:custGeom>
            <a:avLst/>
            <a:gdLst>
              <a:gd name="connsiteX0" fmla="*/ 485745 w 855793"/>
              <a:gd name="connsiteY0" fmla="*/ 983875 h 983875"/>
              <a:gd name="connsiteX1" fmla="*/ 855793 w 855793"/>
              <a:gd name="connsiteY1" fmla="*/ 521995 h 983875"/>
              <a:gd name="connsiteX2" fmla="*/ 513234 w 855793"/>
              <a:gd name="connsiteY2" fmla="*/ 0 h 983875"/>
              <a:gd name="connsiteX3" fmla="*/ 0 w 855793"/>
              <a:gd name="connsiteY3" fmla="*/ 521995 h 983875"/>
              <a:gd name="connsiteX4" fmla="*/ 486047 w 855793"/>
              <a:gd name="connsiteY4" fmla="*/ 983875 h 98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793" h="983875">
                <a:moveTo>
                  <a:pt x="485745" y="983875"/>
                </a:moveTo>
                <a:cubicBezTo>
                  <a:pt x="722274" y="983875"/>
                  <a:pt x="855793" y="767586"/>
                  <a:pt x="855793" y="521995"/>
                </a:cubicBezTo>
                <a:cubicBezTo>
                  <a:pt x="855793" y="276403"/>
                  <a:pt x="749461" y="0"/>
                  <a:pt x="513234" y="0"/>
                </a:cubicBezTo>
                <a:cubicBezTo>
                  <a:pt x="277008" y="0"/>
                  <a:pt x="0" y="276403"/>
                  <a:pt x="0" y="521995"/>
                </a:cubicBezTo>
                <a:cubicBezTo>
                  <a:pt x="0" y="767586"/>
                  <a:pt x="249518" y="983875"/>
                  <a:pt x="486047" y="983875"/>
                </a:cubicBezTo>
              </a:path>
            </a:pathLst>
          </a:custGeom>
          <a:solidFill>
            <a:srgbClr val="FFA905"/>
          </a:solidFill>
          <a:ln w="301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099C1B7D-8656-7B89-563A-55A305EC69BB}"/>
              </a:ext>
            </a:extLst>
          </p:cNvPr>
          <p:cNvSpPr/>
          <p:nvPr/>
        </p:nvSpPr>
        <p:spPr bwMode="gray">
          <a:xfrm rot="9943760">
            <a:off x="-1516234" y="3307209"/>
            <a:ext cx="2993125" cy="2408054"/>
          </a:xfrm>
          <a:custGeom>
            <a:avLst/>
            <a:gdLst>
              <a:gd name="connsiteX0" fmla="*/ 454329 w 800512"/>
              <a:gd name="connsiteY0" fmla="*/ 644035 h 644034"/>
              <a:gd name="connsiteX1" fmla="*/ 800513 w 800512"/>
              <a:gd name="connsiteY1" fmla="*/ 341653 h 644034"/>
              <a:gd name="connsiteX2" fmla="*/ 480005 w 800512"/>
              <a:gd name="connsiteY2" fmla="*/ 0 h 644034"/>
              <a:gd name="connsiteX3" fmla="*/ 0 w 800512"/>
              <a:gd name="connsiteY3" fmla="*/ 341653 h 644034"/>
              <a:gd name="connsiteX4" fmla="*/ 454329 w 800512"/>
              <a:gd name="connsiteY4" fmla="*/ 644035 h 64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512" h="644034">
                <a:moveTo>
                  <a:pt x="454329" y="644035"/>
                </a:moveTo>
                <a:cubicBezTo>
                  <a:pt x="675451" y="644035"/>
                  <a:pt x="800513" y="502359"/>
                  <a:pt x="800513" y="341653"/>
                </a:cubicBezTo>
                <a:cubicBezTo>
                  <a:pt x="800513" y="180946"/>
                  <a:pt x="701128" y="0"/>
                  <a:pt x="480005" y="0"/>
                </a:cubicBezTo>
                <a:cubicBezTo>
                  <a:pt x="258883" y="0"/>
                  <a:pt x="0" y="180946"/>
                  <a:pt x="0" y="341653"/>
                </a:cubicBezTo>
                <a:cubicBezTo>
                  <a:pt x="0" y="502359"/>
                  <a:pt x="233508" y="644035"/>
                  <a:pt x="454329" y="644035"/>
                </a:cubicBezTo>
              </a:path>
            </a:pathLst>
          </a:custGeom>
          <a:solidFill>
            <a:schemeClr val="accent6"/>
          </a:solidFill>
          <a:ln w="301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AA59D97B-AFF4-BB11-7742-D94AF1ED1155}"/>
              </a:ext>
            </a:extLst>
          </p:cNvPr>
          <p:cNvSpPr/>
          <p:nvPr/>
        </p:nvSpPr>
        <p:spPr bwMode="gray">
          <a:xfrm rot="10029142">
            <a:off x="2001672" y="3710479"/>
            <a:ext cx="2799162" cy="4595615"/>
          </a:xfrm>
          <a:custGeom>
            <a:avLst/>
            <a:gdLst>
              <a:gd name="connsiteX0" fmla="*/ 330778 w 582712"/>
              <a:gd name="connsiteY0" fmla="*/ 956688 h 956687"/>
              <a:gd name="connsiteX1" fmla="*/ 582713 w 582712"/>
              <a:gd name="connsiteY1" fmla="*/ 507495 h 956687"/>
              <a:gd name="connsiteX2" fmla="*/ 349507 w 582712"/>
              <a:gd name="connsiteY2" fmla="*/ 0 h 956687"/>
              <a:gd name="connsiteX3" fmla="*/ 0 w 582712"/>
              <a:gd name="connsiteY3" fmla="*/ 507495 h 956687"/>
              <a:gd name="connsiteX4" fmla="*/ 330778 w 582712"/>
              <a:gd name="connsiteY4" fmla="*/ 956688 h 95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712" h="956687">
                <a:moveTo>
                  <a:pt x="330778" y="956688"/>
                </a:moveTo>
                <a:cubicBezTo>
                  <a:pt x="491787" y="956688"/>
                  <a:pt x="582713" y="746440"/>
                  <a:pt x="582713" y="507495"/>
                </a:cubicBezTo>
                <a:cubicBezTo>
                  <a:pt x="582713" y="268549"/>
                  <a:pt x="510516" y="0"/>
                  <a:pt x="349507" y="0"/>
                </a:cubicBezTo>
                <a:cubicBezTo>
                  <a:pt x="188498" y="0"/>
                  <a:pt x="0" y="268549"/>
                  <a:pt x="0" y="507495"/>
                </a:cubicBezTo>
                <a:cubicBezTo>
                  <a:pt x="0" y="746440"/>
                  <a:pt x="169769" y="956688"/>
                  <a:pt x="330778" y="956688"/>
                </a:cubicBezTo>
              </a:path>
            </a:pathLst>
          </a:custGeom>
          <a:solidFill>
            <a:srgbClr val="00BBFD"/>
          </a:solidFill>
          <a:ln w="301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B6A5E7E2-B968-C928-72C0-797BAE941512}"/>
              </a:ext>
            </a:extLst>
          </p:cNvPr>
          <p:cNvSpPr txBox="1"/>
          <p:nvPr/>
        </p:nvSpPr>
        <p:spPr bwMode="gray">
          <a:xfrm>
            <a:off x="2240566" y="4782573"/>
            <a:ext cx="2202574" cy="16363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bg1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Stages in different shapes and colors: Highlight by accent colors. Highlight stages are always in bleed.</a:t>
            </a:r>
          </a:p>
          <a:p>
            <a:pPr>
              <a:lnSpc>
                <a:spcPct val="110000"/>
              </a:lnSpc>
            </a:pPr>
            <a:endParaRPr lang="en-US" sz="1400" dirty="0">
              <a:solidFill>
                <a:schemeClr val="bg1"/>
              </a:solidFill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chemeClr val="bg1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All stages and eye-catchers can be rotated as desired</a:t>
            </a:r>
            <a:endParaRPr lang="en-US" sz="1400" b="1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2ABA870-4DC3-5CC7-85F5-8C80021E7259}"/>
              </a:ext>
            </a:extLst>
          </p:cNvPr>
          <p:cNvSpPr txBox="1"/>
          <p:nvPr/>
        </p:nvSpPr>
        <p:spPr bwMode="gray">
          <a:xfrm>
            <a:off x="8863854" y="1541033"/>
            <a:ext cx="1484073" cy="4582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accent1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Eye-catcher</a:t>
            </a:r>
            <a: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b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 PAYBACK Red</a:t>
            </a:r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A17B802D-F384-17E2-062B-C35F9B9394EF}"/>
              </a:ext>
            </a:extLst>
          </p:cNvPr>
          <p:cNvSpPr/>
          <p:nvPr/>
        </p:nvSpPr>
        <p:spPr bwMode="gray">
          <a:xfrm>
            <a:off x="8891689" y="2233236"/>
            <a:ext cx="1456239" cy="1348953"/>
          </a:xfrm>
          <a:custGeom>
            <a:avLst/>
            <a:gdLst>
              <a:gd name="connsiteX0" fmla="*/ 281824 w 496360"/>
              <a:gd name="connsiteY0" fmla="*/ 459792 h 459791"/>
              <a:gd name="connsiteX1" fmla="*/ 496361 w 496360"/>
              <a:gd name="connsiteY1" fmla="*/ 261833 h 459791"/>
              <a:gd name="connsiteX2" fmla="*/ 297914 w 496360"/>
              <a:gd name="connsiteY2" fmla="*/ 0 h 459791"/>
              <a:gd name="connsiteX3" fmla="*/ 0 w 496360"/>
              <a:gd name="connsiteY3" fmla="*/ 261833 h 459791"/>
              <a:gd name="connsiteX4" fmla="*/ 281824 w 496360"/>
              <a:gd name="connsiteY4" fmla="*/ 459792 h 4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360" h="459791">
                <a:moveTo>
                  <a:pt x="281824" y="459792"/>
                </a:moveTo>
                <a:cubicBezTo>
                  <a:pt x="418835" y="459792"/>
                  <a:pt x="496361" y="384704"/>
                  <a:pt x="496361" y="261833"/>
                </a:cubicBezTo>
                <a:cubicBezTo>
                  <a:pt x="496361" y="138961"/>
                  <a:pt x="434925" y="0"/>
                  <a:pt x="297914" y="0"/>
                </a:cubicBezTo>
                <a:cubicBezTo>
                  <a:pt x="160903" y="0"/>
                  <a:pt x="0" y="138474"/>
                  <a:pt x="0" y="261833"/>
                </a:cubicBezTo>
                <a:cubicBezTo>
                  <a:pt x="0" y="385192"/>
                  <a:pt x="144812" y="459792"/>
                  <a:pt x="281824" y="459792"/>
                </a:cubicBezTo>
              </a:path>
            </a:pathLst>
          </a:custGeom>
          <a:solidFill>
            <a:schemeClr val="accent5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latin typeface="+mj-lt"/>
              </a:rPr>
              <a:t>500</a:t>
            </a:r>
            <a:br>
              <a:rPr lang="en-US" dirty="0">
                <a:solidFill>
                  <a:schemeClr val="bg1"/>
                </a:solidFill>
                <a:latin typeface="+mj-lt"/>
              </a:rPr>
            </a:b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points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8D78E271-F63B-9961-2CFD-FBB65AFD35A7}"/>
              </a:ext>
            </a:extLst>
          </p:cNvPr>
          <p:cNvSpPr/>
          <p:nvPr/>
        </p:nvSpPr>
        <p:spPr bwMode="gray">
          <a:xfrm>
            <a:off x="10238647" y="1356662"/>
            <a:ext cx="1456238" cy="1430114"/>
          </a:xfrm>
          <a:custGeom>
            <a:avLst/>
            <a:gdLst>
              <a:gd name="connsiteX0" fmla="*/ 246718 w 434925"/>
              <a:gd name="connsiteY0" fmla="*/ 427124 h 427123"/>
              <a:gd name="connsiteX1" fmla="*/ 434925 w 434925"/>
              <a:gd name="connsiteY1" fmla="*/ 213074 h 427123"/>
              <a:gd name="connsiteX2" fmla="*/ 193084 w 434925"/>
              <a:gd name="connsiteY2" fmla="*/ 0 h 427123"/>
              <a:gd name="connsiteX3" fmla="*/ 0 w 434925"/>
              <a:gd name="connsiteY3" fmla="*/ 213074 h 427123"/>
              <a:gd name="connsiteX4" fmla="*/ 246718 w 434925"/>
              <a:gd name="connsiteY4" fmla="*/ 427124 h 42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925" h="427123">
                <a:moveTo>
                  <a:pt x="246718" y="427124"/>
                </a:moveTo>
                <a:cubicBezTo>
                  <a:pt x="366663" y="427124"/>
                  <a:pt x="434925" y="326682"/>
                  <a:pt x="434925" y="213074"/>
                </a:cubicBezTo>
                <a:cubicBezTo>
                  <a:pt x="434925" y="99467"/>
                  <a:pt x="313029" y="0"/>
                  <a:pt x="193084" y="0"/>
                </a:cubicBezTo>
                <a:cubicBezTo>
                  <a:pt x="73138" y="0"/>
                  <a:pt x="0" y="98980"/>
                  <a:pt x="0" y="213074"/>
                </a:cubicBezTo>
                <a:cubicBezTo>
                  <a:pt x="0" y="327169"/>
                  <a:pt x="126772" y="427124"/>
                  <a:pt x="246718" y="427124"/>
                </a:cubicBezTo>
              </a:path>
            </a:pathLst>
          </a:custGeom>
          <a:solidFill>
            <a:schemeClr val="accent5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latin typeface="+mj-lt"/>
              </a:rPr>
              <a:t>10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fold</a:t>
            </a:r>
          </a:p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points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1A62611-D4FE-C67C-3A2C-D6577621CE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5664899" y="4000241"/>
            <a:ext cx="1707194" cy="2877821"/>
          </a:xfrm>
          <a:prstGeom prst="rect">
            <a:avLst/>
          </a:prstGeom>
        </p:spPr>
      </p:pic>
      <p:sp>
        <p:nvSpPr>
          <p:cNvPr id="24" name="Textplatzhalter 1">
            <a:extLst>
              <a:ext uri="{FF2B5EF4-FFF2-40B4-BE49-F238E27FC236}">
                <a16:creationId xmlns:a16="http://schemas.microsoft.com/office/drawing/2014/main" id="{970C22D3-9DB7-5A19-B3E5-D0D3A255C38E}"/>
              </a:ext>
            </a:extLst>
          </p:cNvPr>
          <p:cNvSpPr txBox="1">
            <a:spLocks/>
          </p:cNvSpPr>
          <p:nvPr/>
        </p:nvSpPr>
        <p:spPr bwMode="gray">
          <a:xfrm>
            <a:off x="5433340" y="1541033"/>
            <a:ext cx="3094580" cy="1501630"/>
          </a:xfrm>
          <a:prstGeom prst="rect">
            <a:avLst/>
          </a:prstGeom>
        </p:spPr>
        <p:txBody>
          <a:bodyPr vert="horz" wrap="square" lIns="0" tIns="0" rIns="18000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Text highlights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Important information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1200" dirty="0">
                <a:solidFill>
                  <a:srgbClr val="AD3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color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Pointees can replace letters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stage, eye-catcher and colorful text highlights have the same accent color in an advertising space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62F2E6DC-06F0-9AEC-6D3F-0E666991BFFB}"/>
              </a:ext>
            </a:extLst>
          </p:cNvPr>
          <p:cNvCxnSpPr>
            <a:cxnSpLocks/>
          </p:cNvCxnSpPr>
          <p:nvPr/>
        </p:nvCxnSpPr>
        <p:spPr bwMode="gray">
          <a:xfrm>
            <a:off x="6794140" y="3278301"/>
            <a:ext cx="0" cy="1100762"/>
          </a:xfrm>
          <a:prstGeom prst="line">
            <a:avLst/>
          </a:prstGeom>
          <a:noFill/>
          <a:ln w="50800" cap="rnd">
            <a:solidFill>
              <a:schemeClr val="accent1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2" name="Grafik 21">
            <a:extLst>
              <a:ext uri="{FF2B5EF4-FFF2-40B4-BE49-F238E27FC236}">
                <a16:creationId xmlns:a16="http://schemas.microsoft.com/office/drawing/2014/main" id="{730CD6B2-205C-F013-9843-21A0744AAF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401" t="22814" r="9007" b="4315"/>
          <a:stretch/>
        </p:blipFill>
        <p:spPr bwMode="gray">
          <a:xfrm>
            <a:off x="3458999" y="1303337"/>
            <a:ext cx="1719103" cy="1083289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69C95AD5-7C47-77A8-E0F4-EE1DF75AE8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7798" t="24266" r="17717" b="22539"/>
          <a:stretch/>
        </p:blipFill>
        <p:spPr>
          <a:xfrm>
            <a:off x="960052" y="2115768"/>
            <a:ext cx="1406900" cy="754187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DA78A12B-084F-6AC1-4596-751C02EB20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17492"/>
          <a:stretch/>
        </p:blipFill>
        <p:spPr>
          <a:xfrm>
            <a:off x="2624044" y="2054404"/>
            <a:ext cx="1057189" cy="1464744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D6868953-E1DC-7E9F-374B-EB3B61BAEE2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9956" r="25919" b="31438"/>
          <a:stretch/>
        </p:blipFill>
        <p:spPr>
          <a:xfrm>
            <a:off x="3770731" y="2059437"/>
            <a:ext cx="623170" cy="162103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3775215-0ECA-F89B-8B6F-7C0BB5EDA9B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2146" t="14386" r="11140" b="22490"/>
          <a:stretch/>
        </p:blipFill>
        <p:spPr>
          <a:xfrm>
            <a:off x="960052" y="1156765"/>
            <a:ext cx="2248988" cy="81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7741E95-4936-B566-F90F-DE3DA8A2BE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CE48D65-3A68-3756-76D4-E7D277214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5109" y="6517302"/>
            <a:ext cx="142667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1625802-2E2B-EB73-91AE-F3A51E2E6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Explanation of the use of Pointees (1)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80DE5F7-7C17-A3DE-F577-1A52EB7FB177}"/>
              </a:ext>
            </a:extLst>
          </p:cNvPr>
          <p:cNvSpPr txBox="1"/>
          <p:nvPr/>
        </p:nvSpPr>
        <p:spPr>
          <a:xfrm>
            <a:off x="6718427" y="1312895"/>
            <a:ext cx="44893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3EB0"/>
                </a:solidFill>
              </a:rPr>
              <a:t>PAYBACK </a:t>
            </a:r>
            <a:r>
              <a:rPr lang="en-US" sz="1200" b="1" dirty="0" err="1">
                <a:solidFill>
                  <a:srgbClr val="003EB0"/>
                </a:solidFill>
              </a:rPr>
              <a:t>macht</a:t>
            </a:r>
            <a:r>
              <a:rPr lang="en-US" sz="1200" b="1" dirty="0">
                <a:solidFill>
                  <a:srgbClr val="003EB0"/>
                </a:solidFill>
              </a:rPr>
              <a:t> </a:t>
            </a:r>
            <a:r>
              <a:rPr lang="en-US" sz="1200" b="1" dirty="0" err="1">
                <a:solidFill>
                  <a:srgbClr val="003EB0"/>
                </a:solidFill>
              </a:rPr>
              <a:t>Spaß</a:t>
            </a:r>
            <a:r>
              <a:rPr lang="en-US" sz="1200" b="1" dirty="0">
                <a:solidFill>
                  <a:srgbClr val="003EB0"/>
                </a:solidFill>
              </a:rPr>
              <a:t>, </a:t>
            </a:r>
            <a:r>
              <a:rPr lang="en-US" sz="1200" dirty="0">
                <a:solidFill>
                  <a:srgbClr val="003EB0"/>
                </a:solidFill>
              </a:rPr>
              <a:t>das </a:t>
            </a:r>
            <a:r>
              <a:rPr lang="en-US" sz="1200" dirty="0" err="1">
                <a:solidFill>
                  <a:srgbClr val="003EB0"/>
                </a:solidFill>
              </a:rPr>
              <a:t>ist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im</a:t>
            </a:r>
            <a:r>
              <a:rPr lang="en-US" sz="1200" dirty="0">
                <a:solidFill>
                  <a:srgbClr val="003EB0"/>
                </a:solidFill>
              </a:rPr>
              <a:t> PAYBACK </a:t>
            </a:r>
            <a:r>
              <a:rPr lang="en-US" sz="1200" dirty="0" err="1">
                <a:solidFill>
                  <a:srgbClr val="003EB0"/>
                </a:solidFill>
              </a:rPr>
              <a:t>Prinzip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verankert</a:t>
            </a:r>
            <a:r>
              <a:rPr lang="en-US" sz="1200" dirty="0">
                <a:solidFill>
                  <a:srgbClr val="003EB0"/>
                </a:solidFill>
              </a:rPr>
              <a:t>. </a:t>
            </a:r>
            <a:r>
              <a:rPr lang="en-US" sz="1200" dirty="0" err="1">
                <a:solidFill>
                  <a:srgbClr val="003EB0"/>
                </a:solidFill>
              </a:rPr>
              <a:t>Wortwitz</a:t>
            </a:r>
            <a:r>
              <a:rPr lang="en-US" sz="1200" dirty="0">
                <a:solidFill>
                  <a:srgbClr val="003EB0"/>
                </a:solidFill>
              </a:rPr>
              <a:t>, </a:t>
            </a:r>
            <a:r>
              <a:rPr lang="en-US" sz="1200" dirty="0" err="1">
                <a:solidFill>
                  <a:srgbClr val="003EB0"/>
                </a:solidFill>
              </a:rPr>
              <a:t>Situationskomik</a:t>
            </a:r>
            <a:r>
              <a:rPr lang="en-US" sz="1200" dirty="0">
                <a:solidFill>
                  <a:srgbClr val="003EB0"/>
                </a:solidFill>
              </a:rPr>
              <a:t>, </a:t>
            </a:r>
            <a:r>
              <a:rPr lang="en-US" sz="1200" dirty="0" err="1">
                <a:solidFill>
                  <a:srgbClr val="003EB0"/>
                </a:solidFill>
              </a:rPr>
              <a:t>Ironie</a:t>
            </a:r>
            <a:r>
              <a:rPr lang="en-US" sz="1200" dirty="0">
                <a:solidFill>
                  <a:srgbClr val="003EB0"/>
                </a:solidFill>
              </a:rPr>
              <a:t> und </a:t>
            </a:r>
            <a:r>
              <a:rPr lang="en-US" sz="1200" dirty="0" err="1">
                <a:solidFill>
                  <a:srgbClr val="003EB0"/>
                </a:solidFill>
              </a:rPr>
              <a:t>kleine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Pointee-Geschichten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bringen</a:t>
            </a:r>
            <a:r>
              <a:rPr lang="en-US" sz="1200" dirty="0">
                <a:solidFill>
                  <a:srgbClr val="003EB0"/>
                </a:solidFill>
              </a:rPr>
              <a:t> den </a:t>
            </a:r>
            <a:r>
              <a:rPr lang="en-US" sz="1200" dirty="0" err="1">
                <a:solidFill>
                  <a:srgbClr val="003EB0"/>
                </a:solidFill>
              </a:rPr>
              <a:t>Betrachter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zum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Schmunzeln</a:t>
            </a:r>
            <a:r>
              <a:rPr lang="en-US" sz="1200" dirty="0">
                <a:solidFill>
                  <a:srgbClr val="003EB0"/>
                </a:solidFill>
              </a:rPr>
              <a:t>. </a:t>
            </a:r>
            <a:r>
              <a:rPr lang="en-US" sz="1200" dirty="0" err="1">
                <a:solidFill>
                  <a:srgbClr val="003EB0"/>
                </a:solidFill>
              </a:rPr>
              <a:t>Dabei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sind</a:t>
            </a:r>
            <a:r>
              <a:rPr lang="en-US" sz="1200" dirty="0">
                <a:solidFill>
                  <a:srgbClr val="003EB0"/>
                </a:solidFill>
              </a:rPr>
              <a:t> die Pointees </a:t>
            </a:r>
            <a:r>
              <a:rPr lang="en-US" sz="1200" dirty="0" err="1">
                <a:solidFill>
                  <a:srgbClr val="003EB0"/>
                </a:solidFill>
              </a:rPr>
              <a:t>keine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lustigen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Randfiguren</a:t>
            </a:r>
            <a:r>
              <a:rPr lang="en-US" sz="1200" dirty="0">
                <a:solidFill>
                  <a:srgbClr val="003EB0"/>
                </a:solidFill>
              </a:rPr>
              <a:t>, </a:t>
            </a:r>
            <a:r>
              <a:rPr lang="en-US" sz="1200" dirty="0" err="1">
                <a:solidFill>
                  <a:srgbClr val="003EB0"/>
                </a:solidFill>
              </a:rPr>
              <a:t>sondern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ausdrucksstarke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Hauptdarsteller</a:t>
            </a:r>
            <a:r>
              <a:rPr lang="en-US" sz="1200" dirty="0">
                <a:solidFill>
                  <a:srgbClr val="003EB0"/>
                </a:solidFill>
              </a:rPr>
              <a:t>.</a:t>
            </a:r>
          </a:p>
          <a:p>
            <a:endParaRPr lang="en-US" sz="1200" dirty="0">
              <a:solidFill>
                <a:srgbClr val="003EB0"/>
              </a:solidFill>
            </a:endParaRPr>
          </a:p>
          <a:p>
            <a:r>
              <a:rPr lang="en-US" sz="1200" dirty="0">
                <a:solidFill>
                  <a:srgbClr val="003EB0"/>
                </a:solidFill>
              </a:rPr>
              <a:t>Die </a:t>
            </a:r>
            <a:r>
              <a:rPr lang="en-US" sz="1200" dirty="0" err="1">
                <a:solidFill>
                  <a:srgbClr val="003EB0"/>
                </a:solidFill>
              </a:rPr>
              <a:t>Geschichten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werden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anhand</a:t>
            </a:r>
            <a:r>
              <a:rPr lang="en-US" sz="1200" dirty="0">
                <a:solidFill>
                  <a:srgbClr val="003EB0"/>
                </a:solidFill>
              </a:rPr>
              <a:t> der Pointees </a:t>
            </a:r>
            <a:r>
              <a:rPr lang="en-US" sz="1200" dirty="0" err="1">
                <a:solidFill>
                  <a:srgbClr val="003EB0"/>
                </a:solidFill>
              </a:rPr>
              <a:t>mithilfe</a:t>
            </a:r>
            <a:r>
              <a:rPr lang="en-US" sz="1200" dirty="0">
                <a:solidFill>
                  <a:srgbClr val="003EB0"/>
                </a:solidFill>
              </a:rPr>
              <a:t> von </a:t>
            </a:r>
            <a:r>
              <a:rPr lang="en-US" sz="1200" dirty="0" err="1">
                <a:solidFill>
                  <a:srgbClr val="003EB0"/>
                </a:solidFill>
              </a:rPr>
              <a:t>Accessoires</a:t>
            </a:r>
            <a:r>
              <a:rPr lang="en-US" sz="1200" dirty="0">
                <a:solidFill>
                  <a:srgbClr val="003EB0"/>
                </a:solidFill>
              </a:rPr>
              <a:t>, dem </a:t>
            </a:r>
            <a:r>
              <a:rPr lang="en-US" sz="1200" dirty="0" err="1">
                <a:solidFill>
                  <a:srgbClr val="003EB0"/>
                </a:solidFill>
              </a:rPr>
              <a:t>Größenverhältnis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zwischen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Pointee</a:t>
            </a:r>
            <a:r>
              <a:rPr lang="en-US" sz="1200" dirty="0">
                <a:solidFill>
                  <a:srgbClr val="003EB0"/>
                </a:solidFill>
              </a:rPr>
              <a:t> und </a:t>
            </a:r>
            <a:r>
              <a:rPr lang="en-US" sz="1200" dirty="0" err="1">
                <a:solidFill>
                  <a:srgbClr val="003EB0"/>
                </a:solidFill>
              </a:rPr>
              <a:t>menschlichen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Produkten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oder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Interaktionen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zwischen</a:t>
            </a:r>
            <a:r>
              <a:rPr lang="en-US" sz="1200" dirty="0">
                <a:solidFill>
                  <a:srgbClr val="003EB0"/>
                </a:solidFill>
              </a:rPr>
              <a:t> den Pointees </a:t>
            </a:r>
            <a:r>
              <a:rPr lang="en-US" sz="1200" dirty="0" err="1">
                <a:solidFill>
                  <a:srgbClr val="003EB0"/>
                </a:solidFill>
              </a:rPr>
              <a:t>erzählt</a:t>
            </a:r>
            <a:r>
              <a:rPr lang="en-US" sz="1200" dirty="0">
                <a:solidFill>
                  <a:srgbClr val="003EB0"/>
                </a:solidFill>
              </a:rPr>
              <a:t>. </a:t>
            </a:r>
            <a:br>
              <a:rPr lang="en-US" sz="1200" dirty="0">
                <a:solidFill>
                  <a:srgbClr val="003EB0"/>
                </a:solidFill>
              </a:rPr>
            </a:br>
            <a:endParaRPr lang="en-US" sz="1200" dirty="0">
              <a:solidFill>
                <a:srgbClr val="003EB0"/>
              </a:solidFill>
            </a:endParaRPr>
          </a:p>
          <a:p>
            <a:r>
              <a:rPr lang="en-US" sz="1200" dirty="0">
                <a:solidFill>
                  <a:srgbClr val="003EB0"/>
                </a:solidFill>
              </a:rPr>
              <a:t>Die Pointees </a:t>
            </a:r>
            <a:r>
              <a:rPr lang="en-US" sz="1200" dirty="0" err="1">
                <a:solidFill>
                  <a:srgbClr val="003EB0"/>
                </a:solidFill>
              </a:rPr>
              <a:t>sind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dabei</a:t>
            </a:r>
            <a:r>
              <a:rPr lang="en-US" sz="1200" dirty="0">
                <a:solidFill>
                  <a:srgbClr val="003EB0"/>
                </a:solidFill>
              </a:rPr>
              <a:t> emotional </a:t>
            </a:r>
            <a:r>
              <a:rPr lang="en-US" sz="1200" dirty="0" err="1">
                <a:solidFill>
                  <a:srgbClr val="003EB0"/>
                </a:solidFill>
              </a:rPr>
              <a:t>vielseitig</a:t>
            </a:r>
            <a:r>
              <a:rPr lang="en-US" sz="1200" dirty="0">
                <a:solidFill>
                  <a:srgbClr val="003EB0"/>
                </a:solidFill>
              </a:rPr>
              <a:t> – </a:t>
            </a:r>
            <a:r>
              <a:rPr lang="en-US" sz="1200" dirty="0" err="1">
                <a:solidFill>
                  <a:srgbClr val="003EB0"/>
                </a:solidFill>
              </a:rPr>
              <a:t>sie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sind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nicht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nur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glücklich</a:t>
            </a:r>
            <a:r>
              <a:rPr lang="en-US" sz="1200" dirty="0">
                <a:solidFill>
                  <a:srgbClr val="003EB0"/>
                </a:solidFill>
              </a:rPr>
              <a:t>, </a:t>
            </a:r>
            <a:r>
              <a:rPr lang="en-US" sz="1200" dirty="0" err="1">
                <a:solidFill>
                  <a:srgbClr val="003EB0"/>
                </a:solidFill>
              </a:rPr>
              <a:t>sondern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können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beispielsweise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auch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wütend</a:t>
            </a:r>
            <a:r>
              <a:rPr lang="en-US" sz="1200" dirty="0">
                <a:solidFill>
                  <a:srgbClr val="003EB0"/>
                </a:solidFill>
              </a:rPr>
              <a:t>, </a:t>
            </a:r>
            <a:r>
              <a:rPr lang="en-US" sz="1200" dirty="0" err="1">
                <a:solidFill>
                  <a:srgbClr val="003EB0"/>
                </a:solidFill>
              </a:rPr>
              <a:t>ängstlich</a:t>
            </a:r>
            <a:r>
              <a:rPr lang="en-US" sz="1200" dirty="0">
                <a:solidFill>
                  <a:srgbClr val="003EB0"/>
                </a:solidFill>
              </a:rPr>
              <a:t>, </a:t>
            </a:r>
            <a:r>
              <a:rPr lang="en-US" sz="1200" dirty="0" err="1">
                <a:solidFill>
                  <a:srgbClr val="003EB0"/>
                </a:solidFill>
              </a:rPr>
              <a:t>angestrengt</a:t>
            </a:r>
            <a:r>
              <a:rPr lang="en-US" sz="1200" dirty="0">
                <a:solidFill>
                  <a:srgbClr val="003EB0"/>
                </a:solidFill>
              </a:rPr>
              <a:t>, </a:t>
            </a:r>
            <a:r>
              <a:rPr lang="en-US" sz="1200" dirty="0" err="1">
                <a:solidFill>
                  <a:srgbClr val="003EB0"/>
                </a:solidFill>
              </a:rPr>
              <a:t>skeptisch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oder</a:t>
            </a:r>
            <a:r>
              <a:rPr lang="en-US" sz="1200" dirty="0">
                <a:solidFill>
                  <a:srgbClr val="003EB0"/>
                </a:solidFill>
              </a:rPr>
              <a:t> </a:t>
            </a:r>
            <a:r>
              <a:rPr lang="en-US" sz="1200" dirty="0" err="1">
                <a:solidFill>
                  <a:srgbClr val="003EB0"/>
                </a:solidFill>
              </a:rPr>
              <a:t>albern</a:t>
            </a:r>
            <a:r>
              <a:rPr lang="en-US" sz="1200" dirty="0">
                <a:solidFill>
                  <a:srgbClr val="003EB0"/>
                </a:solidFill>
              </a:rPr>
              <a:t> sein.</a:t>
            </a:r>
          </a:p>
        </p:txBody>
      </p:sp>
      <p:pic>
        <p:nvPicPr>
          <p:cNvPr id="15" name="Grafik 14" descr="Ein Bild, das Text enthält.&#10;&#10;Automatisch generierte Beschreibung">
            <a:extLst>
              <a:ext uri="{FF2B5EF4-FFF2-40B4-BE49-F238E27FC236}">
                <a16:creationId xmlns:a16="http://schemas.microsoft.com/office/drawing/2014/main" id="{9CA6B722-8CA2-71F3-2CAB-61152AB94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61"/>
          <a:stretch/>
        </p:blipFill>
        <p:spPr>
          <a:xfrm>
            <a:off x="982879" y="1221583"/>
            <a:ext cx="10224655" cy="5160167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BE0A93B8-987B-0FB5-C39B-A08BA7B59D30}"/>
              </a:ext>
            </a:extLst>
          </p:cNvPr>
          <p:cNvSpPr txBox="1"/>
          <p:nvPr/>
        </p:nvSpPr>
        <p:spPr>
          <a:xfrm>
            <a:off x="6923314" y="1312895"/>
            <a:ext cx="4284436" cy="18928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200" dirty="0">
                <a:solidFill>
                  <a:srgbClr val="003EB0"/>
                </a:solidFill>
                <a:latin typeface="+mj-lt"/>
              </a:rPr>
              <a:t>PAYBACK is fun</a:t>
            </a:r>
            <a:r>
              <a:rPr lang="en-US" sz="1200" dirty="0">
                <a:solidFill>
                  <a:srgbClr val="003EB0"/>
                </a:solidFill>
              </a:rPr>
              <a:t> - that's anchored in the PAYBACK principle. 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solidFill>
                  <a:srgbClr val="003EB0"/>
                </a:solidFill>
              </a:rPr>
              <a:t>Wordplay, situation comedy, irony and little punchline stories make the viewer smile. </a:t>
            </a:r>
            <a:r>
              <a:rPr lang="en-US" sz="1200" dirty="0" err="1">
                <a:solidFill>
                  <a:srgbClr val="003EB0"/>
                </a:solidFill>
              </a:rPr>
              <a:t>Pointees</a:t>
            </a:r>
            <a:r>
              <a:rPr lang="en-US" sz="1200" dirty="0">
                <a:solidFill>
                  <a:srgbClr val="003EB0"/>
                </a:solidFill>
              </a:rPr>
              <a:t> are not funny marginal figures, but expressive protagonists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solidFill>
                  <a:srgbClr val="003EB0"/>
                </a:solidFill>
              </a:rPr>
              <a:t>.The stories are told on the basis of the </a:t>
            </a:r>
            <a:r>
              <a:rPr lang="en-US" sz="1200" dirty="0" err="1">
                <a:solidFill>
                  <a:srgbClr val="003EB0"/>
                </a:solidFill>
              </a:rPr>
              <a:t>Pointees</a:t>
            </a:r>
            <a:r>
              <a:rPr lang="en-US" sz="1200" dirty="0">
                <a:solidFill>
                  <a:srgbClr val="003EB0"/>
                </a:solidFill>
              </a:rPr>
              <a:t> with the help of accessories, the size relationship between </a:t>
            </a:r>
            <a:r>
              <a:rPr lang="en-US" sz="1200" dirty="0" err="1">
                <a:solidFill>
                  <a:srgbClr val="003EB0"/>
                </a:solidFill>
              </a:rPr>
              <a:t>Pointee</a:t>
            </a:r>
            <a:r>
              <a:rPr lang="en-US" sz="1200" dirty="0">
                <a:solidFill>
                  <a:srgbClr val="003EB0"/>
                </a:solidFill>
              </a:rPr>
              <a:t> and human products or interactions between the </a:t>
            </a:r>
            <a:r>
              <a:rPr lang="en-US" sz="1200" dirty="0" err="1">
                <a:solidFill>
                  <a:srgbClr val="003EB0"/>
                </a:solidFill>
              </a:rPr>
              <a:t>Pointees</a:t>
            </a:r>
            <a:r>
              <a:rPr lang="en-US" sz="1200" dirty="0">
                <a:solidFill>
                  <a:srgbClr val="003EB0"/>
                </a:solidFill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solidFill>
                  <a:srgbClr val="003EB0"/>
                </a:solidFill>
              </a:rPr>
              <a:t>Pointees are emotionally versatile - they are not only happy, but can also be angry, anxious, strained, skeptical or silly, for example.</a:t>
            </a:r>
          </a:p>
        </p:txBody>
      </p:sp>
    </p:spTree>
    <p:extLst>
      <p:ext uri="{BB962C8B-B14F-4D97-AF65-F5344CB8AC3E}">
        <p14:creationId xmlns:p14="http://schemas.microsoft.com/office/powerpoint/2010/main" val="100991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7741E95-4936-B566-F90F-DE3DA8A2BE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CE48D65-3A68-3756-76D4-E7D277214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4727" y="6517302"/>
            <a:ext cx="133049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1625802-2E2B-EB73-91AE-F3A51E2E6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Explanation of the use of Pointees (2)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C4ABDB7-DC92-4A35-164F-1D87107E2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879" y="1213554"/>
            <a:ext cx="10224655" cy="521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5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Freihandform: Form 124">
            <a:extLst>
              <a:ext uri="{FF2B5EF4-FFF2-40B4-BE49-F238E27FC236}">
                <a16:creationId xmlns:a16="http://schemas.microsoft.com/office/drawing/2014/main" id="{B3403F06-57CC-9296-17D7-1BC45594698D}"/>
              </a:ext>
            </a:extLst>
          </p:cNvPr>
          <p:cNvSpPr/>
          <p:nvPr/>
        </p:nvSpPr>
        <p:spPr bwMode="gray">
          <a:xfrm>
            <a:off x="7804849" y="4148046"/>
            <a:ext cx="297899" cy="297899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chemeClr val="accent4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6" name="Freihandform: Form 125">
            <a:extLst>
              <a:ext uri="{FF2B5EF4-FFF2-40B4-BE49-F238E27FC236}">
                <a16:creationId xmlns:a16="http://schemas.microsoft.com/office/drawing/2014/main" id="{895C926C-1FE5-05C9-7FE2-069C8F90DF17}"/>
              </a:ext>
            </a:extLst>
          </p:cNvPr>
          <p:cNvSpPr/>
          <p:nvPr/>
        </p:nvSpPr>
        <p:spPr bwMode="gray">
          <a:xfrm>
            <a:off x="6529414" y="2557004"/>
            <a:ext cx="297899" cy="297899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chemeClr val="accent2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8" name="Freihandform: Form 117">
            <a:extLst>
              <a:ext uri="{FF2B5EF4-FFF2-40B4-BE49-F238E27FC236}">
                <a16:creationId xmlns:a16="http://schemas.microsoft.com/office/drawing/2014/main" id="{CA83AAD5-9A33-7958-853F-5074310070EA}"/>
              </a:ext>
            </a:extLst>
          </p:cNvPr>
          <p:cNvSpPr/>
          <p:nvPr/>
        </p:nvSpPr>
        <p:spPr bwMode="gray">
          <a:xfrm>
            <a:off x="6958566" y="5183468"/>
            <a:ext cx="297897" cy="297897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chemeClr val="accent6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Titel 24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</p:spPr>
        <p:txBody>
          <a:bodyPr/>
          <a:lstStyle/>
          <a:p>
            <a:r>
              <a:rPr lang="en-US" dirty="0"/>
              <a:t>Smartphones color palette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 bwMode="gray"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713506" y="6517302"/>
            <a:ext cx="144270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7108E91-DA0E-4FCA-A814-E1418C550D09}"/>
              </a:ext>
            </a:extLst>
          </p:cNvPr>
          <p:cNvSpPr/>
          <p:nvPr/>
        </p:nvSpPr>
        <p:spPr bwMode="gray">
          <a:xfrm>
            <a:off x="6096000" y="4148050"/>
            <a:ext cx="297897" cy="297898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F84C0B9B-FEC1-4303-A818-22BADC917C5B}"/>
              </a:ext>
            </a:extLst>
          </p:cNvPr>
          <p:cNvSpPr/>
          <p:nvPr/>
        </p:nvSpPr>
        <p:spPr bwMode="gray">
          <a:xfrm>
            <a:off x="6529212" y="4148050"/>
            <a:ext cx="297897" cy="297898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141A0B75-7538-4E0F-9AD1-55E8462282CC}"/>
              </a:ext>
            </a:extLst>
          </p:cNvPr>
          <p:cNvSpPr/>
          <p:nvPr/>
        </p:nvSpPr>
        <p:spPr bwMode="gray">
          <a:xfrm>
            <a:off x="6954424" y="4148050"/>
            <a:ext cx="297897" cy="297898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512AC5D1-7962-40F8-A374-6D3FAA3548A6}"/>
              </a:ext>
            </a:extLst>
          </p:cNvPr>
          <p:cNvSpPr/>
          <p:nvPr/>
        </p:nvSpPr>
        <p:spPr bwMode="gray">
          <a:xfrm>
            <a:off x="6096000" y="2557007"/>
            <a:ext cx="297897" cy="29789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5CAF861C-504F-49A7-91E8-D72A7D150420}"/>
              </a:ext>
            </a:extLst>
          </p:cNvPr>
          <p:cNvSpPr/>
          <p:nvPr/>
        </p:nvSpPr>
        <p:spPr bwMode="gray">
          <a:xfrm>
            <a:off x="6954830" y="2557007"/>
            <a:ext cx="297897" cy="297898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feld 88"/>
          <p:cNvSpPr txBox="1"/>
          <p:nvPr/>
        </p:nvSpPr>
        <p:spPr bwMode="gray">
          <a:xfrm>
            <a:off x="6096000" y="4661067"/>
            <a:ext cx="3427443" cy="3905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Accent colors: highlighting with accent </a:t>
            </a:r>
            <a:r>
              <a:rPr lang="en-US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clors</a:t>
            </a:r>
            <a: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in text, stages, and eye-catchers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8860219-84E8-4B85-8D98-6E1FE8452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gray">
          <a:xfrm>
            <a:off x="3439367" y="1249522"/>
            <a:ext cx="2384369" cy="4846478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BF52E3F0-023E-4B0B-B84C-D527A6058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gray">
          <a:xfrm>
            <a:off x="925074" y="1249523"/>
            <a:ext cx="2382842" cy="4844587"/>
          </a:xfrm>
          <a:prstGeom prst="rect">
            <a:avLst/>
          </a:prstGeom>
        </p:spPr>
      </p:pic>
      <p:sp>
        <p:nvSpPr>
          <p:cNvPr id="99" name="Freihandform: Form 98">
            <a:extLst>
              <a:ext uri="{FF2B5EF4-FFF2-40B4-BE49-F238E27FC236}">
                <a16:creationId xmlns:a16="http://schemas.microsoft.com/office/drawing/2014/main" id="{1F60D2F1-7684-9399-57A7-B6C01F81BFEF}"/>
              </a:ext>
            </a:extLst>
          </p:cNvPr>
          <p:cNvSpPr/>
          <p:nvPr/>
        </p:nvSpPr>
        <p:spPr bwMode="gray">
          <a:xfrm>
            <a:off x="6096000" y="5183468"/>
            <a:ext cx="297897" cy="297897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AD3966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0" name="Freihandform: Form 99">
            <a:extLst>
              <a:ext uri="{FF2B5EF4-FFF2-40B4-BE49-F238E27FC236}">
                <a16:creationId xmlns:a16="http://schemas.microsoft.com/office/drawing/2014/main" id="{F732B4A9-0B3C-BED4-73F5-DB8709FA3AB6}"/>
              </a:ext>
            </a:extLst>
          </p:cNvPr>
          <p:cNvSpPr/>
          <p:nvPr/>
        </p:nvSpPr>
        <p:spPr bwMode="gray">
          <a:xfrm>
            <a:off x="6530136" y="5183468"/>
            <a:ext cx="297897" cy="297897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459A2B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2" name="Freihandform: Form 101">
            <a:extLst>
              <a:ext uri="{FF2B5EF4-FFF2-40B4-BE49-F238E27FC236}">
                <a16:creationId xmlns:a16="http://schemas.microsoft.com/office/drawing/2014/main" id="{172AE6BD-5B68-C0DE-5D5B-34EDCB5F5994}"/>
              </a:ext>
            </a:extLst>
          </p:cNvPr>
          <p:cNvSpPr/>
          <p:nvPr/>
        </p:nvSpPr>
        <p:spPr bwMode="gray">
          <a:xfrm>
            <a:off x="7386996" y="5183468"/>
            <a:ext cx="297897" cy="297897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53B7BA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3" name="Freihandform: Form 102">
            <a:extLst>
              <a:ext uri="{FF2B5EF4-FFF2-40B4-BE49-F238E27FC236}">
                <a16:creationId xmlns:a16="http://schemas.microsoft.com/office/drawing/2014/main" id="{E6308F23-E40C-7358-4A53-A79D2A0A88F3}"/>
              </a:ext>
            </a:extLst>
          </p:cNvPr>
          <p:cNvSpPr/>
          <p:nvPr/>
        </p:nvSpPr>
        <p:spPr bwMode="gray">
          <a:xfrm>
            <a:off x="7815426" y="5183468"/>
            <a:ext cx="297897" cy="297897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FFA905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4" name="Freihandform: Form 103">
            <a:extLst>
              <a:ext uri="{FF2B5EF4-FFF2-40B4-BE49-F238E27FC236}">
                <a16:creationId xmlns:a16="http://schemas.microsoft.com/office/drawing/2014/main" id="{E5111453-D70C-5907-E20D-FE642F1D7226}"/>
              </a:ext>
            </a:extLst>
          </p:cNvPr>
          <p:cNvSpPr/>
          <p:nvPr/>
        </p:nvSpPr>
        <p:spPr bwMode="gray">
          <a:xfrm>
            <a:off x="8243856" y="5183468"/>
            <a:ext cx="297897" cy="297897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00BBFD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7" name="Freihandform: Form 106">
            <a:extLst>
              <a:ext uri="{FF2B5EF4-FFF2-40B4-BE49-F238E27FC236}">
                <a16:creationId xmlns:a16="http://schemas.microsoft.com/office/drawing/2014/main" id="{6FBC6B78-1895-8F0A-0AEE-6F74FBA4CFA3}"/>
              </a:ext>
            </a:extLst>
          </p:cNvPr>
          <p:cNvSpPr/>
          <p:nvPr/>
        </p:nvSpPr>
        <p:spPr bwMode="gray">
          <a:xfrm>
            <a:off x="8672286" y="5183468"/>
            <a:ext cx="297897" cy="297897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4DABF8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0" name="Freihandform: Form 129">
            <a:extLst>
              <a:ext uri="{FF2B5EF4-FFF2-40B4-BE49-F238E27FC236}">
                <a16:creationId xmlns:a16="http://schemas.microsoft.com/office/drawing/2014/main" id="{F5CBF2C2-00B3-AEA9-9618-352D59A7D107}"/>
              </a:ext>
            </a:extLst>
          </p:cNvPr>
          <p:cNvSpPr/>
          <p:nvPr/>
        </p:nvSpPr>
        <p:spPr bwMode="gray">
          <a:xfrm>
            <a:off x="9100716" y="5183468"/>
            <a:ext cx="297897" cy="297897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3880F6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1" name="Freihandform: Form 130">
            <a:extLst>
              <a:ext uri="{FF2B5EF4-FFF2-40B4-BE49-F238E27FC236}">
                <a16:creationId xmlns:a16="http://schemas.microsoft.com/office/drawing/2014/main" id="{BF8E4677-3DA5-0E4D-DDF1-832030C746F0}"/>
              </a:ext>
            </a:extLst>
          </p:cNvPr>
          <p:cNvSpPr/>
          <p:nvPr/>
        </p:nvSpPr>
        <p:spPr bwMode="gray">
          <a:xfrm>
            <a:off x="9529149" y="5183468"/>
            <a:ext cx="297897" cy="297897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0068E3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3" name="Rechteck 132">
            <a:extLst>
              <a:ext uri="{FF2B5EF4-FFF2-40B4-BE49-F238E27FC236}">
                <a16:creationId xmlns:a16="http://schemas.microsoft.com/office/drawing/2014/main" id="{6AB406C9-E68F-68D4-DAF5-CD956836E437}"/>
              </a:ext>
            </a:extLst>
          </p:cNvPr>
          <p:cNvSpPr/>
          <p:nvPr/>
        </p:nvSpPr>
        <p:spPr bwMode="gray">
          <a:xfrm>
            <a:off x="7379636" y="4148050"/>
            <a:ext cx="297897" cy="297898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E43FAD0-E4DE-2088-2898-2AF6398251BE}"/>
              </a:ext>
            </a:extLst>
          </p:cNvPr>
          <p:cNvSpPr/>
          <p:nvPr/>
        </p:nvSpPr>
        <p:spPr bwMode="gray">
          <a:xfrm>
            <a:off x="7380245" y="2557007"/>
            <a:ext cx="297897" cy="29789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6939461-9167-2D78-F797-3BB8ABE349D7}"/>
              </a:ext>
            </a:extLst>
          </p:cNvPr>
          <p:cNvSpPr txBox="1"/>
          <p:nvPr/>
        </p:nvSpPr>
        <p:spPr bwMode="gray">
          <a:xfrm>
            <a:off x="6096000" y="2283316"/>
            <a:ext cx="981038" cy="1874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Primary colors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66EA32D-FA1F-9C0E-FD43-DE9C74165D38}"/>
              </a:ext>
            </a:extLst>
          </p:cNvPr>
          <p:cNvSpPr/>
          <p:nvPr/>
        </p:nvSpPr>
        <p:spPr bwMode="gray">
          <a:xfrm>
            <a:off x="6096000" y="3288653"/>
            <a:ext cx="297897" cy="297898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F771573-277A-5619-3FC7-296E9EBEA418}"/>
              </a:ext>
            </a:extLst>
          </p:cNvPr>
          <p:cNvSpPr txBox="1"/>
          <p:nvPr/>
        </p:nvSpPr>
        <p:spPr bwMode="gray">
          <a:xfrm>
            <a:off x="6096000" y="3860216"/>
            <a:ext cx="1184620" cy="1874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Secundary</a:t>
            </a:r>
            <a: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colors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C70E719-9491-0EA7-FB29-C6329A4CF690}"/>
              </a:ext>
            </a:extLst>
          </p:cNvPr>
          <p:cNvSpPr txBox="1"/>
          <p:nvPr/>
        </p:nvSpPr>
        <p:spPr bwMode="gray">
          <a:xfrm>
            <a:off x="6096000" y="3020635"/>
            <a:ext cx="682879" cy="1874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Font color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1F1E4F6-638A-60B9-7AF4-C7BF86C75BC7}"/>
              </a:ext>
            </a:extLst>
          </p:cNvPr>
          <p:cNvSpPr txBox="1"/>
          <p:nvPr/>
        </p:nvSpPr>
        <p:spPr bwMode="gray">
          <a:xfrm>
            <a:off x="6096000" y="5756460"/>
            <a:ext cx="3010440" cy="1874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Shades of Blue (for illustrative backgrounds</a:t>
            </a:r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32238A87-F4C9-B1A1-DC71-4AD4511F2882}"/>
              </a:ext>
            </a:extLst>
          </p:cNvPr>
          <p:cNvSpPr/>
          <p:nvPr/>
        </p:nvSpPr>
        <p:spPr bwMode="gray">
          <a:xfrm>
            <a:off x="8672284" y="6090962"/>
            <a:ext cx="297899" cy="297899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chemeClr val="accent4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6A7ABE6-EDE5-1D2C-D7A7-338166F5CD73}"/>
              </a:ext>
            </a:extLst>
          </p:cNvPr>
          <p:cNvSpPr/>
          <p:nvPr/>
        </p:nvSpPr>
        <p:spPr bwMode="gray">
          <a:xfrm>
            <a:off x="7384144" y="6090962"/>
            <a:ext cx="297897" cy="297898"/>
          </a:xfrm>
          <a:prstGeom prst="rect">
            <a:avLst/>
          </a:prstGeom>
          <a:solidFill>
            <a:srgbClr val="D8ECF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9433F2C8-AA72-52D2-1CE3-56E850EA3F5E}"/>
              </a:ext>
            </a:extLst>
          </p:cNvPr>
          <p:cNvSpPr/>
          <p:nvPr/>
        </p:nvSpPr>
        <p:spPr bwMode="gray">
          <a:xfrm>
            <a:off x="7813524" y="6090962"/>
            <a:ext cx="297897" cy="297898"/>
          </a:xfrm>
          <a:prstGeom prst="rect">
            <a:avLst/>
          </a:prstGeom>
          <a:solidFill>
            <a:srgbClr val="CBE5F9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B020C971-68D7-CAD2-E02D-450B8A77F617}"/>
              </a:ext>
            </a:extLst>
          </p:cNvPr>
          <p:cNvSpPr/>
          <p:nvPr/>
        </p:nvSpPr>
        <p:spPr bwMode="gray">
          <a:xfrm>
            <a:off x="8242904" y="6090962"/>
            <a:ext cx="297897" cy="297898"/>
          </a:xfrm>
          <a:prstGeom prst="rect">
            <a:avLst/>
          </a:prstGeom>
          <a:solidFill>
            <a:srgbClr val="C1E0F7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5009A818-5BFC-936F-C2CA-637926AF44E4}"/>
              </a:ext>
            </a:extLst>
          </p:cNvPr>
          <p:cNvSpPr/>
          <p:nvPr/>
        </p:nvSpPr>
        <p:spPr bwMode="gray">
          <a:xfrm>
            <a:off x="6954764" y="6090961"/>
            <a:ext cx="297897" cy="297898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90F2B039-8A3A-77E1-68C5-E64F619684D1}"/>
              </a:ext>
            </a:extLst>
          </p:cNvPr>
          <p:cNvSpPr/>
          <p:nvPr/>
        </p:nvSpPr>
        <p:spPr bwMode="gray">
          <a:xfrm>
            <a:off x="6525382" y="6090961"/>
            <a:ext cx="297899" cy="297899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ECF6FD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7C7C2BCB-C31D-C497-F196-640B9441A160}"/>
              </a:ext>
            </a:extLst>
          </p:cNvPr>
          <p:cNvSpPr/>
          <p:nvPr/>
        </p:nvSpPr>
        <p:spPr bwMode="gray">
          <a:xfrm>
            <a:off x="6096000" y="6090961"/>
            <a:ext cx="297899" cy="297899"/>
          </a:xfrm>
          <a:custGeom>
            <a:avLst/>
            <a:gdLst>
              <a:gd name="connsiteX0" fmla="*/ 0 w 408884"/>
              <a:gd name="connsiteY0" fmla="*/ 0 h 408884"/>
              <a:gd name="connsiteX1" fmla="*/ 408885 w 408884"/>
              <a:gd name="connsiteY1" fmla="*/ 0 h 408884"/>
              <a:gd name="connsiteX2" fmla="*/ 408885 w 408884"/>
              <a:gd name="connsiteY2" fmla="*/ 408885 h 408884"/>
              <a:gd name="connsiteX3" fmla="*/ 0 w 408884"/>
              <a:gd name="connsiteY3" fmla="*/ 408885 h 408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884" h="408884">
                <a:moveTo>
                  <a:pt x="0" y="0"/>
                </a:moveTo>
                <a:lnTo>
                  <a:pt x="408885" y="0"/>
                </a:lnTo>
                <a:lnTo>
                  <a:pt x="408885" y="408885"/>
                </a:lnTo>
                <a:lnTo>
                  <a:pt x="0" y="408885"/>
                </a:lnTo>
                <a:close/>
              </a:path>
            </a:pathLst>
          </a:custGeom>
          <a:solidFill>
            <a:srgbClr val="F5F9FE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27D4EB9-C115-7483-69AE-C85EC528A85F}"/>
              </a:ext>
            </a:extLst>
          </p:cNvPr>
          <p:cNvSpPr txBox="1"/>
          <p:nvPr/>
        </p:nvSpPr>
        <p:spPr>
          <a:xfrm>
            <a:off x="8650288" y="1363439"/>
            <a:ext cx="2552488" cy="12434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You can find more information about colors, design, etc. on the </a:t>
            </a:r>
            <a:r>
              <a:rPr lang="en-US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Brandpoint</a:t>
            </a: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in the Brand Guidelines: </a:t>
            </a:r>
            <a:r>
              <a:rPr lang="en-US" sz="1400" dirty="0">
                <a:hlinkClick r:id="rId5"/>
              </a:rPr>
              <a:t>PAYBACK Brand Portal</a:t>
            </a:r>
            <a:r>
              <a:rPr lang="en-US" sz="1400" dirty="0"/>
              <a:t> </a:t>
            </a:r>
            <a:endParaRPr lang="en-US" sz="1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endParaRPr lang="en-US" sz="1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F48056A7-7C15-F2ED-D27E-97A76B86B61D}"/>
              </a:ext>
            </a:extLst>
          </p:cNvPr>
          <p:cNvSpPr/>
          <p:nvPr/>
        </p:nvSpPr>
        <p:spPr bwMode="gray">
          <a:xfrm>
            <a:off x="7103740" y="645431"/>
            <a:ext cx="1288112" cy="1265004"/>
          </a:xfrm>
          <a:custGeom>
            <a:avLst/>
            <a:gdLst>
              <a:gd name="connsiteX0" fmla="*/ 246718 w 434925"/>
              <a:gd name="connsiteY0" fmla="*/ 427124 h 427123"/>
              <a:gd name="connsiteX1" fmla="*/ 434925 w 434925"/>
              <a:gd name="connsiteY1" fmla="*/ 213074 h 427123"/>
              <a:gd name="connsiteX2" fmla="*/ 193084 w 434925"/>
              <a:gd name="connsiteY2" fmla="*/ 0 h 427123"/>
              <a:gd name="connsiteX3" fmla="*/ 0 w 434925"/>
              <a:gd name="connsiteY3" fmla="*/ 213074 h 427123"/>
              <a:gd name="connsiteX4" fmla="*/ 246718 w 434925"/>
              <a:gd name="connsiteY4" fmla="*/ 427124 h 42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925" h="427123">
                <a:moveTo>
                  <a:pt x="246718" y="427124"/>
                </a:moveTo>
                <a:cubicBezTo>
                  <a:pt x="366663" y="427124"/>
                  <a:pt x="434925" y="326682"/>
                  <a:pt x="434925" y="213074"/>
                </a:cubicBezTo>
                <a:cubicBezTo>
                  <a:pt x="434925" y="99467"/>
                  <a:pt x="313029" y="0"/>
                  <a:pt x="193084" y="0"/>
                </a:cubicBezTo>
                <a:cubicBezTo>
                  <a:pt x="73138" y="0"/>
                  <a:pt x="0" y="98980"/>
                  <a:pt x="0" y="213074"/>
                </a:cubicBezTo>
                <a:cubicBezTo>
                  <a:pt x="0" y="327169"/>
                  <a:pt x="126772" y="427124"/>
                  <a:pt x="246718" y="427124"/>
                </a:cubicBezTo>
              </a:path>
            </a:pathLst>
          </a:custGeom>
          <a:solidFill>
            <a:srgbClr val="53B7BA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Here is </a:t>
            </a:r>
            <a:br>
              <a:rPr lang="en-US" dirty="0">
                <a:solidFill>
                  <a:schemeClr val="bg1"/>
                </a:solidFill>
                <a:latin typeface="+mj-lt"/>
              </a:rPr>
            </a:br>
            <a:r>
              <a:rPr lang="en-US" dirty="0">
                <a:solidFill>
                  <a:schemeClr val="bg1"/>
                </a:solidFill>
                <a:latin typeface="+mj-lt"/>
              </a:rPr>
              <a:t>more!</a:t>
            </a:r>
          </a:p>
        </p:txBody>
      </p:sp>
    </p:spTree>
    <p:extLst>
      <p:ext uri="{BB962C8B-B14F-4D97-AF65-F5344CB8AC3E}">
        <p14:creationId xmlns:p14="http://schemas.microsoft.com/office/powerpoint/2010/main" val="255345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Icons and important information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715108" y="6517302"/>
            <a:ext cx="14266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81E113C-B791-0895-E982-614C3E2D828C}"/>
              </a:ext>
            </a:extLst>
          </p:cNvPr>
          <p:cNvSpPr txBox="1"/>
          <p:nvPr/>
        </p:nvSpPr>
        <p:spPr>
          <a:xfrm>
            <a:off x="8650288" y="1363439"/>
            <a:ext cx="2552488" cy="3773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More icons can be found in the PAYBACK tab in </a:t>
            </a:r>
            <a:r>
              <a:rPr lang="en-US" sz="1400" dirty="0">
                <a:solidFill>
                  <a:srgbClr val="00BBFD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Icons</a:t>
            </a: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</a:pPr>
            <a:endParaRPr lang="en-US" sz="1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Pointees</a:t>
            </a: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and more templates are also stored in the PAYBACK tab in </a:t>
            </a:r>
            <a:r>
              <a:rPr lang="en-US" sz="1400" dirty="0">
                <a:solidFill>
                  <a:srgbClr val="00BBFD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Slide Libraries</a:t>
            </a: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</a:pPr>
            <a:endParaRPr lang="en-US" sz="1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For easier selection of images via preview, you can go directly to </a:t>
            </a:r>
            <a:r>
              <a:rPr lang="en-US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sharepoint</a:t>
            </a: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via view. </a:t>
            </a:r>
          </a:p>
          <a:p>
            <a:pPr>
              <a:lnSpc>
                <a:spcPct val="110000"/>
              </a:lnSpc>
            </a:pPr>
            <a:endParaRPr lang="en-US" sz="1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Link to the images: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https://loyaltypartnergroup.sharepoint.com/:f:/r/sites/OrgAssets/PAYBACK%20Ribbon/Pictures?csf=1&amp;web=1&amp;e=nmB6eu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 descr="Volltreffer mit einfarbiger Füllung">
            <a:extLst>
              <a:ext uri="{FF2B5EF4-FFF2-40B4-BE49-F238E27FC236}">
                <a16:creationId xmlns:a16="http://schemas.microsoft.com/office/drawing/2014/main" id="{C7685267-40F4-2EBF-F4FC-9691FB91E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gray">
          <a:xfrm>
            <a:off x="6484913" y="2252837"/>
            <a:ext cx="540000" cy="540000"/>
          </a:xfrm>
          <a:prstGeom prst="rect">
            <a:avLst/>
          </a:prstGeom>
        </p:spPr>
      </p:pic>
      <p:pic>
        <p:nvPicPr>
          <p:cNvPr id="19" name="Grafik 18" descr="Euro mit einfarbiger Füllung">
            <a:extLst>
              <a:ext uri="{FF2B5EF4-FFF2-40B4-BE49-F238E27FC236}">
                <a16:creationId xmlns:a16="http://schemas.microsoft.com/office/drawing/2014/main" id="{E82C918E-7389-2DC9-0490-0BDF21E202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 bwMode="gray">
          <a:xfrm>
            <a:off x="4425713" y="2252837"/>
            <a:ext cx="540000" cy="540000"/>
          </a:xfrm>
          <a:prstGeom prst="rect">
            <a:avLst/>
          </a:prstGeom>
        </p:spPr>
      </p:pic>
      <p:pic>
        <p:nvPicPr>
          <p:cNvPr id="24" name="Grafik 23" descr="Start mit einfarbiger Füllung">
            <a:extLst>
              <a:ext uri="{FF2B5EF4-FFF2-40B4-BE49-F238E27FC236}">
                <a16:creationId xmlns:a16="http://schemas.microsoft.com/office/drawing/2014/main" id="{4E8B2761-DC4F-B660-BFDD-ECD5C22D5A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 bwMode="gray">
          <a:xfrm>
            <a:off x="7171313" y="2252837"/>
            <a:ext cx="540000" cy="540000"/>
          </a:xfrm>
          <a:prstGeom prst="rect">
            <a:avLst/>
          </a:prstGeom>
        </p:spPr>
      </p:pic>
      <p:pic>
        <p:nvPicPr>
          <p:cNvPr id="29" name="Grafik 28" descr="Warenkorb mit einfarbiger Füllung">
            <a:extLst>
              <a:ext uri="{FF2B5EF4-FFF2-40B4-BE49-F238E27FC236}">
                <a16:creationId xmlns:a16="http://schemas.microsoft.com/office/drawing/2014/main" id="{EA40D569-2A30-CBE4-115B-8564A31BD4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 bwMode="gray">
          <a:xfrm>
            <a:off x="3739313" y="2252837"/>
            <a:ext cx="540000" cy="540000"/>
          </a:xfrm>
          <a:prstGeom prst="rect">
            <a:avLst/>
          </a:prstGeom>
        </p:spPr>
      </p:pic>
      <p:pic>
        <p:nvPicPr>
          <p:cNvPr id="41" name="Grafik 40" descr="Barcode mit einfarbiger Füllung">
            <a:extLst>
              <a:ext uri="{FF2B5EF4-FFF2-40B4-BE49-F238E27FC236}">
                <a16:creationId xmlns:a16="http://schemas.microsoft.com/office/drawing/2014/main" id="{715C5861-39D3-0F74-BD7D-0D7F392C5ED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 bwMode="gray">
          <a:xfrm>
            <a:off x="3052913" y="2252837"/>
            <a:ext cx="540000" cy="540000"/>
          </a:xfrm>
          <a:prstGeom prst="rect">
            <a:avLst/>
          </a:prstGeom>
        </p:spPr>
      </p:pic>
      <p:pic>
        <p:nvPicPr>
          <p:cNvPr id="72" name="Grafik 71" descr="Lachendes Gesicht mit einfarbiger Füllung mit einfarbiger Füllung">
            <a:extLst>
              <a:ext uri="{FF2B5EF4-FFF2-40B4-BE49-F238E27FC236}">
                <a16:creationId xmlns:a16="http://schemas.microsoft.com/office/drawing/2014/main" id="{190885D4-1464-216E-E5F5-32CD8C3C67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 bwMode="gray">
          <a:xfrm>
            <a:off x="1680113" y="2252837"/>
            <a:ext cx="540000" cy="540000"/>
          </a:xfrm>
          <a:prstGeom prst="rect">
            <a:avLst/>
          </a:prstGeom>
        </p:spPr>
      </p:pic>
      <p:pic>
        <p:nvPicPr>
          <p:cNvPr id="73" name="Grafik 72" descr="Neutrales Gesicht mit einfarbiger Füllung mit einfarbiger Füllung">
            <a:extLst>
              <a:ext uri="{FF2B5EF4-FFF2-40B4-BE49-F238E27FC236}">
                <a16:creationId xmlns:a16="http://schemas.microsoft.com/office/drawing/2014/main" id="{E83D844F-A3FC-C727-AC6E-5E9FB166066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 bwMode="gray">
          <a:xfrm>
            <a:off x="2366513" y="2252837"/>
            <a:ext cx="540000" cy="540000"/>
          </a:xfrm>
          <a:prstGeom prst="rect">
            <a:avLst/>
          </a:prstGeom>
        </p:spPr>
      </p:pic>
      <p:pic>
        <p:nvPicPr>
          <p:cNvPr id="74" name="Grafik 73" descr="Trauriges Gesicht mit einfarbiger Füllung mit einfarbiger Füllung">
            <a:extLst>
              <a:ext uri="{FF2B5EF4-FFF2-40B4-BE49-F238E27FC236}">
                <a16:creationId xmlns:a16="http://schemas.microsoft.com/office/drawing/2014/main" id="{E363EBD5-49B0-7AF7-F418-8D5F39EBB0B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 bwMode="gray">
          <a:xfrm>
            <a:off x="993713" y="2252837"/>
            <a:ext cx="540000" cy="540000"/>
          </a:xfrm>
          <a:prstGeom prst="rect">
            <a:avLst/>
          </a:prstGeom>
        </p:spPr>
      </p:pic>
      <p:pic>
        <p:nvPicPr>
          <p:cNvPr id="75" name="Grafik 74" descr="Einkaufstasche mit einfarbiger Füllung">
            <a:extLst>
              <a:ext uri="{FF2B5EF4-FFF2-40B4-BE49-F238E27FC236}">
                <a16:creationId xmlns:a16="http://schemas.microsoft.com/office/drawing/2014/main" id="{07953ED7-C7FF-BD77-A9EF-9E20C2A1545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112113" y="2252837"/>
            <a:ext cx="540000" cy="540000"/>
          </a:xfrm>
          <a:prstGeom prst="rect">
            <a:avLst/>
          </a:prstGeom>
        </p:spPr>
      </p:pic>
      <p:pic>
        <p:nvPicPr>
          <p:cNvPr id="76" name="Grafik 75" descr="Registrierkasse mit einfarbiger Füllung">
            <a:extLst>
              <a:ext uri="{FF2B5EF4-FFF2-40B4-BE49-F238E27FC236}">
                <a16:creationId xmlns:a16="http://schemas.microsoft.com/office/drawing/2014/main" id="{FA3E39C0-3986-0FC2-6FFF-C519FCDB0AB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798513" y="2252837"/>
            <a:ext cx="540000" cy="540000"/>
          </a:xfrm>
          <a:prstGeom prst="rect">
            <a:avLst/>
          </a:prstGeom>
        </p:spPr>
      </p:pic>
      <p:pic>
        <p:nvPicPr>
          <p:cNvPr id="13" name="Grafik 12" descr="Computer mit einfarbiger Füllung">
            <a:extLst>
              <a:ext uri="{FF2B5EF4-FFF2-40B4-BE49-F238E27FC236}">
                <a16:creationId xmlns:a16="http://schemas.microsoft.com/office/drawing/2014/main" id="{F3B1282B-E7C8-623B-3F30-590946DC81A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 bwMode="gray">
          <a:xfrm>
            <a:off x="4425713" y="3150065"/>
            <a:ext cx="540000" cy="540000"/>
          </a:xfrm>
          <a:prstGeom prst="rect">
            <a:avLst/>
          </a:prstGeom>
        </p:spPr>
      </p:pic>
      <p:pic>
        <p:nvPicPr>
          <p:cNvPr id="16" name="Grafik 15" descr="Kreditkarte mit einfarbiger Füllung">
            <a:extLst>
              <a:ext uri="{FF2B5EF4-FFF2-40B4-BE49-F238E27FC236}">
                <a16:creationId xmlns:a16="http://schemas.microsoft.com/office/drawing/2014/main" id="{73E155B2-B70F-8252-7129-B3D251DD77C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 bwMode="gray">
          <a:xfrm>
            <a:off x="5798513" y="3150065"/>
            <a:ext cx="540000" cy="540000"/>
          </a:xfrm>
          <a:prstGeom prst="rect">
            <a:avLst/>
          </a:prstGeom>
        </p:spPr>
      </p:pic>
      <p:pic>
        <p:nvPicPr>
          <p:cNvPr id="26" name="Grafik 25" descr="Monitor mit einfarbiger Füllung">
            <a:extLst>
              <a:ext uri="{FF2B5EF4-FFF2-40B4-BE49-F238E27FC236}">
                <a16:creationId xmlns:a16="http://schemas.microsoft.com/office/drawing/2014/main" id="{43936BD3-B48D-CBB7-CF64-89E9B20F0F6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 bwMode="gray">
          <a:xfrm>
            <a:off x="7171313" y="3150065"/>
            <a:ext cx="540000" cy="540000"/>
          </a:xfrm>
          <a:prstGeom prst="rect">
            <a:avLst/>
          </a:prstGeom>
        </p:spPr>
      </p:pic>
      <p:pic>
        <p:nvPicPr>
          <p:cNvPr id="62" name="Grafik 61" descr="Schließendes Anführungszeichen mit einfarbiger Füllung">
            <a:extLst>
              <a:ext uri="{FF2B5EF4-FFF2-40B4-BE49-F238E27FC236}">
                <a16:creationId xmlns:a16="http://schemas.microsoft.com/office/drawing/2014/main" id="{F8213228-D9C4-51D1-39FA-4589EE1FCB7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 bwMode="gray">
          <a:xfrm>
            <a:off x="3739313" y="3150065"/>
            <a:ext cx="540000" cy="540000"/>
          </a:xfrm>
          <a:prstGeom prst="rect">
            <a:avLst/>
          </a:prstGeom>
        </p:spPr>
      </p:pic>
      <p:pic>
        <p:nvPicPr>
          <p:cNvPr id="63" name="Grafik 62" descr="dunkel (mittlere Sonne) mit einfarbiger Füllung">
            <a:extLst>
              <a:ext uri="{FF2B5EF4-FFF2-40B4-BE49-F238E27FC236}">
                <a16:creationId xmlns:a16="http://schemas.microsoft.com/office/drawing/2014/main" id="{7A94589C-2654-9EB7-77CD-4F6FD202F91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 bwMode="gray">
          <a:xfrm>
            <a:off x="2366513" y="3150065"/>
            <a:ext cx="540000" cy="540000"/>
          </a:xfrm>
          <a:prstGeom prst="rect">
            <a:avLst/>
          </a:prstGeom>
        </p:spPr>
      </p:pic>
      <p:pic>
        <p:nvPicPr>
          <p:cNvPr id="64" name="Grafik 63" descr="Ausrufezeichen mit einfarbiger Füllung">
            <a:extLst>
              <a:ext uri="{FF2B5EF4-FFF2-40B4-BE49-F238E27FC236}">
                <a16:creationId xmlns:a16="http://schemas.microsoft.com/office/drawing/2014/main" id="{903CCCF0-0318-4A73-641E-AB5EB0D30785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 bwMode="gray">
          <a:xfrm>
            <a:off x="993713" y="3150065"/>
            <a:ext cx="540000" cy="540000"/>
          </a:xfrm>
          <a:prstGeom prst="rect">
            <a:avLst/>
          </a:prstGeom>
        </p:spPr>
      </p:pic>
      <p:pic>
        <p:nvPicPr>
          <p:cNvPr id="66" name="Grafik 65" descr="Öffnendes Anführungszeichen mit einfarbiger Füllung">
            <a:extLst>
              <a:ext uri="{FF2B5EF4-FFF2-40B4-BE49-F238E27FC236}">
                <a16:creationId xmlns:a16="http://schemas.microsoft.com/office/drawing/2014/main" id="{2FF9155C-7665-4CD2-32A2-12148C4706E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 bwMode="gray">
          <a:xfrm>
            <a:off x="3052913" y="3150065"/>
            <a:ext cx="540000" cy="540000"/>
          </a:xfrm>
          <a:prstGeom prst="rect">
            <a:avLst/>
          </a:prstGeom>
        </p:spPr>
      </p:pic>
      <p:pic>
        <p:nvPicPr>
          <p:cNvPr id="67" name="Grafik 66" descr="{0} mit einfarbiger Füllung">
            <a:extLst>
              <a:ext uri="{FF2B5EF4-FFF2-40B4-BE49-F238E27FC236}">
                <a16:creationId xmlns:a16="http://schemas.microsoft.com/office/drawing/2014/main" id="{D50A2277-C13C-E86C-F6EF-32C7A1D2ACEF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 bwMode="gray">
          <a:xfrm>
            <a:off x="1680113" y="3150065"/>
            <a:ext cx="540000" cy="540000"/>
          </a:xfrm>
          <a:prstGeom prst="rect">
            <a:avLst/>
          </a:prstGeom>
        </p:spPr>
      </p:pic>
      <p:pic>
        <p:nvPicPr>
          <p:cNvPr id="68" name="Grafik 67" descr="Signal mit einfarbiger Füllung">
            <a:extLst>
              <a:ext uri="{FF2B5EF4-FFF2-40B4-BE49-F238E27FC236}">
                <a16:creationId xmlns:a16="http://schemas.microsoft.com/office/drawing/2014/main" id="{DB6FB4A1-96BD-C02E-B0CB-82BA35F06D0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 bwMode="gray">
          <a:xfrm>
            <a:off x="6484913" y="3150065"/>
            <a:ext cx="540000" cy="540000"/>
          </a:xfrm>
          <a:prstGeom prst="rect">
            <a:avLst/>
          </a:prstGeom>
        </p:spPr>
      </p:pic>
      <p:pic>
        <p:nvPicPr>
          <p:cNvPr id="77" name="Grafik 76" descr="Smartphone mit einfarbiger Füllung">
            <a:extLst>
              <a:ext uri="{FF2B5EF4-FFF2-40B4-BE49-F238E27FC236}">
                <a16:creationId xmlns:a16="http://schemas.microsoft.com/office/drawing/2014/main" id="{68125671-9770-AB4F-ACFD-1E5CA3DBC0D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5112113" y="3150065"/>
            <a:ext cx="540000" cy="540000"/>
          </a:xfrm>
          <a:prstGeom prst="rect">
            <a:avLst/>
          </a:prstGeom>
        </p:spPr>
      </p:pic>
      <p:pic>
        <p:nvPicPr>
          <p:cNvPr id="38" name="Grafik 37" descr="Frau mit einfarbiger Füllung">
            <a:extLst>
              <a:ext uri="{FF2B5EF4-FFF2-40B4-BE49-F238E27FC236}">
                <a16:creationId xmlns:a16="http://schemas.microsoft.com/office/drawing/2014/main" id="{A9E40B37-4772-2268-57F6-FB285B25DA3B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 bwMode="gray">
          <a:xfrm>
            <a:off x="2386499" y="1355609"/>
            <a:ext cx="540000" cy="540000"/>
          </a:xfrm>
          <a:prstGeom prst="rect">
            <a:avLst/>
          </a:prstGeom>
        </p:spPr>
      </p:pic>
      <p:pic>
        <p:nvPicPr>
          <p:cNvPr id="39" name="Grafik 38" descr="Mann mit einfarbiger Füllung">
            <a:extLst>
              <a:ext uri="{FF2B5EF4-FFF2-40B4-BE49-F238E27FC236}">
                <a16:creationId xmlns:a16="http://schemas.microsoft.com/office/drawing/2014/main" id="{8E135DFF-9F72-16BE-E0B2-2967B8996B9F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 bwMode="gray">
          <a:xfrm>
            <a:off x="1690106" y="1355609"/>
            <a:ext cx="540000" cy="540000"/>
          </a:xfrm>
          <a:prstGeom prst="rect">
            <a:avLst/>
          </a:prstGeom>
        </p:spPr>
      </p:pic>
      <p:pic>
        <p:nvPicPr>
          <p:cNvPr id="40" name="Grafik 39" descr="Hinzufügen mit einfarbiger Füllung">
            <a:extLst>
              <a:ext uri="{FF2B5EF4-FFF2-40B4-BE49-F238E27FC236}">
                <a16:creationId xmlns:a16="http://schemas.microsoft.com/office/drawing/2014/main" id="{13D8A1EB-3744-963B-AAB5-EA9E1F3527F7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 bwMode="gray">
          <a:xfrm>
            <a:off x="5172071" y="1355609"/>
            <a:ext cx="540000" cy="540000"/>
          </a:xfrm>
          <a:prstGeom prst="rect">
            <a:avLst/>
          </a:prstGeom>
        </p:spPr>
      </p:pic>
      <p:pic>
        <p:nvPicPr>
          <p:cNvPr id="58" name="Grafik 57" descr="Caretzeichen nach rechts mit einfarbiger Füllung">
            <a:extLst>
              <a:ext uri="{FF2B5EF4-FFF2-40B4-BE49-F238E27FC236}">
                <a16:creationId xmlns:a16="http://schemas.microsoft.com/office/drawing/2014/main" id="{3ECE6D9A-58F1-79F6-C618-6B988B98CD7A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 bwMode="gray">
          <a:xfrm>
            <a:off x="4475678" y="1355609"/>
            <a:ext cx="540000" cy="540000"/>
          </a:xfrm>
          <a:prstGeom prst="rect">
            <a:avLst/>
          </a:prstGeom>
        </p:spPr>
      </p:pic>
      <p:pic>
        <p:nvPicPr>
          <p:cNvPr id="60" name="Grafik 59" descr="Häkchen mit einfarbiger Füllung">
            <a:extLst>
              <a:ext uri="{FF2B5EF4-FFF2-40B4-BE49-F238E27FC236}">
                <a16:creationId xmlns:a16="http://schemas.microsoft.com/office/drawing/2014/main" id="{77FB4BC4-72BA-60B7-3243-E6A284BAA3EA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 bwMode="gray">
          <a:xfrm>
            <a:off x="3779285" y="1355609"/>
            <a:ext cx="540000" cy="540000"/>
          </a:xfrm>
          <a:prstGeom prst="rect">
            <a:avLst/>
          </a:prstGeom>
        </p:spPr>
      </p:pic>
      <p:pic>
        <p:nvPicPr>
          <p:cNvPr id="61" name="Grafik 60" descr="Schließen mit einfarbiger Füllung">
            <a:extLst>
              <a:ext uri="{FF2B5EF4-FFF2-40B4-BE49-F238E27FC236}">
                <a16:creationId xmlns:a16="http://schemas.microsoft.com/office/drawing/2014/main" id="{B6003F87-044B-6648-051E-7AA9F4065563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 bwMode="gray">
          <a:xfrm>
            <a:off x="6474923" y="1355609"/>
            <a:ext cx="540000" cy="540000"/>
          </a:xfrm>
          <a:prstGeom prst="rect">
            <a:avLst/>
          </a:prstGeom>
        </p:spPr>
      </p:pic>
      <p:pic>
        <p:nvPicPr>
          <p:cNvPr id="70" name="Grafik 69" descr="Pfeil nach rechts mit einfarbiger Füllung">
            <a:extLst>
              <a:ext uri="{FF2B5EF4-FFF2-40B4-BE49-F238E27FC236}">
                <a16:creationId xmlns:a16="http://schemas.microsoft.com/office/drawing/2014/main" id="{85C75DF1-7156-77C6-F8EA-C80C82F5D3E5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 bwMode="gray">
          <a:xfrm>
            <a:off x="7171313" y="1355609"/>
            <a:ext cx="540000" cy="540000"/>
          </a:xfrm>
          <a:prstGeom prst="rect">
            <a:avLst/>
          </a:prstGeom>
        </p:spPr>
      </p:pic>
      <p:pic>
        <p:nvPicPr>
          <p:cNvPr id="78" name="Grafik 77" descr="Gruppe mit einfarbiger Füllung">
            <a:extLst>
              <a:ext uri="{FF2B5EF4-FFF2-40B4-BE49-F238E27FC236}">
                <a16:creationId xmlns:a16="http://schemas.microsoft.com/office/drawing/2014/main" id="{C106A829-DD2A-D91E-66CC-4DB8C30C4C2B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993713" y="1355609"/>
            <a:ext cx="540000" cy="540000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B9C0D326-DA15-2D4F-0991-2AD22AA97AB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5868464" y="1588976"/>
            <a:ext cx="450066" cy="73267"/>
          </a:xfrm>
          <a:prstGeom prst="rect">
            <a:avLst/>
          </a:prstGeom>
        </p:spPr>
      </p:pic>
      <p:pic>
        <p:nvPicPr>
          <p:cNvPr id="81" name="Grafik 80" descr="Callcenter mit einfarbiger Füllung">
            <a:extLst>
              <a:ext uri="{FF2B5EF4-FFF2-40B4-BE49-F238E27FC236}">
                <a16:creationId xmlns:a16="http://schemas.microsoft.com/office/drawing/2014/main" id="{2EBDA37E-7B8E-1E03-4215-22798CCCA646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 bwMode="gray">
          <a:xfrm>
            <a:off x="3082892" y="1355609"/>
            <a:ext cx="540000" cy="540000"/>
          </a:xfrm>
          <a:prstGeom prst="rect">
            <a:avLst/>
          </a:prstGeom>
        </p:spPr>
      </p:pic>
      <p:pic>
        <p:nvPicPr>
          <p:cNvPr id="65" name="Grafik 64" descr="Herz mit einfarbiger Füllung">
            <a:extLst>
              <a:ext uri="{FF2B5EF4-FFF2-40B4-BE49-F238E27FC236}">
                <a16:creationId xmlns:a16="http://schemas.microsoft.com/office/drawing/2014/main" id="{CF850203-82CE-FAF6-C439-E80CC09FE67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 bwMode="gray">
          <a:xfrm>
            <a:off x="5798513" y="4047293"/>
            <a:ext cx="540000" cy="540000"/>
          </a:xfrm>
          <a:prstGeom prst="rect">
            <a:avLst/>
          </a:prstGeom>
        </p:spPr>
      </p:pic>
      <p:pic>
        <p:nvPicPr>
          <p:cNvPr id="69" name="Grafik 68" descr="Stern mit einfarbiger Füllung">
            <a:extLst>
              <a:ext uri="{FF2B5EF4-FFF2-40B4-BE49-F238E27FC236}">
                <a16:creationId xmlns:a16="http://schemas.microsoft.com/office/drawing/2014/main" id="{E60C4275-B6D8-6012-3A9F-3600290AF1DA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 bwMode="gray">
          <a:xfrm>
            <a:off x="993713" y="4047293"/>
            <a:ext cx="540000" cy="540000"/>
          </a:xfrm>
          <a:prstGeom prst="rect">
            <a:avLst/>
          </a:prstGeom>
        </p:spPr>
      </p:pic>
      <p:pic>
        <p:nvPicPr>
          <p:cNvPr id="71" name="Grafik 70" descr="Blitz mit einfarbiger Füllung">
            <a:extLst>
              <a:ext uri="{FF2B5EF4-FFF2-40B4-BE49-F238E27FC236}">
                <a16:creationId xmlns:a16="http://schemas.microsoft.com/office/drawing/2014/main" id="{DAE57DD8-0AFB-4A43-BE68-F9FDA78B2002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 bwMode="gray">
          <a:xfrm>
            <a:off x="1680113" y="4047293"/>
            <a:ext cx="540000" cy="540000"/>
          </a:xfrm>
          <a:prstGeom prst="rect">
            <a:avLst/>
          </a:prstGeom>
        </p:spPr>
      </p:pic>
      <p:pic>
        <p:nvPicPr>
          <p:cNvPr id="80" name="Grafik 79" descr="Sackkarre mit einfarbiger Füllung">
            <a:extLst>
              <a:ext uri="{FF2B5EF4-FFF2-40B4-BE49-F238E27FC236}">
                <a16:creationId xmlns:a16="http://schemas.microsoft.com/office/drawing/2014/main" id="{A0EF1024-D42A-76AF-04EB-BC3BA0080A14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 bwMode="gray">
          <a:xfrm>
            <a:off x="3052913" y="4047293"/>
            <a:ext cx="540000" cy="540000"/>
          </a:xfrm>
          <a:prstGeom prst="rect">
            <a:avLst/>
          </a:prstGeom>
        </p:spPr>
      </p:pic>
      <p:pic>
        <p:nvPicPr>
          <p:cNvPr id="82" name="Grafik 81" descr="Fingerabdruck mit einfarbiger Füllung">
            <a:extLst>
              <a:ext uri="{FF2B5EF4-FFF2-40B4-BE49-F238E27FC236}">
                <a16:creationId xmlns:a16="http://schemas.microsoft.com/office/drawing/2014/main" id="{F6A85C2A-FC83-0D56-4BD7-B0C46D501439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 bwMode="gray">
          <a:xfrm>
            <a:off x="4425713" y="4047293"/>
            <a:ext cx="540000" cy="540000"/>
          </a:xfrm>
          <a:prstGeom prst="rect">
            <a:avLst/>
          </a:prstGeom>
        </p:spPr>
      </p:pic>
      <p:pic>
        <p:nvPicPr>
          <p:cNvPr id="83" name="Grafik 82" descr="Attribut1 mit einfarbiger Füllung">
            <a:extLst>
              <a:ext uri="{FF2B5EF4-FFF2-40B4-BE49-F238E27FC236}">
                <a16:creationId xmlns:a16="http://schemas.microsoft.com/office/drawing/2014/main" id="{8D22C343-D5A1-5C7E-C91B-1547E4AE8648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 bwMode="gray">
          <a:xfrm>
            <a:off x="2366513" y="4047293"/>
            <a:ext cx="540000" cy="540000"/>
          </a:xfrm>
          <a:prstGeom prst="rect">
            <a:avLst/>
          </a:prstGeom>
        </p:spPr>
      </p:pic>
      <p:pic>
        <p:nvPicPr>
          <p:cNvPr id="84" name="Grafik 83" descr="Uhr mit einfarbiger Füllung">
            <a:extLst>
              <a:ext uri="{FF2B5EF4-FFF2-40B4-BE49-F238E27FC236}">
                <a16:creationId xmlns:a16="http://schemas.microsoft.com/office/drawing/2014/main" id="{9CF6EE6A-26FA-27A6-CFB0-E4B874F8B4D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 bwMode="gray">
          <a:xfrm>
            <a:off x="5112113" y="4047293"/>
            <a:ext cx="540000" cy="540000"/>
          </a:xfrm>
          <a:prstGeom prst="rect">
            <a:avLst/>
          </a:prstGeom>
        </p:spPr>
      </p:pic>
      <p:pic>
        <p:nvPicPr>
          <p:cNvPr id="85" name="Grafik 84" descr="Lichter an mit einfarbiger Füllung">
            <a:extLst>
              <a:ext uri="{FF2B5EF4-FFF2-40B4-BE49-F238E27FC236}">
                <a16:creationId xmlns:a16="http://schemas.microsoft.com/office/drawing/2014/main" id="{69A19B95-E9F0-CE9F-B9E0-2E0A39D2C02E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 bwMode="gray">
          <a:xfrm>
            <a:off x="3739313" y="4047293"/>
            <a:ext cx="540000" cy="540000"/>
          </a:xfrm>
          <a:prstGeom prst="rect">
            <a:avLst/>
          </a:prstGeom>
        </p:spPr>
      </p:pic>
      <p:pic>
        <p:nvPicPr>
          <p:cNvPr id="86" name="Grafik 85" descr="Sanduhr abgelaufen mit einfarbiger Füllung">
            <a:extLst>
              <a:ext uri="{FF2B5EF4-FFF2-40B4-BE49-F238E27FC236}">
                <a16:creationId xmlns:a16="http://schemas.microsoft.com/office/drawing/2014/main" id="{7244BA19-45D5-8A2B-EB9C-B9F98843506D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 bwMode="gray">
          <a:xfrm>
            <a:off x="6484913" y="4047293"/>
            <a:ext cx="540000" cy="540000"/>
          </a:xfrm>
          <a:prstGeom prst="rect">
            <a:avLst/>
          </a:prstGeom>
        </p:spPr>
      </p:pic>
      <p:pic>
        <p:nvPicPr>
          <p:cNvPr id="87" name="Grafik 86" descr="Marke mit einfarbiger Füllung">
            <a:extLst>
              <a:ext uri="{FF2B5EF4-FFF2-40B4-BE49-F238E27FC236}">
                <a16:creationId xmlns:a16="http://schemas.microsoft.com/office/drawing/2014/main" id="{CB1EA93B-0BD3-52E6-50F5-A300B321381D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7171313" y="4047293"/>
            <a:ext cx="540000" cy="540000"/>
          </a:xfrm>
          <a:prstGeom prst="rect">
            <a:avLst/>
          </a:prstGeom>
        </p:spPr>
      </p:pic>
      <p:pic>
        <p:nvPicPr>
          <p:cNvPr id="88" name="Grafik 87" descr="Münzen mit einfarbiger Füllung">
            <a:extLst>
              <a:ext uri="{FF2B5EF4-FFF2-40B4-BE49-F238E27FC236}">
                <a16:creationId xmlns:a16="http://schemas.microsoft.com/office/drawing/2014/main" id="{7D3683DC-B943-AF17-15E0-1BD26F9D4E7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 bwMode="gray">
          <a:xfrm>
            <a:off x="1680113" y="4944521"/>
            <a:ext cx="540000" cy="540000"/>
          </a:xfrm>
          <a:prstGeom prst="rect">
            <a:avLst/>
          </a:prstGeom>
        </p:spPr>
      </p:pic>
      <p:pic>
        <p:nvPicPr>
          <p:cNvPr id="89" name="Grafik 88" descr="Datenbank mit einfarbiger Füllung">
            <a:extLst>
              <a:ext uri="{FF2B5EF4-FFF2-40B4-BE49-F238E27FC236}">
                <a16:creationId xmlns:a16="http://schemas.microsoft.com/office/drawing/2014/main" id="{85709A41-3CA1-DC68-7C4E-CFFA62224A2F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 bwMode="gray">
          <a:xfrm>
            <a:off x="3739313" y="4944521"/>
            <a:ext cx="540000" cy="540000"/>
          </a:xfrm>
          <a:prstGeom prst="rect">
            <a:avLst/>
          </a:prstGeom>
        </p:spPr>
      </p:pic>
      <p:pic>
        <p:nvPicPr>
          <p:cNvPr id="90" name="Grafik 89" descr="Laubbaum mit einfarbiger Füllung">
            <a:extLst>
              <a:ext uri="{FF2B5EF4-FFF2-40B4-BE49-F238E27FC236}">
                <a16:creationId xmlns:a16="http://schemas.microsoft.com/office/drawing/2014/main" id="{D405FD38-2A40-F258-4DAD-BE4ED3C4DD8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 bwMode="gray">
          <a:xfrm>
            <a:off x="993713" y="4944521"/>
            <a:ext cx="540000" cy="540000"/>
          </a:xfrm>
          <a:prstGeom prst="rect">
            <a:avLst/>
          </a:prstGeom>
        </p:spPr>
      </p:pic>
      <p:pic>
        <p:nvPicPr>
          <p:cNvPr id="111" name="Grafik 110" descr="Umschlag mit einfarbiger Füllung">
            <a:extLst>
              <a:ext uri="{FF2B5EF4-FFF2-40B4-BE49-F238E27FC236}">
                <a16:creationId xmlns:a16="http://schemas.microsoft.com/office/drawing/2014/main" id="{C0D6B192-9E05-E171-6D90-435CC93C5B3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 bwMode="gray">
          <a:xfrm>
            <a:off x="2366513" y="4944521"/>
            <a:ext cx="540000" cy="540000"/>
          </a:xfrm>
          <a:prstGeom prst="rect">
            <a:avLst/>
          </a:prstGeom>
        </p:spPr>
      </p:pic>
      <p:pic>
        <p:nvPicPr>
          <p:cNvPr id="160" name="Grafik 159" descr="Schneller Vorlauf mit einfarbiger Füllung">
            <a:extLst>
              <a:ext uri="{FF2B5EF4-FFF2-40B4-BE49-F238E27FC236}">
                <a16:creationId xmlns:a16="http://schemas.microsoft.com/office/drawing/2014/main" id="{598F16D8-2986-3144-4C23-0EDF0CC57CE1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 bwMode="gray">
          <a:xfrm>
            <a:off x="3052913" y="4944521"/>
            <a:ext cx="540000" cy="540000"/>
          </a:xfrm>
          <a:prstGeom prst="rect">
            <a:avLst/>
          </a:prstGeom>
        </p:spPr>
      </p:pic>
      <p:pic>
        <p:nvPicPr>
          <p:cNvPr id="163" name="Grafik 162" descr="Gedankenblase mit einfarbiger Füllung">
            <a:extLst>
              <a:ext uri="{FF2B5EF4-FFF2-40B4-BE49-F238E27FC236}">
                <a16:creationId xmlns:a16="http://schemas.microsoft.com/office/drawing/2014/main" id="{3FC3DB1F-80CA-28E7-7E4E-67E9E0B4074D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 bwMode="gray">
          <a:xfrm>
            <a:off x="7171313" y="4944521"/>
            <a:ext cx="540000" cy="540000"/>
          </a:xfrm>
          <a:prstGeom prst="rect">
            <a:avLst/>
          </a:prstGeom>
        </p:spPr>
      </p:pic>
      <p:pic>
        <p:nvPicPr>
          <p:cNvPr id="164" name="Grafik 163" descr="Daumen runter mit einfarbiger Füllung">
            <a:extLst>
              <a:ext uri="{FF2B5EF4-FFF2-40B4-BE49-F238E27FC236}">
                <a16:creationId xmlns:a16="http://schemas.microsoft.com/office/drawing/2014/main" id="{19F135A4-982A-9F00-8BF3-EE595643FBBE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 bwMode="gray">
          <a:xfrm>
            <a:off x="5798513" y="4944521"/>
            <a:ext cx="540000" cy="540000"/>
          </a:xfrm>
          <a:prstGeom prst="rect">
            <a:avLst/>
          </a:prstGeom>
        </p:spPr>
      </p:pic>
      <p:pic>
        <p:nvPicPr>
          <p:cNvPr id="165" name="Grafik 164" descr="Daumen hoch-Zeichen mit einfarbiger Füllung">
            <a:extLst>
              <a:ext uri="{FF2B5EF4-FFF2-40B4-BE49-F238E27FC236}">
                <a16:creationId xmlns:a16="http://schemas.microsoft.com/office/drawing/2014/main" id="{6EA472AB-EB83-6305-7F5D-E5C4FE65B29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 bwMode="gray">
          <a:xfrm>
            <a:off x="6484913" y="4944521"/>
            <a:ext cx="540000" cy="540000"/>
          </a:xfrm>
          <a:prstGeom prst="rect">
            <a:avLst/>
          </a:prstGeom>
        </p:spPr>
      </p:pic>
      <p:pic>
        <p:nvPicPr>
          <p:cNvPr id="166" name="Grafik 165" descr="Übertragen mit einfarbiger Füllung">
            <a:extLst>
              <a:ext uri="{FF2B5EF4-FFF2-40B4-BE49-F238E27FC236}">
                <a16:creationId xmlns:a16="http://schemas.microsoft.com/office/drawing/2014/main" id="{9CC2E59B-AF58-E451-01CA-68F7E596FFDC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 bwMode="gray">
          <a:xfrm>
            <a:off x="5112113" y="4944521"/>
            <a:ext cx="540000" cy="540000"/>
          </a:xfrm>
          <a:prstGeom prst="rect">
            <a:avLst/>
          </a:prstGeom>
        </p:spPr>
      </p:pic>
      <p:pic>
        <p:nvPicPr>
          <p:cNvPr id="168" name="Grafik 167" descr="Linienpfeil: 180-Grad, horizontal mit einfarbiger Füllung">
            <a:extLst>
              <a:ext uri="{FF2B5EF4-FFF2-40B4-BE49-F238E27FC236}">
                <a16:creationId xmlns:a16="http://schemas.microsoft.com/office/drawing/2014/main" id="{7A98F6AA-B530-C281-AF58-13AAAE75602F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4425713" y="4944521"/>
            <a:ext cx="540000" cy="54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502DE9C-2628-5D56-E051-9AF400827EE2}"/>
              </a:ext>
            </a:extLst>
          </p:cNvPr>
          <p:cNvSpPr txBox="1"/>
          <p:nvPr/>
        </p:nvSpPr>
        <p:spPr>
          <a:xfrm>
            <a:off x="981075" y="6487237"/>
            <a:ext cx="1612621" cy="12490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180975" indent="-180975" algn="l">
              <a:lnSpc>
                <a:spcPct val="110000"/>
              </a:lnSpc>
            </a:pPr>
            <a:r>
              <a:rPr lang="en-US" sz="8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1)	source/footnote copy from here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1FE94451-8E24-16A5-72D4-94EF29281DA0}"/>
              </a:ext>
            </a:extLst>
          </p:cNvPr>
          <p:cNvCxnSpPr>
            <a:cxnSpLocks/>
          </p:cNvCxnSpPr>
          <p:nvPr/>
        </p:nvCxnSpPr>
        <p:spPr bwMode="gray">
          <a:xfrm>
            <a:off x="1078086" y="5935055"/>
            <a:ext cx="694730" cy="0"/>
          </a:xfrm>
          <a:prstGeom prst="line">
            <a:avLst/>
          </a:prstGeom>
          <a:noFill/>
          <a:ln w="50800" cap="rnd">
            <a:solidFill>
              <a:schemeClr val="accent1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59858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 bwMode="black">
          <a:xfrm>
            <a:off x="9424905" y="6591775"/>
            <a:ext cx="2131995" cy="92333"/>
          </a:xfrm>
        </p:spPr>
        <p:txBody>
          <a:bodyPr/>
          <a:lstStyle/>
          <a:p>
            <a:r>
              <a:rPr lang="en-US" dirty="0">
                <a:sym typeface="Open Sans"/>
              </a:rPr>
              <a:t>Presentation ID - enter via INSERT in HEADER and FOOTER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black">
          <a:xfrm>
            <a:off x="11787243" y="6517302"/>
            <a:ext cx="70533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US" dirty="0"/>
              <a:t>Agenda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E044EB1-F60F-BAB0-996F-D17E8B66B4E9}"/>
              </a:ext>
            </a:extLst>
          </p:cNvPr>
          <p:cNvGrpSpPr/>
          <p:nvPr/>
        </p:nvGrpSpPr>
        <p:grpSpPr bwMode="black">
          <a:xfrm>
            <a:off x="1721304" y="1290233"/>
            <a:ext cx="9486446" cy="560972"/>
            <a:chOff x="981075" y="1628775"/>
            <a:chExt cx="9486446" cy="56097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0094E03-37CA-D066-C843-FCE12EB6136C}"/>
                </a:ext>
              </a:extLst>
            </p:cNvPr>
            <p:cNvSpPr/>
            <p:nvPr/>
          </p:nvSpPr>
          <p:spPr bwMode="black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1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00B90EED-AF96-A656-B88F-2D904521EF7D}"/>
                </a:ext>
              </a:extLst>
            </p:cNvPr>
            <p:cNvSpPr txBox="1"/>
            <p:nvPr/>
          </p:nvSpPr>
          <p:spPr bwMode="black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Lorem ipsum dolor sit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amet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consectetuer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adipiscing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elit</a:t>
              </a:r>
              <a:endParaRPr 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8B50420-89EA-9B05-3919-58606E35465E}"/>
              </a:ext>
            </a:extLst>
          </p:cNvPr>
          <p:cNvGrpSpPr/>
          <p:nvPr/>
        </p:nvGrpSpPr>
        <p:grpSpPr bwMode="black">
          <a:xfrm>
            <a:off x="1721304" y="2147218"/>
            <a:ext cx="9486446" cy="560972"/>
            <a:chOff x="981075" y="1628775"/>
            <a:chExt cx="9486446" cy="560972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834B39CB-D2FE-1FE9-4441-7B46D29DB5CE}"/>
                </a:ext>
              </a:extLst>
            </p:cNvPr>
            <p:cNvSpPr/>
            <p:nvPr/>
          </p:nvSpPr>
          <p:spPr bwMode="black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2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5220CB39-9C8B-93A1-3BC8-2CF30DE67BB1}"/>
                </a:ext>
              </a:extLst>
            </p:cNvPr>
            <p:cNvSpPr txBox="1"/>
            <p:nvPr/>
          </p:nvSpPr>
          <p:spPr bwMode="black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Nunc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viverra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imperdiet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enim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.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Fusce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est.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Vivamus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a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tellus</a:t>
              </a:r>
              <a:endParaRPr 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58D7650-3449-B68B-F183-1E93C08BDC40}"/>
              </a:ext>
            </a:extLst>
          </p:cNvPr>
          <p:cNvGrpSpPr/>
          <p:nvPr/>
        </p:nvGrpSpPr>
        <p:grpSpPr bwMode="black">
          <a:xfrm>
            <a:off x="1721304" y="3004203"/>
            <a:ext cx="9486446" cy="560972"/>
            <a:chOff x="981075" y="1628775"/>
            <a:chExt cx="9486446" cy="560972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69146F5-6AC1-0997-2F4F-6E8FD7B777D1}"/>
                </a:ext>
              </a:extLst>
            </p:cNvPr>
            <p:cNvSpPr/>
            <p:nvPr/>
          </p:nvSpPr>
          <p:spPr bwMode="black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3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803DEE53-6634-6DA5-4716-2B8E226BE57F}"/>
                </a:ext>
              </a:extLst>
            </p:cNvPr>
            <p:cNvSpPr txBox="1"/>
            <p:nvPr/>
          </p:nvSpPr>
          <p:spPr bwMode="black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Pellentesque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habitant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morbi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tristique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senectus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netus</a:t>
              </a:r>
              <a:endParaRPr 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67B0EE7B-978C-C729-59E8-C2C0A05F8AE6}"/>
              </a:ext>
            </a:extLst>
          </p:cNvPr>
          <p:cNvGrpSpPr/>
          <p:nvPr/>
        </p:nvGrpSpPr>
        <p:grpSpPr bwMode="black">
          <a:xfrm>
            <a:off x="1721304" y="3861188"/>
            <a:ext cx="9486446" cy="560972"/>
            <a:chOff x="981075" y="1628775"/>
            <a:chExt cx="9486446" cy="560972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8858A6E3-F414-635D-7E98-91B23AE8CCBA}"/>
                </a:ext>
              </a:extLst>
            </p:cNvPr>
            <p:cNvSpPr/>
            <p:nvPr/>
          </p:nvSpPr>
          <p:spPr bwMode="black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4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F6F25E8F-7151-DFBF-5520-DC670E032011}"/>
                </a:ext>
              </a:extLst>
            </p:cNvPr>
            <p:cNvSpPr txBox="1"/>
            <p:nvPr/>
          </p:nvSpPr>
          <p:spPr bwMode="black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Proin pharetra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nonummy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pede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.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Mauris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orci</a:t>
              </a:r>
              <a:endParaRPr 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F4F04BA3-FCD6-2BF3-865C-44528AA7BAE7}"/>
              </a:ext>
            </a:extLst>
          </p:cNvPr>
          <p:cNvGrpSpPr/>
          <p:nvPr/>
        </p:nvGrpSpPr>
        <p:grpSpPr bwMode="black">
          <a:xfrm>
            <a:off x="1721304" y="4718173"/>
            <a:ext cx="9486446" cy="560972"/>
            <a:chOff x="981075" y="1628775"/>
            <a:chExt cx="9486446" cy="560972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F8AD6BCB-1B6F-8E59-92A4-55EC715404E5}"/>
                </a:ext>
              </a:extLst>
            </p:cNvPr>
            <p:cNvSpPr/>
            <p:nvPr/>
          </p:nvSpPr>
          <p:spPr bwMode="black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5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DDC967E1-2922-AC49-78C7-DDAAAD144FCD}"/>
                </a:ext>
              </a:extLst>
            </p:cNvPr>
            <p:cNvSpPr txBox="1"/>
            <p:nvPr/>
          </p:nvSpPr>
          <p:spPr bwMode="black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Lorem ipsum dolor sit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amet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consectetuer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adipiscing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elit</a:t>
              </a:r>
              <a:endParaRPr 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5D2A0954-3AC5-A197-29F6-6E92EE753FF6}"/>
              </a:ext>
            </a:extLst>
          </p:cNvPr>
          <p:cNvGrpSpPr/>
          <p:nvPr/>
        </p:nvGrpSpPr>
        <p:grpSpPr bwMode="black">
          <a:xfrm>
            <a:off x="1721304" y="5575159"/>
            <a:ext cx="9486446" cy="560972"/>
            <a:chOff x="981075" y="1628775"/>
            <a:chExt cx="9486446" cy="560972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CD83D7C9-264D-CB47-83E5-B1E501D7E002}"/>
                </a:ext>
              </a:extLst>
            </p:cNvPr>
            <p:cNvSpPr/>
            <p:nvPr/>
          </p:nvSpPr>
          <p:spPr bwMode="black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6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90ACEBCA-2CCA-C270-6E39-8AA7469BF3A6}"/>
                </a:ext>
              </a:extLst>
            </p:cNvPr>
            <p:cNvSpPr txBox="1"/>
            <p:nvPr/>
          </p:nvSpPr>
          <p:spPr bwMode="black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Pellentesque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habitant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morbi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tristique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senectus</a:t>
              </a: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US" sz="2400" dirty="0" err="1">
                  <a:solidFill>
                    <a:schemeClr val="bg1"/>
                  </a:solidFill>
                  <a:latin typeface="+mj-lt"/>
                </a:rPr>
                <a:t>netus</a:t>
              </a:r>
              <a:endParaRPr 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392D0182-F18B-924A-EBDB-3EAA1334AE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8775" y="3746227"/>
            <a:ext cx="2798767" cy="246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1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9424906" y="6591775"/>
            <a:ext cx="2131994" cy="92333"/>
          </a:xfrm>
        </p:spPr>
        <p:txBody>
          <a:bodyPr/>
          <a:lstStyle/>
          <a:p>
            <a:r>
              <a:rPr lang="en-US" dirty="0">
                <a:sym typeface="Open Sans"/>
              </a:rPr>
              <a:t>Presentation ID - enter via INSERT in HEADER and FOOTER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88846" y="6517302"/>
            <a:ext cx="68930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E044EB1-F60F-BAB0-996F-D17E8B66B4E9}"/>
              </a:ext>
            </a:extLst>
          </p:cNvPr>
          <p:cNvGrpSpPr/>
          <p:nvPr/>
        </p:nvGrpSpPr>
        <p:grpSpPr bwMode="gray">
          <a:xfrm>
            <a:off x="1721304" y="1290233"/>
            <a:ext cx="9486446" cy="560972"/>
            <a:chOff x="981075" y="1628775"/>
            <a:chExt cx="9486446" cy="56097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0094E03-37CA-D066-C843-FCE12EB6136C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1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00B90EED-AF96-A656-B88F-2D904521EF7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Lorem ipsum dolor sit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amet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consectetuer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adipiscing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elit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8B50420-89EA-9B05-3919-58606E35465E}"/>
              </a:ext>
            </a:extLst>
          </p:cNvPr>
          <p:cNvGrpSpPr/>
          <p:nvPr/>
        </p:nvGrpSpPr>
        <p:grpSpPr bwMode="gray">
          <a:xfrm>
            <a:off x="1721304" y="2147218"/>
            <a:ext cx="9486446" cy="560972"/>
            <a:chOff x="981075" y="1628775"/>
            <a:chExt cx="9486446" cy="560972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834B39CB-D2FE-1FE9-4441-7B46D29DB5CE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2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5220CB39-9C8B-93A1-3BC8-2CF30DE67BB1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Nunc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viverra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imperdiet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enim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.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Fusce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est.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Vivamus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a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tellus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58D7650-3449-B68B-F183-1E93C08BDC40}"/>
              </a:ext>
            </a:extLst>
          </p:cNvPr>
          <p:cNvGrpSpPr/>
          <p:nvPr/>
        </p:nvGrpSpPr>
        <p:grpSpPr bwMode="gray">
          <a:xfrm>
            <a:off x="1721304" y="3004203"/>
            <a:ext cx="9486446" cy="560972"/>
            <a:chOff x="981075" y="1628775"/>
            <a:chExt cx="9486446" cy="560972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69146F5-6AC1-0997-2F4F-6E8FD7B777D1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3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803DEE53-6634-6DA5-4716-2B8E226BE57F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Pellentesque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habitant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morbi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tristique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senectus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et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netus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67B0EE7B-978C-C729-59E8-C2C0A05F8AE6}"/>
              </a:ext>
            </a:extLst>
          </p:cNvPr>
          <p:cNvGrpSpPr/>
          <p:nvPr/>
        </p:nvGrpSpPr>
        <p:grpSpPr bwMode="gray">
          <a:xfrm>
            <a:off x="1721304" y="3861188"/>
            <a:ext cx="9486446" cy="560972"/>
            <a:chOff x="981075" y="1628775"/>
            <a:chExt cx="9486446" cy="560972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8858A6E3-F414-635D-7E98-91B23AE8CCBA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4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F6F25E8F-7151-DFBF-5520-DC670E032011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Proin pharetra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nonummy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pede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.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Mauris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et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orci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F4F04BA3-FCD6-2BF3-865C-44528AA7BAE7}"/>
              </a:ext>
            </a:extLst>
          </p:cNvPr>
          <p:cNvGrpSpPr/>
          <p:nvPr/>
        </p:nvGrpSpPr>
        <p:grpSpPr bwMode="gray">
          <a:xfrm>
            <a:off x="1721304" y="4718173"/>
            <a:ext cx="9486446" cy="560972"/>
            <a:chOff x="981075" y="1628775"/>
            <a:chExt cx="9486446" cy="560972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F8AD6BCB-1B6F-8E59-92A4-55EC715404E5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5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DDC967E1-2922-AC49-78C7-DDAAAD144FC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Lorem ipsum dolor sit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amet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consectetuer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adipiscing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elit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5D2A0954-3AC5-A197-29F6-6E92EE753FF6}"/>
              </a:ext>
            </a:extLst>
          </p:cNvPr>
          <p:cNvGrpSpPr/>
          <p:nvPr/>
        </p:nvGrpSpPr>
        <p:grpSpPr bwMode="gray">
          <a:xfrm>
            <a:off x="1721304" y="5575159"/>
            <a:ext cx="9486446" cy="560972"/>
            <a:chOff x="981075" y="1628775"/>
            <a:chExt cx="9486446" cy="560972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CD83D7C9-264D-CB47-83E5-B1E501D7E002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6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90ACEBCA-2CCA-C270-6E39-8AA7469BF3A6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Pellentesque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habitant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morbi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tristique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senectus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et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netus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32F5A9E5-4EB4-B133-EB2A-13ECBCB9B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0651" y="3357174"/>
            <a:ext cx="1911820" cy="272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6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9424906" y="6591775"/>
            <a:ext cx="2131994" cy="92333"/>
          </a:xfrm>
        </p:spPr>
        <p:txBody>
          <a:bodyPr/>
          <a:lstStyle/>
          <a:p>
            <a:r>
              <a:rPr lang="en-US" dirty="0">
                <a:sym typeface="Open Sans"/>
              </a:rPr>
              <a:t>Presentation ID - enter via INSERT in HEADER and FOOTER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85640" y="6517302"/>
            <a:ext cx="72136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E044EB1-F60F-BAB0-996F-D17E8B66B4E9}"/>
              </a:ext>
            </a:extLst>
          </p:cNvPr>
          <p:cNvGrpSpPr/>
          <p:nvPr/>
        </p:nvGrpSpPr>
        <p:grpSpPr bwMode="gray">
          <a:xfrm>
            <a:off x="1721304" y="1290233"/>
            <a:ext cx="9486446" cy="560972"/>
            <a:chOff x="981075" y="1628775"/>
            <a:chExt cx="9486446" cy="56097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0094E03-37CA-D066-C843-FCE12EB6136C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1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00B90EED-AF96-A656-B88F-2D904521EF7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Lorem ipsum dolor sit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amet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consectetuer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adipiscing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elit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8B50420-89EA-9B05-3919-58606E35465E}"/>
              </a:ext>
            </a:extLst>
          </p:cNvPr>
          <p:cNvGrpSpPr/>
          <p:nvPr/>
        </p:nvGrpSpPr>
        <p:grpSpPr bwMode="gray">
          <a:xfrm>
            <a:off x="1721304" y="2147218"/>
            <a:ext cx="9486446" cy="560972"/>
            <a:chOff x="981075" y="1628775"/>
            <a:chExt cx="9486446" cy="560972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834B39CB-D2FE-1FE9-4441-7B46D29DB5CE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2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5220CB39-9C8B-93A1-3BC8-2CF30DE67BB1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Nunc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viverra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imperdiet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enim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.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Fusce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est.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Vivamus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a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tellus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58D7650-3449-B68B-F183-1E93C08BDC40}"/>
              </a:ext>
            </a:extLst>
          </p:cNvPr>
          <p:cNvGrpSpPr/>
          <p:nvPr/>
        </p:nvGrpSpPr>
        <p:grpSpPr bwMode="gray">
          <a:xfrm>
            <a:off x="1721304" y="3004203"/>
            <a:ext cx="9486446" cy="560972"/>
            <a:chOff x="981075" y="1628775"/>
            <a:chExt cx="9486446" cy="560972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69146F5-6AC1-0997-2F4F-6E8FD7B777D1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3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803DEE53-6634-6DA5-4716-2B8E226BE57F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Pellentesque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habitant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morbi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tristique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senectus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et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netus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67B0EE7B-978C-C729-59E8-C2C0A05F8AE6}"/>
              </a:ext>
            </a:extLst>
          </p:cNvPr>
          <p:cNvGrpSpPr/>
          <p:nvPr/>
        </p:nvGrpSpPr>
        <p:grpSpPr bwMode="gray">
          <a:xfrm>
            <a:off x="1721304" y="3861188"/>
            <a:ext cx="9486446" cy="560972"/>
            <a:chOff x="981075" y="1628775"/>
            <a:chExt cx="9486446" cy="560972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8858A6E3-F414-635D-7E98-91B23AE8CCBA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4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F6F25E8F-7151-DFBF-5520-DC670E032011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Proin pharetra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nonummy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pede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.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Mauris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et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orci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F4F04BA3-FCD6-2BF3-865C-44528AA7BAE7}"/>
              </a:ext>
            </a:extLst>
          </p:cNvPr>
          <p:cNvGrpSpPr/>
          <p:nvPr/>
        </p:nvGrpSpPr>
        <p:grpSpPr bwMode="gray">
          <a:xfrm>
            <a:off x="1721304" y="4718173"/>
            <a:ext cx="9486446" cy="560972"/>
            <a:chOff x="981075" y="1628775"/>
            <a:chExt cx="9486446" cy="560972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F8AD6BCB-1B6F-8E59-92A4-55EC715404E5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5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DDC967E1-2922-AC49-78C7-DDAAAD144FC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Lorem ipsum dolor sit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amet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consectetuer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adipiscing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elit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5D2A0954-3AC5-A197-29F6-6E92EE753FF6}"/>
              </a:ext>
            </a:extLst>
          </p:cNvPr>
          <p:cNvGrpSpPr/>
          <p:nvPr/>
        </p:nvGrpSpPr>
        <p:grpSpPr bwMode="gray">
          <a:xfrm>
            <a:off x="1721304" y="5575159"/>
            <a:ext cx="9486446" cy="560972"/>
            <a:chOff x="981075" y="1628775"/>
            <a:chExt cx="9486446" cy="560972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CD83D7C9-264D-CB47-83E5-B1E501D7E002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6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90ACEBCA-2CCA-C270-6E39-8AA7469BF3A6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Pellentesque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habitant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morbi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tristique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senectus</a:t>
              </a:r>
              <a:r>
                <a:rPr lang="en-US" sz="2400" dirty="0">
                  <a:solidFill>
                    <a:schemeClr val="accent1"/>
                  </a:solidFill>
                  <a:latin typeface="+mj-lt"/>
                </a:rPr>
                <a:t> et </a:t>
              </a:r>
              <a:r>
                <a:rPr lang="en-US" sz="2400" dirty="0" err="1">
                  <a:solidFill>
                    <a:schemeClr val="accent1"/>
                  </a:solidFill>
                  <a:latin typeface="+mj-lt"/>
                </a:rPr>
                <a:t>netus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535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el 27">
            <a:extLst>
              <a:ext uri="{FF2B5EF4-FFF2-40B4-BE49-F238E27FC236}">
                <a16:creationId xmlns:a16="http://schemas.microsoft.com/office/drawing/2014/main" id="{401C55DA-1DA3-7882-BC5D-1E59AC866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AD3966"/>
                </a:solidFill>
              </a:rPr>
              <a:t>Chapter page</a:t>
            </a:r>
            <a:r>
              <a:rPr lang="en-US" dirty="0"/>
              <a:t> – Lorem </a:t>
            </a:r>
            <a:br>
              <a:rPr lang="en-US" dirty="0"/>
            </a:br>
            <a:r>
              <a:rPr lang="en-US" dirty="0"/>
              <a:t>ipsum dolor </a:t>
            </a:r>
            <a:r>
              <a:rPr lang="en-US" dirty="0" err="1"/>
              <a:t>consectetuer</a:t>
            </a:r>
            <a:endParaRPr lang="en-US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x</a:t>
            </a:r>
          </a:p>
        </p:txBody>
      </p:sp>
      <p:sp>
        <p:nvSpPr>
          <p:cNvPr id="29" name="Fußzeilenplatzhalter 28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>
                <a:sym typeface="Open Sans"/>
              </a:rPr>
              <a:t>Presentation ID - enter via INSERT in HEADER and FOOTER</a:t>
            </a:r>
          </a:p>
        </p:txBody>
      </p:sp>
      <p:sp>
        <p:nvSpPr>
          <p:cNvPr id="38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95259" y="6517302"/>
            <a:ext cx="62517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Ellipse 12">
            <a:extLst>
              <a:ext uri="{FF2B5EF4-FFF2-40B4-BE49-F238E27FC236}">
                <a16:creationId xmlns:a16="http://schemas.microsoft.com/office/drawing/2014/main" id="{AEAAF322-9BB6-256D-9ECA-12C95114E004}"/>
              </a:ext>
            </a:extLst>
          </p:cNvPr>
          <p:cNvSpPr/>
          <p:nvPr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en-US" sz="28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C69B5B4-ED35-E33B-76BB-7AAD3CD53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023" y="1937351"/>
            <a:ext cx="3063927" cy="298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3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901485-CAA4-D4F4-4F4E-292194721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68E3"/>
                </a:solidFill>
              </a:rPr>
              <a:t>Chapter page</a:t>
            </a:r>
            <a:r>
              <a:rPr lang="en-US" dirty="0"/>
              <a:t> – Lorem ipsum </a:t>
            </a:r>
            <a:br>
              <a:rPr lang="en-US" dirty="0"/>
            </a:br>
            <a:r>
              <a:rPr lang="en-US" dirty="0"/>
              <a:t>dolor </a:t>
            </a:r>
            <a:r>
              <a:rPr lang="en-US" dirty="0" err="1"/>
              <a:t>consectetuer</a:t>
            </a: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8E7151-4B99-0FD4-5462-448C1F6902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E891E91-CC1B-2892-345A-82DE1E5E7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/>
              <a:t>Presentation ID - enter via INSERT in HEADER and FOOTER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3FB81E-2025-5003-C6BE-72C2190220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4037" y="6517302"/>
            <a:ext cx="73739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7F3198CB-CD36-BA38-26D8-7EC03805A3B6}"/>
              </a:ext>
            </a:extLst>
          </p:cNvPr>
          <p:cNvSpPr/>
          <p:nvPr/>
        </p:nvSpPr>
        <p:spPr bwMode="gray">
          <a:xfrm>
            <a:off x="7725333" y="3429000"/>
            <a:ext cx="2702265" cy="2502097"/>
          </a:xfrm>
          <a:custGeom>
            <a:avLst/>
            <a:gdLst>
              <a:gd name="connsiteX0" fmla="*/ 657225 w 1157287"/>
              <a:gd name="connsiteY0" fmla="*/ 1071563 h 1071562"/>
              <a:gd name="connsiteX1" fmla="*/ 1157288 w 1157287"/>
              <a:gd name="connsiteY1" fmla="*/ 609600 h 1071562"/>
              <a:gd name="connsiteX2" fmla="*/ 694372 w 1157287"/>
              <a:gd name="connsiteY2" fmla="*/ 0 h 1071562"/>
              <a:gd name="connsiteX3" fmla="*/ 0 w 1157287"/>
              <a:gd name="connsiteY3" fmla="*/ 610553 h 1071562"/>
              <a:gd name="connsiteX4" fmla="*/ 657225 w 1157287"/>
              <a:gd name="connsiteY4" fmla="*/ 1071563 h 1071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7287" h="1071562">
                <a:moveTo>
                  <a:pt x="657225" y="1071563"/>
                </a:moveTo>
                <a:cubicBezTo>
                  <a:pt x="976313" y="1071563"/>
                  <a:pt x="1157288" y="897255"/>
                  <a:pt x="1157288" y="609600"/>
                </a:cubicBezTo>
                <a:cubicBezTo>
                  <a:pt x="1157288" y="321945"/>
                  <a:pt x="1013460" y="0"/>
                  <a:pt x="694372" y="0"/>
                </a:cubicBezTo>
                <a:cubicBezTo>
                  <a:pt x="375285" y="0"/>
                  <a:pt x="0" y="322898"/>
                  <a:pt x="0" y="610553"/>
                </a:cubicBezTo>
                <a:cubicBezTo>
                  <a:pt x="0" y="898207"/>
                  <a:pt x="337185" y="1071563"/>
                  <a:pt x="657225" y="1071563"/>
                </a:cubicBezTo>
              </a:path>
            </a:pathLst>
          </a:custGeom>
          <a:solidFill>
            <a:srgbClr val="0068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Lorem ipsum </a:t>
            </a:r>
            <a:br>
              <a:rPr lang="en-US" sz="2400" dirty="0">
                <a:solidFill>
                  <a:schemeClr val="bg1"/>
                </a:solidFill>
                <a:latin typeface="+mj-lt"/>
              </a:rPr>
            </a:br>
            <a:r>
              <a:rPr lang="en-US" sz="6000" dirty="0">
                <a:solidFill>
                  <a:schemeClr val="bg1"/>
                </a:solidFill>
                <a:latin typeface="+mj-lt"/>
              </a:rPr>
              <a:t>+35%</a:t>
            </a:r>
          </a:p>
        </p:txBody>
      </p:sp>
    </p:spTree>
    <p:extLst>
      <p:ext uri="{BB962C8B-B14F-4D97-AF65-F5344CB8AC3E}">
        <p14:creationId xmlns:p14="http://schemas.microsoft.com/office/powerpoint/2010/main" val="258377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el 9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/>
              <a:t>Chapter page – Lorem ipsum </a:t>
            </a:r>
            <a:br>
              <a:rPr lang="en-US" dirty="0"/>
            </a:br>
            <a:r>
              <a:rPr lang="en-US" dirty="0"/>
              <a:t>dolor </a:t>
            </a:r>
            <a:r>
              <a:rPr lang="en-US" dirty="0" err="1"/>
              <a:t>consectetuer</a:t>
            </a:r>
            <a:endParaRPr lang="en-US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7"/>
          </p:nvPr>
        </p:nvSpPr>
        <p:spPr bwMode="gray"/>
        <p:txBody>
          <a:bodyPr/>
          <a:lstStyle/>
          <a:p>
            <a:r>
              <a:rPr lang="en-US" dirty="0"/>
              <a:t>x</a:t>
            </a:r>
          </a:p>
        </p:txBody>
      </p:sp>
      <p:sp>
        <p:nvSpPr>
          <p:cNvPr id="29" name="Fußzeilenplatzhalter 28"/>
          <p:cNvSpPr>
            <a:spLocks noGrp="1"/>
          </p:cNvSpPr>
          <p:nvPr>
            <p:ph type="ftr" sz="quarter" idx="3"/>
          </p:nvPr>
        </p:nvSpPr>
        <p:spPr bwMode="gray"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 dirty="0">
                <a:sym typeface="Open Sans"/>
              </a:rPr>
              <a:t>Presentation ID - enter via INSERT in HEADER and FOOTER</a:t>
            </a:r>
          </a:p>
        </p:txBody>
      </p:sp>
      <p:sp>
        <p:nvSpPr>
          <p:cNvPr id="38" name="Foliennummernplatzhalter 4"/>
          <p:cNvSpPr>
            <a:spLocks noGrp="1"/>
          </p:cNvSpPr>
          <p:nvPr>
            <p:ph type="sldNum" sz="quarter" idx="4"/>
          </p:nvPr>
        </p:nvSpPr>
        <p:spPr bwMode="gray">
          <a:xfrm>
            <a:off x="11785641" y="6517302"/>
            <a:ext cx="72135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79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Template_dt">
  <a:themeElements>
    <a:clrScheme name="PAYBACK Farben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PAYBACK Schriften 2023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defRPr sz="1400" dirty="0" err="1" smtClean="0">
            <a:solidFill>
              <a:schemeClr val="tx1"/>
            </a:solidFill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defRPr sz="1400" dirty="0" err="1" smtClean="0"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</a:txDef>
  </a:objectDefaults>
  <a:extraClrSchemeLst/>
  <a:custClrLst>
    <a:custClr name="Berry Red">
      <a:srgbClr val="AD3966"/>
    </a:custClr>
    <a:custClr name="Intense Green">
      <a:srgbClr val="459A2B"/>
    </a:custClr>
    <a:custClr name="Turquoise">
      <a:srgbClr val="53B7BA"/>
    </a:custClr>
    <a:custClr name="Yellow">
      <a:srgbClr val="FFA905"/>
    </a:custClr>
    <a:custClr name="Sky">
      <a:srgbClr val="00BBFD"/>
    </a:custClr>
    <a:custClr name="Azur">
      <a:srgbClr val="4DABF8"/>
    </a:custClr>
    <a:custClr name="Sapphire">
      <a:srgbClr val="3880F6"/>
    </a:custClr>
    <a:custClr name="Royal">
      <a:srgbClr val="0068E3"/>
    </a:custClr>
  </a:custClrLst>
  <a:extLst>
    <a:ext uri="{05A4C25C-085E-4340-85A3-A5531E510DB2}">
      <thm15:themeFamily xmlns:thm15="http://schemas.microsoft.com/office/thememl/2012/main" name="Vorlage E.pptx" id="{B281D12C-B5E6-46C2-B110-7D69CD748657}" vid="{C1AB0F8C-F606-467C-B2F6-3EB649BCF4D7}"/>
    </a:ext>
  </a:extLst>
</a:theme>
</file>

<file path=ppt/theme/theme2.xml><?xml version="1.0" encoding="utf-8"?>
<a:theme xmlns:a="http://schemas.openxmlformats.org/drawingml/2006/main" name="Larissa">
  <a:themeElements>
    <a:clrScheme name="NEU PAYBACK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57131FA9617443BCC1AA72BDC307B1" ma:contentTypeVersion="5" ma:contentTypeDescription="Create a new document." ma:contentTypeScope="" ma:versionID="1c7f0b1a52c9e356f665bd51d95c0b1c">
  <xsd:schema xmlns:xsd="http://www.w3.org/2001/XMLSchema" xmlns:xs="http://www.w3.org/2001/XMLSchema" xmlns:p="http://schemas.microsoft.com/office/2006/metadata/properties" xmlns:ns2="3b6fd276-3891-408a-81ae-cb4fc0c837f1" targetNamespace="http://schemas.microsoft.com/office/2006/metadata/properties" ma:root="true" ma:fieldsID="db075549a696a26ddd74d1f211687e60" ns2:_="">
    <xsd:import namespace="3b6fd276-3891-408a-81ae-cb4fc0c837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fd276-3891-408a-81ae-cb4fc0c837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76C18AF-7261-4720-BF37-F6E50BFEF17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6E33795-C652-41DC-B42F-254A3D21E4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fd276-3891-408a-81ae-cb4fc0c837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2F5BDE-C89C-4367-8DEF-845A5E24FFE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PAYBACK_template_engl</Template>
  <TotalTime>0</TotalTime>
  <Words>2446</Words>
  <Application>Microsoft Office PowerPoint</Application>
  <PresentationFormat>Custom</PresentationFormat>
  <Paragraphs>422</Paragraphs>
  <Slides>39</Slides>
  <Notes>39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PAYBACK Bold</vt:lpstr>
      <vt:lpstr>PAYBACK</vt:lpstr>
      <vt:lpstr>PAYBACK Light</vt:lpstr>
      <vt:lpstr>PB_Template_dt</vt:lpstr>
      <vt:lpstr>think-cell Folie</vt:lpstr>
      <vt:lpstr>Title of the Presentati    n</vt:lpstr>
      <vt:lpstr>Title of the presentation</vt:lpstr>
      <vt:lpstr>Title of the presentation</vt:lpstr>
      <vt:lpstr>Agenda</vt:lpstr>
      <vt:lpstr>Agenda</vt:lpstr>
      <vt:lpstr>Agenda</vt:lpstr>
      <vt:lpstr>Chapter page – Lorem  ipsum dolor consectetuer</vt:lpstr>
      <vt:lpstr>Chapter page – Lorem ipsum  dolor consectetuer</vt:lpstr>
      <vt:lpstr>Chapter page – Lorem ipsum  dolor consectetuer</vt:lpstr>
      <vt:lpstr>Text slide 1</vt:lpstr>
      <vt:lpstr>Text slide 2</vt:lpstr>
      <vt:lpstr>Text slide 3</vt:lpstr>
      <vt:lpstr>Text slide 4</vt:lpstr>
      <vt:lpstr>Text slide 4</vt:lpstr>
      <vt:lpstr>Example page with stage 1</vt:lpstr>
      <vt:lpstr>Example page with stage 2</vt:lpstr>
      <vt:lpstr>Lorem ipsum dolor conse ctetuer adipiscing elit</vt:lpstr>
      <vt:lpstr>Title of the page</vt:lpstr>
      <vt:lpstr>Lorem ipsum dolor consectetuer adipiscing elit Maecenas porttitor</vt:lpstr>
      <vt:lpstr>Title of the page</vt:lpstr>
      <vt:lpstr>PowerPoint Presentation</vt:lpstr>
      <vt:lpstr>PowerPoint Presentation</vt:lpstr>
      <vt:lpstr>List of three categories</vt:lpstr>
      <vt:lpstr>Example with illustrations</vt:lpstr>
      <vt:lpstr>Chapter page – Lorem  ipsum dolor consectetuer</vt:lpstr>
      <vt:lpstr>Circle chart with text (standard)</vt:lpstr>
      <vt:lpstr>Circle chart with text (colorful)</vt:lpstr>
      <vt:lpstr>Chapter page – Lorem ipsum  dolor consectetuer adipiscing elit</vt:lpstr>
      <vt:lpstr>Column (standard)</vt:lpstr>
      <vt:lpstr>Column (colorful)</vt:lpstr>
      <vt:lpstr>Table</vt:lpstr>
      <vt:lpstr>PowerPoint Presentation</vt:lpstr>
      <vt:lpstr>PowerPoint Presentation</vt:lpstr>
      <vt:lpstr>PowerPoint Presentation</vt:lpstr>
      <vt:lpstr>Stages, text pointees, eye-catchers and highlights</vt:lpstr>
      <vt:lpstr>Explanation of the use of Pointees (1)</vt:lpstr>
      <vt:lpstr>Explanation of the use of Pointees (2)</vt:lpstr>
      <vt:lpstr>Smartphones color palette</vt:lpstr>
      <vt:lpstr>Icons and important information</vt:lpstr>
    </vt:vector>
  </TitlesOfParts>
  <Company>Loyalty Partner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    n</dc:title>
  <dc:creator>Ewelina Smolinska</dc:creator>
  <cp:lastModifiedBy>Ewelina Smolinska</cp:lastModifiedBy>
  <cp:revision>1</cp:revision>
  <cp:lastPrinted>2017-12-21T16:10:56Z</cp:lastPrinted>
  <dcterms:created xsi:type="dcterms:W3CDTF">2023-03-22T13:58:11Z</dcterms:created>
  <dcterms:modified xsi:type="dcterms:W3CDTF">2023-03-22T13:58:56Z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2022-05-12T12:09:00Z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32fdc882-fbaf-456a-a8dd-c6abb12712a5</vt:lpwstr>
  </property>
  <property fmtid="{D5CDD505-2E9C-101B-9397-08002B2CF9AE}" pid="9" name="MSIP_Label_f41f464f-db62-4494-af3b-a231dcaf6521_ContentBits">
    <vt:lpwstr>2</vt:lpwstr>
  </property>
  <property fmtid="{D5CDD505-2E9C-101B-9397-08002B2CF9AE}" pid="10" name="ContentTypeId">
    <vt:lpwstr>0x010100A957131FA9617443BCC1AA72BDC307B1</vt:lpwstr>
  </property>
</Properties>
</file>