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97" r:id="rId5"/>
    <p:sldId id="296" r:id="rId6"/>
    <p:sldId id="298" r:id="rId7"/>
  </p:sldIdLst>
  <p:sldSz cx="12190413" cy="6858000"/>
  <p:notesSz cx="6797675" cy="9928225"/>
  <p:embeddedFontLst>
    <p:embeddedFont>
      <p:font typeface="PAYBACK" panose="02000506000000020004" pitchFamily="2" charset="0"/>
      <p:regular r:id="rId10"/>
      <p:bold r:id="rId11"/>
    </p:embeddedFont>
    <p:embeddedFont>
      <p:font typeface="PAYBACK Light" panose="02000506000000020004" pitchFamily="2" charset="0"/>
      <p:regular r:id="rId12"/>
    </p:embeddedFont>
  </p:embeddedFontLst>
  <p:custDataLst>
    <p:tags r:id="rId13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6C2D26-7E51-F7D5-C96E-F5608A175659}" name="Sandra Neumeister" initials="SN" userId="S::sandra.neumeister@PAYBACK.net::4e7fe915-56e9-4750-ab17-8a13966ed288" providerId="AD"/>
  <p188:author id="{1E9306C1-0AD3-122B-1E2D-21D8DB4E33F2}" name="Ingrid Megl" initials="IM" userId="S::ingrid.megl@PAYBACK.net::84b1ea62-b5f4-40cf-8c80-d15d08c64c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43" autoAdjust="0"/>
  </p:normalViewPr>
  <p:slideViewPr>
    <p:cSldViewPr snapToGrid="0" snapToObjects="1">
      <p:cViewPr varScale="1">
        <p:scale>
          <a:sx n="63" d="100"/>
          <a:sy n="63" d="100"/>
        </p:scale>
        <p:origin x="732" y="64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3379" y="67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gs" Target="tags/tag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.xml"/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CD55C35-1906-E7EE-4F98-20C70CDF7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C87305-5939-88D4-70E1-53703012D5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72BD1-B6D1-4F5C-946B-DA94228E66E7}" type="datetimeFigureOut">
              <a:rPr lang="de-DE" smtClean="0">
                <a:latin typeface="Arial" panose="020B0604020202020204" pitchFamily="34" charset="0"/>
              </a:rPr>
              <a:t>22.03.2023</a:t>
            </a:fld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3EDCA2-C3B5-03A7-861F-CF2A5783B4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6DA7C8-8460-7CE0-9DDD-60DDCDF1E0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906B0-9162-4CF7-B73B-54D8BAB7FF17}" type="slidenum">
              <a:rPr lang="de-DE" smtClean="0">
                <a:latin typeface="Arial" panose="020B0604020202020204" pitchFamily="34" charset="0"/>
              </a:rPr>
              <a:t>‹#›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710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2296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8126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9236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inv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7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7237"/>
            <a:ext cx="764633" cy="1249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black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031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883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35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small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2D57917-D31F-1885-4688-B06FF31D65D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664009" y="0"/>
            <a:ext cx="5526404" cy="6867525"/>
          </a:xfrm>
          <a:custGeom>
            <a:avLst/>
            <a:gdLst>
              <a:gd name="connsiteX0" fmla="*/ 3802091 w 5526404"/>
              <a:gd name="connsiteY0" fmla="*/ 232207 h 6867525"/>
              <a:gd name="connsiteX1" fmla="*/ 3705541 w 5526404"/>
              <a:gd name="connsiteY1" fmla="*/ 328757 h 6867525"/>
              <a:gd name="connsiteX2" fmla="*/ 3705541 w 5526404"/>
              <a:gd name="connsiteY2" fmla="*/ 729228 h 6867525"/>
              <a:gd name="connsiteX3" fmla="*/ 3802091 w 5526404"/>
              <a:gd name="connsiteY3" fmla="*/ 825778 h 6867525"/>
              <a:gd name="connsiteX4" fmla="*/ 5169501 w 5526404"/>
              <a:gd name="connsiteY4" fmla="*/ 825778 h 6867525"/>
              <a:gd name="connsiteX5" fmla="*/ 5266051 w 5526404"/>
              <a:gd name="connsiteY5" fmla="*/ 729228 h 6867525"/>
              <a:gd name="connsiteX6" fmla="*/ 5266051 w 5526404"/>
              <a:gd name="connsiteY6" fmla="*/ 328757 h 6867525"/>
              <a:gd name="connsiteX7" fmla="*/ 5169501 w 5526404"/>
              <a:gd name="connsiteY7" fmla="*/ 232207 h 6867525"/>
              <a:gd name="connsiteX8" fmla="*/ 2684561 w 5526404"/>
              <a:gd name="connsiteY8" fmla="*/ 0 h 6867525"/>
              <a:gd name="connsiteX9" fmla="*/ 5526404 w 5526404"/>
              <a:gd name="connsiteY9" fmla="*/ 0 h 6867525"/>
              <a:gd name="connsiteX10" fmla="*/ 5526404 w 5526404"/>
              <a:gd name="connsiteY10" fmla="*/ 6867525 h 6867525"/>
              <a:gd name="connsiteX11" fmla="*/ 827547 w 5526404"/>
              <a:gd name="connsiteY11" fmla="*/ 6867525 h 6867525"/>
              <a:gd name="connsiteX12" fmla="*/ 765196 w 5526404"/>
              <a:gd name="connsiteY12" fmla="*/ 6806866 h 6867525"/>
              <a:gd name="connsiteX13" fmla="*/ 0 w 5526404"/>
              <a:gd name="connsiteY13" fmla="*/ 4903495 h 6867525"/>
              <a:gd name="connsiteX14" fmla="*/ 2492900 w 5526404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26404" h="6867525">
                <a:moveTo>
                  <a:pt x="3802091" y="232207"/>
                </a:moveTo>
                <a:cubicBezTo>
                  <a:pt x="3748768" y="232207"/>
                  <a:pt x="3705541" y="275434"/>
                  <a:pt x="3705541" y="328757"/>
                </a:cubicBezTo>
                <a:lnTo>
                  <a:pt x="3705541" y="729228"/>
                </a:lnTo>
                <a:cubicBezTo>
                  <a:pt x="3705541" y="782551"/>
                  <a:pt x="3748768" y="825778"/>
                  <a:pt x="3802091" y="825778"/>
                </a:cubicBezTo>
                <a:lnTo>
                  <a:pt x="5169501" y="825778"/>
                </a:lnTo>
                <a:cubicBezTo>
                  <a:pt x="5222824" y="825778"/>
                  <a:pt x="5266051" y="782551"/>
                  <a:pt x="5266051" y="729228"/>
                </a:cubicBezTo>
                <a:lnTo>
                  <a:pt x="5266051" y="328757"/>
                </a:lnTo>
                <a:cubicBezTo>
                  <a:pt x="5266051" y="275434"/>
                  <a:pt x="5222824" y="232207"/>
                  <a:pt x="5169501" y="232207"/>
                </a:cubicBezTo>
                <a:close/>
                <a:moveTo>
                  <a:pt x="2684561" y="0"/>
                </a:moveTo>
                <a:lnTo>
                  <a:pt x="5526404" y="0"/>
                </a:lnTo>
                <a:lnTo>
                  <a:pt x="5526404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1726A9-4CAC-4C06-2038-B2144AA08D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2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8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6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EF7EF8B-E441-5CC3-3C27-0068C5EBDD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B64B2F44-84CE-7A73-4682-A06B853C55AE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2BB51F-794C-9F8C-AC7B-C80F9843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48923AC6-4C66-84D8-8535-D6D97BF2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99EFEE31-F98F-DC57-8BB7-210EAEC697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4A24B715-9FA2-14FE-B313-90901CDBE2C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355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Präsentationskennung - über EINFÜGEN in KOPF- UND FUSSZEILE eintragen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5001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97C45C-322F-BE4B-2CD7-FC4921296B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501719 w 12216212"/>
              <a:gd name="connsiteY0" fmla="*/ 2403222 h 6872514"/>
              <a:gd name="connsiteX1" fmla="*/ 1985722 w 12216212"/>
              <a:gd name="connsiteY1" fmla="*/ 2887225 h 6872514"/>
              <a:gd name="connsiteX2" fmla="*/ 1501719 w 12216212"/>
              <a:gd name="connsiteY2" fmla="*/ 3371228 h 6872514"/>
              <a:gd name="connsiteX3" fmla="*/ 1017716 w 12216212"/>
              <a:gd name="connsiteY3" fmla="*/ 2887225 h 6872514"/>
              <a:gd name="connsiteX4" fmla="*/ 1501719 w 12216212"/>
              <a:gd name="connsiteY4" fmla="*/ 2403222 h 6872514"/>
              <a:gd name="connsiteX5" fmla="*/ 1501719 w 12216212"/>
              <a:gd name="connsiteY5" fmla="*/ 2355669 h 6872514"/>
              <a:gd name="connsiteX6" fmla="*/ 970163 w 12216212"/>
              <a:gd name="connsiteY6" fmla="*/ 2887225 h 6872514"/>
              <a:gd name="connsiteX7" fmla="*/ 1501719 w 12216212"/>
              <a:gd name="connsiteY7" fmla="*/ 3418781 h 6872514"/>
              <a:gd name="connsiteX8" fmla="*/ 2033275 w 12216212"/>
              <a:gd name="connsiteY8" fmla="*/ 2887225 h 6872514"/>
              <a:gd name="connsiteX9" fmla="*/ 1501719 w 12216212"/>
              <a:gd name="connsiteY9" fmla="*/ 2355669 h 6872514"/>
              <a:gd name="connsiteX10" fmla="*/ 10480098 w 12216212"/>
              <a:gd name="connsiteY10" fmla="*/ 241717 h 6872514"/>
              <a:gd name="connsiteX11" fmla="*/ 10382450 w 12216212"/>
              <a:gd name="connsiteY11" fmla="*/ 339365 h 6872514"/>
              <a:gd name="connsiteX12" fmla="*/ 10382450 w 12216212"/>
              <a:gd name="connsiteY12" fmla="*/ 737508 h 6872514"/>
              <a:gd name="connsiteX13" fmla="*/ 10480098 w 12216212"/>
              <a:gd name="connsiteY13" fmla="*/ 835156 h 6872514"/>
              <a:gd name="connsiteX14" fmla="*/ 11847167 w 12216212"/>
              <a:gd name="connsiteY14" fmla="*/ 835156 h 6872514"/>
              <a:gd name="connsiteX15" fmla="*/ 11944815 w 12216212"/>
              <a:gd name="connsiteY15" fmla="*/ 737508 h 6872514"/>
              <a:gd name="connsiteX16" fmla="*/ 11944815 w 12216212"/>
              <a:gd name="connsiteY16" fmla="*/ 339365 h 6872514"/>
              <a:gd name="connsiteX17" fmla="*/ 11847167 w 12216212"/>
              <a:gd name="connsiteY17" fmla="*/ 241717 h 6872514"/>
              <a:gd name="connsiteX18" fmla="*/ 0 w 12216212"/>
              <a:gd name="connsiteY18" fmla="*/ 0 h 6872514"/>
              <a:gd name="connsiteX19" fmla="*/ 12216212 w 12216212"/>
              <a:gd name="connsiteY19" fmla="*/ 0 h 6872514"/>
              <a:gd name="connsiteX20" fmla="*/ 12216212 w 12216212"/>
              <a:gd name="connsiteY20" fmla="*/ 6872514 h 6872514"/>
              <a:gd name="connsiteX21" fmla="*/ 0 w 12216212"/>
              <a:gd name="connsiteY2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6212" h="6872514">
                <a:moveTo>
                  <a:pt x="1501719" y="2403222"/>
                </a:moveTo>
                <a:cubicBezTo>
                  <a:pt x="1769026" y="2403222"/>
                  <a:pt x="1985722" y="2619918"/>
                  <a:pt x="1985722" y="2887225"/>
                </a:cubicBezTo>
                <a:cubicBezTo>
                  <a:pt x="1985722" y="3154532"/>
                  <a:pt x="1769026" y="3371228"/>
                  <a:pt x="1501719" y="3371228"/>
                </a:cubicBezTo>
                <a:cubicBezTo>
                  <a:pt x="1234412" y="3371228"/>
                  <a:pt x="1017716" y="3154532"/>
                  <a:pt x="1017716" y="2887225"/>
                </a:cubicBezTo>
                <a:cubicBezTo>
                  <a:pt x="1017716" y="2619918"/>
                  <a:pt x="1234412" y="2403222"/>
                  <a:pt x="1501719" y="2403222"/>
                </a:cubicBezTo>
                <a:close/>
                <a:moveTo>
                  <a:pt x="1501719" y="2355669"/>
                </a:moveTo>
                <a:cubicBezTo>
                  <a:pt x="1208149" y="2355669"/>
                  <a:pt x="970163" y="2593655"/>
                  <a:pt x="970163" y="2887225"/>
                </a:cubicBezTo>
                <a:cubicBezTo>
                  <a:pt x="970163" y="3180795"/>
                  <a:pt x="1208149" y="3418781"/>
                  <a:pt x="1501719" y="3418781"/>
                </a:cubicBezTo>
                <a:cubicBezTo>
                  <a:pt x="1795289" y="3418781"/>
                  <a:pt x="2033275" y="3180795"/>
                  <a:pt x="2033275" y="2887225"/>
                </a:cubicBezTo>
                <a:cubicBezTo>
                  <a:pt x="2033275" y="2593655"/>
                  <a:pt x="1795289" y="2355669"/>
                  <a:pt x="1501719" y="2355669"/>
                </a:cubicBezTo>
                <a:close/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6E4F2B-D4D9-F285-86B5-A9295A6A614D}"/>
              </a:ext>
            </a:extLst>
          </p:cNvPr>
          <p:cNvSpPr/>
          <p:nvPr userDrawn="1"/>
        </p:nvSpPr>
        <p:spPr bwMode="gray">
          <a:xfrm>
            <a:off x="981073" y="2374603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2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0554163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8" imgW="270" imgH="270" progId="TCLayout.ActiveDocument.1">
                  <p:embed/>
                </p:oleObj>
              </mc:Choice>
              <mc:Fallback>
                <p:oleObj name="think-cell Folie" r:id="rId28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 dirty="0"/>
              <a:t>Präsentationskennung - über EINFÜGEN in KOPF- UND FUSSZEILE eintragen</a:t>
            </a:r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1B8C29-91DA-6DD9-1047-E56BB7525317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9" r:id="rId2"/>
    <p:sldLayoutId id="2147483673" r:id="rId3"/>
    <p:sldLayoutId id="2147483690" r:id="rId4"/>
    <p:sldLayoutId id="2147483675" r:id="rId5"/>
    <p:sldLayoutId id="2147483681" r:id="rId6"/>
    <p:sldLayoutId id="2147483676" r:id="rId7"/>
    <p:sldLayoutId id="2147483664" r:id="rId8"/>
    <p:sldLayoutId id="2147483691" r:id="rId9"/>
    <p:sldLayoutId id="2147483653" r:id="rId10"/>
    <p:sldLayoutId id="2147483670" r:id="rId11"/>
    <p:sldLayoutId id="2147483665" r:id="rId12"/>
    <p:sldLayoutId id="2147483682" r:id="rId13"/>
    <p:sldLayoutId id="2147483650" r:id="rId14"/>
    <p:sldLayoutId id="2147483667" r:id="rId15"/>
    <p:sldLayoutId id="2147483683" r:id="rId16"/>
    <p:sldLayoutId id="2147483661" r:id="rId17"/>
    <p:sldLayoutId id="2147483685" r:id="rId18"/>
    <p:sldLayoutId id="2147483684" r:id="rId19"/>
    <p:sldLayoutId id="2147483692" r:id="rId20"/>
    <p:sldLayoutId id="2147483693" r:id="rId21"/>
    <p:sldLayoutId id="2147483687" r:id="rId22"/>
    <p:sldLayoutId id="2147483694" r:id="rId23"/>
    <p:sldLayoutId id="2147483671" r:id="rId24"/>
    <p:sldLayoutId id="2147483679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'Arial" panose="020B0606030504020204" pitchFamily="34" charset="0"/>
          <a:cs typeface="Arial" panose="020B0604020202020204" pitchFamily="34" charset="0"/>
        </a:defRPr>
      </a:lvl1pPr>
      <a:lvl2pPr marL="534988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2pPr>
      <a:lvl3pPr marL="803275" indent="-268288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3pPr>
      <a:lvl4pPr marL="1081088" indent="-271463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baseline="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6030504020204" pitchFamily="34" charset="0"/>
          <a:ea typeface="Arial" panose="020B0606030504020204" pitchFamily="34" charset="0"/>
          <a:cs typeface="Arial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7.svg"/><Relationship Id="rId117" Type="http://schemas.openxmlformats.org/officeDocument/2006/relationships/image" Target="../media/image118.png"/><Relationship Id="rId21" Type="http://schemas.openxmlformats.org/officeDocument/2006/relationships/image" Target="../media/image22.png"/><Relationship Id="rId42" Type="http://schemas.openxmlformats.org/officeDocument/2006/relationships/image" Target="../media/image43.svg"/><Relationship Id="rId47" Type="http://schemas.openxmlformats.org/officeDocument/2006/relationships/image" Target="../media/image48.png"/><Relationship Id="rId63" Type="http://schemas.openxmlformats.org/officeDocument/2006/relationships/image" Target="../media/image64.png"/><Relationship Id="rId68" Type="http://schemas.openxmlformats.org/officeDocument/2006/relationships/image" Target="../media/image69.svg"/><Relationship Id="rId84" Type="http://schemas.openxmlformats.org/officeDocument/2006/relationships/image" Target="../media/image85.svg"/><Relationship Id="rId89" Type="http://schemas.openxmlformats.org/officeDocument/2006/relationships/image" Target="../media/image90.png"/><Relationship Id="rId112" Type="http://schemas.openxmlformats.org/officeDocument/2006/relationships/image" Target="../media/image113.svg"/><Relationship Id="rId133" Type="http://schemas.openxmlformats.org/officeDocument/2006/relationships/image" Target="../media/image134.png"/><Relationship Id="rId138" Type="http://schemas.openxmlformats.org/officeDocument/2006/relationships/image" Target="../media/image139.svg"/><Relationship Id="rId154" Type="http://schemas.openxmlformats.org/officeDocument/2006/relationships/image" Target="../media/image155.svg"/><Relationship Id="rId159" Type="http://schemas.openxmlformats.org/officeDocument/2006/relationships/image" Target="../media/image160.png"/><Relationship Id="rId175" Type="http://schemas.openxmlformats.org/officeDocument/2006/relationships/image" Target="../media/image176.png"/><Relationship Id="rId170" Type="http://schemas.openxmlformats.org/officeDocument/2006/relationships/image" Target="../media/image171.svg"/><Relationship Id="rId16" Type="http://schemas.openxmlformats.org/officeDocument/2006/relationships/image" Target="../media/image17.svg"/><Relationship Id="rId107" Type="http://schemas.openxmlformats.org/officeDocument/2006/relationships/image" Target="../media/image108.png"/><Relationship Id="rId11" Type="http://schemas.openxmlformats.org/officeDocument/2006/relationships/image" Target="../media/image12.png"/><Relationship Id="rId32" Type="http://schemas.openxmlformats.org/officeDocument/2006/relationships/image" Target="../media/image33.svg"/><Relationship Id="rId37" Type="http://schemas.openxmlformats.org/officeDocument/2006/relationships/image" Target="../media/image38.png"/><Relationship Id="rId53" Type="http://schemas.openxmlformats.org/officeDocument/2006/relationships/image" Target="../media/image54.png"/><Relationship Id="rId58" Type="http://schemas.openxmlformats.org/officeDocument/2006/relationships/image" Target="../media/image59.svg"/><Relationship Id="rId74" Type="http://schemas.openxmlformats.org/officeDocument/2006/relationships/image" Target="../media/image75.svg"/><Relationship Id="rId79" Type="http://schemas.openxmlformats.org/officeDocument/2006/relationships/image" Target="../media/image80.png"/><Relationship Id="rId102" Type="http://schemas.openxmlformats.org/officeDocument/2006/relationships/image" Target="../media/image103.svg"/><Relationship Id="rId123" Type="http://schemas.openxmlformats.org/officeDocument/2006/relationships/image" Target="../media/image124.png"/><Relationship Id="rId128" Type="http://schemas.openxmlformats.org/officeDocument/2006/relationships/image" Target="../media/image129.svg"/><Relationship Id="rId144" Type="http://schemas.openxmlformats.org/officeDocument/2006/relationships/image" Target="../media/image145.svg"/><Relationship Id="rId149" Type="http://schemas.openxmlformats.org/officeDocument/2006/relationships/image" Target="../media/image150.png"/><Relationship Id="rId5" Type="http://schemas.openxmlformats.org/officeDocument/2006/relationships/image" Target="../media/image6.png"/><Relationship Id="rId90" Type="http://schemas.openxmlformats.org/officeDocument/2006/relationships/image" Target="../media/image91.svg"/><Relationship Id="rId95" Type="http://schemas.openxmlformats.org/officeDocument/2006/relationships/image" Target="../media/image96.png"/><Relationship Id="rId160" Type="http://schemas.openxmlformats.org/officeDocument/2006/relationships/image" Target="../media/image161.svg"/><Relationship Id="rId165" Type="http://schemas.openxmlformats.org/officeDocument/2006/relationships/image" Target="../media/image166.png"/><Relationship Id="rId181" Type="http://schemas.openxmlformats.org/officeDocument/2006/relationships/image" Target="../media/image182.png"/><Relationship Id="rId22" Type="http://schemas.openxmlformats.org/officeDocument/2006/relationships/image" Target="../media/image23.svg"/><Relationship Id="rId27" Type="http://schemas.openxmlformats.org/officeDocument/2006/relationships/image" Target="../media/image28.png"/><Relationship Id="rId43" Type="http://schemas.openxmlformats.org/officeDocument/2006/relationships/image" Target="../media/image44.png"/><Relationship Id="rId48" Type="http://schemas.openxmlformats.org/officeDocument/2006/relationships/image" Target="../media/image49.svg"/><Relationship Id="rId64" Type="http://schemas.openxmlformats.org/officeDocument/2006/relationships/image" Target="../media/image65.svg"/><Relationship Id="rId69" Type="http://schemas.openxmlformats.org/officeDocument/2006/relationships/image" Target="../media/image70.png"/><Relationship Id="rId113" Type="http://schemas.openxmlformats.org/officeDocument/2006/relationships/image" Target="../media/image114.png"/><Relationship Id="rId118" Type="http://schemas.openxmlformats.org/officeDocument/2006/relationships/image" Target="../media/image119.svg"/><Relationship Id="rId134" Type="http://schemas.openxmlformats.org/officeDocument/2006/relationships/image" Target="../media/image135.svg"/><Relationship Id="rId139" Type="http://schemas.openxmlformats.org/officeDocument/2006/relationships/image" Target="../media/image140.png"/><Relationship Id="rId80" Type="http://schemas.openxmlformats.org/officeDocument/2006/relationships/image" Target="../media/image81.svg"/><Relationship Id="rId85" Type="http://schemas.openxmlformats.org/officeDocument/2006/relationships/image" Target="../media/image86.png"/><Relationship Id="rId150" Type="http://schemas.openxmlformats.org/officeDocument/2006/relationships/image" Target="../media/image151.svg"/><Relationship Id="rId155" Type="http://schemas.openxmlformats.org/officeDocument/2006/relationships/image" Target="../media/image156.png"/><Relationship Id="rId171" Type="http://schemas.openxmlformats.org/officeDocument/2006/relationships/image" Target="../media/image172.png"/><Relationship Id="rId176" Type="http://schemas.openxmlformats.org/officeDocument/2006/relationships/image" Target="../media/image177.sv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33" Type="http://schemas.openxmlformats.org/officeDocument/2006/relationships/image" Target="../media/image34.png"/><Relationship Id="rId38" Type="http://schemas.openxmlformats.org/officeDocument/2006/relationships/image" Target="../media/image39.svg"/><Relationship Id="rId59" Type="http://schemas.openxmlformats.org/officeDocument/2006/relationships/image" Target="../media/image60.png"/><Relationship Id="rId103" Type="http://schemas.openxmlformats.org/officeDocument/2006/relationships/image" Target="../media/image104.png"/><Relationship Id="rId108" Type="http://schemas.openxmlformats.org/officeDocument/2006/relationships/image" Target="../media/image109.svg"/><Relationship Id="rId124" Type="http://schemas.openxmlformats.org/officeDocument/2006/relationships/image" Target="../media/image125.svg"/><Relationship Id="rId129" Type="http://schemas.openxmlformats.org/officeDocument/2006/relationships/image" Target="../media/image130.png"/><Relationship Id="rId54" Type="http://schemas.openxmlformats.org/officeDocument/2006/relationships/image" Target="../media/image55.svg"/><Relationship Id="rId70" Type="http://schemas.openxmlformats.org/officeDocument/2006/relationships/image" Target="../media/image71.svg"/><Relationship Id="rId75" Type="http://schemas.openxmlformats.org/officeDocument/2006/relationships/image" Target="../media/image76.png"/><Relationship Id="rId91" Type="http://schemas.openxmlformats.org/officeDocument/2006/relationships/image" Target="../media/image92.png"/><Relationship Id="rId96" Type="http://schemas.openxmlformats.org/officeDocument/2006/relationships/image" Target="../media/image97.svg"/><Relationship Id="rId140" Type="http://schemas.openxmlformats.org/officeDocument/2006/relationships/image" Target="../media/image141.svg"/><Relationship Id="rId145" Type="http://schemas.openxmlformats.org/officeDocument/2006/relationships/image" Target="../media/image146.png"/><Relationship Id="rId161" Type="http://schemas.openxmlformats.org/officeDocument/2006/relationships/image" Target="../media/image162.png"/><Relationship Id="rId166" Type="http://schemas.openxmlformats.org/officeDocument/2006/relationships/image" Target="../media/image167.svg"/><Relationship Id="rId182" Type="http://schemas.openxmlformats.org/officeDocument/2006/relationships/image" Target="../media/image183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23" Type="http://schemas.openxmlformats.org/officeDocument/2006/relationships/image" Target="../media/image24.png"/><Relationship Id="rId28" Type="http://schemas.openxmlformats.org/officeDocument/2006/relationships/image" Target="../media/image29.svg"/><Relationship Id="rId49" Type="http://schemas.openxmlformats.org/officeDocument/2006/relationships/image" Target="../media/image50.png"/><Relationship Id="rId114" Type="http://schemas.openxmlformats.org/officeDocument/2006/relationships/image" Target="../media/image115.svg"/><Relationship Id="rId119" Type="http://schemas.openxmlformats.org/officeDocument/2006/relationships/image" Target="../media/image120.png"/><Relationship Id="rId44" Type="http://schemas.openxmlformats.org/officeDocument/2006/relationships/image" Target="../media/image45.svg"/><Relationship Id="rId60" Type="http://schemas.openxmlformats.org/officeDocument/2006/relationships/image" Target="../media/image61.svg"/><Relationship Id="rId65" Type="http://schemas.openxmlformats.org/officeDocument/2006/relationships/image" Target="../media/image66.png"/><Relationship Id="rId81" Type="http://schemas.openxmlformats.org/officeDocument/2006/relationships/image" Target="../media/image82.png"/><Relationship Id="rId86" Type="http://schemas.openxmlformats.org/officeDocument/2006/relationships/image" Target="../media/image87.svg"/><Relationship Id="rId130" Type="http://schemas.openxmlformats.org/officeDocument/2006/relationships/image" Target="../media/image131.svg"/><Relationship Id="rId135" Type="http://schemas.openxmlformats.org/officeDocument/2006/relationships/image" Target="../media/image136.png"/><Relationship Id="rId151" Type="http://schemas.openxmlformats.org/officeDocument/2006/relationships/image" Target="../media/image152.png"/><Relationship Id="rId156" Type="http://schemas.openxmlformats.org/officeDocument/2006/relationships/image" Target="../media/image157.svg"/><Relationship Id="rId177" Type="http://schemas.openxmlformats.org/officeDocument/2006/relationships/image" Target="../media/image178.pn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72" Type="http://schemas.openxmlformats.org/officeDocument/2006/relationships/image" Target="../media/image173.svg"/><Relationship Id="rId180" Type="http://schemas.openxmlformats.org/officeDocument/2006/relationships/image" Target="../media/image181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9" Type="http://schemas.openxmlformats.org/officeDocument/2006/relationships/image" Target="../media/image40.png"/><Relationship Id="rId109" Type="http://schemas.openxmlformats.org/officeDocument/2006/relationships/image" Target="../media/image110.png"/><Relationship Id="rId34" Type="http://schemas.openxmlformats.org/officeDocument/2006/relationships/image" Target="../media/image35.svg"/><Relationship Id="rId50" Type="http://schemas.openxmlformats.org/officeDocument/2006/relationships/image" Target="../media/image51.svg"/><Relationship Id="rId55" Type="http://schemas.openxmlformats.org/officeDocument/2006/relationships/image" Target="../media/image56.png"/><Relationship Id="rId76" Type="http://schemas.openxmlformats.org/officeDocument/2006/relationships/image" Target="../media/image77.svg"/><Relationship Id="rId97" Type="http://schemas.openxmlformats.org/officeDocument/2006/relationships/image" Target="../media/image98.png"/><Relationship Id="rId104" Type="http://schemas.openxmlformats.org/officeDocument/2006/relationships/image" Target="../media/image105.svg"/><Relationship Id="rId120" Type="http://schemas.openxmlformats.org/officeDocument/2006/relationships/image" Target="../media/image121.svg"/><Relationship Id="rId125" Type="http://schemas.openxmlformats.org/officeDocument/2006/relationships/image" Target="../media/image126.png"/><Relationship Id="rId141" Type="http://schemas.openxmlformats.org/officeDocument/2006/relationships/image" Target="../media/image142.png"/><Relationship Id="rId146" Type="http://schemas.openxmlformats.org/officeDocument/2006/relationships/image" Target="../media/image147.svg"/><Relationship Id="rId167" Type="http://schemas.openxmlformats.org/officeDocument/2006/relationships/image" Target="../media/image168.png"/><Relationship Id="rId7" Type="http://schemas.openxmlformats.org/officeDocument/2006/relationships/image" Target="../media/image8.png"/><Relationship Id="rId71" Type="http://schemas.openxmlformats.org/officeDocument/2006/relationships/image" Target="../media/image72.png"/><Relationship Id="rId92" Type="http://schemas.openxmlformats.org/officeDocument/2006/relationships/image" Target="../media/image93.svg"/><Relationship Id="rId162" Type="http://schemas.openxmlformats.org/officeDocument/2006/relationships/image" Target="../media/image163.svg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30.png"/><Relationship Id="rId24" Type="http://schemas.openxmlformats.org/officeDocument/2006/relationships/image" Target="../media/image25.svg"/><Relationship Id="rId40" Type="http://schemas.openxmlformats.org/officeDocument/2006/relationships/image" Target="../media/image41.svg"/><Relationship Id="rId45" Type="http://schemas.openxmlformats.org/officeDocument/2006/relationships/image" Target="../media/image46.png"/><Relationship Id="rId66" Type="http://schemas.openxmlformats.org/officeDocument/2006/relationships/image" Target="../media/image67.svg"/><Relationship Id="rId87" Type="http://schemas.openxmlformats.org/officeDocument/2006/relationships/image" Target="../media/image88.png"/><Relationship Id="rId110" Type="http://schemas.openxmlformats.org/officeDocument/2006/relationships/image" Target="../media/image111.svg"/><Relationship Id="rId115" Type="http://schemas.openxmlformats.org/officeDocument/2006/relationships/image" Target="../media/image116.png"/><Relationship Id="rId131" Type="http://schemas.openxmlformats.org/officeDocument/2006/relationships/image" Target="../media/image132.png"/><Relationship Id="rId136" Type="http://schemas.openxmlformats.org/officeDocument/2006/relationships/image" Target="../media/image137.svg"/><Relationship Id="rId157" Type="http://schemas.openxmlformats.org/officeDocument/2006/relationships/image" Target="../media/image158.png"/><Relationship Id="rId178" Type="http://schemas.openxmlformats.org/officeDocument/2006/relationships/image" Target="../media/image179.svg"/><Relationship Id="rId61" Type="http://schemas.openxmlformats.org/officeDocument/2006/relationships/image" Target="../media/image62.png"/><Relationship Id="rId82" Type="http://schemas.openxmlformats.org/officeDocument/2006/relationships/image" Target="../media/image83.svg"/><Relationship Id="rId152" Type="http://schemas.openxmlformats.org/officeDocument/2006/relationships/image" Target="../media/image153.svg"/><Relationship Id="rId173" Type="http://schemas.openxmlformats.org/officeDocument/2006/relationships/image" Target="../media/image174.png"/><Relationship Id="rId19" Type="http://schemas.openxmlformats.org/officeDocument/2006/relationships/image" Target="../media/image20.png"/><Relationship Id="rId14" Type="http://schemas.openxmlformats.org/officeDocument/2006/relationships/image" Target="../media/image15.svg"/><Relationship Id="rId30" Type="http://schemas.openxmlformats.org/officeDocument/2006/relationships/image" Target="../media/image31.svg"/><Relationship Id="rId35" Type="http://schemas.openxmlformats.org/officeDocument/2006/relationships/image" Target="../media/image36.png"/><Relationship Id="rId56" Type="http://schemas.openxmlformats.org/officeDocument/2006/relationships/image" Target="../media/image57.svg"/><Relationship Id="rId77" Type="http://schemas.openxmlformats.org/officeDocument/2006/relationships/image" Target="../media/image78.png"/><Relationship Id="rId100" Type="http://schemas.openxmlformats.org/officeDocument/2006/relationships/image" Target="../media/image101.svg"/><Relationship Id="rId105" Type="http://schemas.openxmlformats.org/officeDocument/2006/relationships/image" Target="../media/image106.png"/><Relationship Id="rId126" Type="http://schemas.openxmlformats.org/officeDocument/2006/relationships/image" Target="../media/image127.svg"/><Relationship Id="rId147" Type="http://schemas.openxmlformats.org/officeDocument/2006/relationships/image" Target="../media/image148.png"/><Relationship Id="rId168" Type="http://schemas.openxmlformats.org/officeDocument/2006/relationships/image" Target="../media/image169.svg"/><Relationship Id="rId8" Type="http://schemas.openxmlformats.org/officeDocument/2006/relationships/image" Target="../media/image9.svg"/><Relationship Id="rId51" Type="http://schemas.openxmlformats.org/officeDocument/2006/relationships/image" Target="../media/image52.png"/><Relationship Id="rId72" Type="http://schemas.openxmlformats.org/officeDocument/2006/relationships/image" Target="../media/image73.svg"/><Relationship Id="rId93" Type="http://schemas.openxmlformats.org/officeDocument/2006/relationships/image" Target="../media/image94.png"/><Relationship Id="rId98" Type="http://schemas.openxmlformats.org/officeDocument/2006/relationships/image" Target="../media/image99.svg"/><Relationship Id="rId121" Type="http://schemas.openxmlformats.org/officeDocument/2006/relationships/image" Target="../media/image122.png"/><Relationship Id="rId142" Type="http://schemas.openxmlformats.org/officeDocument/2006/relationships/image" Target="../media/image143.svg"/><Relationship Id="rId163" Type="http://schemas.openxmlformats.org/officeDocument/2006/relationships/image" Target="../media/image164.png"/><Relationship Id="rId3" Type="http://schemas.openxmlformats.org/officeDocument/2006/relationships/image" Target="../media/image4.png"/><Relationship Id="rId25" Type="http://schemas.openxmlformats.org/officeDocument/2006/relationships/image" Target="../media/image26.png"/><Relationship Id="rId46" Type="http://schemas.openxmlformats.org/officeDocument/2006/relationships/image" Target="../media/image47.svg"/><Relationship Id="rId67" Type="http://schemas.openxmlformats.org/officeDocument/2006/relationships/image" Target="../media/image68.png"/><Relationship Id="rId116" Type="http://schemas.openxmlformats.org/officeDocument/2006/relationships/image" Target="../media/image117.svg"/><Relationship Id="rId137" Type="http://schemas.openxmlformats.org/officeDocument/2006/relationships/image" Target="../media/image138.png"/><Relationship Id="rId158" Type="http://schemas.openxmlformats.org/officeDocument/2006/relationships/image" Target="../media/image159.svg"/><Relationship Id="rId20" Type="http://schemas.openxmlformats.org/officeDocument/2006/relationships/image" Target="../media/image21.svg"/><Relationship Id="rId41" Type="http://schemas.openxmlformats.org/officeDocument/2006/relationships/image" Target="../media/image42.png"/><Relationship Id="rId62" Type="http://schemas.openxmlformats.org/officeDocument/2006/relationships/image" Target="../media/image63.svg"/><Relationship Id="rId83" Type="http://schemas.openxmlformats.org/officeDocument/2006/relationships/image" Target="../media/image84.png"/><Relationship Id="rId88" Type="http://schemas.openxmlformats.org/officeDocument/2006/relationships/image" Target="../media/image89.svg"/><Relationship Id="rId111" Type="http://schemas.openxmlformats.org/officeDocument/2006/relationships/image" Target="../media/image112.png"/><Relationship Id="rId132" Type="http://schemas.openxmlformats.org/officeDocument/2006/relationships/image" Target="../media/image133.svg"/><Relationship Id="rId153" Type="http://schemas.openxmlformats.org/officeDocument/2006/relationships/image" Target="../media/image154.png"/><Relationship Id="rId174" Type="http://schemas.openxmlformats.org/officeDocument/2006/relationships/image" Target="../media/image175.svg"/><Relationship Id="rId179" Type="http://schemas.openxmlformats.org/officeDocument/2006/relationships/image" Target="../media/image180.png"/><Relationship Id="rId15" Type="http://schemas.openxmlformats.org/officeDocument/2006/relationships/image" Target="../media/image16.png"/><Relationship Id="rId36" Type="http://schemas.openxmlformats.org/officeDocument/2006/relationships/image" Target="../media/image37.svg"/><Relationship Id="rId57" Type="http://schemas.openxmlformats.org/officeDocument/2006/relationships/image" Target="../media/image58.png"/><Relationship Id="rId106" Type="http://schemas.openxmlformats.org/officeDocument/2006/relationships/image" Target="../media/image107.svg"/><Relationship Id="rId127" Type="http://schemas.openxmlformats.org/officeDocument/2006/relationships/image" Target="../media/image128.png"/><Relationship Id="rId10" Type="http://schemas.openxmlformats.org/officeDocument/2006/relationships/image" Target="../media/image11.svg"/><Relationship Id="rId31" Type="http://schemas.openxmlformats.org/officeDocument/2006/relationships/image" Target="../media/image32.png"/><Relationship Id="rId52" Type="http://schemas.openxmlformats.org/officeDocument/2006/relationships/image" Target="../media/image53.svg"/><Relationship Id="rId73" Type="http://schemas.openxmlformats.org/officeDocument/2006/relationships/image" Target="../media/image74.png"/><Relationship Id="rId78" Type="http://schemas.openxmlformats.org/officeDocument/2006/relationships/image" Target="../media/image79.svg"/><Relationship Id="rId94" Type="http://schemas.openxmlformats.org/officeDocument/2006/relationships/image" Target="../media/image95.svg"/><Relationship Id="rId99" Type="http://schemas.openxmlformats.org/officeDocument/2006/relationships/image" Target="../media/image100.png"/><Relationship Id="rId101" Type="http://schemas.openxmlformats.org/officeDocument/2006/relationships/image" Target="../media/image102.png"/><Relationship Id="rId122" Type="http://schemas.openxmlformats.org/officeDocument/2006/relationships/image" Target="../media/image123.svg"/><Relationship Id="rId143" Type="http://schemas.openxmlformats.org/officeDocument/2006/relationships/image" Target="../media/image144.png"/><Relationship Id="rId148" Type="http://schemas.openxmlformats.org/officeDocument/2006/relationships/image" Target="../media/image149.svg"/><Relationship Id="rId164" Type="http://schemas.openxmlformats.org/officeDocument/2006/relationships/image" Target="../media/image165.svg"/><Relationship Id="rId169" Type="http://schemas.openxmlformats.org/officeDocument/2006/relationships/image" Target="../media/image170.png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07.svg"/><Relationship Id="rId117" Type="http://schemas.openxmlformats.org/officeDocument/2006/relationships/image" Target="../media/image298.png"/><Relationship Id="rId21" Type="http://schemas.openxmlformats.org/officeDocument/2006/relationships/image" Target="../media/image202.png"/><Relationship Id="rId42" Type="http://schemas.openxmlformats.org/officeDocument/2006/relationships/image" Target="../media/image223.svg"/><Relationship Id="rId47" Type="http://schemas.openxmlformats.org/officeDocument/2006/relationships/image" Target="../media/image228.png"/><Relationship Id="rId63" Type="http://schemas.openxmlformats.org/officeDocument/2006/relationships/image" Target="../media/image244.png"/><Relationship Id="rId68" Type="http://schemas.openxmlformats.org/officeDocument/2006/relationships/image" Target="../media/image249.svg"/><Relationship Id="rId84" Type="http://schemas.openxmlformats.org/officeDocument/2006/relationships/image" Target="../media/image265.svg"/><Relationship Id="rId89" Type="http://schemas.openxmlformats.org/officeDocument/2006/relationships/image" Target="../media/image270.png"/><Relationship Id="rId112" Type="http://schemas.openxmlformats.org/officeDocument/2006/relationships/image" Target="../media/image293.svg"/><Relationship Id="rId133" Type="http://schemas.openxmlformats.org/officeDocument/2006/relationships/image" Target="../media/image314.png"/><Relationship Id="rId138" Type="http://schemas.openxmlformats.org/officeDocument/2006/relationships/image" Target="../media/image319.svg"/><Relationship Id="rId154" Type="http://schemas.openxmlformats.org/officeDocument/2006/relationships/image" Target="../media/image335.svg"/><Relationship Id="rId159" Type="http://schemas.openxmlformats.org/officeDocument/2006/relationships/image" Target="../media/image340.png"/><Relationship Id="rId170" Type="http://schemas.openxmlformats.org/officeDocument/2006/relationships/image" Target="../media/image351.svg"/><Relationship Id="rId16" Type="http://schemas.openxmlformats.org/officeDocument/2006/relationships/image" Target="../media/image197.svg"/><Relationship Id="rId107" Type="http://schemas.openxmlformats.org/officeDocument/2006/relationships/image" Target="../media/image288.png"/><Relationship Id="rId11" Type="http://schemas.openxmlformats.org/officeDocument/2006/relationships/image" Target="../media/image192.png"/><Relationship Id="rId32" Type="http://schemas.openxmlformats.org/officeDocument/2006/relationships/image" Target="../media/image213.svg"/><Relationship Id="rId37" Type="http://schemas.openxmlformats.org/officeDocument/2006/relationships/image" Target="../media/image218.png"/><Relationship Id="rId53" Type="http://schemas.openxmlformats.org/officeDocument/2006/relationships/image" Target="../media/image234.png"/><Relationship Id="rId58" Type="http://schemas.openxmlformats.org/officeDocument/2006/relationships/image" Target="../media/image239.svg"/><Relationship Id="rId74" Type="http://schemas.openxmlformats.org/officeDocument/2006/relationships/image" Target="../media/image255.svg"/><Relationship Id="rId79" Type="http://schemas.openxmlformats.org/officeDocument/2006/relationships/image" Target="../media/image260.png"/><Relationship Id="rId102" Type="http://schemas.openxmlformats.org/officeDocument/2006/relationships/image" Target="../media/image283.svg"/><Relationship Id="rId123" Type="http://schemas.openxmlformats.org/officeDocument/2006/relationships/image" Target="../media/image304.png"/><Relationship Id="rId128" Type="http://schemas.openxmlformats.org/officeDocument/2006/relationships/image" Target="../media/image309.svg"/><Relationship Id="rId144" Type="http://schemas.openxmlformats.org/officeDocument/2006/relationships/image" Target="../media/image325.svg"/><Relationship Id="rId149" Type="http://schemas.openxmlformats.org/officeDocument/2006/relationships/image" Target="../media/image330.png"/><Relationship Id="rId5" Type="http://schemas.openxmlformats.org/officeDocument/2006/relationships/image" Target="../media/image186.png"/><Relationship Id="rId90" Type="http://schemas.openxmlformats.org/officeDocument/2006/relationships/image" Target="../media/image271.svg"/><Relationship Id="rId95" Type="http://schemas.openxmlformats.org/officeDocument/2006/relationships/image" Target="../media/image276.png"/><Relationship Id="rId160" Type="http://schemas.openxmlformats.org/officeDocument/2006/relationships/image" Target="../media/image341.svg"/><Relationship Id="rId165" Type="http://schemas.openxmlformats.org/officeDocument/2006/relationships/image" Target="../media/image346.png"/><Relationship Id="rId22" Type="http://schemas.openxmlformats.org/officeDocument/2006/relationships/image" Target="../media/image203.svg"/><Relationship Id="rId27" Type="http://schemas.openxmlformats.org/officeDocument/2006/relationships/image" Target="../media/image208.png"/><Relationship Id="rId43" Type="http://schemas.openxmlformats.org/officeDocument/2006/relationships/image" Target="../media/image224.png"/><Relationship Id="rId48" Type="http://schemas.openxmlformats.org/officeDocument/2006/relationships/image" Target="../media/image229.svg"/><Relationship Id="rId64" Type="http://schemas.openxmlformats.org/officeDocument/2006/relationships/image" Target="../media/image245.svg"/><Relationship Id="rId69" Type="http://schemas.openxmlformats.org/officeDocument/2006/relationships/image" Target="../media/image250.png"/><Relationship Id="rId113" Type="http://schemas.openxmlformats.org/officeDocument/2006/relationships/image" Target="../media/image294.png"/><Relationship Id="rId118" Type="http://schemas.openxmlformats.org/officeDocument/2006/relationships/image" Target="../media/image299.svg"/><Relationship Id="rId134" Type="http://schemas.openxmlformats.org/officeDocument/2006/relationships/image" Target="../media/image315.svg"/><Relationship Id="rId139" Type="http://schemas.openxmlformats.org/officeDocument/2006/relationships/image" Target="../media/image320.png"/><Relationship Id="rId80" Type="http://schemas.openxmlformats.org/officeDocument/2006/relationships/image" Target="../media/image261.svg"/><Relationship Id="rId85" Type="http://schemas.openxmlformats.org/officeDocument/2006/relationships/image" Target="../media/image266.png"/><Relationship Id="rId150" Type="http://schemas.openxmlformats.org/officeDocument/2006/relationships/image" Target="../media/image331.svg"/><Relationship Id="rId155" Type="http://schemas.openxmlformats.org/officeDocument/2006/relationships/image" Target="../media/image336.png"/><Relationship Id="rId12" Type="http://schemas.openxmlformats.org/officeDocument/2006/relationships/image" Target="../media/image193.svg"/><Relationship Id="rId17" Type="http://schemas.openxmlformats.org/officeDocument/2006/relationships/image" Target="../media/image198.png"/><Relationship Id="rId33" Type="http://schemas.openxmlformats.org/officeDocument/2006/relationships/image" Target="../media/image214.png"/><Relationship Id="rId38" Type="http://schemas.openxmlformats.org/officeDocument/2006/relationships/image" Target="../media/image219.svg"/><Relationship Id="rId59" Type="http://schemas.openxmlformats.org/officeDocument/2006/relationships/image" Target="../media/image240.png"/><Relationship Id="rId103" Type="http://schemas.openxmlformats.org/officeDocument/2006/relationships/image" Target="../media/image284.png"/><Relationship Id="rId108" Type="http://schemas.openxmlformats.org/officeDocument/2006/relationships/image" Target="../media/image289.svg"/><Relationship Id="rId124" Type="http://schemas.openxmlformats.org/officeDocument/2006/relationships/image" Target="../media/image305.svg"/><Relationship Id="rId129" Type="http://schemas.openxmlformats.org/officeDocument/2006/relationships/image" Target="../media/image310.png"/><Relationship Id="rId54" Type="http://schemas.openxmlformats.org/officeDocument/2006/relationships/image" Target="../media/image235.svg"/><Relationship Id="rId70" Type="http://schemas.openxmlformats.org/officeDocument/2006/relationships/image" Target="../media/image251.svg"/><Relationship Id="rId75" Type="http://schemas.openxmlformats.org/officeDocument/2006/relationships/image" Target="../media/image256.png"/><Relationship Id="rId91" Type="http://schemas.openxmlformats.org/officeDocument/2006/relationships/image" Target="../media/image272.png"/><Relationship Id="rId96" Type="http://schemas.openxmlformats.org/officeDocument/2006/relationships/image" Target="../media/image277.svg"/><Relationship Id="rId140" Type="http://schemas.openxmlformats.org/officeDocument/2006/relationships/image" Target="../media/image321.svg"/><Relationship Id="rId145" Type="http://schemas.openxmlformats.org/officeDocument/2006/relationships/image" Target="../media/image326.png"/><Relationship Id="rId161" Type="http://schemas.openxmlformats.org/officeDocument/2006/relationships/image" Target="../media/image342.png"/><Relationship Id="rId166" Type="http://schemas.openxmlformats.org/officeDocument/2006/relationships/image" Target="../media/image347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7.svg"/><Relationship Id="rId15" Type="http://schemas.openxmlformats.org/officeDocument/2006/relationships/image" Target="../media/image196.png"/><Relationship Id="rId23" Type="http://schemas.openxmlformats.org/officeDocument/2006/relationships/image" Target="../media/image204.png"/><Relationship Id="rId28" Type="http://schemas.openxmlformats.org/officeDocument/2006/relationships/image" Target="../media/image209.svg"/><Relationship Id="rId36" Type="http://schemas.openxmlformats.org/officeDocument/2006/relationships/image" Target="../media/image217.svg"/><Relationship Id="rId49" Type="http://schemas.openxmlformats.org/officeDocument/2006/relationships/image" Target="../media/image230.png"/><Relationship Id="rId57" Type="http://schemas.openxmlformats.org/officeDocument/2006/relationships/image" Target="../media/image238.png"/><Relationship Id="rId106" Type="http://schemas.openxmlformats.org/officeDocument/2006/relationships/image" Target="../media/image287.svg"/><Relationship Id="rId114" Type="http://schemas.openxmlformats.org/officeDocument/2006/relationships/image" Target="../media/image295.svg"/><Relationship Id="rId119" Type="http://schemas.openxmlformats.org/officeDocument/2006/relationships/image" Target="../media/image300.png"/><Relationship Id="rId127" Type="http://schemas.openxmlformats.org/officeDocument/2006/relationships/image" Target="../media/image308.png"/><Relationship Id="rId10" Type="http://schemas.openxmlformats.org/officeDocument/2006/relationships/image" Target="../media/image191.svg"/><Relationship Id="rId31" Type="http://schemas.openxmlformats.org/officeDocument/2006/relationships/image" Target="../media/image212.png"/><Relationship Id="rId44" Type="http://schemas.openxmlformats.org/officeDocument/2006/relationships/image" Target="../media/image225.svg"/><Relationship Id="rId52" Type="http://schemas.openxmlformats.org/officeDocument/2006/relationships/image" Target="../media/image233.svg"/><Relationship Id="rId60" Type="http://schemas.openxmlformats.org/officeDocument/2006/relationships/image" Target="../media/image241.svg"/><Relationship Id="rId65" Type="http://schemas.openxmlformats.org/officeDocument/2006/relationships/image" Target="../media/image246.png"/><Relationship Id="rId73" Type="http://schemas.openxmlformats.org/officeDocument/2006/relationships/image" Target="../media/image254.png"/><Relationship Id="rId78" Type="http://schemas.openxmlformats.org/officeDocument/2006/relationships/image" Target="../media/image259.svg"/><Relationship Id="rId81" Type="http://schemas.openxmlformats.org/officeDocument/2006/relationships/image" Target="../media/image262.png"/><Relationship Id="rId86" Type="http://schemas.openxmlformats.org/officeDocument/2006/relationships/image" Target="../media/image267.svg"/><Relationship Id="rId94" Type="http://schemas.openxmlformats.org/officeDocument/2006/relationships/image" Target="../media/image275.svg"/><Relationship Id="rId99" Type="http://schemas.openxmlformats.org/officeDocument/2006/relationships/image" Target="../media/image280.png"/><Relationship Id="rId101" Type="http://schemas.openxmlformats.org/officeDocument/2006/relationships/image" Target="../media/image282.png"/><Relationship Id="rId122" Type="http://schemas.openxmlformats.org/officeDocument/2006/relationships/image" Target="../media/image303.svg"/><Relationship Id="rId130" Type="http://schemas.openxmlformats.org/officeDocument/2006/relationships/image" Target="../media/image311.svg"/><Relationship Id="rId135" Type="http://schemas.openxmlformats.org/officeDocument/2006/relationships/image" Target="../media/image316.png"/><Relationship Id="rId143" Type="http://schemas.openxmlformats.org/officeDocument/2006/relationships/image" Target="../media/image324.png"/><Relationship Id="rId148" Type="http://schemas.openxmlformats.org/officeDocument/2006/relationships/image" Target="../media/image329.svg"/><Relationship Id="rId151" Type="http://schemas.openxmlformats.org/officeDocument/2006/relationships/image" Target="../media/image332.png"/><Relationship Id="rId156" Type="http://schemas.openxmlformats.org/officeDocument/2006/relationships/image" Target="../media/image337.svg"/><Relationship Id="rId164" Type="http://schemas.openxmlformats.org/officeDocument/2006/relationships/image" Target="../media/image345.svg"/><Relationship Id="rId169" Type="http://schemas.openxmlformats.org/officeDocument/2006/relationships/image" Target="../media/image350.png"/><Relationship Id="rId4" Type="http://schemas.openxmlformats.org/officeDocument/2006/relationships/image" Target="../media/image185.svg"/><Relationship Id="rId9" Type="http://schemas.openxmlformats.org/officeDocument/2006/relationships/image" Target="../media/image190.png"/><Relationship Id="rId13" Type="http://schemas.openxmlformats.org/officeDocument/2006/relationships/image" Target="../media/image194.png"/><Relationship Id="rId18" Type="http://schemas.openxmlformats.org/officeDocument/2006/relationships/image" Target="../media/image199.svg"/><Relationship Id="rId39" Type="http://schemas.openxmlformats.org/officeDocument/2006/relationships/image" Target="../media/image220.png"/><Relationship Id="rId109" Type="http://schemas.openxmlformats.org/officeDocument/2006/relationships/image" Target="../media/image290.png"/><Relationship Id="rId34" Type="http://schemas.openxmlformats.org/officeDocument/2006/relationships/image" Target="../media/image215.svg"/><Relationship Id="rId50" Type="http://schemas.openxmlformats.org/officeDocument/2006/relationships/image" Target="../media/image231.svg"/><Relationship Id="rId55" Type="http://schemas.openxmlformats.org/officeDocument/2006/relationships/image" Target="../media/image236.png"/><Relationship Id="rId76" Type="http://schemas.openxmlformats.org/officeDocument/2006/relationships/image" Target="../media/image257.svg"/><Relationship Id="rId97" Type="http://schemas.openxmlformats.org/officeDocument/2006/relationships/image" Target="../media/image278.png"/><Relationship Id="rId104" Type="http://schemas.openxmlformats.org/officeDocument/2006/relationships/image" Target="../media/image285.svg"/><Relationship Id="rId120" Type="http://schemas.openxmlformats.org/officeDocument/2006/relationships/image" Target="../media/image301.svg"/><Relationship Id="rId125" Type="http://schemas.openxmlformats.org/officeDocument/2006/relationships/image" Target="../media/image306.png"/><Relationship Id="rId141" Type="http://schemas.openxmlformats.org/officeDocument/2006/relationships/image" Target="../media/image322.png"/><Relationship Id="rId146" Type="http://schemas.openxmlformats.org/officeDocument/2006/relationships/image" Target="../media/image327.svg"/><Relationship Id="rId167" Type="http://schemas.openxmlformats.org/officeDocument/2006/relationships/image" Target="../media/image348.png"/><Relationship Id="rId7" Type="http://schemas.openxmlformats.org/officeDocument/2006/relationships/image" Target="../media/image188.png"/><Relationship Id="rId71" Type="http://schemas.openxmlformats.org/officeDocument/2006/relationships/image" Target="../media/image252.png"/><Relationship Id="rId92" Type="http://schemas.openxmlformats.org/officeDocument/2006/relationships/image" Target="../media/image273.svg"/><Relationship Id="rId162" Type="http://schemas.openxmlformats.org/officeDocument/2006/relationships/image" Target="../media/image343.svg"/><Relationship Id="rId2" Type="http://schemas.openxmlformats.org/officeDocument/2006/relationships/notesSlide" Target="../notesSlides/notesSlide2.xml"/><Relationship Id="rId29" Type="http://schemas.openxmlformats.org/officeDocument/2006/relationships/image" Target="../media/image210.png"/><Relationship Id="rId24" Type="http://schemas.openxmlformats.org/officeDocument/2006/relationships/image" Target="../media/image205.svg"/><Relationship Id="rId40" Type="http://schemas.openxmlformats.org/officeDocument/2006/relationships/image" Target="../media/image221.svg"/><Relationship Id="rId45" Type="http://schemas.openxmlformats.org/officeDocument/2006/relationships/image" Target="../media/image226.png"/><Relationship Id="rId66" Type="http://schemas.openxmlformats.org/officeDocument/2006/relationships/image" Target="../media/image247.svg"/><Relationship Id="rId87" Type="http://schemas.openxmlformats.org/officeDocument/2006/relationships/image" Target="../media/image268.png"/><Relationship Id="rId110" Type="http://schemas.openxmlformats.org/officeDocument/2006/relationships/image" Target="../media/image291.svg"/><Relationship Id="rId115" Type="http://schemas.openxmlformats.org/officeDocument/2006/relationships/image" Target="../media/image296.png"/><Relationship Id="rId131" Type="http://schemas.openxmlformats.org/officeDocument/2006/relationships/image" Target="../media/image312.png"/><Relationship Id="rId136" Type="http://schemas.openxmlformats.org/officeDocument/2006/relationships/image" Target="../media/image317.svg"/><Relationship Id="rId157" Type="http://schemas.openxmlformats.org/officeDocument/2006/relationships/image" Target="../media/image338.png"/><Relationship Id="rId61" Type="http://schemas.openxmlformats.org/officeDocument/2006/relationships/image" Target="../media/image242.png"/><Relationship Id="rId82" Type="http://schemas.openxmlformats.org/officeDocument/2006/relationships/image" Target="../media/image263.svg"/><Relationship Id="rId152" Type="http://schemas.openxmlformats.org/officeDocument/2006/relationships/image" Target="../media/image333.svg"/><Relationship Id="rId19" Type="http://schemas.openxmlformats.org/officeDocument/2006/relationships/image" Target="../media/image200.png"/><Relationship Id="rId14" Type="http://schemas.openxmlformats.org/officeDocument/2006/relationships/image" Target="../media/image195.svg"/><Relationship Id="rId30" Type="http://schemas.openxmlformats.org/officeDocument/2006/relationships/image" Target="../media/image211.svg"/><Relationship Id="rId35" Type="http://schemas.openxmlformats.org/officeDocument/2006/relationships/image" Target="../media/image216.png"/><Relationship Id="rId56" Type="http://schemas.openxmlformats.org/officeDocument/2006/relationships/image" Target="../media/image237.svg"/><Relationship Id="rId77" Type="http://schemas.openxmlformats.org/officeDocument/2006/relationships/image" Target="../media/image258.png"/><Relationship Id="rId100" Type="http://schemas.openxmlformats.org/officeDocument/2006/relationships/image" Target="../media/image281.svg"/><Relationship Id="rId105" Type="http://schemas.openxmlformats.org/officeDocument/2006/relationships/image" Target="../media/image286.png"/><Relationship Id="rId126" Type="http://schemas.openxmlformats.org/officeDocument/2006/relationships/image" Target="../media/image307.svg"/><Relationship Id="rId147" Type="http://schemas.openxmlformats.org/officeDocument/2006/relationships/image" Target="../media/image328.png"/><Relationship Id="rId168" Type="http://schemas.openxmlformats.org/officeDocument/2006/relationships/image" Target="../media/image349.svg"/><Relationship Id="rId8" Type="http://schemas.openxmlformats.org/officeDocument/2006/relationships/image" Target="../media/image189.svg"/><Relationship Id="rId51" Type="http://schemas.openxmlformats.org/officeDocument/2006/relationships/image" Target="../media/image232.png"/><Relationship Id="rId72" Type="http://schemas.openxmlformats.org/officeDocument/2006/relationships/image" Target="../media/image253.svg"/><Relationship Id="rId93" Type="http://schemas.openxmlformats.org/officeDocument/2006/relationships/image" Target="../media/image274.png"/><Relationship Id="rId98" Type="http://schemas.openxmlformats.org/officeDocument/2006/relationships/image" Target="../media/image279.svg"/><Relationship Id="rId121" Type="http://schemas.openxmlformats.org/officeDocument/2006/relationships/image" Target="../media/image302.png"/><Relationship Id="rId142" Type="http://schemas.openxmlformats.org/officeDocument/2006/relationships/image" Target="../media/image323.svg"/><Relationship Id="rId163" Type="http://schemas.openxmlformats.org/officeDocument/2006/relationships/image" Target="../media/image344.png"/><Relationship Id="rId3" Type="http://schemas.openxmlformats.org/officeDocument/2006/relationships/image" Target="../media/image184.png"/><Relationship Id="rId25" Type="http://schemas.openxmlformats.org/officeDocument/2006/relationships/image" Target="../media/image206.png"/><Relationship Id="rId46" Type="http://schemas.openxmlformats.org/officeDocument/2006/relationships/image" Target="../media/image227.svg"/><Relationship Id="rId67" Type="http://schemas.openxmlformats.org/officeDocument/2006/relationships/image" Target="../media/image248.png"/><Relationship Id="rId116" Type="http://schemas.openxmlformats.org/officeDocument/2006/relationships/image" Target="../media/image297.svg"/><Relationship Id="rId137" Type="http://schemas.openxmlformats.org/officeDocument/2006/relationships/image" Target="../media/image318.png"/><Relationship Id="rId158" Type="http://schemas.openxmlformats.org/officeDocument/2006/relationships/image" Target="../media/image339.svg"/><Relationship Id="rId20" Type="http://schemas.openxmlformats.org/officeDocument/2006/relationships/image" Target="../media/image201.svg"/><Relationship Id="rId41" Type="http://schemas.openxmlformats.org/officeDocument/2006/relationships/image" Target="../media/image222.png"/><Relationship Id="rId62" Type="http://schemas.openxmlformats.org/officeDocument/2006/relationships/image" Target="../media/image243.svg"/><Relationship Id="rId83" Type="http://schemas.openxmlformats.org/officeDocument/2006/relationships/image" Target="../media/image264.png"/><Relationship Id="rId88" Type="http://schemas.openxmlformats.org/officeDocument/2006/relationships/image" Target="../media/image269.svg"/><Relationship Id="rId111" Type="http://schemas.openxmlformats.org/officeDocument/2006/relationships/image" Target="../media/image292.png"/><Relationship Id="rId132" Type="http://schemas.openxmlformats.org/officeDocument/2006/relationships/image" Target="../media/image313.svg"/><Relationship Id="rId153" Type="http://schemas.openxmlformats.org/officeDocument/2006/relationships/image" Target="../media/image334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75.svg"/><Relationship Id="rId21" Type="http://schemas.openxmlformats.org/officeDocument/2006/relationships/image" Target="../media/image370.png"/><Relationship Id="rId42" Type="http://schemas.openxmlformats.org/officeDocument/2006/relationships/image" Target="../media/image391.svg"/><Relationship Id="rId47" Type="http://schemas.openxmlformats.org/officeDocument/2006/relationships/image" Target="../media/image396.png"/><Relationship Id="rId63" Type="http://schemas.openxmlformats.org/officeDocument/2006/relationships/image" Target="../media/image412.png"/><Relationship Id="rId68" Type="http://schemas.openxmlformats.org/officeDocument/2006/relationships/image" Target="../media/image417.svg"/><Relationship Id="rId84" Type="http://schemas.openxmlformats.org/officeDocument/2006/relationships/image" Target="../media/image433.svg"/><Relationship Id="rId89" Type="http://schemas.openxmlformats.org/officeDocument/2006/relationships/image" Target="../media/image438.png"/><Relationship Id="rId112" Type="http://schemas.openxmlformats.org/officeDocument/2006/relationships/image" Target="../media/image461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5.svg"/><Relationship Id="rId29" Type="http://schemas.openxmlformats.org/officeDocument/2006/relationships/image" Target="../media/image378.png"/><Relationship Id="rId107" Type="http://schemas.openxmlformats.org/officeDocument/2006/relationships/image" Target="../media/image456.png"/><Relationship Id="rId11" Type="http://schemas.openxmlformats.org/officeDocument/2006/relationships/image" Target="../media/image360.png"/><Relationship Id="rId24" Type="http://schemas.openxmlformats.org/officeDocument/2006/relationships/image" Target="../media/image373.svg"/><Relationship Id="rId32" Type="http://schemas.openxmlformats.org/officeDocument/2006/relationships/image" Target="../media/image381.svg"/><Relationship Id="rId37" Type="http://schemas.openxmlformats.org/officeDocument/2006/relationships/image" Target="../media/image386.png"/><Relationship Id="rId40" Type="http://schemas.openxmlformats.org/officeDocument/2006/relationships/image" Target="../media/image389.svg"/><Relationship Id="rId45" Type="http://schemas.openxmlformats.org/officeDocument/2006/relationships/image" Target="../media/image394.png"/><Relationship Id="rId53" Type="http://schemas.openxmlformats.org/officeDocument/2006/relationships/image" Target="../media/image402.png"/><Relationship Id="rId58" Type="http://schemas.openxmlformats.org/officeDocument/2006/relationships/image" Target="../media/image407.svg"/><Relationship Id="rId66" Type="http://schemas.openxmlformats.org/officeDocument/2006/relationships/image" Target="../media/image415.svg"/><Relationship Id="rId74" Type="http://schemas.openxmlformats.org/officeDocument/2006/relationships/image" Target="../media/image423.svg"/><Relationship Id="rId79" Type="http://schemas.openxmlformats.org/officeDocument/2006/relationships/image" Target="../media/image428.png"/><Relationship Id="rId87" Type="http://schemas.openxmlformats.org/officeDocument/2006/relationships/image" Target="../media/image436.png"/><Relationship Id="rId102" Type="http://schemas.openxmlformats.org/officeDocument/2006/relationships/image" Target="../media/image451.svg"/><Relationship Id="rId110" Type="http://schemas.openxmlformats.org/officeDocument/2006/relationships/image" Target="../media/image459.svg"/><Relationship Id="rId5" Type="http://schemas.openxmlformats.org/officeDocument/2006/relationships/image" Target="../media/image354.png"/><Relationship Id="rId61" Type="http://schemas.openxmlformats.org/officeDocument/2006/relationships/image" Target="../media/image410.png"/><Relationship Id="rId82" Type="http://schemas.openxmlformats.org/officeDocument/2006/relationships/image" Target="../media/image431.svg"/><Relationship Id="rId90" Type="http://schemas.openxmlformats.org/officeDocument/2006/relationships/image" Target="../media/image439.svg"/><Relationship Id="rId95" Type="http://schemas.openxmlformats.org/officeDocument/2006/relationships/image" Target="../media/image444.png"/><Relationship Id="rId19" Type="http://schemas.openxmlformats.org/officeDocument/2006/relationships/image" Target="../media/image368.png"/><Relationship Id="rId14" Type="http://schemas.openxmlformats.org/officeDocument/2006/relationships/image" Target="../media/image363.svg"/><Relationship Id="rId22" Type="http://schemas.openxmlformats.org/officeDocument/2006/relationships/image" Target="../media/image371.svg"/><Relationship Id="rId27" Type="http://schemas.openxmlformats.org/officeDocument/2006/relationships/image" Target="../media/image376.png"/><Relationship Id="rId30" Type="http://schemas.openxmlformats.org/officeDocument/2006/relationships/image" Target="../media/image379.svg"/><Relationship Id="rId35" Type="http://schemas.openxmlformats.org/officeDocument/2006/relationships/image" Target="../media/image384.png"/><Relationship Id="rId43" Type="http://schemas.openxmlformats.org/officeDocument/2006/relationships/image" Target="../media/image392.png"/><Relationship Id="rId48" Type="http://schemas.openxmlformats.org/officeDocument/2006/relationships/image" Target="../media/image397.svg"/><Relationship Id="rId56" Type="http://schemas.openxmlformats.org/officeDocument/2006/relationships/image" Target="../media/image405.svg"/><Relationship Id="rId64" Type="http://schemas.openxmlformats.org/officeDocument/2006/relationships/image" Target="../media/image413.svg"/><Relationship Id="rId69" Type="http://schemas.openxmlformats.org/officeDocument/2006/relationships/image" Target="../media/image418.png"/><Relationship Id="rId77" Type="http://schemas.openxmlformats.org/officeDocument/2006/relationships/image" Target="../media/image426.png"/><Relationship Id="rId100" Type="http://schemas.openxmlformats.org/officeDocument/2006/relationships/image" Target="../media/image449.svg"/><Relationship Id="rId105" Type="http://schemas.openxmlformats.org/officeDocument/2006/relationships/image" Target="../media/image454.png"/><Relationship Id="rId8" Type="http://schemas.openxmlformats.org/officeDocument/2006/relationships/image" Target="../media/image357.svg"/><Relationship Id="rId51" Type="http://schemas.openxmlformats.org/officeDocument/2006/relationships/image" Target="../media/image400.png"/><Relationship Id="rId72" Type="http://schemas.openxmlformats.org/officeDocument/2006/relationships/image" Target="../media/image421.svg"/><Relationship Id="rId80" Type="http://schemas.openxmlformats.org/officeDocument/2006/relationships/image" Target="../media/image429.svg"/><Relationship Id="rId85" Type="http://schemas.openxmlformats.org/officeDocument/2006/relationships/image" Target="../media/image434.png"/><Relationship Id="rId93" Type="http://schemas.openxmlformats.org/officeDocument/2006/relationships/image" Target="../media/image442.png"/><Relationship Id="rId98" Type="http://schemas.openxmlformats.org/officeDocument/2006/relationships/image" Target="../media/image447.svg"/><Relationship Id="rId3" Type="http://schemas.openxmlformats.org/officeDocument/2006/relationships/image" Target="../media/image352.png"/><Relationship Id="rId12" Type="http://schemas.openxmlformats.org/officeDocument/2006/relationships/image" Target="../media/image361.svg"/><Relationship Id="rId17" Type="http://schemas.openxmlformats.org/officeDocument/2006/relationships/image" Target="../media/image366.png"/><Relationship Id="rId25" Type="http://schemas.openxmlformats.org/officeDocument/2006/relationships/image" Target="../media/image374.png"/><Relationship Id="rId33" Type="http://schemas.openxmlformats.org/officeDocument/2006/relationships/image" Target="../media/image382.png"/><Relationship Id="rId38" Type="http://schemas.openxmlformats.org/officeDocument/2006/relationships/image" Target="../media/image387.svg"/><Relationship Id="rId46" Type="http://schemas.openxmlformats.org/officeDocument/2006/relationships/image" Target="../media/image395.svg"/><Relationship Id="rId59" Type="http://schemas.openxmlformats.org/officeDocument/2006/relationships/image" Target="../media/image408.png"/><Relationship Id="rId67" Type="http://schemas.openxmlformats.org/officeDocument/2006/relationships/image" Target="../media/image416.png"/><Relationship Id="rId103" Type="http://schemas.openxmlformats.org/officeDocument/2006/relationships/image" Target="../media/image452.png"/><Relationship Id="rId108" Type="http://schemas.openxmlformats.org/officeDocument/2006/relationships/image" Target="../media/image457.svg"/><Relationship Id="rId20" Type="http://schemas.openxmlformats.org/officeDocument/2006/relationships/image" Target="../media/image369.svg"/><Relationship Id="rId41" Type="http://schemas.openxmlformats.org/officeDocument/2006/relationships/image" Target="../media/image390.png"/><Relationship Id="rId54" Type="http://schemas.openxmlformats.org/officeDocument/2006/relationships/image" Target="../media/image403.svg"/><Relationship Id="rId62" Type="http://schemas.openxmlformats.org/officeDocument/2006/relationships/image" Target="../media/image411.svg"/><Relationship Id="rId70" Type="http://schemas.openxmlformats.org/officeDocument/2006/relationships/image" Target="../media/image419.svg"/><Relationship Id="rId75" Type="http://schemas.openxmlformats.org/officeDocument/2006/relationships/image" Target="../media/image424.png"/><Relationship Id="rId83" Type="http://schemas.openxmlformats.org/officeDocument/2006/relationships/image" Target="../media/image432.png"/><Relationship Id="rId88" Type="http://schemas.openxmlformats.org/officeDocument/2006/relationships/image" Target="../media/image437.svg"/><Relationship Id="rId91" Type="http://schemas.openxmlformats.org/officeDocument/2006/relationships/image" Target="../media/image440.png"/><Relationship Id="rId96" Type="http://schemas.openxmlformats.org/officeDocument/2006/relationships/image" Target="../media/image445.svg"/><Relationship Id="rId111" Type="http://schemas.openxmlformats.org/officeDocument/2006/relationships/image" Target="../media/image46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5.svg"/><Relationship Id="rId15" Type="http://schemas.openxmlformats.org/officeDocument/2006/relationships/image" Target="../media/image364.png"/><Relationship Id="rId23" Type="http://schemas.openxmlformats.org/officeDocument/2006/relationships/image" Target="../media/image372.png"/><Relationship Id="rId28" Type="http://schemas.openxmlformats.org/officeDocument/2006/relationships/image" Target="../media/image377.svg"/><Relationship Id="rId36" Type="http://schemas.openxmlformats.org/officeDocument/2006/relationships/image" Target="../media/image385.svg"/><Relationship Id="rId49" Type="http://schemas.openxmlformats.org/officeDocument/2006/relationships/image" Target="../media/image398.png"/><Relationship Id="rId57" Type="http://schemas.openxmlformats.org/officeDocument/2006/relationships/image" Target="../media/image406.png"/><Relationship Id="rId106" Type="http://schemas.openxmlformats.org/officeDocument/2006/relationships/image" Target="../media/image455.svg"/><Relationship Id="rId10" Type="http://schemas.openxmlformats.org/officeDocument/2006/relationships/image" Target="../media/image359.svg"/><Relationship Id="rId31" Type="http://schemas.openxmlformats.org/officeDocument/2006/relationships/image" Target="../media/image380.png"/><Relationship Id="rId44" Type="http://schemas.openxmlformats.org/officeDocument/2006/relationships/image" Target="../media/image393.svg"/><Relationship Id="rId52" Type="http://schemas.openxmlformats.org/officeDocument/2006/relationships/image" Target="../media/image401.svg"/><Relationship Id="rId60" Type="http://schemas.openxmlformats.org/officeDocument/2006/relationships/image" Target="../media/image409.svg"/><Relationship Id="rId65" Type="http://schemas.openxmlformats.org/officeDocument/2006/relationships/image" Target="../media/image414.png"/><Relationship Id="rId73" Type="http://schemas.openxmlformats.org/officeDocument/2006/relationships/image" Target="../media/image422.png"/><Relationship Id="rId78" Type="http://schemas.openxmlformats.org/officeDocument/2006/relationships/image" Target="../media/image427.svg"/><Relationship Id="rId81" Type="http://schemas.openxmlformats.org/officeDocument/2006/relationships/image" Target="../media/image430.png"/><Relationship Id="rId86" Type="http://schemas.openxmlformats.org/officeDocument/2006/relationships/image" Target="../media/image435.svg"/><Relationship Id="rId94" Type="http://schemas.openxmlformats.org/officeDocument/2006/relationships/image" Target="../media/image443.svg"/><Relationship Id="rId99" Type="http://schemas.openxmlformats.org/officeDocument/2006/relationships/image" Target="../media/image448.png"/><Relationship Id="rId101" Type="http://schemas.openxmlformats.org/officeDocument/2006/relationships/image" Target="../media/image450.png"/><Relationship Id="rId4" Type="http://schemas.openxmlformats.org/officeDocument/2006/relationships/image" Target="../media/image353.svg"/><Relationship Id="rId9" Type="http://schemas.openxmlformats.org/officeDocument/2006/relationships/image" Target="../media/image358.png"/><Relationship Id="rId13" Type="http://schemas.openxmlformats.org/officeDocument/2006/relationships/image" Target="../media/image362.png"/><Relationship Id="rId18" Type="http://schemas.openxmlformats.org/officeDocument/2006/relationships/image" Target="../media/image367.svg"/><Relationship Id="rId39" Type="http://schemas.openxmlformats.org/officeDocument/2006/relationships/image" Target="../media/image388.png"/><Relationship Id="rId109" Type="http://schemas.openxmlformats.org/officeDocument/2006/relationships/image" Target="../media/image458.png"/><Relationship Id="rId34" Type="http://schemas.openxmlformats.org/officeDocument/2006/relationships/image" Target="../media/image383.svg"/><Relationship Id="rId50" Type="http://schemas.openxmlformats.org/officeDocument/2006/relationships/image" Target="../media/image399.svg"/><Relationship Id="rId55" Type="http://schemas.openxmlformats.org/officeDocument/2006/relationships/image" Target="../media/image404.png"/><Relationship Id="rId76" Type="http://schemas.openxmlformats.org/officeDocument/2006/relationships/image" Target="../media/image425.svg"/><Relationship Id="rId97" Type="http://schemas.openxmlformats.org/officeDocument/2006/relationships/image" Target="../media/image446.png"/><Relationship Id="rId104" Type="http://schemas.openxmlformats.org/officeDocument/2006/relationships/image" Target="../media/image453.svg"/><Relationship Id="rId7" Type="http://schemas.openxmlformats.org/officeDocument/2006/relationships/image" Target="../media/image356.png"/><Relationship Id="rId71" Type="http://schemas.openxmlformats.org/officeDocument/2006/relationships/image" Target="../media/image420.png"/><Relationship Id="rId92" Type="http://schemas.openxmlformats.org/officeDocument/2006/relationships/image" Target="../media/image44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rafik 37" descr="DNA mit einfarbiger Füllung">
            <a:extLst>
              <a:ext uri="{FF2B5EF4-FFF2-40B4-BE49-F238E27FC236}">
                <a16:creationId xmlns:a16="http://schemas.microsoft.com/office/drawing/2014/main" id="{E344AC10-4028-9555-C09C-B29E6E603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gray">
          <a:xfrm>
            <a:off x="10670168" y="1341438"/>
            <a:ext cx="540000" cy="540000"/>
          </a:xfrm>
          <a:prstGeom prst="rect">
            <a:avLst/>
          </a:prstGeom>
        </p:spPr>
      </p:pic>
      <p:pic>
        <p:nvPicPr>
          <p:cNvPr id="29" name="Grafik 28" descr="Verschiedene mit einfarbiger Füllung">
            <a:extLst>
              <a:ext uri="{FF2B5EF4-FFF2-40B4-BE49-F238E27FC236}">
                <a16:creationId xmlns:a16="http://schemas.microsoft.com/office/drawing/2014/main" id="{30A26DF4-F91C-6C5B-748B-49AD9482DB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gray">
          <a:xfrm>
            <a:off x="7207926" y="5837511"/>
            <a:ext cx="540000" cy="540000"/>
          </a:xfrm>
          <a:prstGeom prst="rect">
            <a:avLst/>
          </a:prstGeom>
        </p:spPr>
      </p:pic>
      <p:sp>
        <p:nvSpPr>
          <p:cNvPr id="25" name="Titel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Icons 1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0987834" y="6591775"/>
            <a:ext cx="569066" cy="92333"/>
          </a:xfrm>
        </p:spPr>
        <p:txBody>
          <a:bodyPr/>
          <a:lstStyle/>
          <a:p>
            <a:r>
              <a:rPr lang="de-DE" dirty="0"/>
              <a:t>PAYBACK Icons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809686" y="6517302"/>
            <a:ext cx="48090" cy="184666"/>
          </a:xfrm>
        </p:spPr>
        <p:txBody>
          <a:bodyPr/>
          <a:lstStyle/>
          <a:p>
            <a:fld id="{2B76A6F7-0816-412C-B847-14B91D1FF33F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16" name="Grafik 15" descr="Archivbox (Archiv) mit einfarbiger Füllung">
            <a:extLst>
              <a:ext uri="{FF2B5EF4-FFF2-40B4-BE49-F238E27FC236}">
                <a16:creationId xmlns:a16="http://schemas.microsoft.com/office/drawing/2014/main" id="{8982C5D9-F80D-C8CD-AF5B-F815EB290A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5749" y="1341438"/>
            <a:ext cx="540000" cy="540000"/>
          </a:xfrm>
          <a:prstGeom prst="rect">
            <a:avLst/>
          </a:prstGeom>
        </p:spPr>
      </p:pic>
      <p:pic>
        <p:nvPicPr>
          <p:cNvPr id="19" name="Grafik 18" descr="Filter mit einfarbiger Füllung">
            <a:extLst>
              <a:ext uri="{FF2B5EF4-FFF2-40B4-BE49-F238E27FC236}">
                <a16:creationId xmlns:a16="http://schemas.microsoft.com/office/drawing/2014/main" id="{228D3849-3D7A-8834-D19C-2508A2685B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82988" y="5837511"/>
            <a:ext cx="540000" cy="540000"/>
          </a:xfrm>
          <a:prstGeom prst="rect">
            <a:avLst/>
          </a:prstGeom>
        </p:spPr>
      </p:pic>
      <p:pic>
        <p:nvPicPr>
          <p:cNvPr id="24" name="Grafik 23" descr="Hashtag mit einfarbiger Füllung">
            <a:extLst>
              <a:ext uri="{FF2B5EF4-FFF2-40B4-BE49-F238E27FC236}">
                <a16:creationId xmlns:a16="http://schemas.microsoft.com/office/drawing/2014/main" id="{A4DCABCE-FD57-C7CB-08FC-286D936900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 bwMode="gray">
          <a:xfrm>
            <a:off x="8600982" y="5837511"/>
            <a:ext cx="540000" cy="540000"/>
          </a:xfrm>
          <a:prstGeom prst="rect">
            <a:avLst/>
          </a:prstGeom>
        </p:spPr>
      </p:pic>
      <p:pic>
        <p:nvPicPr>
          <p:cNvPr id="26" name="Grafik 25" descr="Potenz mit einfarbiger Füllung">
            <a:extLst>
              <a:ext uri="{FF2B5EF4-FFF2-40B4-BE49-F238E27FC236}">
                <a16:creationId xmlns:a16="http://schemas.microsoft.com/office/drawing/2014/main" id="{11DDC9B0-6961-8302-BC4B-E88E8C69C9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 bwMode="gray">
          <a:xfrm>
            <a:off x="9978208" y="2241500"/>
            <a:ext cx="540000" cy="540000"/>
          </a:xfrm>
          <a:prstGeom prst="rect">
            <a:avLst/>
          </a:prstGeom>
        </p:spPr>
      </p:pic>
      <p:pic>
        <p:nvPicPr>
          <p:cNvPr id="60" name="Grafik 59" descr="Elektroauto mit einfarbiger Füllung">
            <a:extLst>
              <a:ext uri="{FF2B5EF4-FFF2-40B4-BE49-F238E27FC236}">
                <a16:creationId xmlns:a16="http://schemas.microsoft.com/office/drawing/2014/main" id="{0168727F-C78F-D954-4FD9-16E0CFE999D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26418" y="3141562"/>
            <a:ext cx="540000" cy="540000"/>
          </a:xfrm>
          <a:prstGeom prst="rect">
            <a:avLst/>
          </a:prstGeom>
        </p:spPr>
      </p:pic>
      <p:pic>
        <p:nvPicPr>
          <p:cNvPr id="62" name="Grafik 61" descr="Geist mit einfarbiger Füllung">
            <a:extLst>
              <a:ext uri="{FF2B5EF4-FFF2-40B4-BE49-F238E27FC236}">
                <a16:creationId xmlns:a16="http://schemas.microsoft.com/office/drawing/2014/main" id="{F2424871-2758-9D11-8204-C8FF20DF54F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978208" y="3141562"/>
            <a:ext cx="540000" cy="540000"/>
          </a:xfrm>
          <a:prstGeom prst="rect">
            <a:avLst/>
          </a:prstGeom>
        </p:spPr>
      </p:pic>
      <p:pic>
        <p:nvPicPr>
          <p:cNvPr id="64" name="Grafik 63" descr="Gruppenerfolg mit einfarbiger Füllung">
            <a:extLst>
              <a:ext uri="{FF2B5EF4-FFF2-40B4-BE49-F238E27FC236}">
                <a16:creationId xmlns:a16="http://schemas.microsoft.com/office/drawing/2014/main" id="{0CE65F78-056C-A7A3-2B80-3406D14A857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134453" y="3141562"/>
            <a:ext cx="540000" cy="540000"/>
          </a:xfrm>
          <a:prstGeom prst="rect">
            <a:avLst/>
          </a:prstGeom>
        </p:spPr>
      </p:pic>
      <p:pic>
        <p:nvPicPr>
          <p:cNvPr id="66" name="Grafik 65" descr="Symbol für Hamburger-Menü mit einfarbiger Füllung">
            <a:extLst>
              <a:ext uri="{FF2B5EF4-FFF2-40B4-BE49-F238E27FC236}">
                <a16:creationId xmlns:a16="http://schemas.microsoft.com/office/drawing/2014/main" id="{F5870175-F5B7-334A-0E65-90D1E3A6D44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594278" y="4041624"/>
            <a:ext cx="540000" cy="540000"/>
          </a:xfrm>
          <a:prstGeom prst="rect">
            <a:avLst/>
          </a:prstGeom>
        </p:spPr>
      </p:pic>
      <p:pic>
        <p:nvPicPr>
          <p:cNvPr id="68" name="Grafik 67" descr="Kleiderbügel mit einfarbiger Füllung">
            <a:extLst>
              <a:ext uri="{FF2B5EF4-FFF2-40B4-BE49-F238E27FC236}">
                <a16:creationId xmlns:a16="http://schemas.microsoft.com/office/drawing/2014/main" id="{65D214C7-BE63-3873-530B-1F13FB5D497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826418" y="4941686"/>
            <a:ext cx="540000" cy="540000"/>
          </a:xfrm>
          <a:prstGeom prst="rect">
            <a:avLst/>
          </a:prstGeom>
        </p:spPr>
      </p:pic>
      <p:pic>
        <p:nvPicPr>
          <p:cNvPr id="70" name="Grafik 69" descr="Erntekorb mit einfarbiger Füllung">
            <a:extLst>
              <a:ext uri="{FF2B5EF4-FFF2-40B4-BE49-F238E27FC236}">
                <a16:creationId xmlns:a16="http://schemas.microsoft.com/office/drawing/2014/main" id="{84157443-D34B-6343-AA64-E41154487BC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903743" y="1341438"/>
            <a:ext cx="540000" cy="540000"/>
          </a:xfrm>
          <a:prstGeom prst="rect">
            <a:avLst/>
          </a:prstGeom>
        </p:spPr>
      </p:pic>
      <p:pic>
        <p:nvPicPr>
          <p:cNvPr id="72" name="Grafik 71" descr="Harvey Balls 0% mit einfarbiger Füllung">
            <a:extLst>
              <a:ext uri="{FF2B5EF4-FFF2-40B4-BE49-F238E27FC236}">
                <a16:creationId xmlns:a16="http://schemas.microsoft.com/office/drawing/2014/main" id="{65F6CA20-F69D-B80F-0200-89EE872E054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82663" y="4041624"/>
            <a:ext cx="540000" cy="540000"/>
          </a:xfrm>
          <a:prstGeom prst="rect">
            <a:avLst/>
          </a:prstGeom>
        </p:spPr>
      </p:pic>
      <p:pic>
        <p:nvPicPr>
          <p:cNvPr id="74" name="Grafik 73" descr="Harvey Balls 100% mit einfarbiger Füllung">
            <a:extLst>
              <a:ext uri="{FF2B5EF4-FFF2-40B4-BE49-F238E27FC236}">
                <a16:creationId xmlns:a16="http://schemas.microsoft.com/office/drawing/2014/main" id="{0F00BC20-87A4-49D8-E2F3-9AD2A0ADD76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674628" y="4041624"/>
            <a:ext cx="540000" cy="540000"/>
          </a:xfrm>
          <a:prstGeom prst="rect">
            <a:avLst/>
          </a:prstGeom>
        </p:spPr>
      </p:pic>
      <p:pic>
        <p:nvPicPr>
          <p:cNvPr id="76" name="Grafik 75" descr="Harvey Balls 25% mit einfarbiger Füllung">
            <a:extLst>
              <a:ext uri="{FF2B5EF4-FFF2-40B4-BE49-F238E27FC236}">
                <a16:creationId xmlns:a16="http://schemas.microsoft.com/office/drawing/2014/main" id="{C7A6783A-AABD-3B32-49B0-300EE0CB55F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366593" y="4041624"/>
            <a:ext cx="540000" cy="540000"/>
          </a:xfrm>
          <a:prstGeom prst="rect">
            <a:avLst/>
          </a:prstGeom>
        </p:spPr>
      </p:pic>
      <p:pic>
        <p:nvPicPr>
          <p:cNvPr id="78" name="Grafik 77" descr="Harvey Balls 50% mit einfarbiger Füllung">
            <a:extLst>
              <a:ext uri="{FF2B5EF4-FFF2-40B4-BE49-F238E27FC236}">
                <a16:creationId xmlns:a16="http://schemas.microsoft.com/office/drawing/2014/main" id="{101F1FFA-0E24-5C06-2B97-973C3E949CA3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058558" y="4041624"/>
            <a:ext cx="540000" cy="540000"/>
          </a:xfrm>
          <a:prstGeom prst="rect">
            <a:avLst/>
          </a:prstGeom>
        </p:spPr>
      </p:pic>
      <p:pic>
        <p:nvPicPr>
          <p:cNvPr id="80" name="Grafik 79" descr="Wandern mit einfarbiger Füllung">
            <a:extLst>
              <a:ext uri="{FF2B5EF4-FFF2-40B4-BE49-F238E27FC236}">
                <a16:creationId xmlns:a16="http://schemas.microsoft.com/office/drawing/2014/main" id="{AF62B96E-81DB-680A-2C11-9207734F8843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6518383" y="4941686"/>
            <a:ext cx="540000" cy="540000"/>
          </a:xfrm>
          <a:prstGeom prst="rect">
            <a:avLst/>
          </a:prstGeom>
        </p:spPr>
      </p:pic>
      <p:pic>
        <p:nvPicPr>
          <p:cNvPr id="82" name="Grafik 81" descr="Heißluftballon mit einfarbiger Füllung">
            <a:extLst>
              <a:ext uri="{FF2B5EF4-FFF2-40B4-BE49-F238E27FC236}">
                <a16:creationId xmlns:a16="http://schemas.microsoft.com/office/drawing/2014/main" id="{0B285884-7DD9-FB89-E401-99A5286C72B9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210348" y="4941686"/>
            <a:ext cx="540000" cy="540000"/>
          </a:xfrm>
          <a:prstGeom prst="rect">
            <a:avLst/>
          </a:prstGeom>
        </p:spPr>
      </p:pic>
      <p:pic>
        <p:nvPicPr>
          <p:cNvPr id="84" name="Grafik 83" descr="Eisberg mit einfarbiger Füllung">
            <a:extLst>
              <a:ext uri="{FF2B5EF4-FFF2-40B4-BE49-F238E27FC236}">
                <a16:creationId xmlns:a16="http://schemas.microsoft.com/office/drawing/2014/main" id="{81FE5020-D577-AE5B-2F58-2FCFF6D92947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7902313" y="4941686"/>
            <a:ext cx="540000" cy="540000"/>
          </a:xfrm>
          <a:prstGeom prst="rect">
            <a:avLst/>
          </a:prstGeom>
        </p:spPr>
      </p:pic>
      <p:pic>
        <p:nvPicPr>
          <p:cNvPr id="86" name="Grafik 85" descr="Unendlich mit einfarbiger Füllung">
            <a:extLst>
              <a:ext uri="{FF2B5EF4-FFF2-40B4-BE49-F238E27FC236}">
                <a16:creationId xmlns:a16="http://schemas.microsoft.com/office/drawing/2014/main" id="{53686CA3-CCB8-C24F-D476-B7991BC0477B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7909979" y="5837511"/>
            <a:ext cx="540000" cy="540000"/>
          </a:xfrm>
          <a:prstGeom prst="rect">
            <a:avLst/>
          </a:prstGeom>
        </p:spPr>
      </p:pic>
      <p:pic>
        <p:nvPicPr>
          <p:cNvPr id="88" name="Grafik 87" descr="Laptop mit einfarbiger Füllung">
            <a:extLst>
              <a:ext uri="{FF2B5EF4-FFF2-40B4-BE49-F238E27FC236}">
                <a16:creationId xmlns:a16="http://schemas.microsoft.com/office/drawing/2014/main" id="{84FE8245-1DF1-BC4E-617C-8DCD9F950CB1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8594278" y="2241500"/>
            <a:ext cx="540000" cy="540000"/>
          </a:xfrm>
          <a:prstGeom prst="rect">
            <a:avLst/>
          </a:prstGeom>
        </p:spPr>
      </p:pic>
      <p:pic>
        <p:nvPicPr>
          <p:cNvPr id="90" name="Grafik 89" descr="Rettungsring mit einfarbiger Füllung">
            <a:extLst>
              <a:ext uri="{FF2B5EF4-FFF2-40B4-BE49-F238E27FC236}">
                <a16:creationId xmlns:a16="http://schemas.microsoft.com/office/drawing/2014/main" id="{4A014768-39F2-371D-9024-37A999D17FEE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9286243" y="4941686"/>
            <a:ext cx="540000" cy="540000"/>
          </a:xfrm>
          <a:prstGeom prst="rect">
            <a:avLst/>
          </a:prstGeom>
        </p:spPr>
      </p:pic>
      <p:pic>
        <p:nvPicPr>
          <p:cNvPr id="115" name="Grafik 114" descr="Leuchtturmszenerie mit einfarbiger Füllung">
            <a:extLst>
              <a:ext uri="{FF2B5EF4-FFF2-40B4-BE49-F238E27FC236}">
                <a16:creationId xmlns:a16="http://schemas.microsoft.com/office/drawing/2014/main" id="{1FED7C0D-3F8A-BEB9-03B2-A867575E74A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6521737" y="1341438"/>
            <a:ext cx="540000" cy="540000"/>
          </a:xfrm>
          <a:prstGeom prst="rect">
            <a:avLst/>
          </a:prstGeom>
        </p:spPr>
      </p:pic>
      <p:pic>
        <p:nvPicPr>
          <p:cNvPr id="161" name="Grafik 160" descr="Lippen mit einfarbiger Füllung">
            <a:extLst>
              <a:ext uri="{FF2B5EF4-FFF2-40B4-BE49-F238E27FC236}">
                <a16:creationId xmlns:a16="http://schemas.microsoft.com/office/drawing/2014/main" id="{E8109CC7-2D8E-2569-D10F-0A8C5A79326A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4442488" y="3141562"/>
            <a:ext cx="540000" cy="540000"/>
          </a:xfrm>
          <a:prstGeom prst="rect">
            <a:avLst/>
          </a:prstGeom>
        </p:spPr>
      </p:pic>
      <p:pic>
        <p:nvPicPr>
          <p:cNvPr id="163" name="Grafik 162" descr="Sperren mit einfarbiger Füllung">
            <a:extLst>
              <a:ext uri="{FF2B5EF4-FFF2-40B4-BE49-F238E27FC236}">
                <a16:creationId xmlns:a16="http://schemas.microsoft.com/office/drawing/2014/main" id="{8ACB425F-9242-2566-B391-5936C419567A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9286243" y="3141562"/>
            <a:ext cx="540000" cy="540000"/>
          </a:xfrm>
          <a:prstGeom prst="rect">
            <a:avLst/>
          </a:prstGeom>
        </p:spPr>
      </p:pic>
      <p:pic>
        <p:nvPicPr>
          <p:cNvPr id="165" name="Grafik 164" descr="Zauberstab (automatisch) mit einfarbiger Füllung">
            <a:extLst>
              <a:ext uri="{FF2B5EF4-FFF2-40B4-BE49-F238E27FC236}">
                <a16:creationId xmlns:a16="http://schemas.microsoft.com/office/drawing/2014/main" id="{5BC1C03E-CD0D-6A6C-7F0A-0A62871E1360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2366593" y="3141562"/>
            <a:ext cx="540000" cy="540000"/>
          </a:xfrm>
          <a:prstGeom prst="rect">
            <a:avLst/>
          </a:prstGeom>
        </p:spPr>
      </p:pic>
      <p:pic>
        <p:nvPicPr>
          <p:cNvPr id="167" name="Grafik 166" descr="Briefkasten mit einfarbiger Füllung">
            <a:extLst>
              <a:ext uri="{FF2B5EF4-FFF2-40B4-BE49-F238E27FC236}">
                <a16:creationId xmlns:a16="http://schemas.microsoft.com/office/drawing/2014/main" id="{D54873B6-5445-429A-385B-CFDCA086C559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982663" y="2241500"/>
            <a:ext cx="540000" cy="540000"/>
          </a:xfrm>
          <a:prstGeom prst="rect">
            <a:avLst/>
          </a:prstGeom>
        </p:spPr>
      </p:pic>
      <p:pic>
        <p:nvPicPr>
          <p:cNvPr id="169" name="Grafik 168" descr="Karte mit Ortsmarkierung mit einfarbiger Füllung">
            <a:extLst>
              <a:ext uri="{FF2B5EF4-FFF2-40B4-BE49-F238E27FC236}">
                <a16:creationId xmlns:a16="http://schemas.microsoft.com/office/drawing/2014/main" id="{A15BC5CD-72E9-BA81-77F7-FD89B36C5E84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2366593" y="2241500"/>
            <a:ext cx="540000" cy="540000"/>
          </a:xfrm>
          <a:prstGeom prst="rect">
            <a:avLst/>
          </a:prstGeom>
        </p:spPr>
      </p:pic>
      <p:pic>
        <p:nvPicPr>
          <p:cNvPr id="171" name="Grafik 170" descr="Marketing mit einfarbiger Füllung">
            <a:extLst>
              <a:ext uri="{FF2B5EF4-FFF2-40B4-BE49-F238E27FC236}">
                <a16:creationId xmlns:a16="http://schemas.microsoft.com/office/drawing/2014/main" id="{E1024BED-CC43-5B0C-DA3E-E38609874161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3058558" y="2241500"/>
            <a:ext cx="540000" cy="540000"/>
          </a:xfrm>
          <a:prstGeom prst="rect">
            <a:avLst/>
          </a:prstGeom>
        </p:spPr>
      </p:pic>
      <p:pic>
        <p:nvPicPr>
          <p:cNvPr id="173" name="Grafik 172" descr="Mikrofon mit einfarbiger Füllung">
            <a:extLst>
              <a:ext uri="{FF2B5EF4-FFF2-40B4-BE49-F238E27FC236}">
                <a16:creationId xmlns:a16="http://schemas.microsoft.com/office/drawing/2014/main" id="{55793349-801A-2544-0795-8273331FC718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3750523" y="2241500"/>
            <a:ext cx="540000" cy="540000"/>
          </a:xfrm>
          <a:prstGeom prst="rect">
            <a:avLst/>
          </a:prstGeom>
        </p:spPr>
      </p:pic>
      <p:pic>
        <p:nvPicPr>
          <p:cNvPr id="175" name="Grafik 174" descr="Geld mit einfarbiger Füllung">
            <a:extLst>
              <a:ext uri="{FF2B5EF4-FFF2-40B4-BE49-F238E27FC236}">
                <a16:creationId xmlns:a16="http://schemas.microsoft.com/office/drawing/2014/main" id="{C438AD06-67B1-7A4F-5EF3-56CCA5A54EA0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982663" y="3141562"/>
            <a:ext cx="540000" cy="540000"/>
          </a:xfrm>
          <a:prstGeom prst="rect">
            <a:avLst/>
          </a:prstGeom>
        </p:spPr>
      </p:pic>
      <p:pic>
        <p:nvPicPr>
          <p:cNvPr id="177" name="Grafik 176" descr="Monitor mit einfarbiger Füllung">
            <a:extLst>
              <a:ext uri="{FF2B5EF4-FFF2-40B4-BE49-F238E27FC236}">
                <a16:creationId xmlns:a16="http://schemas.microsoft.com/office/drawing/2014/main" id="{9A8AEEB1-3C00-A536-812F-EA8287C207C7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9286243" y="2241500"/>
            <a:ext cx="540000" cy="540000"/>
          </a:xfrm>
          <a:prstGeom prst="rect">
            <a:avLst/>
          </a:prstGeom>
        </p:spPr>
      </p:pic>
      <p:pic>
        <p:nvPicPr>
          <p:cNvPr id="179" name="Grafik 178" descr="Monster mit einfarbiger Füllung">
            <a:extLst>
              <a:ext uri="{FF2B5EF4-FFF2-40B4-BE49-F238E27FC236}">
                <a16:creationId xmlns:a16="http://schemas.microsoft.com/office/drawing/2014/main" id="{A9E5A513-3556-EDBB-8537-C9114C125EE6}"/>
              </a:ext>
            </a:extLst>
          </p:cNvPr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8594746" y="1341438"/>
            <a:ext cx="540000" cy="540000"/>
          </a:xfrm>
          <a:prstGeom prst="rect">
            <a:avLst/>
          </a:prstGeom>
        </p:spPr>
      </p:pic>
      <p:pic>
        <p:nvPicPr>
          <p:cNvPr id="181" name="Grafik 180" descr="Mond und Sterne mit einfarbiger Füllung">
            <a:extLst>
              <a:ext uri="{FF2B5EF4-FFF2-40B4-BE49-F238E27FC236}">
                <a16:creationId xmlns:a16="http://schemas.microsoft.com/office/drawing/2014/main" id="{0978DC10-6AF8-EF2D-9207-47476DC05B5E}"/>
              </a:ext>
            </a:extLst>
          </p:cNvPr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750523" y="4941686"/>
            <a:ext cx="540000" cy="540000"/>
          </a:xfrm>
          <a:prstGeom prst="rect">
            <a:avLst/>
          </a:prstGeom>
        </p:spPr>
      </p:pic>
      <p:pic>
        <p:nvPicPr>
          <p:cNvPr id="183" name="Grafik 182" descr="Berge mit einfarbiger Füllung">
            <a:extLst>
              <a:ext uri="{FF2B5EF4-FFF2-40B4-BE49-F238E27FC236}">
                <a16:creationId xmlns:a16="http://schemas.microsoft.com/office/drawing/2014/main" id="{98998137-4AEE-F173-DA5F-0EF837D96883}"/>
              </a:ext>
            </a:extLst>
          </p:cNvPr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750523" y="5841750"/>
            <a:ext cx="540000" cy="540000"/>
          </a:xfrm>
          <a:prstGeom prst="rect">
            <a:avLst/>
          </a:prstGeom>
        </p:spPr>
      </p:pic>
      <p:pic>
        <p:nvPicPr>
          <p:cNvPr id="185" name="Grafik 184" descr="Lautsprecher stummschalten mit einfarbiger Füllung">
            <a:extLst>
              <a:ext uri="{FF2B5EF4-FFF2-40B4-BE49-F238E27FC236}">
                <a16:creationId xmlns:a16="http://schemas.microsoft.com/office/drawing/2014/main" id="{7C0FB27F-5C6C-401E-9F84-E6C83B39814A}"/>
              </a:ext>
            </a:extLst>
          </p:cNvPr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4442488" y="2241500"/>
            <a:ext cx="540000" cy="540000"/>
          </a:xfrm>
          <a:prstGeom prst="rect">
            <a:avLst/>
          </a:prstGeom>
        </p:spPr>
      </p:pic>
      <p:pic>
        <p:nvPicPr>
          <p:cNvPr id="187" name="Grafik 186" descr="Netzwerk mit einfarbiger Füllung">
            <a:extLst>
              <a:ext uri="{FF2B5EF4-FFF2-40B4-BE49-F238E27FC236}">
                <a16:creationId xmlns:a16="http://schemas.microsoft.com/office/drawing/2014/main" id="{184EE725-F6FF-BB68-E8E8-8C19FFD6E6DC}"/>
              </a:ext>
            </a:extLst>
          </p:cNvPr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3058558" y="3141562"/>
            <a:ext cx="540000" cy="540000"/>
          </a:xfrm>
          <a:prstGeom prst="rect">
            <a:avLst/>
          </a:prstGeom>
        </p:spPr>
      </p:pic>
      <p:pic>
        <p:nvPicPr>
          <p:cNvPr id="189" name="Grafik 188" descr="Telefone verboten mit einfarbiger Füllung">
            <a:extLst>
              <a:ext uri="{FF2B5EF4-FFF2-40B4-BE49-F238E27FC236}">
                <a16:creationId xmlns:a16="http://schemas.microsoft.com/office/drawing/2014/main" id="{AAADB524-3390-A508-2D6E-C5661C91DFE6}"/>
              </a:ext>
            </a:extLst>
          </p:cNvPr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5826418" y="2241500"/>
            <a:ext cx="540000" cy="540000"/>
          </a:xfrm>
          <a:prstGeom prst="rect">
            <a:avLst/>
          </a:prstGeom>
        </p:spPr>
      </p:pic>
      <p:pic>
        <p:nvPicPr>
          <p:cNvPr id="191" name="Grafik 190" descr="Onlinebesprechung mit einfarbiger Füllung">
            <a:extLst>
              <a:ext uri="{FF2B5EF4-FFF2-40B4-BE49-F238E27FC236}">
                <a16:creationId xmlns:a16="http://schemas.microsoft.com/office/drawing/2014/main" id="{7835F332-C71E-F123-71F9-4A46FE764EAF}"/>
              </a:ext>
            </a:extLst>
          </p:cNvPr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5134453" y="2241500"/>
            <a:ext cx="540000" cy="540000"/>
          </a:xfrm>
          <a:prstGeom prst="rect">
            <a:avLst/>
          </a:prstGeom>
        </p:spPr>
      </p:pic>
      <p:pic>
        <p:nvPicPr>
          <p:cNvPr id="193" name="Grafik 192" descr="Online-Netzwerk mit einfarbiger Füllung">
            <a:extLst>
              <a:ext uri="{FF2B5EF4-FFF2-40B4-BE49-F238E27FC236}">
                <a16:creationId xmlns:a16="http://schemas.microsoft.com/office/drawing/2014/main" id="{F540151B-DD76-7009-1BCB-85017C464779}"/>
              </a:ext>
            </a:extLst>
          </p:cNvPr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6518383" y="2241500"/>
            <a:ext cx="540000" cy="540000"/>
          </a:xfrm>
          <a:prstGeom prst="rect">
            <a:avLst/>
          </a:prstGeom>
        </p:spPr>
      </p:pic>
      <p:pic>
        <p:nvPicPr>
          <p:cNvPr id="195" name="Grafik 194" descr="Friedenszeichen mit einfarbiger Füllung">
            <a:extLst>
              <a:ext uri="{FF2B5EF4-FFF2-40B4-BE49-F238E27FC236}">
                <a16:creationId xmlns:a16="http://schemas.microsoft.com/office/drawing/2014/main" id="{9F2ED3EB-FDAD-9E1B-141C-1D348950C72C}"/>
              </a:ext>
            </a:extLst>
          </p:cNvPr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7210348" y="4041624"/>
            <a:ext cx="540000" cy="540000"/>
          </a:xfrm>
          <a:prstGeom prst="rect">
            <a:avLst/>
          </a:prstGeom>
        </p:spPr>
      </p:pic>
      <p:pic>
        <p:nvPicPr>
          <p:cNvPr id="197" name="Grafik 196" descr="Bleistift mit einfarbiger Füllung">
            <a:extLst>
              <a:ext uri="{FF2B5EF4-FFF2-40B4-BE49-F238E27FC236}">
                <a16:creationId xmlns:a16="http://schemas.microsoft.com/office/drawing/2014/main" id="{468EF2C8-03FF-7A46-8081-E27B375460D1}"/>
              </a:ext>
            </a:extLst>
          </p:cNvPr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674628" y="2241500"/>
            <a:ext cx="540000" cy="540000"/>
          </a:xfrm>
          <a:prstGeom prst="rect">
            <a:avLst/>
          </a:prstGeom>
        </p:spPr>
      </p:pic>
      <p:pic>
        <p:nvPicPr>
          <p:cNvPr id="199" name="Grafik 198" descr="Telefon-Vibration mit einfarbiger Füllung">
            <a:extLst>
              <a:ext uri="{FF2B5EF4-FFF2-40B4-BE49-F238E27FC236}">
                <a16:creationId xmlns:a16="http://schemas.microsoft.com/office/drawing/2014/main" id="{74212899-CCC9-9E25-8820-214DD95C645D}"/>
              </a:ext>
            </a:extLst>
          </p:cNvPr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7210348" y="3141562"/>
            <a:ext cx="540000" cy="540000"/>
          </a:xfrm>
          <a:prstGeom prst="rect">
            <a:avLst/>
          </a:prstGeom>
        </p:spPr>
      </p:pic>
      <p:pic>
        <p:nvPicPr>
          <p:cNvPr id="201" name="Grafik 200" descr="Kreisdiagramm mit einfarbiger Füllung">
            <a:extLst>
              <a:ext uri="{FF2B5EF4-FFF2-40B4-BE49-F238E27FC236}">
                <a16:creationId xmlns:a16="http://schemas.microsoft.com/office/drawing/2014/main" id="{7120BDEA-E86C-BE12-E8A6-2CF7B2DCC50F}"/>
              </a:ext>
            </a:extLst>
          </p:cNvPr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982663" y="4941686"/>
            <a:ext cx="540000" cy="540000"/>
          </a:xfrm>
          <a:prstGeom prst="rect">
            <a:avLst/>
          </a:prstGeom>
        </p:spPr>
      </p:pic>
      <p:pic>
        <p:nvPicPr>
          <p:cNvPr id="203" name="Grafik 202" descr="Sparschwein mit einfarbiger Füllung">
            <a:extLst>
              <a:ext uri="{FF2B5EF4-FFF2-40B4-BE49-F238E27FC236}">
                <a16:creationId xmlns:a16="http://schemas.microsoft.com/office/drawing/2014/main" id="{909DA0B4-76F5-88A8-4A20-CCE932D43236}"/>
              </a:ext>
            </a:extLst>
          </p:cNvPr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9976752" y="1341438"/>
            <a:ext cx="540000" cy="540000"/>
          </a:xfrm>
          <a:prstGeom prst="rect">
            <a:avLst/>
          </a:prstGeom>
        </p:spPr>
      </p:pic>
      <p:pic>
        <p:nvPicPr>
          <p:cNvPr id="205" name="Grafik 204" descr="Pflanze mit Wurzeln mit einfarbiger Füllung">
            <a:extLst>
              <a:ext uri="{FF2B5EF4-FFF2-40B4-BE49-F238E27FC236}">
                <a16:creationId xmlns:a16="http://schemas.microsoft.com/office/drawing/2014/main" id="{53EACC7F-7F35-A322-98FE-9E54D5B71BF0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7212740" y="1341438"/>
            <a:ext cx="540000" cy="540000"/>
          </a:xfrm>
          <a:prstGeom prst="rect">
            <a:avLst/>
          </a:prstGeom>
        </p:spPr>
      </p:pic>
      <p:pic>
        <p:nvPicPr>
          <p:cNvPr id="207" name="Grafik 206" descr="Post-it-Notizen 3 mit einfarbiger Füllung">
            <a:extLst>
              <a:ext uri="{FF2B5EF4-FFF2-40B4-BE49-F238E27FC236}">
                <a16:creationId xmlns:a16="http://schemas.microsoft.com/office/drawing/2014/main" id="{97983800-2612-036C-8796-BE37188EB490}"/>
              </a:ext>
            </a:extLst>
          </p:cNvPr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674628" y="3141562"/>
            <a:ext cx="540000" cy="540000"/>
          </a:xfrm>
          <a:prstGeom prst="rect">
            <a:avLst/>
          </a:prstGeom>
        </p:spPr>
      </p:pic>
      <p:pic>
        <p:nvPicPr>
          <p:cNvPr id="209" name="Grafik 208" descr="präsentieren mit einfarbiger Füllung">
            <a:extLst>
              <a:ext uri="{FF2B5EF4-FFF2-40B4-BE49-F238E27FC236}">
                <a16:creationId xmlns:a16="http://schemas.microsoft.com/office/drawing/2014/main" id="{CD4B34CC-CBB7-2DA4-E636-D95DD4B5B88B}"/>
              </a:ext>
            </a:extLst>
          </p:cNvPr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6518383" y="3141562"/>
            <a:ext cx="540000" cy="540000"/>
          </a:xfrm>
          <a:prstGeom prst="rect">
            <a:avLst/>
          </a:prstGeom>
        </p:spPr>
      </p:pic>
      <p:pic>
        <p:nvPicPr>
          <p:cNvPr id="211" name="Grafik 210" descr="Präsentation mit Kreisdiagramm mit einfarbiger Füllung">
            <a:extLst>
              <a:ext uri="{FF2B5EF4-FFF2-40B4-BE49-F238E27FC236}">
                <a16:creationId xmlns:a16="http://schemas.microsoft.com/office/drawing/2014/main" id="{96CBFD4C-7B87-F795-8789-1993C4D1B820}"/>
              </a:ext>
            </a:extLst>
          </p:cNvPr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674628" y="4941686"/>
            <a:ext cx="540000" cy="540000"/>
          </a:xfrm>
          <a:prstGeom prst="rect">
            <a:avLst/>
          </a:prstGeom>
        </p:spPr>
      </p:pic>
      <p:pic>
        <p:nvPicPr>
          <p:cNvPr id="213" name="Grafik 212" descr="Produktion mit einfarbiger Füllung">
            <a:extLst>
              <a:ext uri="{FF2B5EF4-FFF2-40B4-BE49-F238E27FC236}">
                <a16:creationId xmlns:a16="http://schemas.microsoft.com/office/drawing/2014/main" id="{8217FD23-A2F8-C7A6-55FB-508E2A9F54C4}"/>
              </a:ext>
            </a:extLst>
          </p:cNvPr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982663" y="5841750"/>
            <a:ext cx="540000" cy="540000"/>
          </a:xfrm>
          <a:prstGeom prst="rect">
            <a:avLst/>
          </a:prstGeom>
        </p:spPr>
      </p:pic>
      <p:pic>
        <p:nvPicPr>
          <p:cNvPr id="215" name="Grafik 214" descr="Pyramide mit Ebenen mit einfarbiger Füllung">
            <a:extLst>
              <a:ext uri="{FF2B5EF4-FFF2-40B4-BE49-F238E27FC236}">
                <a16:creationId xmlns:a16="http://schemas.microsoft.com/office/drawing/2014/main" id="{FA1F063F-EF49-0E7F-798A-D23FC4002727}"/>
              </a:ext>
            </a:extLst>
          </p:cNvPr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2366593" y="4941686"/>
            <a:ext cx="540000" cy="540000"/>
          </a:xfrm>
          <a:prstGeom prst="rect">
            <a:avLst/>
          </a:prstGeom>
        </p:spPr>
      </p:pic>
      <p:pic>
        <p:nvPicPr>
          <p:cNvPr id="217" name="Grafik 216" descr="Recycling mit einfarbiger Füllung">
            <a:extLst>
              <a:ext uri="{FF2B5EF4-FFF2-40B4-BE49-F238E27FC236}">
                <a16:creationId xmlns:a16="http://schemas.microsoft.com/office/drawing/2014/main" id="{5D4DC809-0FA9-9B35-B78B-91069826B35B}"/>
              </a:ext>
            </a:extLst>
          </p:cNvPr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9291985" y="5837511"/>
            <a:ext cx="540000" cy="540000"/>
          </a:xfrm>
          <a:prstGeom prst="rect">
            <a:avLst/>
          </a:prstGeom>
        </p:spPr>
      </p:pic>
      <p:pic>
        <p:nvPicPr>
          <p:cNvPr id="219" name="Grafik 218" descr="Einkaufskorb mit einfarbiger Füllung">
            <a:extLst>
              <a:ext uri="{FF2B5EF4-FFF2-40B4-BE49-F238E27FC236}">
                <a16:creationId xmlns:a16="http://schemas.microsoft.com/office/drawing/2014/main" id="{C34E21D5-D99D-93F2-8FF9-977B110AD72A}"/>
              </a:ext>
            </a:extLst>
          </p:cNvPr>
          <p:cNvPicPr>
            <a:picLocks noChangeAspect="1"/>
          </p:cNvPicPr>
          <p:nvPr/>
        </p:nvPicPr>
        <p:blipFill>
          <a:blip r:embed="rId107">
            <a:extLst>
              <a:ext uri="{96DAC541-7B7A-43D3-8B79-37D633B846F1}">
                <asvg:svgBlip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3750523" y="4041624"/>
            <a:ext cx="540000" cy="540000"/>
          </a:xfrm>
          <a:prstGeom prst="rect">
            <a:avLst/>
          </a:prstGeom>
        </p:spPr>
      </p:pic>
      <p:pic>
        <p:nvPicPr>
          <p:cNvPr id="221" name="Grafik 220" descr="Wegweiser mit einfarbiger Füllung">
            <a:extLst>
              <a:ext uri="{FF2B5EF4-FFF2-40B4-BE49-F238E27FC236}">
                <a16:creationId xmlns:a16="http://schemas.microsoft.com/office/drawing/2014/main" id="{6E0F1A77-9A74-6299-6748-690FDC17B31F}"/>
              </a:ext>
            </a:extLst>
          </p:cNvPr>
          <p:cNvPicPr>
            <a:picLocks noChangeAspect="1"/>
          </p:cNvPicPr>
          <p:nvPr/>
        </p:nvPicPr>
        <p:blipFill>
          <a:blip r:embed="rId109">
            <a:extLst>
              <a:ext uri="{96DAC541-7B7A-43D3-8B79-37D633B846F1}">
                <asvg:svgBlip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3058558" y="4941686"/>
            <a:ext cx="540000" cy="540000"/>
          </a:xfrm>
          <a:prstGeom prst="rect">
            <a:avLst/>
          </a:prstGeom>
        </p:spPr>
      </p:pic>
      <p:pic>
        <p:nvPicPr>
          <p:cNvPr id="223" name="Grafik 222" descr="Schnecke mit einfarbiger Füllung">
            <a:extLst>
              <a:ext uri="{FF2B5EF4-FFF2-40B4-BE49-F238E27FC236}">
                <a16:creationId xmlns:a16="http://schemas.microsoft.com/office/drawing/2014/main" id="{0C01808B-77F3-3433-B406-0C9D9FE4C7D4}"/>
              </a:ext>
            </a:extLst>
          </p:cNvPr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3058558" y="5841750"/>
            <a:ext cx="540000" cy="540000"/>
          </a:xfrm>
          <a:prstGeom prst="rect">
            <a:avLst/>
          </a:prstGeom>
        </p:spPr>
      </p:pic>
      <p:pic>
        <p:nvPicPr>
          <p:cNvPr id="225" name="Grafik 224" descr="Fußball mit einfarbiger Füllung">
            <a:extLst>
              <a:ext uri="{FF2B5EF4-FFF2-40B4-BE49-F238E27FC236}">
                <a16:creationId xmlns:a16="http://schemas.microsoft.com/office/drawing/2014/main" id="{42261200-8619-19D2-79E8-B92DF4F5E124}"/>
              </a:ext>
            </a:extLst>
          </p:cNvPr>
          <p:cNvPicPr>
            <a:picLocks noChangeAspect="1"/>
          </p:cNvPicPr>
          <p:nvPr/>
        </p:nvPicPr>
        <p:blipFill>
          <a:blip r:embed="rId113">
            <a:extLst>
              <a:ext uri="{96DAC541-7B7A-43D3-8B79-37D633B846F1}">
                <asvg:svgBlip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2366593" y="5841750"/>
            <a:ext cx="540000" cy="540000"/>
          </a:xfrm>
          <a:prstGeom prst="rect">
            <a:avLst/>
          </a:prstGeom>
        </p:spPr>
      </p:pic>
      <p:pic>
        <p:nvPicPr>
          <p:cNvPr id="227" name="Grafik 226" descr="Laden mit einfarbiger Füllung">
            <a:extLst>
              <a:ext uri="{FF2B5EF4-FFF2-40B4-BE49-F238E27FC236}">
                <a16:creationId xmlns:a16="http://schemas.microsoft.com/office/drawing/2014/main" id="{5D7831AA-400D-EE61-1228-D3BBE100CB9B}"/>
              </a:ext>
            </a:extLst>
          </p:cNvPr>
          <p:cNvPicPr>
            <a:picLocks noChangeAspect="1"/>
          </p:cNvPicPr>
          <p:nvPr/>
        </p:nvPicPr>
        <p:blipFill>
          <a:blip r:embed="rId115">
            <a:extLst>
              <a:ext uri="{96DAC541-7B7A-43D3-8B79-37D633B846F1}">
                <asvg:svgBlip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4442488" y="4041624"/>
            <a:ext cx="540000" cy="540000"/>
          </a:xfrm>
          <a:prstGeom prst="rect">
            <a:avLst/>
          </a:prstGeom>
        </p:spPr>
      </p:pic>
      <p:pic>
        <p:nvPicPr>
          <p:cNvPr id="229" name="Grafik 228" descr="Straßenbahnwagen mit einfarbiger Füllung">
            <a:extLst>
              <a:ext uri="{FF2B5EF4-FFF2-40B4-BE49-F238E27FC236}">
                <a16:creationId xmlns:a16="http://schemas.microsoft.com/office/drawing/2014/main" id="{59A0216D-ED05-795B-6C8A-D616FF2F3AD8}"/>
              </a:ext>
            </a:extLst>
          </p:cNvPr>
          <p:cNvPicPr>
            <a:picLocks noChangeAspect="1"/>
          </p:cNvPicPr>
          <p:nvPr/>
        </p:nvPicPr>
        <p:blipFill>
          <a:blip r:embed="rId117">
            <a:extLst>
              <a:ext uri="{96DAC541-7B7A-43D3-8B79-37D633B846F1}">
                <asvg:svgBlip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6518383" y="5841750"/>
            <a:ext cx="540000" cy="540000"/>
          </a:xfrm>
          <a:prstGeom prst="rect">
            <a:avLst/>
          </a:prstGeom>
        </p:spPr>
      </p:pic>
      <p:pic>
        <p:nvPicPr>
          <p:cNvPr id="231" name="Grafik 230" descr="Tablet mit einfarbiger Füllung">
            <a:extLst>
              <a:ext uri="{FF2B5EF4-FFF2-40B4-BE49-F238E27FC236}">
                <a16:creationId xmlns:a16="http://schemas.microsoft.com/office/drawing/2014/main" id="{AB38577A-F152-63BB-5F2E-AE6EAA27A001}"/>
              </a:ext>
            </a:extLst>
          </p:cNvPr>
          <p:cNvPicPr>
            <a:picLocks noChangeAspect="1"/>
          </p:cNvPicPr>
          <p:nvPr/>
        </p:nvPicPr>
        <p:blipFill>
          <a:blip r:embed="rId119">
            <a:extLst>
              <a:ext uri="{96DAC541-7B7A-43D3-8B79-37D633B846F1}">
                <asvg:svgBlip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7902313" y="2241500"/>
            <a:ext cx="540000" cy="540000"/>
          </a:xfrm>
          <a:prstGeom prst="rect">
            <a:avLst/>
          </a:prstGeom>
        </p:spPr>
      </p:pic>
      <p:pic>
        <p:nvPicPr>
          <p:cNvPr id="233" name="Grafik 232" descr="Lehrer mit einfarbiger Füllung">
            <a:extLst>
              <a:ext uri="{FF2B5EF4-FFF2-40B4-BE49-F238E27FC236}">
                <a16:creationId xmlns:a16="http://schemas.microsoft.com/office/drawing/2014/main" id="{9EEECD91-D5D7-FF2E-8EDD-372B822708EA}"/>
              </a:ext>
            </a:extLst>
          </p:cNvPr>
          <p:cNvPicPr>
            <a:picLocks noChangeAspect="1"/>
          </p:cNvPicPr>
          <p:nvPr/>
        </p:nvPicPr>
        <p:blipFill>
          <a:blip r:embed="rId121">
            <a:extLst>
              <a:ext uri="{96DAC541-7B7A-43D3-8B79-37D633B846F1}">
                <asvg:svgBlip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7902313" y="4041624"/>
            <a:ext cx="540000" cy="540000"/>
          </a:xfrm>
          <a:prstGeom prst="rect">
            <a:avLst/>
          </a:prstGeom>
        </p:spPr>
      </p:pic>
      <p:pic>
        <p:nvPicPr>
          <p:cNvPr id="237" name="Grafik 236" descr="Thermometer mit einfarbiger Füllung">
            <a:extLst>
              <a:ext uri="{FF2B5EF4-FFF2-40B4-BE49-F238E27FC236}">
                <a16:creationId xmlns:a16="http://schemas.microsoft.com/office/drawing/2014/main" id="{F0A3D1C2-0859-6BCF-8198-B4A475661C66}"/>
              </a:ext>
            </a:extLst>
          </p:cNvPr>
          <p:cNvPicPr>
            <a:picLocks noChangeAspect="1"/>
          </p:cNvPicPr>
          <p:nvPr/>
        </p:nvPicPr>
        <p:blipFill>
          <a:blip r:embed="rId123">
            <a:extLst>
              <a:ext uri="{96DAC541-7B7A-43D3-8B79-37D633B846F1}">
                <asvg:svgBlip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4448728" y="1341438"/>
            <a:ext cx="540000" cy="540000"/>
          </a:xfrm>
          <a:prstGeom prst="rect">
            <a:avLst/>
          </a:prstGeom>
        </p:spPr>
      </p:pic>
      <p:pic>
        <p:nvPicPr>
          <p:cNvPr id="239" name="Grafik 238" descr="Trophäe mit einfarbiger Füllung">
            <a:extLst>
              <a:ext uri="{FF2B5EF4-FFF2-40B4-BE49-F238E27FC236}">
                <a16:creationId xmlns:a16="http://schemas.microsoft.com/office/drawing/2014/main" id="{2B581218-0087-8DF6-1E76-ED7D2078719B}"/>
              </a:ext>
            </a:extLst>
          </p:cNvPr>
          <p:cNvPicPr>
            <a:picLocks noChangeAspect="1"/>
          </p:cNvPicPr>
          <p:nvPr/>
        </p:nvPicPr>
        <p:blipFill>
          <a:blip r:embed="rId125">
            <a:extLst>
              <a:ext uri="{96DAC541-7B7A-43D3-8B79-37D633B846F1}">
                <asvg:svgBlip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9286243" y="4041624"/>
            <a:ext cx="540000" cy="540000"/>
          </a:xfrm>
          <a:prstGeom prst="rect">
            <a:avLst/>
          </a:prstGeom>
        </p:spPr>
      </p:pic>
      <p:pic>
        <p:nvPicPr>
          <p:cNvPr id="241" name="Grafik 240" descr="Einhorn mit einfarbiger Füllung">
            <a:extLst>
              <a:ext uri="{FF2B5EF4-FFF2-40B4-BE49-F238E27FC236}">
                <a16:creationId xmlns:a16="http://schemas.microsoft.com/office/drawing/2014/main" id="{CBF5B5DB-DBFD-434D-6FD6-1C3B65CF9AA5}"/>
              </a:ext>
            </a:extLst>
          </p:cNvPr>
          <p:cNvPicPr>
            <a:picLocks noChangeAspect="1"/>
          </p:cNvPicPr>
          <p:nvPr/>
        </p:nvPicPr>
        <p:blipFill>
          <a:blip r:embed="rId127">
            <a:extLst>
              <a:ext uri="{96DAC541-7B7A-43D3-8B79-37D633B846F1}">
                <asvg:svgBlip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9978208" y="4041624"/>
            <a:ext cx="540000" cy="540000"/>
          </a:xfrm>
          <a:prstGeom prst="rect">
            <a:avLst/>
          </a:prstGeom>
        </p:spPr>
      </p:pic>
      <p:pic>
        <p:nvPicPr>
          <p:cNvPr id="243" name="Grafik 242" descr="Entsperren mit einfarbiger Füllung">
            <a:extLst>
              <a:ext uri="{FF2B5EF4-FFF2-40B4-BE49-F238E27FC236}">
                <a16:creationId xmlns:a16="http://schemas.microsoft.com/office/drawing/2014/main" id="{4DE24DD3-4CFE-9E97-8B68-608D6E614953}"/>
              </a:ext>
            </a:extLst>
          </p:cNvPr>
          <p:cNvPicPr>
            <a:picLocks noChangeAspect="1"/>
          </p:cNvPicPr>
          <p:nvPr/>
        </p:nvPicPr>
        <p:blipFill>
          <a:blip r:embed="rId129">
            <a:extLst>
              <a:ext uri="{96DAC541-7B7A-43D3-8B79-37D633B846F1}">
                <asvg:svgBlip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8594278" y="3141562"/>
            <a:ext cx="540000" cy="540000"/>
          </a:xfrm>
          <a:prstGeom prst="rect">
            <a:avLst/>
          </a:prstGeom>
        </p:spPr>
      </p:pic>
      <p:pic>
        <p:nvPicPr>
          <p:cNvPr id="247" name="Grafik 246" descr="Nadel mit einfarbiger Füllung">
            <a:extLst>
              <a:ext uri="{FF2B5EF4-FFF2-40B4-BE49-F238E27FC236}">
                <a16:creationId xmlns:a16="http://schemas.microsoft.com/office/drawing/2014/main" id="{BF27A2CE-CD49-C2D3-3A38-B707EFFA71DD}"/>
              </a:ext>
            </a:extLst>
          </p:cNvPr>
          <p:cNvPicPr>
            <a:picLocks noChangeAspect="1"/>
          </p:cNvPicPr>
          <p:nvPr/>
        </p:nvPicPr>
        <p:blipFill>
          <a:blip r:embed="rId131">
            <a:extLst>
              <a:ext uri="{96DAC541-7B7A-43D3-8B79-37D633B846F1}">
                <asvg:svgBlip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6518383" y="4041624"/>
            <a:ext cx="540000" cy="540000"/>
          </a:xfrm>
          <a:prstGeom prst="rect">
            <a:avLst/>
          </a:prstGeom>
        </p:spPr>
      </p:pic>
      <p:pic>
        <p:nvPicPr>
          <p:cNvPr id="249" name="Grafik 248" descr="Weltraumlandschaft mit einfarbiger Füllung">
            <a:extLst>
              <a:ext uri="{FF2B5EF4-FFF2-40B4-BE49-F238E27FC236}">
                <a16:creationId xmlns:a16="http://schemas.microsoft.com/office/drawing/2014/main" id="{0F6D050B-C3B9-AB1A-1E84-86A416C4CA78}"/>
              </a:ext>
            </a:extLst>
          </p:cNvPr>
          <p:cNvPicPr>
            <a:picLocks noChangeAspect="1"/>
          </p:cNvPicPr>
          <p:nvPr/>
        </p:nvPicPr>
        <p:blipFill>
          <a:blip r:embed="rId133">
            <a:extLst>
              <a:ext uri="{96DAC541-7B7A-43D3-8B79-37D633B846F1}">
                <asvg:svgBlip xmlns:asvg="http://schemas.microsoft.com/office/drawing/2016/SVG/main" r:embed="rId134"/>
              </a:ext>
            </a:extLst>
          </a:blip>
          <a:stretch>
            <a:fillRect/>
          </a:stretch>
        </p:blipFill>
        <p:spPr>
          <a:xfrm>
            <a:off x="5134453" y="4941686"/>
            <a:ext cx="540000" cy="540000"/>
          </a:xfrm>
          <a:prstGeom prst="rect">
            <a:avLst/>
          </a:prstGeom>
        </p:spPr>
      </p:pic>
      <p:pic>
        <p:nvPicPr>
          <p:cNvPr id="251" name="Grafik 250" descr="Pause mit einfarbiger Füllung">
            <a:extLst>
              <a:ext uri="{FF2B5EF4-FFF2-40B4-BE49-F238E27FC236}">
                <a16:creationId xmlns:a16="http://schemas.microsoft.com/office/drawing/2014/main" id="{953561C7-76D7-A791-8D8B-3A146AC6BF7A}"/>
              </a:ext>
            </a:extLst>
          </p:cNvPr>
          <p:cNvPicPr>
            <a:picLocks noChangeAspect="1"/>
          </p:cNvPicPr>
          <p:nvPr/>
        </p:nvPicPr>
        <p:blipFill>
          <a:blip r:embed="rId135">
            <a:extLst>
              <a:ext uri="{96DAC541-7B7A-43D3-8B79-37D633B846F1}">
                <asvg:svgBlip xmlns:asvg="http://schemas.microsoft.com/office/drawing/2016/SVG/main" r:embed="rId136"/>
              </a:ext>
            </a:extLst>
          </a:blip>
          <a:stretch>
            <a:fillRect/>
          </a:stretch>
        </p:blipFill>
        <p:spPr>
          <a:xfrm>
            <a:off x="5826418" y="4041624"/>
            <a:ext cx="540000" cy="540000"/>
          </a:xfrm>
          <a:prstGeom prst="rect">
            <a:avLst/>
          </a:prstGeom>
        </p:spPr>
      </p:pic>
      <p:pic>
        <p:nvPicPr>
          <p:cNvPr id="253" name="Grafik 252" descr="Rennflagge mit einfarbiger Füllung">
            <a:extLst>
              <a:ext uri="{FF2B5EF4-FFF2-40B4-BE49-F238E27FC236}">
                <a16:creationId xmlns:a16="http://schemas.microsoft.com/office/drawing/2014/main" id="{DB42E711-BAC1-AE7F-B0DF-3674FA45D270}"/>
              </a:ext>
            </a:extLst>
          </p:cNvPr>
          <p:cNvPicPr>
            <a:picLocks noChangeAspect="1"/>
          </p:cNvPicPr>
          <p:nvPr/>
        </p:nvPicPr>
        <p:blipFill>
          <a:blip r:embed="rId137">
            <a:extLst>
              <a:ext uri="{96DAC541-7B7A-43D3-8B79-37D633B846F1}">
                <asvg:svgBlip xmlns:asvg="http://schemas.microsoft.com/office/drawing/2016/SVG/main" r:embed="rId138"/>
              </a:ext>
            </a:extLst>
          </a:blip>
          <a:stretch>
            <a:fillRect/>
          </a:stretch>
        </p:blipFill>
        <p:spPr>
          <a:xfrm>
            <a:off x="10670168" y="4941686"/>
            <a:ext cx="540000" cy="540000"/>
          </a:xfrm>
          <a:prstGeom prst="rect">
            <a:avLst/>
          </a:prstGeom>
        </p:spPr>
      </p:pic>
      <p:pic>
        <p:nvPicPr>
          <p:cNvPr id="255" name="Grafik 254" descr="Nach rechts zeigender Finger, Handrücken mit einfarbiger Füllung">
            <a:extLst>
              <a:ext uri="{FF2B5EF4-FFF2-40B4-BE49-F238E27FC236}">
                <a16:creationId xmlns:a16="http://schemas.microsoft.com/office/drawing/2014/main" id="{B6F1AA0B-C88E-84F8-A4AD-018D21DE5510}"/>
              </a:ext>
            </a:extLst>
          </p:cNvPr>
          <p:cNvPicPr>
            <a:picLocks noChangeAspect="1"/>
          </p:cNvPicPr>
          <p:nvPr/>
        </p:nvPicPr>
        <p:blipFill>
          <a:blip r:embed="rId139">
            <a:extLst>
              <a:ext uri="{96DAC541-7B7A-43D3-8B79-37D633B846F1}">
                <asvg:svgBlip xmlns:asvg="http://schemas.microsoft.com/office/drawing/2016/SVG/main" r:embed="rId140"/>
              </a:ext>
            </a:extLst>
          </a:blip>
          <a:stretch>
            <a:fillRect/>
          </a:stretch>
        </p:blipFill>
        <p:spPr>
          <a:xfrm>
            <a:off x="1674628" y="5841750"/>
            <a:ext cx="540000" cy="540000"/>
          </a:xfrm>
          <a:prstGeom prst="rect">
            <a:avLst/>
          </a:prstGeom>
        </p:spPr>
      </p:pic>
      <p:pic>
        <p:nvPicPr>
          <p:cNvPr id="257" name="Grafik 256" descr="Lineal mit einfarbiger Füllung">
            <a:extLst>
              <a:ext uri="{FF2B5EF4-FFF2-40B4-BE49-F238E27FC236}">
                <a16:creationId xmlns:a16="http://schemas.microsoft.com/office/drawing/2014/main" id="{8B4F9A5A-30CD-8CC5-BC71-FC4F8A309EAD}"/>
              </a:ext>
            </a:extLst>
          </p:cNvPr>
          <p:cNvPicPr>
            <a:picLocks noChangeAspect="1"/>
          </p:cNvPicPr>
          <p:nvPr/>
        </p:nvPicPr>
        <p:blipFill>
          <a:blip r:embed="rId141">
            <a:extLst>
              <a:ext uri="{96DAC541-7B7A-43D3-8B79-37D633B846F1}">
                <asvg:svgBlip xmlns:asvg="http://schemas.microsoft.com/office/drawing/2016/SVG/main" r:embed="rId142"/>
              </a:ext>
            </a:extLst>
          </a:blip>
          <a:stretch>
            <a:fillRect/>
          </a:stretch>
        </p:blipFill>
        <p:spPr>
          <a:xfrm>
            <a:off x="4442488" y="4941686"/>
            <a:ext cx="540000" cy="540000"/>
          </a:xfrm>
          <a:prstGeom prst="rect">
            <a:avLst/>
          </a:prstGeom>
        </p:spPr>
      </p:pic>
      <p:pic>
        <p:nvPicPr>
          <p:cNvPr id="259" name="Grafik 258" descr="Schraubenzieher mit einfarbiger Füllung">
            <a:extLst>
              <a:ext uri="{FF2B5EF4-FFF2-40B4-BE49-F238E27FC236}">
                <a16:creationId xmlns:a16="http://schemas.microsoft.com/office/drawing/2014/main" id="{1BA42DCD-A9AA-0C2B-16C7-A16AE1C2668C}"/>
              </a:ext>
            </a:extLst>
          </p:cNvPr>
          <p:cNvPicPr>
            <a:picLocks noChangeAspect="1"/>
          </p:cNvPicPr>
          <p:nvPr/>
        </p:nvPicPr>
        <p:blipFill>
          <a:blip r:embed="rId143">
            <a:extLst>
              <a:ext uri="{96DAC541-7B7A-43D3-8B79-37D633B846F1}">
                <asvg:svgBlip xmlns:asvg="http://schemas.microsoft.com/office/drawing/2016/SVG/main" r:embed="rId144"/>
              </a:ext>
            </a:extLst>
          </a:blip>
          <a:stretch>
            <a:fillRect/>
          </a:stretch>
        </p:blipFill>
        <p:spPr>
          <a:xfrm>
            <a:off x="9978208" y="4941686"/>
            <a:ext cx="540000" cy="540000"/>
          </a:xfrm>
          <a:prstGeom prst="rect">
            <a:avLst/>
          </a:prstGeom>
        </p:spPr>
      </p:pic>
      <p:pic>
        <p:nvPicPr>
          <p:cNvPr id="261" name="Grafik 260" descr="Überwachungskamera mit einfarbiger Füllung">
            <a:extLst>
              <a:ext uri="{FF2B5EF4-FFF2-40B4-BE49-F238E27FC236}">
                <a16:creationId xmlns:a16="http://schemas.microsoft.com/office/drawing/2014/main" id="{8EAF7A0A-84D6-66FB-82EE-7563EC3E0D42}"/>
              </a:ext>
            </a:extLst>
          </p:cNvPr>
          <p:cNvPicPr>
            <a:picLocks noChangeAspect="1"/>
          </p:cNvPicPr>
          <p:nvPr/>
        </p:nvPicPr>
        <p:blipFill>
          <a:blip r:embed="rId145">
            <a:extLst>
              <a:ext uri="{96DAC541-7B7A-43D3-8B79-37D633B846F1}">
                <asvg:svgBlip xmlns:asvg="http://schemas.microsoft.com/office/drawing/2016/SVG/main" r:embed="rId146"/>
              </a:ext>
            </a:extLst>
          </a:blip>
          <a:stretch>
            <a:fillRect/>
          </a:stretch>
        </p:blipFill>
        <p:spPr>
          <a:xfrm>
            <a:off x="7902313" y="3141562"/>
            <a:ext cx="540000" cy="540000"/>
          </a:xfrm>
          <a:prstGeom prst="rect">
            <a:avLst/>
          </a:prstGeom>
        </p:spPr>
      </p:pic>
      <p:pic>
        <p:nvPicPr>
          <p:cNvPr id="263" name="Grafik 262" descr="Schild Häkchen mit einfarbiger Füllung">
            <a:extLst>
              <a:ext uri="{FF2B5EF4-FFF2-40B4-BE49-F238E27FC236}">
                <a16:creationId xmlns:a16="http://schemas.microsoft.com/office/drawing/2014/main" id="{82BB5A57-6D51-9105-DB22-D95C71C2AF48}"/>
              </a:ext>
            </a:extLst>
          </p:cNvPr>
          <p:cNvPicPr>
            <a:picLocks noChangeAspect="1"/>
          </p:cNvPicPr>
          <p:nvPr/>
        </p:nvPicPr>
        <p:blipFill>
          <a:blip r:embed="rId147">
            <a:extLst>
              <a:ext uri="{96DAC541-7B7A-43D3-8B79-37D633B846F1}">
                <asvg:svgBlip xmlns:asvg="http://schemas.microsoft.com/office/drawing/2016/SVG/main" r:embed="rId148"/>
              </a:ext>
            </a:extLst>
          </a:blip>
          <a:stretch>
            <a:fillRect/>
          </a:stretch>
        </p:blipFill>
        <p:spPr>
          <a:xfrm>
            <a:off x="10670168" y="3141562"/>
            <a:ext cx="540000" cy="540000"/>
          </a:xfrm>
          <a:prstGeom prst="rect">
            <a:avLst/>
          </a:prstGeom>
        </p:spPr>
      </p:pic>
      <p:pic>
        <p:nvPicPr>
          <p:cNvPr id="265" name="Grafik 264" descr="Eichhörnchen mit einfarbiger Füllung">
            <a:extLst>
              <a:ext uri="{FF2B5EF4-FFF2-40B4-BE49-F238E27FC236}">
                <a16:creationId xmlns:a16="http://schemas.microsoft.com/office/drawing/2014/main" id="{5C65CCB6-A402-F79A-13C7-C38E445C774A}"/>
              </a:ext>
            </a:extLst>
          </p:cNvPr>
          <p:cNvPicPr>
            <a:picLocks noChangeAspect="1"/>
          </p:cNvPicPr>
          <p:nvPr/>
        </p:nvPicPr>
        <p:blipFill>
          <a:blip r:embed="rId149">
            <a:extLst>
              <a:ext uri="{96DAC541-7B7A-43D3-8B79-37D633B846F1}">
                <asvg:svgBlip xmlns:asvg="http://schemas.microsoft.com/office/drawing/2016/SVG/main" r:embed="rId150"/>
              </a:ext>
            </a:extLst>
          </a:blip>
          <a:stretch>
            <a:fillRect/>
          </a:stretch>
        </p:blipFill>
        <p:spPr>
          <a:xfrm>
            <a:off x="5134453" y="4041624"/>
            <a:ext cx="540000" cy="540000"/>
          </a:xfrm>
          <a:prstGeom prst="rect">
            <a:avLst/>
          </a:prstGeom>
        </p:spPr>
      </p:pic>
      <p:pic>
        <p:nvPicPr>
          <p:cNvPr id="267" name="Grafik 266" descr="Stoppuhr 33% mit einfarbiger Füllung">
            <a:extLst>
              <a:ext uri="{FF2B5EF4-FFF2-40B4-BE49-F238E27FC236}">
                <a16:creationId xmlns:a16="http://schemas.microsoft.com/office/drawing/2014/main" id="{DBD46CF5-BCCF-1923-F26F-897B55CAE77C}"/>
              </a:ext>
            </a:extLst>
          </p:cNvPr>
          <p:cNvPicPr>
            <a:picLocks noChangeAspect="1"/>
          </p:cNvPicPr>
          <p:nvPr/>
        </p:nvPicPr>
        <p:blipFill>
          <a:blip r:embed="rId151">
            <a:extLst>
              <a:ext uri="{96DAC541-7B7A-43D3-8B79-37D633B846F1}">
                <asvg:svgBlip xmlns:asvg="http://schemas.microsoft.com/office/drawing/2016/SVG/main" r:embed="rId152"/>
              </a:ext>
            </a:extLst>
          </a:blip>
          <a:stretch>
            <a:fillRect/>
          </a:stretch>
        </p:blipFill>
        <p:spPr>
          <a:xfrm>
            <a:off x="4442488" y="5841750"/>
            <a:ext cx="540000" cy="540000"/>
          </a:xfrm>
          <a:prstGeom prst="rect">
            <a:avLst/>
          </a:prstGeom>
        </p:spPr>
      </p:pic>
      <p:pic>
        <p:nvPicPr>
          <p:cNvPr id="269" name="Grafik 268" descr="Teleskop mit einfarbiger Füllung">
            <a:extLst>
              <a:ext uri="{FF2B5EF4-FFF2-40B4-BE49-F238E27FC236}">
                <a16:creationId xmlns:a16="http://schemas.microsoft.com/office/drawing/2014/main" id="{17874C08-00E3-D2D5-4CC7-479DBFE2DC98}"/>
              </a:ext>
            </a:extLst>
          </p:cNvPr>
          <p:cNvPicPr>
            <a:picLocks noChangeAspect="1"/>
          </p:cNvPicPr>
          <p:nvPr/>
        </p:nvPicPr>
        <p:blipFill>
          <a:blip r:embed="rId153">
            <a:extLst>
              <a:ext uri="{96DAC541-7B7A-43D3-8B79-37D633B846F1}">
                <asvg:svgBlip xmlns:asvg="http://schemas.microsoft.com/office/drawing/2016/SVG/main" r:embed="rId154"/>
              </a:ext>
            </a:extLst>
          </a:blip>
          <a:stretch>
            <a:fillRect/>
          </a:stretch>
        </p:blipFill>
        <p:spPr>
          <a:xfrm>
            <a:off x="3750523" y="3141562"/>
            <a:ext cx="540000" cy="540000"/>
          </a:xfrm>
          <a:prstGeom prst="rect">
            <a:avLst/>
          </a:prstGeom>
        </p:spPr>
      </p:pic>
      <p:pic>
        <p:nvPicPr>
          <p:cNvPr id="271" name="Grafik 270" descr="Regenschirm mit einfarbiger Füllung">
            <a:extLst>
              <a:ext uri="{FF2B5EF4-FFF2-40B4-BE49-F238E27FC236}">
                <a16:creationId xmlns:a16="http://schemas.microsoft.com/office/drawing/2014/main" id="{D2F49DFB-FDD0-2D4A-FCFA-A8D5FF61B6BE}"/>
              </a:ext>
            </a:extLst>
          </p:cNvPr>
          <p:cNvPicPr>
            <a:picLocks noChangeAspect="1"/>
          </p:cNvPicPr>
          <p:nvPr/>
        </p:nvPicPr>
        <p:blipFill>
          <a:blip r:embed="rId155">
            <a:extLst>
              <a:ext uri="{96DAC541-7B7A-43D3-8B79-37D633B846F1}">
                <asvg:svgBlip xmlns:asvg="http://schemas.microsoft.com/office/drawing/2016/SVG/main" r:embed="rId156"/>
              </a:ext>
            </a:extLst>
          </a:blip>
          <a:stretch>
            <a:fillRect/>
          </a:stretch>
        </p:blipFill>
        <p:spPr>
          <a:xfrm>
            <a:off x="5134453" y="5841750"/>
            <a:ext cx="540000" cy="540000"/>
          </a:xfrm>
          <a:prstGeom prst="rect">
            <a:avLst/>
          </a:prstGeom>
        </p:spPr>
      </p:pic>
      <p:pic>
        <p:nvPicPr>
          <p:cNvPr id="275" name="Grafik 274" descr="Geldbörse mit einfarbiger Füllung">
            <a:extLst>
              <a:ext uri="{FF2B5EF4-FFF2-40B4-BE49-F238E27FC236}">
                <a16:creationId xmlns:a16="http://schemas.microsoft.com/office/drawing/2014/main" id="{914580CE-28AD-536A-0EA2-2AF4091FC97C}"/>
              </a:ext>
            </a:extLst>
          </p:cNvPr>
          <p:cNvPicPr>
            <a:picLocks noChangeAspect="1"/>
          </p:cNvPicPr>
          <p:nvPr/>
        </p:nvPicPr>
        <p:blipFill>
          <a:blip r:embed="rId157">
            <a:extLst>
              <a:ext uri="{96DAC541-7B7A-43D3-8B79-37D633B846F1}">
                <asvg:svgBlip xmlns:asvg="http://schemas.microsoft.com/office/drawing/2016/SVG/main" r:embed="rId158"/>
              </a:ext>
            </a:extLst>
          </a:blip>
          <a:stretch>
            <a:fillRect/>
          </a:stretch>
        </p:blipFill>
        <p:spPr>
          <a:xfrm>
            <a:off x="8594278" y="4941686"/>
            <a:ext cx="540000" cy="540000"/>
          </a:xfrm>
          <a:prstGeom prst="rect">
            <a:avLst/>
          </a:prstGeom>
        </p:spPr>
      </p:pic>
      <p:pic>
        <p:nvPicPr>
          <p:cNvPr id="277" name="Grafik 276" descr="Pflanzen bewässern mit einfarbiger Füllung">
            <a:extLst>
              <a:ext uri="{FF2B5EF4-FFF2-40B4-BE49-F238E27FC236}">
                <a16:creationId xmlns:a16="http://schemas.microsoft.com/office/drawing/2014/main" id="{D6E516F2-24BA-BEE0-7D74-014A9CFD9933}"/>
              </a:ext>
            </a:extLst>
          </p:cNvPr>
          <p:cNvPicPr>
            <a:picLocks noChangeAspect="1"/>
          </p:cNvPicPr>
          <p:nvPr/>
        </p:nvPicPr>
        <p:blipFill>
          <a:blip r:embed="rId159">
            <a:extLst>
              <a:ext uri="{96DAC541-7B7A-43D3-8B79-37D633B846F1}">
                <asvg:svgBlip xmlns:asvg="http://schemas.microsoft.com/office/drawing/2016/SVG/main" r:embed="rId160"/>
              </a:ext>
            </a:extLst>
          </a:blip>
          <a:stretch>
            <a:fillRect/>
          </a:stretch>
        </p:blipFill>
        <p:spPr>
          <a:xfrm>
            <a:off x="5139731" y="1341438"/>
            <a:ext cx="540000" cy="540000"/>
          </a:xfrm>
          <a:prstGeom prst="rect">
            <a:avLst/>
          </a:prstGeom>
        </p:spPr>
      </p:pic>
      <p:pic>
        <p:nvPicPr>
          <p:cNvPr id="279" name="Grafik 278" descr="verwelkende Topfpflanze mit einfarbiger Füllung">
            <a:extLst>
              <a:ext uri="{FF2B5EF4-FFF2-40B4-BE49-F238E27FC236}">
                <a16:creationId xmlns:a16="http://schemas.microsoft.com/office/drawing/2014/main" id="{4AFB0969-DB84-A305-9480-F03D4BF8F75B}"/>
              </a:ext>
            </a:extLst>
          </p:cNvPr>
          <p:cNvPicPr>
            <a:picLocks noChangeAspect="1"/>
          </p:cNvPicPr>
          <p:nvPr/>
        </p:nvPicPr>
        <p:blipFill>
          <a:blip r:embed="rId161">
            <a:extLst>
              <a:ext uri="{96DAC541-7B7A-43D3-8B79-37D633B846F1}">
                <asvg:svgBlip xmlns:asvg="http://schemas.microsoft.com/office/drawing/2016/SVG/main" r:embed="rId162"/>
              </a:ext>
            </a:extLst>
          </a:blip>
          <a:stretch>
            <a:fillRect/>
          </a:stretch>
        </p:blipFill>
        <p:spPr>
          <a:xfrm>
            <a:off x="5830734" y="1341438"/>
            <a:ext cx="540000" cy="540000"/>
          </a:xfrm>
          <a:prstGeom prst="rect">
            <a:avLst/>
          </a:prstGeom>
        </p:spPr>
      </p:pic>
      <p:pic>
        <p:nvPicPr>
          <p:cNvPr id="281" name="Grafik 280" descr="Drahtlos mit einfarbiger Füllung">
            <a:extLst>
              <a:ext uri="{FF2B5EF4-FFF2-40B4-BE49-F238E27FC236}">
                <a16:creationId xmlns:a16="http://schemas.microsoft.com/office/drawing/2014/main" id="{9AC930CF-8F87-B384-6FD7-45BABA796902}"/>
              </a:ext>
            </a:extLst>
          </p:cNvPr>
          <p:cNvPicPr>
            <a:picLocks noChangeAspect="1"/>
          </p:cNvPicPr>
          <p:nvPr/>
        </p:nvPicPr>
        <p:blipFill>
          <a:blip r:embed="rId163">
            <a:extLst>
              <a:ext uri="{96DAC541-7B7A-43D3-8B79-37D633B846F1}">
                <asvg:svgBlip xmlns:asvg="http://schemas.microsoft.com/office/drawing/2016/SVG/main" r:embed="rId164"/>
              </a:ext>
            </a:extLst>
          </a:blip>
          <a:stretch>
            <a:fillRect/>
          </a:stretch>
        </p:blipFill>
        <p:spPr>
          <a:xfrm>
            <a:off x="5826418" y="5841750"/>
            <a:ext cx="540000" cy="540000"/>
          </a:xfrm>
          <a:prstGeom prst="rect">
            <a:avLst/>
          </a:prstGeom>
        </p:spPr>
      </p:pic>
      <p:pic>
        <p:nvPicPr>
          <p:cNvPr id="283" name="Grafik 282" descr="Welt mit einfarbiger Füllung">
            <a:extLst>
              <a:ext uri="{FF2B5EF4-FFF2-40B4-BE49-F238E27FC236}">
                <a16:creationId xmlns:a16="http://schemas.microsoft.com/office/drawing/2014/main" id="{FB8078BC-9CD3-0508-83D0-A6C24A83E747}"/>
              </a:ext>
            </a:extLst>
          </p:cNvPr>
          <p:cNvPicPr>
            <a:picLocks noChangeAspect="1"/>
          </p:cNvPicPr>
          <p:nvPr/>
        </p:nvPicPr>
        <p:blipFill>
          <a:blip r:embed="rId165">
            <a:extLst>
              <a:ext uri="{96DAC541-7B7A-43D3-8B79-37D633B846F1}">
                <asvg:svgBlip xmlns:asvg="http://schemas.microsoft.com/office/drawing/2016/SVG/main" r:embed="rId166"/>
              </a:ext>
            </a:extLst>
          </a:blip>
          <a:stretch>
            <a:fillRect/>
          </a:stretch>
        </p:blipFill>
        <p:spPr>
          <a:xfrm>
            <a:off x="10670168" y="2241500"/>
            <a:ext cx="540000" cy="540000"/>
          </a:xfrm>
          <a:prstGeom prst="rect">
            <a:avLst/>
          </a:prstGeom>
        </p:spPr>
      </p:pic>
      <p:pic>
        <p:nvPicPr>
          <p:cNvPr id="285" name="Grafik 284" descr="Yin und Yang mit einfarbiger Füllung">
            <a:extLst>
              <a:ext uri="{FF2B5EF4-FFF2-40B4-BE49-F238E27FC236}">
                <a16:creationId xmlns:a16="http://schemas.microsoft.com/office/drawing/2014/main" id="{9EA03A85-55CA-727D-4EDA-780F154B5C90}"/>
              </a:ext>
            </a:extLst>
          </p:cNvPr>
          <p:cNvPicPr>
            <a:picLocks noChangeAspect="1"/>
          </p:cNvPicPr>
          <p:nvPr/>
        </p:nvPicPr>
        <p:blipFill>
          <a:blip r:embed="rId167">
            <a:extLst>
              <a:ext uri="{96DAC541-7B7A-43D3-8B79-37D633B846F1}">
                <asvg:svgBlip xmlns:asvg="http://schemas.microsoft.com/office/drawing/2016/SVG/main" r:embed="rId168"/>
              </a:ext>
            </a:extLst>
          </a:blip>
          <a:stretch>
            <a:fillRect/>
          </a:stretch>
        </p:blipFill>
        <p:spPr>
          <a:xfrm>
            <a:off x="10670168" y="4041624"/>
            <a:ext cx="540000" cy="540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941DCDC-3A53-6E23-B8C7-C69D3BE7F187}"/>
              </a:ext>
            </a:extLst>
          </p:cNvPr>
          <p:cNvPicPr>
            <a:picLocks noChangeAspect="1"/>
          </p:cNvPicPr>
          <p:nvPr/>
        </p:nvPicPr>
        <p:blipFill>
          <a:blip r:embed="rId169">
            <a:extLst>
              <a:ext uri="{96DAC541-7B7A-43D3-8B79-37D633B846F1}">
                <asvg:svgBlip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3807095" y="1378819"/>
            <a:ext cx="407084" cy="46523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F9A908D-FB89-9692-51F4-821BB8FA7BAA}"/>
              </a:ext>
            </a:extLst>
          </p:cNvPr>
          <p:cNvPicPr>
            <a:picLocks noChangeAspect="1"/>
          </p:cNvPicPr>
          <p:nvPr/>
        </p:nvPicPr>
        <p:blipFill>
          <a:blip r:embed="rId171">
            <a:extLst>
              <a:ext uri="{96DAC541-7B7A-43D3-8B79-37D633B846F1}">
                <asvg:svgBlip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3114797" y="1378819"/>
            <a:ext cx="407084" cy="46523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C0450C3-FBBB-DBCC-98BC-BFCB55F0C86D}"/>
              </a:ext>
            </a:extLst>
          </p:cNvPr>
          <p:cNvPicPr>
            <a:picLocks noChangeAspect="1"/>
          </p:cNvPicPr>
          <p:nvPr/>
        </p:nvPicPr>
        <p:blipFill>
          <a:blip r:embed="rId173">
            <a:extLst>
              <a:ext uri="{96DAC541-7B7A-43D3-8B79-37D633B846F1}">
                <asvg:svgBlip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1039235" y="1378819"/>
            <a:ext cx="407084" cy="4652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F726405-9002-A1D7-B0B1-5B646ADBBC3A}"/>
              </a:ext>
            </a:extLst>
          </p:cNvPr>
          <p:cNvPicPr>
            <a:picLocks noChangeAspect="1"/>
          </p:cNvPicPr>
          <p:nvPr/>
        </p:nvPicPr>
        <p:blipFill>
          <a:blip r:embed="rId175">
            <a:extLst>
              <a:ext uri="{96DAC541-7B7A-43D3-8B79-37D633B846F1}">
                <asvg:svgBlip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1731533" y="1408229"/>
            <a:ext cx="406418" cy="406418"/>
          </a:xfrm>
          <a:prstGeom prst="roundRect">
            <a:avLst>
              <a:gd name="adj" fmla="val 10691"/>
            </a:avLst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8F3DDFA-5B9A-35EE-C8E6-A4696BB2CBF4}"/>
              </a:ext>
            </a:extLst>
          </p:cNvPr>
          <p:cNvPicPr>
            <a:picLocks noChangeAspect="1"/>
          </p:cNvPicPr>
          <p:nvPr/>
        </p:nvPicPr>
        <p:blipFill>
          <a:blip r:embed="rId177">
            <a:extLst>
              <a:ext uri="{96DAC541-7B7A-43D3-8B79-37D633B846F1}">
                <asvg:svgBlip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2423165" y="1408229"/>
            <a:ext cx="406418" cy="406418"/>
          </a:xfrm>
          <a:prstGeom prst="roundRect">
            <a:avLst>
              <a:gd name="adj" fmla="val 10691"/>
            </a:avLst>
          </a:prstGeom>
        </p:spPr>
      </p:pic>
      <p:pic>
        <p:nvPicPr>
          <p:cNvPr id="9" name="Grafik 8" descr="Blume ohne Stiel mit einfarbiger Füllung">
            <a:extLst>
              <a:ext uri="{FF2B5EF4-FFF2-40B4-BE49-F238E27FC236}">
                <a16:creationId xmlns:a16="http://schemas.microsoft.com/office/drawing/2014/main" id="{5989B2A5-0F49-A285-F74D-27C0C133F2A2}"/>
              </a:ext>
            </a:extLst>
          </p:cNvPr>
          <p:cNvPicPr>
            <a:picLocks noChangeAspect="1"/>
          </p:cNvPicPr>
          <p:nvPr/>
        </p:nvPicPr>
        <p:blipFill>
          <a:blip r:embed="rId179">
            <a:extLst>
              <a:ext uri="{96DAC541-7B7A-43D3-8B79-37D633B846F1}">
                <asvg:svgBlip xmlns:asvg="http://schemas.microsoft.com/office/drawing/2016/SVG/main" r:embed="rId180"/>
              </a:ext>
            </a:extLst>
          </a:blip>
          <a:stretch>
            <a:fillRect/>
          </a:stretch>
        </p:blipFill>
        <p:spPr bwMode="gray">
          <a:xfrm>
            <a:off x="10670168" y="5837511"/>
            <a:ext cx="540000" cy="540000"/>
          </a:xfrm>
          <a:prstGeom prst="rect">
            <a:avLst/>
          </a:prstGeom>
        </p:spPr>
      </p:pic>
      <p:pic>
        <p:nvPicPr>
          <p:cNvPr id="10" name="Grafik 9" descr="Smartphone mit einfarbiger Füllung">
            <a:extLst>
              <a:ext uri="{FF2B5EF4-FFF2-40B4-BE49-F238E27FC236}">
                <a16:creationId xmlns:a16="http://schemas.microsoft.com/office/drawing/2014/main" id="{4A6613BC-F610-878D-F853-F09BF8C471B4}"/>
              </a:ext>
            </a:extLst>
          </p:cNvPr>
          <p:cNvPicPr>
            <a:picLocks noChangeAspect="1"/>
          </p:cNvPicPr>
          <p:nvPr/>
        </p:nvPicPr>
        <p:blipFill>
          <a:blip r:embed="rId181">
            <a:extLst>
              <a:ext uri="{96DAC541-7B7A-43D3-8B79-37D633B846F1}">
                <asvg:svgBlip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7210348" y="2226872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1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 descr="Doppeltippen-Geste mit einfarbiger Füllung">
            <a:extLst>
              <a:ext uri="{FF2B5EF4-FFF2-40B4-BE49-F238E27FC236}">
                <a16:creationId xmlns:a16="http://schemas.microsoft.com/office/drawing/2014/main" id="{A02050BA-245A-EC94-1A37-6B97091AC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gray">
          <a:xfrm>
            <a:off x="7212740" y="1341438"/>
            <a:ext cx="540000" cy="540000"/>
          </a:xfrm>
          <a:prstGeom prst="rect">
            <a:avLst/>
          </a:prstGeom>
        </p:spPr>
      </p:pic>
      <p:pic>
        <p:nvPicPr>
          <p:cNvPr id="43" name="Grafik 42" descr="Mann und Frau mit einfarbiger Füllung">
            <a:extLst>
              <a:ext uri="{FF2B5EF4-FFF2-40B4-BE49-F238E27FC236}">
                <a16:creationId xmlns:a16="http://schemas.microsoft.com/office/drawing/2014/main" id="{DD6FDBE0-2A6F-0FC6-56BD-135555DDB0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3713" y="1341438"/>
            <a:ext cx="540000" cy="540000"/>
          </a:xfrm>
          <a:prstGeom prst="rect">
            <a:avLst/>
          </a:prstGeom>
        </p:spPr>
      </p:pic>
      <p:sp>
        <p:nvSpPr>
          <p:cNvPr id="25" name="Titel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Icons 2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0987834" y="6591775"/>
            <a:ext cx="569066" cy="92333"/>
          </a:xfrm>
        </p:spPr>
        <p:txBody>
          <a:bodyPr/>
          <a:lstStyle/>
          <a:p>
            <a:r>
              <a:rPr lang="de-DE" dirty="0"/>
              <a:t>PAYBACK Icons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787244" y="6517302"/>
            <a:ext cx="70532" cy="184666"/>
          </a:xfrm>
        </p:spPr>
        <p:txBody>
          <a:bodyPr/>
          <a:lstStyle/>
          <a:p>
            <a:fld id="{2B76A6F7-0816-412C-B847-14B91D1FF33F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20" name="Grafik 19" descr="Klatschende Hände mit einfarbiger Füllung">
            <a:extLst>
              <a:ext uri="{FF2B5EF4-FFF2-40B4-BE49-F238E27FC236}">
                <a16:creationId xmlns:a16="http://schemas.microsoft.com/office/drawing/2014/main" id="{88EDCA84-30B6-8820-0ED2-A3AC55B6F3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gray">
          <a:xfrm>
            <a:off x="5830734" y="1341438"/>
            <a:ext cx="540000" cy="540000"/>
          </a:xfrm>
          <a:prstGeom prst="rect">
            <a:avLst/>
          </a:prstGeom>
        </p:spPr>
      </p:pic>
      <p:pic>
        <p:nvPicPr>
          <p:cNvPr id="27" name="Grafik 26" descr="Hand mit einfarbiger Füllung">
            <a:extLst>
              <a:ext uri="{FF2B5EF4-FFF2-40B4-BE49-F238E27FC236}">
                <a16:creationId xmlns:a16="http://schemas.microsoft.com/office/drawing/2014/main" id="{9C459521-1F93-50F2-CC05-7148980CD9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gray">
          <a:xfrm>
            <a:off x="6521737" y="1341438"/>
            <a:ext cx="540000" cy="540000"/>
          </a:xfrm>
          <a:prstGeom prst="rect">
            <a:avLst/>
          </a:prstGeom>
        </p:spPr>
      </p:pic>
      <p:pic>
        <p:nvPicPr>
          <p:cNvPr id="31" name="Grafik 30" descr="Universeller Zugriff mit einfarbiger Füllung">
            <a:extLst>
              <a:ext uri="{FF2B5EF4-FFF2-40B4-BE49-F238E27FC236}">
                <a16:creationId xmlns:a16="http://schemas.microsoft.com/office/drawing/2014/main" id="{C9CF5A27-8D65-AE08-4C3F-66AFA0DC00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57725" y="1341438"/>
            <a:ext cx="540000" cy="540000"/>
          </a:xfrm>
          <a:prstGeom prst="rect">
            <a:avLst/>
          </a:prstGeom>
        </p:spPr>
      </p:pic>
      <p:pic>
        <p:nvPicPr>
          <p:cNvPr id="33" name="Grafik 32" descr="Gehen mit einfarbiger Füllung">
            <a:extLst>
              <a:ext uri="{FF2B5EF4-FFF2-40B4-BE49-F238E27FC236}">
                <a16:creationId xmlns:a16="http://schemas.microsoft.com/office/drawing/2014/main" id="{6D8A328E-F7FD-FDBB-E2CE-D5044D9783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066722" y="1341438"/>
            <a:ext cx="540000" cy="540000"/>
          </a:xfrm>
          <a:prstGeom prst="rect">
            <a:avLst/>
          </a:prstGeom>
        </p:spPr>
      </p:pic>
      <p:pic>
        <p:nvPicPr>
          <p:cNvPr id="35" name="Grafik 34" descr="Soziale Distanz mit einfarbiger Füllung">
            <a:extLst>
              <a:ext uri="{FF2B5EF4-FFF2-40B4-BE49-F238E27FC236}">
                <a16:creationId xmlns:a16="http://schemas.microsoft.com/office/drawing/2014/main" id="{7A3B411D-48CD-A41E-E6A5-0A97E20C042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75719" y="1341438"/>
            <a:ext cx="540000" cy="540000"/>
          </a:xfrm>
          <a:prstGeom prst="rect">
            <a:avLst/>
          </a:prstGeom>
        </p:spPr>
      </p:pic>
      <p:pic>
        <p:nvPicPr>
          <p:cNvPr id="37" name="Grafik 36" descr="Dozent mit einfarbiger Füllung">
            <a:extLst>
              <a:ext uri="{FF2B5EF4-FFF2-40B4-BE49-F238E27FC236}">
                <a16:creationId xmlns:a16="http://schemas.microsoft.com/office/drawing/2014/main" id="{454F3D51-8AC4-7B99-66EB-4A3354AB22F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139731" y="1341438"/>
            <a:ext cx="540000" cy="540000"/>
          </a:xfrm>
          <a:prstGeom prst="rect">
            <a:avLst/>
          </a:prstGeom>
        </p:spPr>
      </p:pic>
      <p:pic>
        <p:nvPicPr>
          <p:cNvPr id="45" name="Grafik 44" descr="Familie mit Junge mit einfarbiger Füllung">
            <a:extLst>
              <a:ext uri="{FF2B5EF4-FFF2-40B4-BE49-F238E27FC236}">
                <a16:creationId xmlns:a16="http://schemas.microsoft.com/office/drawing/2014/main" id="{B9475D23-B91F-4F0B-F6EA-B88F7E8B296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684716" y="1341438"/>
            <a:ext cx="540000" cy="540000"/>
          </a:xfrm>
          <a:prstGeom prst="rect">
            <a:avLst/>
          </a:prstGeom>
        </p:spPr>
      </p:pic>
      <p:pic>
        <p:nvPicPr>
          <p:cNvPr id="47" name="Grafik 46" descr="Kopf mit Zahnrädern mit einfarbiger Füllung">
            <a:extLst>
              <a:ext uri="{FF2B5EF4-FFF2-40B4-BE49-F238E27FC236}">
                <a16:creationId xmlns:a16="http://schemas.microsoft.com/office/drawing/2014/main" id="{EDE8A772-D37F-9E5A-4D6D-2CFC0F8F0BB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448728" y="1341438"/>
            <a:ext cx="540000" cy="540000"/>
          </a:xfrm>
          <a:prstGeom prst="rect">
            <a:avLst/>
          </a:prstGeom>
        </p:spPr>
      </p:pic>
      <p:pic>
        <p:nvPicPr>
          <p:cNvPr id="48" name="Grafik 47" descr="Doppeltippen-Geste mit einfarbiger Füllung">
            <a:extLst>
              <a:ext uri="{FF2B5EF4-FFF2-40B4-BE49-F238E27FC236}">
                <a16:creationId xmlns:a16="http://schemas.microsoft.com/office/drawing/2014/main" id="{4FD2D1FA-9FB1-953C-E753-1CC4F1E3B2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gray">
          <a:xfrm>
            <a:off x="10667750" y="1341438"/>
            <a:ext cx="540000" cy="540000"/>
          </a:xfrm>
          <a:prstGeom prst="rect">
            <a:avLst/>
          </a:prstGeom>
        </p:spPr>
      </p:pic>
      <p:pic>
        <p:nvPicPr>
          <p:cNvPr id="49" name="Grafik 48" descr="Klatschende Hände mit einfarbiger Füllung">
            <a:extLst>
              <a:ext uri="{FF2B5EF4-FFF2-40B4-BE49-F238E27FC236}">
                <a16:creationId xmlns:a16="http://schemas.microsoft.com/office/drawing/2014/main" id="{C996B9A4-7248-F518-10BA-D6D81C2255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gray">
          <a:xfrm>
            <a:off x="9285749" y="1341438"/>
            <a:ext cx="540000" cy="540000"/>
          </a:xfrm>
          <a:prstGeom prst="rect">
            <a:avLst/>
          </a:prstGeom>
        </p:spPr>
      </p:pic>
      <p:pic>
        <p:nvPicPr>
          <p:cNvPr id="50" name="Grafik 49" descr="Hand mit einfarbiger Füllung">
            <a:extLst>
              <a:ext uri="{FF2B5EF4-FFF2-40B4-BE49-F238E27FC236}">
                <a16:creationId xmlns:a16="http://schemas.microsoft.com/office/drawing/2014/main" id="{736988CA-7B2E-AAE6-529B-A453BC7F87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gray">
          <a:xfrm>
            <a:off x="9976752" y="1341438"/>
            <a:ext cx="540000" cy="540000"/>
          </a:xfrm>
          <a:prstGeom prst="rect">
            <a:avLst/>
          </a:prstGeom>
        </p:spPr>
      </p:pic>
      <p:pic>
        <p:nvPicPr>
          <p:cNvPr id="52" name="Grafik 51" descr="Dozent mit einfarbiger Füllung">
            <a:extLst>
              <a:ext uri="{FF2B5EF4-FFF2-40B4-BE49-F238E27FC236}">
                <a16:creationId xmlns:a16="http://schemas.microsoft.com/office/drawing/2014/main" id="{D7B54904-5EB9-5A23-F6FC-FDE9A7C569D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594746" y="1341438"/>
            <a:ext cx="540000" cy="540000"/>
          </a:xfrm>
          <a:prstGeom prst="rect">
            <a:avLst/>
          </a:prstGeom>
        </p:spPr>
      </p:pic>
      <p:pic>
        <p:nvPicPr>
          <p:cNvPr id="53" name="Grafik 52" descr="Kopf mit Zahnrädern mit einfarbiger Füllung">
            <a:extLst>
              <a:ext uri="{FF2B5EF4-FFF2-40B4-BE49-F238E27FC236}">
                <a16:creationId xmlns:a16="http://schemas.microsoft.com/office/drawing/2014/main" id="{0394A514-6106-6470-8283-FEE508429D2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903743" y="1341438"/>
            <a:ext cx="540000" cy="540000"/>
          </a:xfrm>
          <a:prstGeom prst="rect">
            <a:avLst/>
          </a:prstGeom>
        </p:spPr>
      </p:pic>
      <p:pic>
        <p:nvPicPr>
          <p:cNvPr id="91" name="Grafik 90" descr="Wecker mit einfarbiger Füllung">
            <a:extLst>
              <a:ext uri="{FF2B5EF4-FFF2-40B4-BE49-F238E27FC236}">
                <a16:creationId xmlns:a16="http://schemas.microsoft.com/office/drawing/2014/main" id="{7560B334-7598-5895-B996-91A9B7A97E4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00705" y="4944521"/>
            <a:ext cx="540000" cy="540000"/>
          </a:xfrm>
          <a:prstGeom prst="rect">
            <a:avLst/>
          </a:prstGeom>
        </p:spPr>
      </p:pic>
      <p:pic>
        <p:nvPicPr>
          <p:cNvPr id="93" name="Grafik 92" descr="@ mit einfarbiger Füllung">
            <a:extLst>
              <a:ext uri="{FF2B5EF4-FFF2-40B4-BE49-F238E27FC236}">
                <a16:creationId xmlns:a16="http://schemas.microsoft.com/office/drawing/2014/main" id="{5CA37A6B-D5FD-4AFF-E11D-FAE125F82AA5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667750" y="4043751"/>
            <a:ext cx="540000" cy="540000"/>
          </a:xfrm>
          <a:prstGeom prst="rect">
            <a:avLst/>
          </a:prstGeom>
        </p:spPr>
      </p:pic>
      <p:pic>
        <p:nvPicPr>
          <p:cNvPr id="95" name="Grafik 94" descr="Luftballons mit einfarbiger Füllung">
            <a:extLst>
              <a:ext uri="{FF2B5EF4-FFF2-40B4-BE49-F238E27FC236}">
                <a16:creationId xmlns:a16="http://schemas.microsoft.com/office/drawing/2014/main" id="{5E086A11-795B-3BBD-2283-F9DF30E848E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691208" y="4944521"/>
            <a:ext cx="540000" cy="540000"/>
          </a:xfrm>
          <a:prstGeom prst="rect">
            <a:avLst/>
          </a:prstGeom>
        </p:spPr>
      </p:pic>
      <p:pic>
        <p:nvPicPr>
          <p:cNvPr id="97" name="Grafik 96" descr="Glocke mit einfarbiger Füllung">
            <a:extLst>
              <a:ext uri="{FF2B5EF4-FFF2-40B4-BE49-F238E27FC236}">
                <a16:creationId xmlns:a16="http://schemas.microsoft.com/office/drawing/2014/main" id="{146341CC-5AAF-F015-6568-AF03A0C2E42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381711" y="4944521"/>
            <a:ext cx="540000" cy="540000"/>
          </a:xfrm>
          <a:prstGeom prst="rect">
            <a:avLst/>
          </a:prstGeom>
        </p:spPr>
      </p:pic>
      <p:pic>
        <p:nvPicPr>
          <p:cNvPr id="99" name="Grafik 98" descr="Binär mit einfarbiger Füllung">
            <a:extLst>
              <a:ext uri="{FF2B5EF4-FFF2-40B4-BE49-F238E27FC236}">
                <a16:creationId xmlns:a16="http://schemas.microsoft.com/office/drawing/2014/main" id="{34EFAF5D-D229-A594-4DC5-91AEA89759C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91208" y="5841750"/>
            <a:ext cx="540000" cy="540000"/>
          </a:xfrm>
          <a:prstGeom prst="rect">
            <a:avLst/>
          </a:prstGeom>
        </p:spPr>
      </p:pic>
      <p:pic>
        <p:nvPicPr>
          <p:cNvPr id="101" name="Grafik 100" descr="Lesezeichen mit einfarbiger Füllung">
            <a:extLst>
              <a:ext uri="{FF2B5EF4-FFF2-40B4-BE49-F238E27FC236}">
                <a16:creationId xmlns:a16="http://schemas.microsoft.com/office/drawing/2014/main" id="{AD26CE8A-D40F-4305-9661-612ABB355A76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072214" y="4944521"/>
            <a:ext cx="540000" cy="540000"/>
          </a:xfrm>
          <a:prstGeom prst="rect">
            <a:avLst/>
          </a:prstGeom>
        </p:spPr>
      </p:pic>
      <p:pic>
        <p:nvPicPr>
          <p:cNvPr id="103" name="Grafik 102" descr="Schachtel mit einfarbiger Füllung">
            <a:extLst>
              <a:ext uri="{FF2B5EF4-FFF2-40B4-BE49-F238E27FC236}">
                <a16:creationId xmlns:a16="http://schemas.microsoft.com/office/drawing/2014/main" id="{DD95669F-B271-4C7F-C1B5-28E3B9D830D9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762717" y="4944521"/>
            <a:ext cx="540000" cy="540000"/>
          </a:xfrm>
          <a:prstGeom prst="rect">
            <a:avLst/>
          </a:prstGeom>
        </p:spPr>
      </p:pic>
      <p:pic>
        <p:nvPicPr>
          <p:cNvPr id="105" name="Grafik 104" descr="Gehirn mit einfarbiger Füllung">
            <a:extLst>
              <a:ext uri="{FF2B5EF4-FFF2-40B4-BE49-F238E27FC236}">
                <a16:creationId xmlns:a16="http://schemas.microsoft.com/office/drawing/2014/main" id="{8D045852-E69C-4796-5B28-30AA61C2E6B8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6524729" y="4944521"/>
            <a:ext cx="540000" cy="540000"/>
          </a:xfrm>
          <a:prstGeom prst="rect">
            <a:avLst/>
          </a:prstGeom>
        </p:spPr>
      </p:pic>
      <p:pic>
        <p:nvPicPr>
          <p:cNvPr id="107" name="Grafik 106" descr="Blasen mit einfarbiger Füllung">
            <a:extLst>
              <a:ext uri="{FF2B5EF4-FFF2-40B4-BE49-F238E27FC236}">
                <a16:creationId xmlns:a16="http://schemas.microsoft.com/office/drawing/2014/main" id="{4254B8EC-DD5C-D2BC-CC22-214A9AF3A0AD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0667750" y="4944521"/>
            <a:ext cx="540000" cy="540000"/>
          </a:xfrm>
          <a:prstGeom prst="rect">
            <a:avLst/>
          </a:prstGeom>
        </p:spPr>
      </p:pic>
      <p:pic>
        <p:nvPicPr>
          <p:cNvPr id="109" name="Grafik 108" descr="Wimpel mit einfarbiger Füllung">
            <a:extLst>
              <a:ext uri="{FF2B5EF4-FFF2-40B4-BE49-F238E27FC236}">
                <a16:creationId xmlns:a16="http://schemas.microsoft.com/office/drawing/2014/main" id="{E8CF8661-82A7-91AD-911B-82C5ED0A1706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5143723" y="4944521"/>
            <a:ext cx="540000" cy="540000"/>
          </a:xfrm>
          <a:prstGeom prst="rect">
            <a:avLst/>
          </a:prstGeom>
        </p:spPr>
      </p:pic>
      <p:pic>
        <p:nvPicPr>
          <p:cNvPr id="112" name="Grafik 111" descr="Taschenrechner mit einfarbiger Füllung">
            <a:extLst>
              <a:ext uri="{FF2B5EF4-FFF2-40B4-BE49-F238E27FC236}">
                <a16:creationId xmlns:a16="http://schemas.microsoft.com/office/drawing/2014/main" id="{2F183C02-9B38-AFE4-151B-AA25D7BDEADB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9285253" y="4043751"/>
            <a:ext cx="540000" cy="540000"/>
          </a:xfrm>
          <a:prstGeom prst="rect">
            <a:avLst/>
          </a:prstGeom>
        </p:spPr>
      </p:pic>
      <p:pic>
        <p:nvPicPr>
          <p:cNvPr id="114" name="Grafik 113" descr="Kamera mit einfarbiger Füllung">
            <a:extLst>
              <a:ext uri="{FF2B5EF4-FFF2-40B4-BE49-F238E27FC236}">
                <a16:creationId xmlns:a16="http://schemas.microsoft.com/office/drawing/2014/main" id="{EEC815BD-8F6A-3772-9A44-9E2093AD7296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5834226" y="4944521"/>
            <a:ext cx="540000" cy="540000"/>
          </a:xfrm>
          <a:prstGeom prst="rect">
            <a:avLst/>
          </a:prstGeom>
        </p:spPr>
      </p:pic>
      <p:pic>
        <p:nvPicPr>
          <p:cNvPr id="116" name="Grafik 115" descr="Champagnergläser mit einfarbiger Füllung">
            <a:extLst>
              <a:ext uri="{FF2B5EF4-FFF2-40B4-BE49-F238E27FC236}">
                <a16:creationId xmlns:a16="http://schemas.microsoft.com/office/drawing/2014/main" id="{93371AC7-09EB-F62B-3DD8-1C26A93D6B8F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979116" y="3148334"/>
            <a:ext cx="540000" cy="540000"/>
          </a:xfrm>
          <a:prstGeom prst="rect">
            <a:avLst/>
          </a:prstGeom>
        </p:spPr>
      </p:pic>
      <p:pic>
        <p:nvPicPr>
          <p:cNvPr id="118" name="Grafik 117" descr="Chatblase mit einfarbiger Füllung">
            <a:extLst>
              <a:ext uri="{FF2B5EF4-FFF2-40B4-BE49-F238E27FC236}">
                <a16:creationId xmlns:a16="http://schemas.microsoft.com/office/drawing/2014/main" id="{93431264-1DD0-3756-B29A-7E3463629634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5823431" y="2242209"/>
            <a:ext cx="540000" cy="540000"/>
          </a:xfrm>
          <a:prstGeom prst="rect">
            <a:avLst/>
          </a:prstGeom>
        </p:spPr>
      </p:pic>
      <p:pic>
        <p:nvPicPr>
          <p:cNvPr id="120" name="Grafik 119" descr="Kreisförmiges Flussdiagramm mit einfarbiger Füllung">
            <a:extLst>
              <a:ext uri="{FF2B5EF4-FFF2-40B4-BE49-F238E27FC236}">
                <a16:creationId xmlns:a16="http://schemas.microsoft.com/office/drawing/2014/main" id="{F4202085-39B3-C95B-7B21-95BF53B4FBCE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6515476" y="2242209"/>
            <a:ext cx="540000" cy="540000"/>
          </a:xfrm>
          <a:prstGeom prst="rect">
            <a:avLst/>
          </a:prstGeom>
        </p:spPr>
      </p:pic>
      <p:pic>
        <p:nvPicPr>
          <p:cNvPr id="124" name="Grafik 123" descr="Kaffee mit einfarbiger Füllung">
            <a:extLst>
              <a:ext uri="{FF2B5EF4-FFF2-40B4-BE49-F238E27FC236}">
                <a16:creationId xmlns:a16="http://schemas.microsoft.com/office/drawing/2014/main" id="{A3AB5BE3-B913-F207-6EC2-B0B977A79117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7899566" y="3148334"/>
            <a:ext cx="540000" cy="540000"/>
          </a:xfrm>
          <a:prstGeom prst="rect">
            <a:avLst/>
          </a:prstGeom>
        </p:spPr>
      </p:pic>
      <p:pic>
        <p:nvPicPr>
          <p:cNvPr id="126" name="Grafik 125" descr="Kontinuierliche Verbesserung mit einfarbiger Füllung">
            <a:extLst>
              <a:ext uri="{FF2B5EF4-FFF2-40B4-BE49-F238E27FC236}">
                <a16:creationId xmlns:a16="http://schemas.microsoft.com/office/drawing/2014/main" id="{DECD864B-F057-81D8-2C05-F13CE77413F7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4453220" y="4944521"/>
            <a:ext cx="540000" cy="540000"/>
          </a:xfrm>
          <a:prstGeom prst="rect">
            <a:avLst/>
          </a:prstGeom>
        </p:spPr>
      </p:pic>
      <p:pic>
        <p:nvPicPr>
          <p:cNvPr id="175" name="Grafik 174" descr="Löwenzahn mit einfarbiger Füllung">
            <a:extLst>
              <a:ext uri="{FF2B5EF4-FFF2-40B4-BE49-F238E27FC236}">
                <a16:creationId xmlns:a16="http://schemas.microsoft.com/office/drawing/2014/main" id="{F6D077EE-9DE1-DDB7-218E-BC064DA10777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5131386" y="2242209"/>
            <a:ext cx="540000" cy="540000"/>
          </a:xfrm>
          <a:prstGeom prst="rect">
            <a:avLst/>
          </a:prstGeom>
        </p:spPr>
      </p:pic>
      <p:pic>
        <p:nvPicPr>
          <p:cNvPr id="177" name="Grafik 176" descr="Tauchen mit einfarbiger Füllung">
            <a:extLst>
              <a:ext uri="{FF2B5EF4-FFF2-40B4-BE49-F238E27FC236}">
                <a16:creationId xmlns:a16="http://schemas.microsoft.com/office/drawing/2014/main" id="{B7DB0D00-3ED8-C2F7-FEF7-B0196ADF3746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9975701" y="3148334"/>
            <a:ext cx="540000" cy="540000"/>
          </a:xfrm>
          <a:prstGeom prst="rect">
            <a:avLst/>
          </a:prstGeom>
        </p:spPr>
      </p:pic>
      <p:pic>
        <p:nvPicPr>
          <p:cNvPr id="179" name="Grafik 178" descr="Dokument mit einfarbiger Füllung">
            <a:extLst>
              <a:ext uri="{FF2B5EF4-FFF2-40B4-BE49-F238E27FC236}">
                <a16:creationId xmlns:a16="http://schemas.microsoft.com/office/drawing/2014/main" id="{F49A0C4E-F3BF-559C-308F-E0D7303C90E7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4441623" y="5841750"/>
            <a:ext cx="540000" cy="540000"/>
          </a:xfrm>
          <a:prstGeom prst="rect">
            <a:avLst/>
          </a:prstGeom>
        </p:spPr>
      </p:pic>
      <p:pic>
        <p:nvPicPr>
          <p:cNvPr id="181" name="Grafik 180" descr="Dollar mit einfarbiger Füllung">
            <a:extLst>
              <a:ext uri="{FF2B5EF4-FFF2-40B4-BE49-F238E27FC236}">
                <a16:creationId xmlns:a16="http://schemas.microsoft.com/office/drawing/2014/main" id="{E038D224-516F-98A5-7FEE-C676B99E0024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7207521" y="2242209"/>
            <a:ext cx="540000" cy="540000"/>
          </a:xfrm>
          <a:prstGeom prst="rect">
            <a:avLst/>
          </a:prstGeom>
        </p:spPr>
      </p:pic>
      <p:pic>
        <p:nvPicPr>
          <p:cNvPr id="183" name="Grafik 182" descr="Tür geschlossen mit einfarbiger Füllung">
            <a:extLst>
              <a:ext uri="{FF2B5EF4-FFF2-40B4-BE49-F238E27FC236}">
                <a16:creationId xmlns:a16="http://schemas.microsoft.com/office/drawing/2014/main" id="{EE7766B4-2E85-1913-A41A-8D989564AF55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5825207" y="5841750"/>
            <a:ext cx="540000" cy="540000"/>
          </a:xfrm>
          <a:prstGeom prst="rect">
            <a:avLst/>
          </a:prstGeom>
        </p:spPr>
      </p:pic>
      <p:pic>
        <p:nvPicPr>
          <p:cNvPr id="185" name="Grafik 184" descr="Druckerabdeckung offen mit einfarbiger Füllung">
            <a:extLst>
              <a:ext uri="{FF2B5EF4-FFF2-40B4-BE49-F238E27FC236}">
                <a16:creationId xmlns:a16="http://schemas.microsoft.com/office/drawing/2014/main" id="{52550C89-2EB3-A753-5C22-16D0325C3F00}"/>
              </a:ext>
            </a:extLst>
          </p:cNvPr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6516999" y="5841750"/>
            <a:ext cx="540000" cy="540000"/>
          </a:xfrm>
          <a:prstGeom prst="rect">
            <a:avLst/>
          </a:prstGeom>
        </p:spPr>
      </p:pic>
      <p:pic>
        <p:nvPicPr>
          <p:cNvPr id="187" name="Grafik 186" descr="Herunterladen mit einfarbiger Füllung">
            <a:extLst>
              <a:ext uri="{FF2B5EF4-FFF2-40B4-BE49-F238E27FC236}">
                <a16:creationId xmlns:a16="http://schemas.microsoft.com/office/drawing/2014/main" id="{088700FC-A0CE-CF25-43F7-AF62CE566D97}"/>
              </a:ext>
            </a:extLst>
          </p:cNvPr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7208791" y="5841750"/>
            <a:ext cx="540000" cy="540000"/>
          </a:xfrm>
          <a:prstGeom prst="rect">
            <a:avLst/>
          </a:prstGeom>
        </p:spPr>
      </p:pic>
      <p:pic>
        <p:nvPicPr>
          <p:cNvPr id="189" name="Grafik 188" descr="Aus der Cloud herunterladen mit einfarbiger Füllung">
            <a:extLst>
              <a:ext uri="{FF2B5EF4-FFF2-40B4-BE49-F238E27FC236}">
                <a16:creationId xmlns:a16="http://schemas.microsoft.com/office/drawing/2014/main" id="{4F0F8D35-9B04-CC8A-3C54-1906AB0C2F2F}"/>
              </a:ext>
            </a:extLst>
          </p:cNvPr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7900583" y="5841750"/>
            <a:ext cx="540000" cy="540000"/>
          </a:xfrm>
          <a:prstGeom prst="rect">
            <a:avLst/>
          </a:prstGeom>
        </p:spPr>
      </p:pic>
      <p:pic>
        <p:nvPicPr>
          <p:cNvPr id="191" name="Grafik 190" descr="Erdkugel: Amerika mit einfarbiger Füllung">
            <a:extLst>
              <a:ext uri="{FF2B5EF4-FFF2-40B4-BE49-F238E27FC236}">
                <a16:creationId xmlns:a16="http://schemas.microsoft.com/office/drawing/2014/main" id="{3B4EB62C-5427-7C61-281F-C65913544E2F}"/>
              </a:ext>
            </a:extLst>
          </p:cNvPr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990253" y="4043751"/>
            <a:ext cx="540000" cy="540000"/>
          </a:xfrm>
          <a:prstGeom prst="rect">
            <a:avLst/>
          </a:prstGeom>
        </p:spPr>
      </p:pic>
      <p:pic>
        <p:nvPicPr>
          <p:cNvPr id="193" name="Grafik 192" descr="Erdkugel: Asien mit einfarbiger Füllung">
            <a:extLst>
              <a:ext uri="{FF2B5EF4-FFF2-40B4-BE49-F238E27FC236}">
                <a16:creationId xmlns:a16="http://schemas.microsoft.com/office/drawing/2014/main" id="{F6061321-06A5-5F99-A3DD-AF35E4DA06C5}"/>
              </a:ext>
            </a:extLst>
          </p:cNvPr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1681503" y="4043751"/>
            <a:ext cx="540000" cy="540000"/>
          </a:xfrm>
          <a:prstGeom prst="rect">
            <a:avLst/>
          </a:prstGeom>
        </p:spPr>
      </p:pic>
      <p:pic>
        <p:nvPicPr>
          <p:cNvPr id="195" name="Grafik 194" descr="Erdkugel: Asien und Australien mit einfarbiger Füllung">
            <a:extLst>
              <a:ext uri="{FF2B5EF4-FFF2-40B4-BE49-F238E27FC236}">
                <a16:creationId xmlns:a16="http://schemas.microsoft.com/office/drawing/2014/main" id="{B80D1150-E9A5-490E-6131-EB76C417C596}"/>
              </a:ext>
            </a:extLst>
          </p:cNvPr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2372753" y="4043751"/>
            <a:ext cx="540000" cy="540000"/>
          </a:xfrm>
          <a:prstGeom prst="rect">
            <a:avLst/>
          </a:prstGeom>
        </p:spPr>
      </p:pic>
      <p:pic>
        <p:nvPicPr>
          <p:cNvPr id="197" name="Grafik 196" descr="Erdkugel: Afrika und Europa mit einfarbiger Füllung">
            <a:extLst>
              <a:ext uri="{FF2B5EF4-FFF2-40B4-BE49-F238E27FC236}">
                <a16:creationId xmlns:a16="http://schemas.microsoft.com/office/drawing/2014/main" id="{65DCA2FC-6FD9-6184-8B6B-FAC6327A74A4}"/>
              </a:ext>
            </a:extLst>
          </p:cNvPr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3064003" y="4043751"/>
            <a:ext cx="540000" cy="540000"/>
          </a:xfrm>
          <a:prstGeom prst="rect">
            <a:avLst/>
          </a:prstGeom>
        </p:spPr>
      </p:pic>
      <p:pic>
        <p:nvPicPr>
          <p:cNvPr id="199" name="Grafik 198" descr="Europa mit einfarbiger Füllung">
            <a:extLst>
              <a:ext uri="{FF2B5EF4-FFF2-40B4-BE49-F238E27FC236}">
                <a16:creationId xmlns:a16="http://schemas.microsoft.com/office/drawing/2014/main" id="{95FB1F88-64D0-7D11-2866-7CFD6D8C03EC}"/>
              </a:ext>
            </a:extLst>
          </p:cNvPr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3755253" y="4043751"/>
            <a:ext cx="540000" cy="540000"/>
          </a:xfrm>
          <a:prstGeom prst="rect">
            <a:avLst/>
          </a:prstGeom>
        </p:spPr>
      </p:pic>
      <p:pic>
        <p:nvPicPr>
          <p:cNvPr id="205" name="Grafik 204" descr="Feuerwerk mit einfarbiger Füllung">
            <a:extLst>
              <a:ext uri="{FF2B5EF4-FFF2-40B4-BE49-F238E27FC236}">
                <a16:creationId xmlns:a16="http://schemas.microsoft.com/office/drawing/2014/main" id="{7029C8DF-E957-1321-A0AC-7F59517EC171}"/>
              </a:ext>
            </a:extLst>
          </p:cNvPr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7899566" y="2242209"/>
            <a:ext cx="540000" cy="540000"/>
          </a:xfrm>
          <a:prstGeom prst="rect">
            <a:avLst/>
          </a:prstGeom>
        </p:spPr>
      </p:pic>
      <p:pic>
        <p:nvPicPr>
          <p:cNvPr id="207" name="Grafik 206" descr="Tanne mit einfarbiger Füllung">
            <a:extLst>
              <a:ext uri="{FF2B5EF4-FFF2-40B4-BE49-F238E27FC236}">
                <a16:creationId xmlns:a16="http://schemas.microsoft.com/office/drawing/2014/main" id="{E2551564-4C14-E116-B992-29CB85A3FD7E}"/>
              </a:ext>
            </a:extLst>
          </p:cNvPr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7207521" y="3148334"/>
            <a:ext cx="540000" cy="540000"/>
          </a:xfrm>
          <a:prstGeom prst="rect">
            <a:avLst/>
          </a:prstGeom>
        </p:spPr>
      </p:pic>
      <p:pic>
        <p:nvPicPr>
          <p:cNvPr id="209" name="Grafik 208" descr="Topfblumen mit einfarbiger Füllung">
            <a:extLst>
              <a:ext uri="{FF2B5EF4-FFF2-40B4-BE49-F238E27FC236}">
                <a16:creationId xmlns:a16="http://schemas.microsoft.com/office/drawing/2014/main" id="{922AEFEC-D8DC-234A-764D-24442C09DF6D}"/>
              </a:ext>
            </a:extLst>
          </p:cNvPr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3747296" y="3148334"/>
            <a:ext cx="540000" cy="540000"/>
          </a:xfrm>
          <a:prstGeom prst="rect">
            <a:avLst/>
          </a:prstGeom>
        </p:spPr>
      </p:pic>
      <p:pic>
        <p:nvPicPr>
          <p:cNvPr id="210" name="Grafik 209" descr="Avion mit einfarbiger Füllung">
            <a:extLst>
              <a:ext uri="{FF2B5EF4-FFF2-40B4-BE49-F238E27FC236}">
                <a16:creationId xmlns:a16="http://schemas.microsoft.com/office/drawing/2014/main" id="{754AC73D-3C3E-7074-32AB-EEA3D276AE56}"/>
              </a:ext>
            </a:extLst>
          </p:cNvPr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 bwMode="gray">
          <a:xfrm>
            <a:off x="9283656" y="3148334"/>
            <a:ext cx="540000" cy="540000"/>
          </a:xfrm>
          <a:prstGeom prst="rect">
            <a:avLst/>
          </a:prstGeom>
        </p:spPr>
      </p:pic>
      <p:pic>
        <p:nvPicPr>
          <p:cNvPr id="212" name="Grafik 211" descr="Balkendiagramm mit einfarbiger Füllung">
            <a:extLst>
              <a:ext uri="{FF2B5EF4-FFF2-40B4-BE49-F238E27FC236}">
                <a16:creationId xmlns:a16="http://schemas.microsoft.com/office/drawing/2014/main" id="{7508D91B-6A10-3740-39BB-A85644373DBD}"/>
              </a:ext>
            </a:extLst>
          </p:cNvPr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 bwMode="gray">
          <a:xfrm>
            <a:off x="9976503" y="4043751"/>
            <a:ext cx="540000" cy="540000"/>
          </a:xfrm>
          <a:prstGeom prst="rect">
            <a:avLst/>
          </a:prstGeom>
        </p:spPr>
      </p:pic>
      <p:pic>
        <p:nvPicPr>
          <p:cNvPr id="213" name="Grafik 212" descr="Abeille mit einfarbiger Füllung">
            <a:extLst>
              <a:ext uri="{FF2B5EF4-FFF2-40B4-BE49-F238E27FC236}">
                <a16:creationId xmlns:a16="http://schemas.microsoft.com/office/drawing/2014/main" id="{6C398696-EB3F-AF73-6A9D-440FEAC26B63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 bwMode="gray">
          <a:xfrm>
            <a:off x="2363206" y="3148334"/>
            <a:ext cx="540000" cy="540000"/>
          </a:xfrm>
          <a:prstGeom prst="rect">
            <a:avLst/>
          </a:prstGeom>
        </p:spPr>
      </p:pic>
      <p:pic>
        <p:nvPicPr>
          <p:cNvPr id="214" name="Grafik 213" descr="Torte mit einfarbiger Füllung">
            <a:extLst>
              <a:ext uri="{FF2B5EF4-FFF2-40B4-BE49-F238E27FC236}">
                <a16:creationId xmlns:a16="http://schemas.microsoft.com/office/drawing/2014/main" id="{54B8CB15-51C8-1E56-F756-19AD5EF45B51}"/>
              </a:ext>
            </a:extLst>
          </p:cNvPr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:asvg="http://schemas.microsoft.com/office/drawing/2016/SVG/main" r:embed="rId96"/>
              </a:ext>
            </a:extLst>
          </a:blip>
          <a:stretch>
            <a:fillRect/>
          </a:stretch>
        </p:blipFill>
        <p:spPr bwMode="gray">
          <a:xfrm>
            <a:off x="10667750" y="2242209"/>
            <a:ext cx="540000" cy="540000"/>
          </a:xfrm>
          <a:prstGeom prst="rect">
            <a:avLst/>
          </a:prstGeom>
        </p:spPr>
      </p:pic>
      <p:pic>
        <p:nvPicPr>
          <p:cNvPr id="215" name="Grafik 214" descr="Kerze mit einfarbiger Füllung">
            <a:extLst>
              <a:ext uri="{FF2B5EF4-FFF2-40B4-BE49-F238E27FC236}">
                <a16:creationId xmlns:a16="http://schemas.microsoft.com/office/drawing/2014/main" id="{A2F9AB3D-FAFC-783A-A285-06DF2C29ECA5}"/>
              </a:ext>
            </a:extLst>
          </p:cNvPr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:asvg="http://schemas.microsoft.com/office/drawing/2016/SVG/main" r:embed="rId98"/>
              </a:ext>
            </a:extLst>
          </a:blip>
          <a:stretch>
            <a:fillRect/>
          </a:stretch>
        </p:blipFill>
        <p:spPr bwMode="gray">
          <a:xfrm>
            <a:off x="4439341" y="3148334"/>
            <a:ext cx="540000" cy="540000"/>
          </a:xfrm>
          <a:prstGeom prst="rect">
            <a:avLst/>
          </a:prstGeom>
        </p:spPr>
      </p:pic>
      <p:pic>
        <p:nvPicPr>
          <p:cNvPr id="216" name="Grafik 215" descr="Auto mit einfarbiger Füllung">
            <a:extLst>
              <a:ext uri="{FF2B5EF4-FFF2-40B4-BE49-F238E27FC236}">
                <a16:creationId xmlns:a16="http://schemas.microsoft.com/office/drawing/2014/main" id="{4F7CCF19-8AB6-F8FA-D227-D51415B2DB70}"/>
              </a:ext>
            </a:extLst>
          </p:cNvPr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:asvg="http://schemas.microsoft.com/office/drawing/2016/SVG/main" r:embed="rId100"/>
              </a:ext>
            </a:extLst>
          </a:blip>
          <a:stretch>
            <a:fillRect/>
          </a:stretch>
        </p:blipFill>
        <p:spPr bwMode="gray">
          <a:xfrm>
            <a:off x="8591611" y="3148334"/>
            <a:ext cx="540000" cy="540000"/>
          </a:xfrm>
          <a:prstGeom prst="rect">
            <a:avLst/>
          </a:prstGeom>
        </p:spPr>
      </p:pic>
      <p:pic>
        <p:nvPicPr>
          <p:cNvPr id="217" name="Grafik 216" descr="Einchecken mit einfarbiger Füllung">
            <a:extLst>
              <a:ext uri="{FF2B5EF4-FFF2-40B4-BE49-F238E27FC236}">
                <a16:creationId xmlns:a16="http://schemas.microsoft.com/office/drawing/2014/main" id="{6231BE95-EA9B-961E-6A64-712A12F31FCD}"/>
              </a:ext>
            </a:extLst>
          </p:cNvPr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:asvg="http://schemas.microsoft.com/office/drawing/2016/SVG/main" r:embed="rId102"/>
              </a:ext>
            </a:extLst>
          </a:blip>
          <a:stretch>
            <a:fillRect/>
          </a:stretch>
        </p:blipFill>
        <p:spPr bwMode="gray">
          <a:xfrm>
            <a:off x="5137753" y="4043751"/>
            <a:ext cx="540000" cy="540000"/>
          </a:xfrm>
          <a:prstGeom prst="rect">
            <a:avLst/>
          </a:prstGeom>
        </p:spPr>
      </p:pic>
      <p:pic>
        <p:nvPicPr>
          <p:cNvPr id="219" name="Grafik 218" descr="Cloudcomputing mit einfarbiger Füllung">
            <a:extLst>
              <a:ext uri="{FF2B5EF4-FFF2-40B4-BE49-F238E27FC236}">
                <a16:creationId xmlns:a16="http://schemas.microsoft.com/office/drawing/2014/main" id="{C8A7AEF6-DFA6-AF96-1A05-BC23A75412A7}"/>
              </a:ext>
            </a:extLst>
          </p:cNvPr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:asvg="http://schemas.microsoft.com/office/drawing/2016/SVG/main" r:embed="rId104"/>
              </a:ext>
            </a:extLst>
          </a:blip>
          <a:stretch>
            <a:fillRect/>
          </a:stretch>
        </p:blipFill>
        <p:spPr bwMode="gray">
          <a:xfrm>
            <a:off x="8594003" y="4043751"/>
            <a:ext cx="540000" cy="540000"/>
          </a:xfrm>
          <a:prstGeom prst="rect">
            <a:avLst/>
          </a:prstGeom>
        </p:spPr>
      </p:pic>
      <p:pic>
        <p:nvPicPr>
          <p:cNvPr id="220" name="Grafik 219" descr="Krone mit einfarbiger Füllung">
            <a:extLst>
              <a:ext uri="{FF2B5EF4-FFF2-40B4-BE49-F238E27FC236}">
                <a16:creationId xmlns:a16="http://schemas.microsoft.com/office/drawing/2014/main" id="{AB5EF75A-6A04-3C1B-EB5F-E99BF7C33AE7}"/>
              </a:ext>
            </a:extLst>
          </p:cNvPr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:asvg="http://schemas.microsoft.com/office/drawing/2016/SVG/main" r:embed="rId106"/>
              </a:ext>
            </a:extLst>
          </a:blip>
          <a:stretch>
            <a:fillRect/>
          </a:stretch>
        </p:blipFill>
        <p:spPr bwMode="gray">
          <a:xfrm>
            <a:off x="1671161" y="3148334"/>
            <a:ext cx="540000" cy="540000"/>
          </a:xfrm>
          <a:prstGeom prst="rect">
            <a:avLst/>
          </a:prstGeom>
        </p:spPr>
      </p:pic>
      <p:pic>
        <p:nvPicPr>
          <p:cNvPr id="222" name="Grafik 221" descr="E-Commerce mit einfarbiger Füllung">
            <a:extLst>
              <a:ext uri="{FF2B5EF4-FFF2-40B4-BE49-F238E27FC236}">
                <a16:creationId xmlns:a16="http://schemas.microsoft.com/office/drawing/2014/main" id="{C2681E8C-8837-F1B7-13DB-3340CBCEA44F}"/>
              </a:ext>
            </a:extLst>
          </p:cNvPr>
          <p:cNvPicPr>
            <a:picLocks noChangeAspect="1"/>
          </p:cNvPicPr>
          <p:nvPr/>
        </p:nvPicPr>
        <p:blipFill>
          <a:blip r:embed="rId107">
            <a:extLst>
              <a:ext uri="{96DAC541-7B7A-43D3-8B79-37D633B846F1}">
                <asvg:svgBlip xmlns:asvg="http://schemas.microsoft.com/office/drawing/2016/SVG/main" r:embed="rId108"/>
              </a:ext>
            </a:extLst>
          </a:blip>
          <a:stretch>
            <a:fillRect/>
          </a:stretch>
        </p:blipFill>
        <p:spPr bwMode="gray">
          <a:xfrm>
            <a:off x="5829003" y="4043751"/>
            <a:ext cx="540000" cy="540000"/>
          </a:xfrm>
          <a:prstGeom prst="rect">
            <a:avLst/>
          </a:prstGeom>
        </p:spPr>
      </p:pic>
      <p:pic>
        <p:nvPicPr>
          <p:cNvPr id="223" name="Grafik 222" descr="Leerer Akku mit einfarbiger Füllung">
            <a:extLst>
              <a:ext uri="{FF2B5EF4-FFF2-40B4-BE49-F238E27FC236}">
                <a16:creationId xmlns:a16="http://schemas.microsoft.com/office/drawing/2014/main" id="{3FD797D2-723B-1EAB-BA58-DC0F1CABAD17}"/>
              </a:ext>
            </a:extLst>
          </p:cNvPr>
          <p:cNvPicPr>
            <a:picLocks noChangeAspect="1"/>
          </p:cNvPicPr>
          <p:nvPr/>
        </p:nvPicPr>
        <p:blipFill>
          <a:blip r:embed="rId109">
            <a:extLst>
              <a:ext uri="{96DAC541-7B7A-43D3-8B79-37D633B846F1}">
                <asvg:svgBlip xmlns:asvg="http://schemas.microsoft.com/office/drawing/2016/SVG/main" r:embed="rId110"/>
              </a:ext>
            </a:extLst>
          </a:blip>
          <a:stretch>
            <a:fillRect/>
          </a:stretch>
        </p:blipFill>
        <p:spPr bwMode="gray">
          <a:xfrm>
            <a:off x="6520253" y="4043751"/>
            <a:ext cx="540000" cy="540000"/>
          </a:xfrm>
          <a:prstGeom prst="rect">
            <a:avLst/>
          </a:prstGeom>
        </p:spPr>
      </p:pic>
      <p:pic>
        <p:nvPicPr>
          <p:cNvPr id="224" name="Grafik 223" descr="Voller Akku mit einfarbiger Füllung">
            <a:extLst>
              <a:ext uri="{FF2B5EF4-FFF2-40B4-BE49-F238E27FC236}">
                <a16:creationId xmlns:a16="http://schemas.microsoft.com/office/drawing/2014/main" id="{07F8229C-240E-0AE6-7647-BA32A5D784BA}"/>
              </a:ext>
            </a:extLst>
          </p:cNvPr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:asvg="http://schemas.microsoft.com/office/drawing/2016/SVG/main" r:embed="rId112"/>
              </a:ext>
            </a:extLst>
          </a:blip>
          <a:stretch>
            <a:fillRect/>
          </a:stretch>
        </p:blipFill>
        <p:spPr bwMode="gray">
          <a:xfrm>
            <a:off x="7211503" y="4043751"/>
            <a:ext cx="540000" cy="540000"/>
          </a:xfrm>
          <a:prstGeom prst="rect">
            <a:avLst/>
          </a:prstGeom>
        </p:spPr>
      </p:pic>
      <p:pic>
        <p:nvPicPr>
          <p:cNvPr id="225" name="Grafik 224" descr="Messgerät mit einfarbiger Füllung">
            <a:extLst>
              <a:ext uri="{FF2B5EF4-FFF2-40B4-BE49-F238E27FC236}">
                <a16:creationId xmlns:a16="http://schemas.microsoft.com/office/drawing/2014/main" id="{7B16829E-B0FE-0A61-2A29-5FF0C7CFFDD9}"/>
              </a:ext>
            </a:extLst>
          </p:cNvPr>
          <p:cNvPicPr>
            <a:picLocks noChangeAspect="1"/>
          </p:cNvPicPr>
          <p:nvPr/>
        </p:nvPicPr>
        <p:blipFill>
          <a:blip r:embed="rId113">
            <a:extLst>
              <a:ext uri="{96DAC541-7B7A-43D3-8B79-37D633B846F1}">
                <asvg:svgBlip xmlns:asvg="http://schemas.microsoft.com/office/drawing/2016/SVG/main" r:embed="rId114"/>
              </a:ext>
            </a:extLst>
          </a:blip>
          <a:stretch>
            <a:fillRect/>
          </a:stretch>
        </p:blipFill>
        <p:spPr bwMode="gray">
          <a:xfrm>
            <a:off x="7215232" y="4944521"/>
            <a:ext cx="540000" cy="540000"/>
          </a:xfrm>
          <a:prstGeom prst="rect">
            <a:avLst/>
          </a:prstGeom>
        </p:spPr>
      </p:pic>
      <p:pic>
        <p:nvPicPr>
          <p:cNvPr id="226" name="Grafik 225" descr="Gepäck mit einfarbiger Füllung">
            <a:extLst>
              <a:ext uri="{FF2B5EF4-FFF2-40B4-BE49-F238E27FC236}">
                <a16:creationId xmlns:a16="http://schemas.microsoft.com/office/drawing/2014/main" id="{29CC5695-2865-4C7D-9223-576F43892665}"/>
              </a:ext>
            </a:extLst>
          </p:cNvPr>
          <p:cNvPicPr>
            <a:picLocks noChangeAspect="1"/>
          </p:cNvPicPr>
          <p:nvPr/>
        </p:nvPicPr>
        <p:blipFill>
          <a:blip r:embed="rId115">
            <a:extLst>
              <a:ext uri="{96DAC541-7B7A-43D3-8B79-37D633B846F1}">
                <asvg:svgBlip xmlns:asvg="http://schemas.microsoft.com/office/drawing/2016/SVG/main" r:embed="rId116"/>
              </a:ext>
            </a:extLst>
          </a:blip>
          <a:stretch>
            <a:fillRect/>
          </a:stretch>
        </p:blipFill>
        <p:spPr bwMode="gray">
          <a:xfrm>
            <a:off x="5823431" y="3148334"/>
            <a:ext cx="540000" cy="540000"/>
          </a:xfrm>
          <a:prstGeom prst="rect">
            <a:avLst/>
          </a:prstGeom>
        </p:spPr>
      </p:pic>
      <p:pic>
        <p:nvPicPr>
          <p:cNvPr id="227" name="Grafik 226" descr="Hierarchie mit einfarbiger Füllung">
            <a:extLst>
              <a:ext uri="{FF2B5EF4-FFF2-40B4-BE49-F238E27FC236}">
                <a16:creationId xmlns:a16="http://schemas.microsoft.com/office/drawing/2014/main" id="{D97E46F1-1AFB-9BCD-2A43-9793CCA6E1B3}"/>
              </a:ext>
            </a:extLst>
          </p:cNvPr>
          <p:cNvPicPr>
            <a:picLocks noChangeAspect="1"/>
          </p:cNvPicPr>
          <p:nvPr/>
        </p:nvPicPr>
        <p:blipFill>
          <a:blip r:embed="rId117">
            <a:extLst>
              <a:ext uri="{96DAC541-7B7A-43D3-8B79-37D633B846F1}">
                <asvg:svgBlip xmlns:asvg="http://schemas.microsoft.com/office/drawing/2016/SVG/main" r:embed="rId118"/>
              </a:ext>
            </a:extLst>
          </a:blip>
          <a:stretch>
            <a:fillRect/>
          </a:stretch>
        </p:blipFill>
        <p:spPr bwMode="gray">
          <a:xfrm>
            <a:off x="7905735" y="4944521"/>
            <a:ext cx="540000" cy="540000"/>
          </a:xfrm>
          <a:prstGeom prst="rect">
            <a:avLst/>
          </a:prstGeom>
        </p:spPr>
      </p:pic>
      <p:pic>
        <p:nvPicPr>
          <p:cNvPr id="228" name="Grafik 227" descr="Verzweigungsdiagramm mit einfarbiger Füllung">
            <a:extLst>
              <a:ext uri="{FF2B5EF4-FFF2-40B4-BE49-F238E27FC236}">
                <a16:creationId xmlns:a16="http://schemas.microsoft.com/office/drawing/2014/main" id="{F5B6A886-21E7-F9B7-E362-E35CB0AA6698}"/>
              </a:ext>
            </a:extLst>
          </p:cNvPr>
          <p:cNvPicPr>
            <a:picLocks noChangeAspect="1"/>
          </p:cNvPicPr>
          <p:nvPr/>
        </p:nvPicPr>
        <p:blipFill>
          <a:blip r:embed="rId119">
            <a:extLst>
              <a:ext uri="{96DAC541-7B7A-43D3-8B79-37D633B846F1}">
                <asvg:svgBlip xmlns:asvg="http://schemas.microsoft.com/office/drawing/2016/SVG/main" r:embed="rId120"/>
              </a:ext>
            </a:extLst>
          </a:blip>
          <a:stretch>
            <a:fillRect/>
          </a:stretch>
        </p:blipFill>
        <p:spPr bwMode="gray">
          <a:xfrm>
            <a:off x="8596238" y="4944521"/>
            <a:ext cx="540000" cy="540000"/>
          </a:xfrm>
          <a:prstGeom prst="rect">
            <a:avLst/>
          </a:prstGeom>
        </p:spPr>
      </p:pic>
      <p:pic>
        <p:nvPicPr>
          <p:cNvPr id="229" name="Grafik 228" descr="Chat mit einfarbiger Füllung">
            <a:extLst>
              <a:ext uri="{FF2B5EF4-FFF2-40B4-BE49-F238E27FC236}">
                <a16:creationId xmlns:a16="http://schemas.microsoft.com/office/drawing/2014/main" id="{181899A6-536C-230E-8B25-1101DE1C3249}"/>
              </a:ext>
            </a:extLst>
          </p:cNvPr>
          <p:cNvPicPr>
            <a:picLocks noChangeAspect="1"/>
          </p:cNvPicPr>
          <p:nvPr/>
        </p:nvPicPr>
        <p:blipFill>
          <a:blip r:embed="rId121">
            <a:extLst>
              <a:ext uri="{96DAC541-7B7A-43D3-8B79-37D633B846F1}">
                <asvg:svgBlip xmlns:asvg="http://schemas.microsoft.com/office/drawing/2016/SVG/main" r:embed="rId122"/>
              </a:ext>
            </a:extLst>
          </a:blip>
          <a:stretch>
            <a:fillRect/>
          </a:stretch>
        </p:blipFill>
        <p:spPr bwMode="gray">
          <a:xfrm>
            <a:off x="9286741" y="4944521"/>
            <a:ext cx="540000" cy="540000"/>
          </a:xfrm>
          <a:prstGeom prst="rect">
            <a:avLst/>
          </a:prstGeom>
        </p:spPr>
      </p:pic>
      <p:pic>
        <p:nvPicPr>
          <p:cNvPr id="230" name="Grafik 229" descr="Bewertung 3 Sterne mit einfarbiger Füllung">
            <a:extLst>
              <a:ext uri="{FF2B5EF4-FFF2-40B4-BE49-F238E27FC236}">
                <a16:creationId xmlns:a16="http://schemas.microsoft.com/office/drawing/2014/main" id="{9F42A5CF-765D-796B-26CA-28D623AECE8D}"/>
              </a:ext>
            </a:extLst>
          </p:cNvPr>
          <p:cNvPicPr>
            <a:picLocks noChangeAspect="1"/>
          </p:cNvPicPr>
          <p:nvPr/>
        </p:nvPicPr>
        <p:blipFill>
          <a:blip r:embed="rId123">
            <a:extLst>
              <a:ext uri="{96DAC541-7B7A-43D3-8B79-37D633B846F1}">
                <asvg:svgBlip xmlns:asvg="http://schemas.microsoft.com/office/drawing/2016/SVG/main" r:embed="rId124"/>
              </a:ext>
            </a:extLst>
          </a:blip>
          <a:stretch>
            <a:fillRect/>
          </a:stretch>
        </p:blipFill>
        <p:spPr bwMode="gray">
          <a:xfrm>
            <a:off x="3055251" y="3148334"/>
            <a:ext cx="540000" cy="540000"/>
          </a:xfrm>
          <a:prstGeom prst="rect">
            <a:avLst/>
          </a:prstGeom>
        </p:spPr>
      </p:pic>
      <p:pic>
        <p:nvPicPr>
          <p:cNvPr id="232" name="Grafik 231" descr="Vierblättriges Kleeblatt mit einfarbiger Füllung">
            <a:extLst>
              <a:ext uri="{FF2B5EF4-FFF2-40B4-BE49-F238E27FC236}">
                <a16:creationId xmlns:a16="http://schemas.microsoft.com/office/drawing/2014/main" id="{2E508CF4-E3B6-632C-2C9F-078228E3880D}"/>
              </a:ext>
            </a:extLst>
          </p:cNvPr>
          <p:cNvPicPr>
            <a:picLocks noChangeAspect="1"/>
          </p:cNvPicPr>
          <p:nvPr/>
        </p:nvPicPr>
        <p:blipFill>
          <a:blip r:embed="rId125">
            <a:extLst>
              <a:ext uri="{96DAC541-7B7A-43D3-8B79-37D633B846F1}">
                <asvg:svgBlip xmlns:asvg="http://schemas.microsoft.com/office/drawing/2016/SVG/main" r:embed="rId126"/>
              </a:ext>
            </a:extLst>
          </a:blip>
          <a:stretch>
            <a:fillRect/>
          </a:stretch>
        </p:blipFill>
        <p:spPr bwMode="gray">
          <a:xfrm>
            <a:off x="8591611" y="2242209"/>
            <a:ext cx="540000" cy="540000"/>
          </a:xfrm>
          <a:prstGeom prst="rect">
            <a:avLst/>
          </a:prstGeom>
        </p:spPr>
      </p:pic>
      <p:pic>
        <p:nvPicPr>
          <p:cNvPr id="233" name="Grafik 232" descr="Kopfhörer mit einfarbiger Füllung">
            <a:extLst>
              <a:ext uri="{FF2B5EF4-FFF2-40B4-BE49-F238E27FC236}">
                <a16:creationId xmlns:a16="http://schemas.microsoft.com/office/drawing/2014/main" id="{CA265798-4E54-50DF-77E1-A7A262E526B5}"/>
              </a:ext>
            </a:extLst>
          </p:cNvPr>
          <p:cNvPicPr>
            <a:picLocks noChangeAspect="1"/>
          </p:cNvPicPr>
          <p:nvPr/>
        </p:nvPicPr>
        <p:blipFill>
          <a:blip r:embed="rId127">
            <a:extLst>
              <a:ext uri="{96DAC541-7B7A-43D3-8B79-37D633B846F1}">
                <asvg:svgBlip xmlns:asvg="http://schemas.microsoft.com/office/drawing/2016/SVG/main" r:embed="rId128"/>
              </a:ext>
            </a:extLst>
          </a:blip>
          <a:stretch>
            <a:fillRect/>
          </a:stretch>
        </p:blipFill>
        <p:spPr bwMode="gray">
          <a:xfrm>
            <a:off x="3058039" y="5841750"/>
            <a:ext cx="540000" cy="540000"/>
          </a:xfrm>
          <a:prstGeom prst="rect">
            <a:avLst/>
          </a:prstGeom>
        </p:spPr>
      </p:pic>
      <p:pic>
        <p:nvPicPr>
          <p:cNvPr id="234" name="Grafik 233" descr="Megafon1 mit einfarbiger Füllung">
            <a:extLst>
              <a:ext uri="{FF2B5EF4-FFF2-40B4-BE49-F238E27FC236}">
                <a16:creationId xmlns:a16="http://schemas.microsoft.com/office/drawing/2014/main" id="{3AF1A1FB-4E02-1A4A-875F-0D3D58234DBE}"/>
              </a:ext>
            </a:extLst>
          </p:cNvPr>
          <p:cNvPicPr>
            <a:picLocks noChangeAspect="1"/>
          </p:cNvPicPr>
          <p:nvPr/>
        </p:nvPicPr>
        <p:blipFill>
          <a:blip r:embed="rId129">
            <a:extLst>
              <a:ext uri="{96DAC541-7B7A-43D3-8B79-37D633B846F1}">
                <asvg:svgBlip xmlns:asvg="http://schemas.microsoft.com/office/drawing/2016/SVG/main" r:embed="rId130"/>
              </a:ext>
            </a:extLst>
          </a:blip>
          <a:stretch>
            <a:fillRect/>
          </a:stretch>
        </p:blipFill>
        <p:spPr bwMode="gray">
          <a:xfrm>
            <a:off x="5131386" y="3148334"/>
            <a:ext cx="540000" cy="540000"/>
          </a:xfrm>
          <a:prstGeom prst="rect">
            <a:avLst/>
          </a:prstGeom>
        </p:spPr>
      </p:pic>
      <p:pic>
        <p:nvPicPr>
          <p:cNvPr id="235" name="Grafik 234" descr="Menüband mit einfarbiger Füllung">
            <a:extLst>
              <a:ext uri="{FF2B5EF4-FFF2-40B4-BE49-F238E27FC236}">
                <a16:creationId xmlns:a16="http://schemas.microsoft.com/office/drawing/2014/main" id="{E44704BF-9E80-FF0F-1C2C-F500D63AFDE9}"/>
              </a:ext>
            </a:extLst>
          </p:cNvPr>
          <p:cNvPicPr>
            <a:picLocks noChangeAspect="1"/>
          </p:cNvPicPr>
          <p:nvPr/>
        </p:nvPicPr>
        <p:blipFill>
          <a:blip r:embed="rId131">
            <a:extLst>
              <a:ext uri="{96DAC541-7B7A-43D3-8B79-37D633B846F1}">
                <asvg:svgBlip xmlns:asvg="http://schemas.microsoft.com/office/drawing/2016/SVG/main" r:embed="rId132"/>
              </a:ext>
            </a:extLst>
          </a:blip>
          <a:stretch>
            <a:fillRect/>
          </a:stretch>
        </p:blipFill>
        <p:spPr bwMode="gray">
          <a:xfrm>
            <a:off x="9283656" y="2242209"/>
            <a:ext cx="540000" cy="540000"/>
          </a:xfrm>
          <a:prstGeom prst="rect">
            <a:avLst/>
          </a:prstGeom>
        </p:spPr>
      </p:pic>
      <p:pic>
        <p:nvPicPr>
          <p:cNvPr id="236" name="Grafik 235" descr="Safe mit einfarbiger Füllung">
            <a:extLst>
              <a:ext uri="{FF2B5EF4-FFF2-40B4-BE49-F238E27FC236}">
                <a16:creationId xmlns:a16="http://schemas.microsoft.com/office/drawing/2014/main" id="{381C30C4-684C-924B-7F00-D9D5B17D731B}"/>
              </a:ext>
            </a:extLst>
          </p:cNvPr>
          <p:cNvPicPr>
            <a:picLocks noChangeAspect="1"/>
          </p:cNvPicPr>
          <p:nvPr/>
        </p:nvPicPr>
        <p:blipFill>
          <a:blip r:embed="rId133">
            <a:extLst>
              <a:ext uri="{96DAC541-7B7A-43D3-8B79-37D633B846F1}">
                <asvg:svgBlip xmlns:asvg="http://schemas.microsoft.com/office/drawing/2016/SVG/main" r:embed="rId134"/>
              </a:ext>
            </a:extLst>
          </a:blip>
          <a:stretch>
            <a:fillRect/>
          </a:stretch>
        </p:blipFill>
        <p:spPr bwMode="gray">
          <a:xfrm>
            <a:off x="3749831" y="5841750"/>
            <a:ext cx="540000" cy="540000"/>
          </a:xfrm>
          <a:prstGeom prst="rect">
            <a:avLst/>
          </a:prstGeom>
        </p:spPr>
      </p:pic>
      <p:pic>
        <p:nvPicPr>
          <p:cNvPr id="237" name="Grafik 236" descr="Globus mit einfarbiger Füllung">
            <a:extLst>
              <a:ext uri="{FF2B5EF4-FFF2-40B4-BE49-F238E27FC236}">
                <a16:creationId xmlns:a16="http://schemas.microsoft.com/office/drawing/2014/main" id="{4A844A61-F6E4-9BBD-FBFD-1C7D054B1E88}"/>
              </a:ext>
            </a:extLst>
          </p:cNvPr>
          <p:cNvPicPr>
            <a:picLocks noChangeAspect="1"/>
          </p:cNvPicPr>
          <p:nvPr/>
        </p:nvPicPr>
        <p:blipFill>
          <a:blip r:embed="rId135">
            <a:extLst>
              <a:ext uri="{96DAC541-7B7A-43D3-8B79-37D633B846F1}">
                <asvg:svgBlip xmlns:asvg="http://schemas.microsoft.com/office/drawing/2016/SVG/main" r:embed="rId136"/>
              </a:ext>
            </a:extLst>
          </a:blip>
          <a:stretch>
            <a:fillRect/>
          </a:stretch>
        </p:blipFill>
        <p:spPr bwMode="gray">
          <a:xfrm>
            <a:off x="4453773" y="4043751"/>
            <a:ext cx="540000" cy="540000"/>
          </a:xfrm>
          <a:prstGeom prst="rect">
            <a:avLst/>
          </a:prstGeom>
        </p:spPr>
      </p:pic>
      <p:pic>
        <p:nvPicPr>
          <p:cNvPr id="239" name="Grafik 238" descr="Covid-19 mit einfarbiger Füllung">
            <a:extLst>
              <a:ext uri="{FF2B5EF4-FFF2-40B4-BE49-F238E27FC236}">
                <a16:creationId xmlns:a16="http://schemas.microsoft.com/office/drawing/2014/main" id="{6A849FF3-288B-F305-3756-490F5F071F0B}"/>
              </a:ext>
            </a:extLst>
          </p:cNvPr>
          <p:cNvPicPr>
            <a:picLocks noChangeAspect="1"/>
          </p:cNvPicPr>
          <p:nvPr/>
        </p:nvPicPr>
        <p:blipFill>
          <a:blip r:embed="rId137">
            <a:extLst>
              <a:ext uri="{96DAC541-7B7A-43D3-8B79-37D633B846F1}">
                <asvg:svgBlip xmlns:asvg="http://schemas.microsoft.com/office/drawing/2016/SVG/main" r:embed="rId138"/>
              </a:ext>
            </a:extLst>
          </a:blip>
          <a:stretch>
            <a:fillRect/>
          </a:stretch>
        </p:blipFill>
        <p:spPr bwMode="gray">
          <a:xfrm>
            <a:off x="6515476" y="3148334"/>
            <a:ext cx="540000" cy="540000"/>
          </a:xfrm>
          <a:prstGeom prst="rect">
            <a:avLst/>
          </a:prstGeom>
        </p:spPr>
      </p:pic>
      <p:pic>
        <p:nvPicPr>
          <p:cNvPr id="240" name="Grafik 239" descr="Markierung mit einfarbiger Füllung">
            <a:extLst>
              <a:ext uri="{FF2B5EF4-FFF2-40B4-BE49-F238E27FC236}">
                <a16:creationId xmlns:a16="http://schemas.microsoft.com/office/drawing/2014/main" id="{FEF32ADC-DC5A-EB88-1374-DE2E4C6A2BF8}"/>
              </a:ext>
            </a:extLst>
          </p:cNvPr>
          <p:cNvPicPr>
            <a:picLocks noChangeAspect="1"/>
          </p:cNvPicPr>
          <p:nvPr/>
        </p:nvPicPr>
        <p:blipFill>
          <a:blip r:embed="rId139">
            <a:extLst>
              <a:ext uri="{96DAC541-7B7A-43D3-8B79-37D633B846F1}">
                <asvg:svgBlip xmlns:asvg="http://schemas.microsoft.com/office/drawing/2016/SVG/main" r:embed="rId140"/>
              </a:ext>
            </a:extLst>
          </a:blip>
          <a:stretch>
            <a:fillRect/>
          </a:stretch>
        </p:blipFill>
        <p:spPr bwMode="gray">
          <a:xfrm>
            <a:off x="10667750" y="3148334"/>
            <a:ext cx="540000" cy="540000"/>
          </a:xfrm>
          <a:prstGeom prst="rect">
            <a:avLst/>
          </a:prstGeom>
        </p:spPr>
      </p:pic>
      <p:pic>
        <p:nvPicPr>
          <p:cNvPr id="241" name="Grafik 240" descr="Cloud mit einfarbiger Füllung">
            <a:extLst>
              <a:ext uri="{FF2B5EF4-FFF2-40B4-BE49-F238E27FC236}">
                <a16:creationId xmlns:a16="http://schemas.microsoft.com/office/drawing/2014/main" id="{5B2B0FE6-AA59-2184-A822-9F01EC6E4413}"/>
              </a:ext>
            </a:extLst>
          </p:cNvPr>
          <p:cNvPicPr>
            <a:picLocks noChangeAspect="1"/>
          </p:cNvPicPr>
          <p:nvPr/>
        </p:nvPicPr>
        <p:blipFill>
          <a:blip r:embed="rId141">
            <a:extLst>
              <a:ext uri="{96DAC541-7B7A-43D3-8B79-37D633B846F1}">
                <asvg:svgBlip xmlns:asvg="http://schemas.microsoft.com/office/drawing/2016/SVG/main" r:embed="rId142"/>
              </a:ext>
            </a:extLst>
          </a:blip>
          <a:stretch>
            <a:fillRect/>
          </a:stretch>
        </p:blipFill>
        <p:spPr bwMode="gray">
          <a:xfrm>
            <a:off x="9977244" y="4944521"/>
            <a:ext cx="540000" cy="540000"/>
          </a:xfrm>
          <a:prstGeom prst="rect">
            <a:avLst/>
          </a:prstGeom>
        </p:spPr>
      </p:pic>
      <p:pic>
        <p:nvPicPr>
          <p:cNvPr id="242" name="Grafik 241" descr="Ohrhörer mit einfarbiger Füllung">
            <a:extLst>
              <a:ext uri="{FF2B5EF4-FFF2-40B4-BE49-F238E27FC236}">
                <a16:creationId xmlns:a16="http://schemas.microsoft.com/office/drawing/2014/main" id="{081BB032-82FC-52AD-956B-9DC98C02E03B}"/>
              </a:ext>
            </a:extLst>
          </p:cNvPr>
          <p:cNvPicPr>
            <a:picLocks noChangeAspect="1"/>
          </p:cNvPicPr>
          <p:nvPr/>
        </p:nvPicPr>
        <p:blipFill>
          <a:blip r:embed="rId143">
            <a:extLst>
              <a:ext uri="{96DAC541-7B7A-43D3-8B79-37D633B846F1}">
                <asvg:svgBlip xmlns:asvg="http://schemas.microsoft.com/office/drawing/2016/SVG/main" r:embed="rId144"/>
              </a:ext>
            </a:extLst>
          </a:blip>
          <a:stretch>
            <a:fillRect/>
          </a:stretch>
        </p:blipFill>
        <p:spPr bwMode="gray">
          <a:xfrm>
            <a:off x="5133415" y="5841750"/>
            <a:ext cx="540000" cy="540000"/>
          </a:xfrm>
          <a:prstGeom prst="rect">
            <a:avLst/>
          </a:prstGeom>
        </p:spPr>
      </p:pic>
      <p:pic>
        <p:nvPicPr>
          <p:cNvPr id="243" name="Grafik 242" descr="Feuer mit einfarbiger Füllung">
            <a:extLst>
              <a:ext uri="{FF2B5EF4-FFF2-40B4-BE49-F238E27FC236}">
                <a16:creationId xmlns:a16="http://schemas.microsoft.com/office/drawing/2014/main" id="{D8C2E36F-4CB4-E65E-F454-2063DC03AD3B}"/>
              </a:ext>
            </a:extLst>
          </p:cNvPr>
          <p:cNvPicPr>
            <a:picLocks noChangeAspect="1"/>
          </p:cNvPicPr>
          <p:nvPr/>
        </p:nvPicPr>
        <p:blipFill>
          <a:blip r:embed="rId145">
            <a:extLst>
              <a:ext uri="{96DAC541-7B7A-43D3-8B79-37D633B846F1}">
                <asvg:svgBlip xmlns:asvg="http://schemas.microsoft.com/office/drawing/2016/SVG/main" r:embed="rId146"/>
              </a:ext>
            </a:extLst>
          </a:blip>
          <a:stretch>
            <a:fillRect/>
          </a:stretch>
        </p:blipFill>
        <p:spPr bwMode="gray">
          <a:xfrm>
            <a:off x="9284167" y="5841750"/>
            <a:ext cx="540000" cy="540000"/>
          </a:xfrm>
          <a:prstGeom prst="rect">
            <a:avLst/>
          </a:prstGeom>
        </p:spPr>
      </p:pic>
      <p:pic>
        <p:nvPicPr>
          <p:cNvPr id="245" name="Grafik 244" descr="Schlüssel mit einfarbiger Füllung">
            <a:extLst>
              <a:ext uri="{FF2B5EF4-FFF2-40B4-BE49-F238E27FC236}">
                <a16:creationId xmlns:a16="http://schemas.microsoft.com/office/drawing/2014/main" id="{851D76EE-F7A6-B0E4-8501-034A95081F92}"/>
              </a:ext>
            </a:extLst>
          </p:cNvPr>
          <p:cNvPicPr>
            <a:picLocks noChangeAspect="1"/>
          </p:cNvPicPr>
          <p:nvPr/>
        </p:nvPicPr>
        <p:blipFill>
          <a:blip r:embed="rId147">
            <a:extLst>
              <a:ext uri="{96DAC541-7B7A-43D3-8B79-37D633B846F1}">
                <asvg:svgBlip xmlns:asvg="http://schemas.microsoft.com/office/drawing/2016/SVG/main" r:embed="rId148"/>
              </a:ext>
            </a:extLst>
          </a:blip>
          <a:stretch>
            <a:fillRect/>
          </a:stretch>
        </p:blipFill>
        <p:spPr bwMode="gray">
          <a:xfrm>
            <a:off x="982663" y="5841750"/>
            <a:ext cx="540000" cy="540000"/>
          </a:xfrm>
          <a:prstGeom prst="rect">
            <a:avLst/>
          </a:prstGeom>
        </p:spPr>
      </p:pic>
      <p:pic>
        <p:nvPicPr>
          <p:cNvPr id="249" name="Grafik 248" descr="Sprache mit einfarbiger Füllung">
            <a:extLst>
              <a:ext uri="{FF2B5EF4-FFF2-40B4-BE49-F238E27FC236}">
                <a16:creationId xmlns:a16="http://schemas.microsoft.com/office/drawing/2014/main" id="{8FEE3A98-FC6F-62F5-80B8-C7292BC8F81D}"/>
              </a:ext>
            </a:extLst>
          </p:cNvPr>
          <p:cNvPicPr>
            <a:picLocks noChangeAspect="1"/>
          </p:cNvPicPr>
          <p:nvPr/>
        </p:nvPicPr>
        <p:blipFill>
          <a:blip r:embed="rId149">
            <a:extLst>
              <a:ext uri="{96DAC541-7B7A-43D3-8B79-37D633B846F1}">
                <asvg:svgBlip xmlns:asvg="http://schemas.microsoft.com/office/drawing/2016/SVG/main" r:embed="rId150"/>
              </a:ext>
            </a:extLst>
          </a:blip>
          <a:stretch>
            <a:fillRect/>
          </a:stretch>
        </p:blipFill>
        <p:spPr bwMode="gray">
          <a:xfrm>
            <a:off x="8592375" y="5841750"/>
            <a:ext cx="540000" cy="540000"/>
          </a:xfrm>
          <a:prstGeom prst="rect">
            <a:avLst/>
          </a:prstGeom>
        </p:spPr>
      </p:pic>
      <p:pic>
        <p:nvPicPr>
          <p:cNvPr id="250" name="Grafik 249" descr="Wasser mit einfarbiger Füllung">
            <a:extLst>
              <a:ext uri="{FF2B5EF4-FFF2-40B4-BE49-F238E27FC236}">
                <a16:creationId xmlns:a16="http://schemas.microsoft.com/office/drawing/2014/main" id="{400910F2-3C6D-4562-97AB-3F112E40B88A}"/>
              </a:ext>
            </a:extLst>
          </p:cNvPr>
          <p:cNvPicPr>
            <a:picLocks noChangeAspect="1"/>
          </p:cNvPicPr>
          <p:nvPr/>
        </p:nvPicPr>
        <p:blipFill>
          <a:blip r:embed="rId151">
            <a:extLst>
              <a:ext uri="{96DAC541-7B7A-43D3-8B79-37D633B846F1}">
                <asvg:svgBlip xmlns:asvg="http://schemas.microsoft.com/office/drawing/2016/SVG/main" r:embed="rId152"/>
              </a:ext>
            </a:extLst>
          </a:blip>
          <a:stretch>
            <a:fillRect/>
          </a:stretch>
        </p:blipFill>
        <p:spPr bwMode="gray">
          <a:xfrm>
            <a:off x="9975959" y="5841750"/>
            <a:ext cx="540000" cy="540000"/>
          </a:xfrm>
          <a:prstGeom prst="rect">
            <a:avLst/>
          </a:prstGeom>
        </p:spPr>
      </p:pic>
      <p:pic>
        <p:nvPicPr>
          <p:cNvPr id="252" name="Grafik 251" descr="Koffer mit einfarbiger Füllung">
            <a:extLst>
              <a:ext uri="{FF2B5EF4-FFF2-40B4-BE49-F238E27FC236}">
                <a16:creationId xmlns:a16="http://schemas.microsoft.com/office/drawing/2014/main" id="{DEAB3A5A-4FAA-2A9B-2ECD-D3025EC984E3}"/>
              </a:ext>
            </a:extLst>
          </p:cNvPr>
          <p:cNvPicPr>
            <a:picLocks noChangeAspect="1"/>
          </p:cNvPicPr>
          <p:nvPr/>
        </p:nvPicPr>
        <p:blipFill>
          <a:blip r:embed="rId153">
            <a:extLst>
              <a:ext uri="{96DAC541-7B7A-43D3-8B79-37D633B846F1}">
                <asvg:svgBlip xmlns:asvg="http://schemas.microsoft.com/office/drawing/2016/SVG/main" r:embed="rId154"/>
              </a:ext>
            </a:extLst>
          </a:blip>
          <a:stretch>
            <a:fillRect/>
          </a:stretch>
        </p:blipFill>
        <p:spPr bwMode="gray">
          <a:xfrm>
            <a:off x="2366247" y="5841750"/>
            <a:ext cx="540000" cy="540000"/>
          </a:xfrm>
          <a:prstGeom prst="rect">
            <a:avLst/>
          </a:prstGeom>
        </p:spPr>
      </p:pic>
      <p:pic>
        <p:nvPicPr>
          <p:cNvPr id="253" name="Grafik 252" descr="Internet mit einfarbiger Füllung">
            <a:extLst>
              <a:ext uri="{FF2B5EF4-FFF2-40B4-BE49-F238E27FC236}">
                <a16:creationId xmlns:a16="http://schemas.microsoft.com/office/drawing/2014/main" id="{1B6E2869-0E37-9BFB-4B3A-0060FCACC77C}"/>
              </a:ext>
            </a:extLst>
          </p:cNvPr>
          <p:cNvPicPr>
            <a:picLocks noChangeAspect="1"/>
          </p:cNvPicPr>
          <p:nvPr/>
        </p:nvPicPr>
        <p:blipFill>
          <a:blip r:embed="rId155">
            <a:extLst>
              <a:ext uri="{96DAC541-7B7A-43D3-8B79-37D633B846F1}">
                <asvg:svgBlip xmlns:asvg="http://schemas.microsoft.com/office/drawing/2016/SVG/main" r:embed="rId156"/>
              </a:ext>
            </a:extLst>
          </a:blip>
          <a:stretch>
            <a:fillRect/>
          </a:stretch>
        </p:blipFill>
        <p:spPr>
          <a:xfrm>
            <a:off x="7902753" y="4043751"/>
            <a:ext cx="540000" cy="540000"/>
          </a:xfrm>
          <a:prstGeom prst="rect">
            <a:avLst/>
          </a:prstGeom>
        </p:spPr>
      </p:pic>
      <p:pic>
        <p:nvPicPr>
          <p:cNvPr id="255" name="Grafik 254" descr="Lupe mit einfarbiger Füllung">
            <a:extLst>
              <a:ext uri="{FF2B5EF4-FFF2-40B4-BE49-F238E27FC236}">
                <a16:creationId xmlns:a16="http://schemas.microsoft.com/office/drawing/2014/main" id="{1A6B93A3-BEF8-9798-0F14-397AF624AF29}"/>
              </a:ext>
            </a:extLst>
          </p:cNvPr>
          <p:cNvPicPr>
            <a:picLocks noChangeAspect="1"/>
          </p:cNvPicPr>
          <p:nvPr/>
        </p:nvPicPr>
        <p:blipFill>
          <a:blip r:embed="rId157">
            <a:extLst>
              <a:ext uri="{96DAC541-7B7A-43D3-8B79-37D633B846F1}">
                <asvg:svgBlip xmlns:asvg="http://schemas.microsoft.com/office/drawing/2016/SVG/main" r:embed="rId158"/>
              </a:ext>
            </a:extLst>
          </a:blip>
          <a:stretch>
            <a:fillRect/>
          </a:stretch>
        </p:blipFill>
        <p:spPr bwMode="gray">
          <a:xfrm>
            <a:off x="10667750" y="5841750"/>
            <a:ext cx="540000" cy="540000"/>
          </a:xfrm>
          <a:prstGeom prst="rect">
            <a:avLst/>
          </a:prstGeom>
        </p:spPr>
      </p:pic>
      <p:pic>
        <p:nvPicPr>
          <p:cNvPr id="256" name="Grafik 255" descr="Rakete mit einfarbiger Füllung">
            <a:extLst>
              <a:ext uri="{FF2B5EF4-FFF2-40B4-BE49-F238E27FC236}">
                <a16:creationId xmlns:a16="http://schemas.microsoft.com/office/drawing/2014/main" id="{04A14231-EF8E-8855-9D83-D87B35787A78}"/>
              </a:ext>
            </a:extLst>
          </p:cNvPr>
          <p:cNvPicPr>
            <a:picLocks noChangeAspect="1"/>
          </p:cNvPicPr>
          <p:nvPr/>
        </p:nvPicPr>
        <p:blipFill>
          <a:blip r:embed="rId159">
            <a:extLst>
              <a:ext uri="{96DAC541-7B7A-43D3-8B79-37D633B846F1}">
                <asvg:svgBlip xmlns:asvg="http://schemas.microsoft.com/office/drawing/2016/SVG/main" r:embed="rId160"/>
              </a:ext>
            </a:extLst>
          </a:blip>
          <a:stretch>
            <a:fillRect/>
          </a:stretch>
        </p:blipFill>
        <p:spPr bwMode="gray">
          <a:xfrm>
            <a:off x="9975701" y="2242209"/>
            <a:ext cx="540000" cy="540000"/>
          </a:xfrm>
          <a:prstGeom prst="rect">
            <a:avLst/>
          </a:prstGeom>
        </p:spPr>
      </p:pic>
      <p:pic>
        <p:nvPicPr>
          <p:cNvPr id="10" name="Grafik 9" descr="Männlich mit einfarbiger Füllung">
            <a:extLst>
              <a:ext uri="{FF2B5EF4-FFF2-40B4-BE49-F238E27FC236}">
                <a16:creationId xmlns:a16="http://schemas.microsoft.com/office/drawing/2014/main" id="{CD348B90-5D9F-68A1-08AD-8469B440CA59}"/>
              </a:ext>
            </a:extLst>
          </p:cNvPr>
          <p:cNvPicPr>
            <a:picLocks noChangeAspect="1"/>
          </p:cNvPicPr>
          <p:nvPr/>
        </p:nvPicPr>
        <p:blipFill>
          <a:blip r:embed="rId161">
            <a:extLst>
              <a:ext uri="{96DAC541-7B7A-43D3-8B79-37D633B846F1}">
                <asvg:svgBlip xmlns:asvg="http://schemas.microsoft.com/office/drawing/2016/SVG/main" r:embed="rId162"/>
              </a:ext>
            </a:extLst>
          </a:blip>
          <a:stretch>
            <a:fillRect/>
          </a:stretch>
        </p:blipFill>
        <p:spPr bwMode="gray">
          <a:xfrm>
            <a:off x="1681997" y="2233147"/>
            <a:ext cx="540000" cy="540000"/>
          </a:xfrm>
          <a:prstGeom prst="rect">
            <a:avLst/>
          </a:prstGeom>
        </p:spPr>
      </p:pic>
      <p:pic>
        <p:nvPicPr>
          <p:cNvPr id="11" name="Grafik 10" descr="Weiblich mit einfarbiger Füllung">
            <a:extLst>
              <a:ext uri="{FF2B5EF4-FFF2-40B4-BE49-F238E27FC236}">
                <a16:creationId xmlns:a16="http://schemas.microsoft.com/office/drawing/2014/main" id="{8818135B-5A5B-5A14-C8F7-BEB3CBA47001}"/>
              </a:ext>
            </a:extLst>
          </p:cNvPr>
          <p:cNvPicPr>
            <a:picLocks noChangeAspect="1"/>
          </p:cNvPicPr>
          <p:nvPr/>
        </p:nvPicPr>
        <p:blipFill>
          <a:blip r:embed="rId163">
            <a:extLst>
              <a:ext uri="{96DAC541-7B7A-43D3-8B79-37D633B846F1}">
                <asvg:svgBlip xmlns:asvg="http://schemas.microsoft.com/office/drawing/2016/SVG/main" r:embed="rId164"/>
              </a:ext>
            </a:extLst>
          </a:blip>
          <a:stretch>
            <a:fillRect/>
          </a:stretch>
        </p:blipFill>
        <p:spPr bwMode="gray">
          <a:xfrm>
            <a:off x="990994" y="2233147"/>
            <a:ext cx="540000" cy="540000"/>
          </a:xfrm>
          <a:prstGeom prst="rect">
            <a:avLst/>
          </a:prstGeom>
        </p:spPr>
      </p:pic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AF49F0C1-EE7C-03ED-44A3-999C8954474A}"/>
              </a:ext>
            </a:extLst>
          </p:cNvPr>
          <p:cNvSpPr/>
          <p:nvPr/>
        </p:nvSpPr>
        <p:spPr bwMode="gray">
          <a:xfrm>
            <a:off x="2442325" y="2255017"/>
            <a:ext cx="364118" cy="496260"/>
          </a:xfrm>
          <a:custGeom>
            <a:avLst/>
            <a:gdLst>
              <a:gd name="connsiteX0" fmla="*/ 285221 w 659242"/>
              <a:gd name="connsiteY0" fmla="*/ 150116 h 898492"/>
              <a:gd name="connsiteX1" fmla="*/ 126963 w 659242"/>
              <a:gd name="connsiteY1" fmla="*/ 215760 h 898492"/>
              <a:gd name="connsiteX2" fmla="*/ 126963 w 659242"/>
              <a:gd name="connsiteY2" fmla="*/ 532278 h 898492"/>
              <a:gd name="connsiteX3" fmla="*/ 443479 w 659242"/>
              <a:gd name="connsiteY3" fmla="*/ 532278 h 898492"/>
              <a:gd name="connsiteX4" fmla="*/ 443479 w 659242"/>
              <a:gd name="connsiteY4" fmla="*/ 215760 h 898492"/>
              <a:gd name="connsiteX5" fmla="*/ 285221 w 659242"/>
              <a:gd name="connsiteY5" fmla="*/ 150116 h 898492"/>
              <a:gd name="connsiteX6" fmla="*/ 500474 w 659242"/>
              <a:gd name="connsiteY6" fmla="*/ 0 h 898492"/>
              <a:gd name="connsiteX7" fmla="*/ 659242 w 659242"/>
              <a:gd name="connsiteY7" fmla="*/ 0 h 898492"/>
              <a:gd name="connsiteX8" fmla="*/ 659242 w 659242"/>
              <a:gd name="connsiteY8" fmla="*/ 158767 h 898492"/>
              <a:gd name="connsiteX9" fmla="*/ 601230 w 659242"/>
              <a:gd name="connsiteY9" fmla="*/ 100756 h 898492"/>
              <a:gd name="connsiteX10" fmla="*/ 506580 w 659242"/>
              <a:gd name="connsiteY10" fmla="*/ 195406 h 898492"/>
              <a:gd name="connsiteX11" fmla="*/ 486224 w 659242"/>
              <a:gd name="connsiteY11" fmla="*/ 576040 h 898492"/>
              <a:gd name="connsiteX12" fmla="*/ 339205 w 659242"/>
              <a:gd name="connsiteY12" fmla="*/ 654040 h 898492"/>
              <a:gd name="connsiteX13" fmla="*/ 319602 w 659242"/>
              <a:gd name="connsiteY13" fmla="*/ 655911 h 898492"/>
              <a:gd name="connsiteX14" fmla="*/ 319602 w 659242"/>
              <a:gd name="connsiteY14" fmla="*/ 756010 h 898492"/>
              <a:gd name="connsiteX15" fmla="*/ 401021 w 659242"/>
              <a:gd name="connsiteY15" fmla="*/ 756010 h 898492"/>
              <a:gd name="connsiteX16" fmla="*/ 401021 w 659242"/>
              <a:gd name="connsiteY16" fmla="*/ 817073 h 898492"/>
              <a:gd name="connsiteX17" fmla="*/ 319602 w 659242"/>
              <a:gd name="connsiteY17" fmla="*/ 817073 h 898492"/>
              <a:gd name="connsiteX18" fmla="*/ 319602 w 659242"/>
              <a:gd name="connsiteY18" fmla="*/ 898492 h 898492"/>
              <a:gd name="connsiteX19" fmla="*/ 258536 w 659242"/>
              <a:gd name="connsiteY19" fmla="*/ 898492 h 898492"/>
              <a:gd name="connsiteX20" fmla="*/ 258536 w 659242"/>
              <a:gd name="connsiteY20" fmla="*/ 817073 h 898492"/>
              <a:gd name="connsiteX21" fmla="*/ 177117 w 659242"/>
              <a:gd name="connsiteY21" fmla="*/ 817073 h 898492"/>
              <a:gd name="connsiteX22" fmla="*/ 177117 w 659242"/>
              <a:gd name="connsiteY22" fmla="*/ 756010 h 898492"/>
              <a:gd name="connsiteX23" fmla="*/ 258536 w 659242"/>
              <a:gd name="connsiteY23" fmla="*/ 756010 h 898492"/>
              <a:gd name="connsiteX24" fmla="*/ 258536 w 659242"/>
              <a:gd name="connsiteY24" fmla="*/ 656742 h 898492"/>
              <a:gd name="connsiteX25" fmla="*/ 230220 w 659242"/>
              <a:gd name="connsiteY25" fmla="*/ 654040 h 898492"/>
              <a:gd name="connsiteX26" fmla="*/ 83199 w 659242"/>
              <a:gd name="connsiteY26" fmla="*/ 576040 h 898492"/>
              <a:gd name="connsiteX27" fmla="*/ 83199 w 659242"/>
              <a:gd name="connsiteY27" fmla="*/ 173015 h 898492"/>
              <a:gd name="connsiteX28" fmla="*/ 463835 w 659242"/>
              <a:gd name="connsiteY28" fmla="*/ 152661 h 898492"/>
              <a:gd name="connsiteX29" fmla="*/ 558486 w 659242"/>
              <a:gd name="connsiteY29" fmla="*/ 58011 h 89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59242" h="898492">
                <a:moveTo>
                  <a:pt x="285221" y="150116"/>
                </a:moveTo>
                <a:cubicBezTo>
                  <a:pt x="227974" y="150116"/>
                  <a:pt x="170726" y="171997"/>
                  <a:pt x="126963" y="215760"/>
                </a:cubicBezTo>
                <a:cubicBezTo>
                  <a:pt x="39438" y="303285"/>
                  <a:pt x="39438" y="444751"/>
                  <a:pt x="126963" y="532278"/>
                </a:cubicBezTo>
                <a:cubicBezTo>
                  <a:pt x="214488" y="619804"/>
                  <a:pt x="355954" y="619804"/>
                  <a:pt x="443479" y="532278"/>
                </a:cubicBezTo>
                <a:cubicBezTo>
                  <a:pt x="529988" y="445770"/>
                  <a:pt x="531004" y="303285"/>
                  <a:pt x="443479" y="215760"/>
                </a:cubicBezTo>
                <a:cubicBezTo>
                  <a:pt x="399717" y="171997"/>
                  <a:pt x="342469" y="150116"/>
                  <a:pt x="285221" y="150116"/>
                </a:cubicBezTo>
                <a:close/>
                <a:moveTo>
                  <a:pt x="500474" y="0"/>
                </a:moveTo>
                <a:lnTo>
                  <a:pt x="659242" y="0"/>
                </a:lnTo>
                <a:lnTo>
                  <a:pt x="659242" y="158767"/>
                </a:lnTo>
                <a:lnTo>
                  <a:pt x="601230" y="100756"/>
                </a:lnTo>
                <a:lnTo>
                  <a:pt x="506580" y="195406"/>
                </a:lnTo>
                <a:cubicBezTo>
                  <a:pt x="597160" y="307358"/>
                  <a:pt x="590035" y="472232"/>
                  <a:pt x="486224" y="576040"/>
                </a:cubicBezTo>
                <a:cubicBezTo>
                  <a:pt x="444624" y="617640"/>
                  <a:pt x="393149" y="643640"/>
                  <a:pt x="339205" y="654040"/>
                </a:cubicBezTo>
                <a:lnTo>
                  <a:pt x="319602" y="655911"/>
                </a:lnTo>
                <a:lnTo>
                  <a:pt x="319602" y="756010"/>
                </a:lnTo>
                <a:lnTo>
                  <a:pt x="401021" y="756010"/>
                </a:lnTo>
                <a:lnTo>
                  <a:pt x="401021" y="817073"/>
                </a:lnTo>
                <a:lnTo>
                  <a:pt x="319602" y="817073"/>
                </a:lnTo>
                <a:lnTo>
                  <a:pt x="319602" y="898492"/>
                </a:lnTo>
                <a:lnTo>
                  <a:pt x="258536" y="898492"/>
                </a:lnTo>
                <a:lnTo>
                  <a:pt x="258536" y="817073"/>
                </a:lnTo>
                <a:lnTo>
                  <a:pt x="177117" y="817073"/>
                </a:lnTo>
                <a:lnTo>
                  <a:pt x="177117" y="756010"/>
                </a:lnTo>
                <a:lnTo>
                  <a:pt x="258536" y="756010"/>
                </a:lnTo>
                <a:lnTo>
                  <a:pt x="258536" y="656742"/>
                </a:lnTo>
                <a:lnTo>
                  <a:pt x="230220" y="654040"/>
                </a:lnTo>
                <a:cubicBezTo>
                  <a:pt x="176275" y="643640"/>
                  <a:pt x="124800" y="617640"/>
                  <a:pt x="83199" y="576040"/>
                </a:cubicBezTo>
                <a:cubicBezTo>
                  <a:pt x="-27734" y="465107"/>
                  <a:pt x="-27734" y="283948"/>
                  <a:pt x="83199" y="173015"/>
                </a:cubicBezTo>
                <a:cubicBezTo>
                  <a:pt x="187010" y="69207"/>
                  <a:pt x="351883" y="62082"/>
                  <a:pt x="463835" y="152661"/>
                </a:cubicBezTo>
                <a:lnTo>
                  <a:pt x="558486" y="580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 dirty="0"/>
          </a:p>
        </p:txBody>
      </p:sp>
      <p:pic>
        <p:nvPicPr>
          <p:cNvPr id="13" name="Grafik 12" descr="Geschäftswachstum mit einfarbiger Füllung">
            <a:extLst>
              <a:ext uri="{FF2B5EF4-FFF2-40B4-BE49-F238E27FC236}">
                <a16:creationId xmlns:a16="http://schemas.microsoft.com/office/drawing/2014/main" id="{97A8D6E5-FEC0-44D9-BEDB-3A109EA51E52}"/>
              </a:ext>
            </a:extLst>
          </p:cNvPr>
          <p:cNvPicPr>
            <a:picLocks noChangeAspect="1"/>
          </p:cNvPicPr>
          <p:nvPr/>
        </p:nvPicPr>
        <p:blipFill>
          <a:blip r:embed="rId165">
            <a:extLst>
              <a:ext uri="{96DAC541-7B7A-43D3-8B79-37D633B846F1}">
                <asvg:svgBlip xmlns:asvg="http://schemas.microsoft.com/office/drawing/2016/SVG/main" r:embed="rId166"/>
              </a:ext>
            </a:extLst>
          </a:blip>
          <a:stretch>
            <a:fillRect/>
          </a:stretch>
        </p:blipFill>
        <p:spPr bwMode="gray">
          <a:xfrm>
            <a:off x="3064003" y="2233147"/>
            <a:ext cx="540000" cy="540000"/>
          </a:xfrm>
          <a:prstGeom prst="rect">
            <a:avLst/>
          </a:prstGeom>
        </p:spPr>
      </p:pic>
      <p:pic>
        <p:nvPicPr>
          <p:cNvPr id="14" name="Grafik 13" descr="Gabelung in der Straße mit einfarbiger Füllung">
            <a:extLst>
              <a:ext uri="{FF2B5EF4-FFF2-40B4-BE49-F238E27FC236}">
                <a16:creationId xmlns:a16="http://schemas.microsoft.com/office/drawing/2014/main" id="{FE59A361-17F6-970E-1289-693F27064A5E}"/>
              </a:ext>
            </a:extLst>
          </p:cNvPr>
          <p:cNvPicPr>
            <a:picLocks noChangeAspect="1"/>
          </p:cNvPicPr>
          <p:nvPr/>
        </p:nvPicPr>
        <p:blipFill>
          <a:blip r:embed="rId167">
            <a:extLst>
              <a:ext uri="{96DAC541-7B7A-43D3-8B79-37D633B846F1}">
                <asvg:svgBlip xmlns:asvg="http://schemas.microsoft.com/office/drawing/2016/SVG/main" r:embed="rId168"/>
              </a:ext>
            </a:extLst>
          </a:blip>
          <a:stretch>
            <a:fillRect/>
          </a:stretch>
        </p:blipFill>
        <p:spPr bwMode="gray">
          <a:xfrm>
            <a:off x="3755006" y="2233147"/>
            <a:ext cx="540000" cy="540000"/>
          </a:xfrm>
          <a:prstGeom prst="rect">
            <a:avLst/>
          </a:prstGeom>
        </p:spPr>
      </p:pic>
      <p:pic>
        <p:nvPicPr>
          <p:cNvPr id="15" name="Grafik 14" descr="Cursor mit einfarbiger Füllung">
            <a:extLst>
              <a:ext uri="{FF2B5EF4-FFF2-40B4-BE49-F238E27FC236}">
                <a16:creationId xmlns:a16="http://schemas.microsoft.com/office/drawing/2014/main" id="{E8612C4F-F467-0B5D-D772-F7471C42EA37}"/>
              </a:ext>
            </a:extLst>
          </p:cNvPr>
          <p:cNvPicPr>
            <a:picLocks noChangeAspect="1"/>
          </p:cNvPicPr>
          <p:nvPr/>
        </p:nvPicPr>
        <p:blipFill>
          <a:blip r:embed="rId169">
            <a:extLst>
              <a:ext uri="{96DAC541-7B7A-43D3-8B79-37D633B846F1}">
                <asvg:svgBlip xmlns:asvg="http://schemas.microsoft.com/office/drawing/2016/SVG/main" r:embed="rId170"/>
              </a:ext>
            </a:extLst>
          </a:blip>
          <a:stretch>
            <a:fillRect/>
          </a:stretch>
        </p:blipFill>
        <p:spPr bwMode="gray">
          <a:xfrm>
            <a:off x="4446009" y="2233147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Icons 3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0987834" y="6591775"/>
            <a:ext cx="569066" cy="92333"/>
          </a:xfrm>
        </p:spPr>
        <p:txBody>
          <a:bodyPr/>
          <a:lstStyle/>
          <a:p>
            <a:r>
              <a:rPr lang="de-DE" dirty="0"/>
              <a:t>PAYBACK Icons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787244" y="6517302"/>
            <a:ext cx="70532" cy="184666"/>
          </a:xfrm>
        </p:spPr>
        <p:txBody>
          <a:bodyPr/>
          <a:lstStyle/>
          <a:p>
            <a:fld id="{2B76A6F7-0816-412C-B847-14B91D1FF33F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234" name="Grafik 233" descr="Klassenzimmer mit einfarbiger Füllung">
            <a:extLst>
              <a:ext uri="{FF2B5EF4-FFF2-40B4-BE49-F238E27FC236}">
                <a16:creationId xmlns:a16="http://schemas.microsoft.com/office/drawing/2014/main" id="{72744428-70AA-1E15-C637-583FD60E3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71161" y="1355798"/>
            <a:ext cx="540000" cy="540000"/>
          </a:xfrm>
          <a:prstGeom prst="rect">
            <a:avLst/>
          </a:prstGeom>
        </p:spPr>
      </p:pic>
      <p:pic>
        <p:nvPicPr>
          <p:cNvPr id="235" name="Grafik 234" descr="Krebs mit einfarbiger Füllung">
            <a:extLst>
              <a:ext uri="{FF2B5EF4-FFF2-40B4-BE49-F238E27FC236}">
                <a16:creationId xmlns:a16="http://schemas.microsoft.com/office/drawing/2014/main" id="{E7FDA8FF-1C49-DB82-FDEA-DECE065BAA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47296" y="1355798"/>
            <a:ext cx="540000" cy="540000"/>
          </a:xfrm>
          <a:prstGeom prst="rect">
            <a:avLst/>
          </a:prstGeom>
        </p:spPr>
      </p:pic>
      <p:pic>
        <p:nvPicPr>
          <p:cNvPr id="236" name="Grafik 235" descr="Kundenbewertung mit einfarbiger Füllung">
            <a:extLst>
              <a:ext uri="{FF2B5EF4-FFF2-40B4-BE49-F238E27FC236}">
                <a16:creationId xmlns:a16="http://schemas.microsoft.com/office/drawing/2014/main" id="{4DC7C863-FE7E-1E5C-376D-1379C5F835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9116" y="1355798"/>
            <a:ext cx="540000" cy="540000"/>
          </a:xfrm>
          <a:prstGeom prst="rect">
            <a:avLst/>
          </a:prstGeom>
        </p:spPr>
      </p:pic>
      <p:pic>
        <p:nvPicPr>
          <p:cNvPr id="238" name="Grafik 237" descr="Blatt mit einfarbiger Füllung">
            <a:extLst>
              <a:ext uri="{FF2B5EF4-FFF2-40B4-BE49-F238E27FC236}">
                <a16:creationId xmlns:a16="http://schemas.microsoft.com/office/drawing/2014/main" id="{E7230D22-B1CE-7B95-2168-940E6FD1CC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gray">
          <a:xfrm>
            <a:off x="2363206" y="1355798"/>
            <a:ext cx="540000" cy="540000"/>
          </a:xfrm>
          <a:prstGeom prst="rect">
            <a:avLst/>
          </a:prstGeom>
        </p:spPr>
      </p:pic>
      <p:pic>
        <p:nvPicPr>
          <p:cNvPr id="240" name="Grafik 239" descr="Offene Hand mit Pflanze mit einfarbiger Füllung">
            <a:extLst>
              <a:ext uri="{FF2B5EF4-FFF2-40B4-BE49-F238E27FC236}">
                <a16:creationId xmlns:a16="http://schemas.microsoft.com/office/drawing/2014/main" id="{5A3F1A5D-7251-56CB-6787-9D57CD71BB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 bwMode="gray">
          <a:xfrm>
            <a:off x="3055251" y="1355798"/>
            <a:ext cx="540000" cy="540000"/>
          </a:xfrm>
          <a:prstGeom prst="rect">
            <a:avLst/>
          </a:prstGeom>
        </p:spPr>
      </p:pic>
      <p:pic>
        <p:nvPicPr>
          <p:cNvPr id="242" name="Grafik 241" descr="Angeln mit einfarbiger Füllung">
            <a:extLst>
              <a:ext uri="{FF2B5EF4-FFF2-40B4-BE49-F238E27FC236}">
                <a16:creationId xmlns:a16="http://schemas.microsoft.com/office/drawing/2014/main" id="{0BF74122-BAFD-4775-BD25-0D1ACF0E43B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39341" y="1355798"/>
            <a:ext cx="540000" cy="540000"/>
          </a:xfrm>
          <a:prstGeom prst="rect">
            <a:avLst/>
          </a:prstGeom>
        </p:spPr>
      </p:pic>
      <p:pic>
        <p:nvPicPr>
          <p:cNvPr id="3" name="Grafik 2" descr="Volltreffer mit einfarbiger Füllung">
            <a:extLst>
              <a:ext uri="{FF2B5EF4-FFF2-40B4-BE49-F238E27FC236}">
                <a16:creationId xmlns:a16="http://schemas.microsoft.com/office/drawing/2014/main" id="{B5771F92-2665-0831-BED8-528165B38AC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 bwMode="gray">
          <a:xfrm>
            <a:off x="7156716" y="2255592"/>
            <a:ext cx="540000" cy="540000"/>
          </a:xfrm>
          <a:prstGeom prst="rect">
            <a:avLst/>
          </a:prstGeom>
        </p:spPr>
      </p:pic>
      <p:pic>
        <p:nvPicPr>
          <p:cNvPr id="4" name="Grafik 3" descr="Euro mit einfarbiger Füllung">
            <a:extLst>
              <a:ext uri="{FF2B5EF4-FFF2-40B4-BE49-F238E27FC236}">
                <a16:creationId xmlns:a16="http://schemas.microsoft.com/office/drawing/2014/main" id="{72AEE91B-F3CA-CA44-7592-D1EAEA36225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gray">
          <a:xfrm>
            <a:off x="5097516" y="2255592"/>
            <a:ext cx="540000" cy="540000"/>
          </a:xfrm>
          <a:prstGeom prst="rect">
            <a:avLst/>
          </a:prstGeom>
        </p:spPr>
      </p:pic>
      <p:pic>
        <p:nvPicPr>
          <p:cNvPr id="5" name="Grafik 4" descr="Start mit einfarbiger Füllung">
            <a:extLst>
              <a:ext uri="{FF2B5EF4-FFF2-40B4-BE49-F238E27FC236}">
                <a16:creationId xmlns:a16="http://schemas.microsoft.com/office/drawing/2014/main" id="{046D6E72-C58B-B3C8-F44D-AF938D79311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 bwMode="gray">
          <a:xfrm>
            <a:off x="7843116" y="2255592"/>
            <a:ext cx="540000" cy="540000"/>
          </a:xfrm>
          <a:prstGeom prst="rect">
            <a:avLst/>
          </a:prstGeom>
        </p:spPr>
      </p:pic>
      <p:pic>
        <p:nvPicPr>
          <p:cNvPr id="7" name="Grafik 6" descr="Warenkorb mit einfarbiger Füllung">
            <a:extLst>
              <a:ext uri="{FF2B5EF4-FFF2-40B4-BE49-F238E27FC236}">
                <a16:creationId xmlns:a16="http://schemas.microsoft.com/office/drawing/2014/main" id="{968FD793-D0AB-FB38-7019-AAB49B73172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 bwMode="gray">
          <a:xfrm>
            <a:off x="4411116" y="2255592"/>
            <a:ext cx="540000" cy="540000"/>
          </a:xfrm>
          <a:prstGeom prst="rect">
            <a:avLst/>
          </a:prstGeom>
        </p:spPr>
      </p:pic>
      <p:pic>
        <p:nvPicPr>
          <p:cNvPr id="8" name="Grafik 7" descr="Barcode mit einfarbiger Füllung">
            <a:extLst>
              <a:ext uri="{FF2B5EF4-FFF2-40B4-BE49-F238E27FC236}">
                <a16:creationId xmlns:a16="http://schemas.microsoft.com/office/drawing/2014/main" id="{1E51CE75-B9D3-9564-734E-06FE9D00300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 bwMode="gray">
          <a:xfrm>
            <a:off x="3724716" y="2255592"/>
            <a:ext cx="540000" cy="540000"/>
          </a:xfrm>
          <a:prstGeom prst="rect">
            <a:avLst/>
          </a:prstGeom>
        </p:spPr>
      </p:pic>
      <p:pic>
        <p:nvPicPr>
          <p:cNvPr id="9" name="Grafik 8" descr="Lachendes Gesicht mit einfarbiger Füllung mit einfarbiger Füllung">
            <a:extLst>
              <a:ext uri="{FF2B5EF4-FFF2-40B4-BE49-F238E27FC236}">
                <a16:creationId xmlns:a16="http://schemas.microsoft.com/office/drawing/2014/main" id="{E1192513-4864-B6FE-6809-15D23DE2C34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 bwMode="gray">
          <a:xfrm>
            <a:off x="2351916" y="2255592"/>
            <a:ext cx="540000" cy="540000"/>
          </a:xfrm>
          <a:prstGeom prst="rect">
            <a:avLst/>
          </a:prstGeom>
        </p:spPr>
      </p:pic>
      <p:pic>
        <p:nvPicPr>
          <p:cNvPr id="10" name="Grafik 9" descr="Neutrales Gesicht mit einfarbiger Füllung mit einfarbiger Füllung">
            <a:extLst>
              <a:ext uri="{FF2B5EF4-FFF2-40B4-BE49-F238E27FC236}">
                <a16:creationId xmlns:a16="http://schemas.microsoft.com/office/drawing/2014/main" id="{804C9E03-44BE-82F1-0A7C-063B7A63D23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 bwMode="gray">
          <a:xfrm>
            <a:off x="3038316" y="2255592"/>
            <a:ext cx="540000" cy="540000"/>
          </a:xfrm>
          <a:prstGeom prst="rect">
            <a:avLst/>
          </a:prstGeom>
        </p:spPr>
      </p:pic>
      <p:pic>
        <p:nvPicPr>
          <p:cNvPr id="11" name="Grafik 10" descr="Trauriges Gesicht mit einfarbiger Füllung mit einfarbiger Füllung">
            <a:extLst>
              <a:ext uri="{FF2B5EF4-FFF2-40B4-BE49-F238E27FC236}">
                <a16:creationId xmlns:a16="http://schemas.microsoft.com/office/drawing/2014/main" id="{4C65FE22-A6A1-9E97-9B41-D428128A521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 bwMode="gray">
          <a:xfrm>
            <a:off x="1665516" y="2255592"/>
            <a:ext cx="540000" cy="540000"/>
          </a:xfrm>
          <a:prstGeom prst="rect">
            <a:avLst/>
          </a:prstGeom>
        </p:spPr>
      </p:pic>
      <p:pic>
        <p:nvPicPr>
          <p:cNvPr id="12" name="Grafik 11" descr="Einkaufstasche mit einfarbiger Füllung">
            <a:extLst>
              <a:ext uri="{FF2B5EF4-FFF2-40B4-BE49-F238E27FC236}">
                <a16:creationId xmlns:a16="http://schemas.microsoft.com/office/drawing/2014/main" id="{D0CEB70C-E7C7-3E5F-0524-F5B9FDB1B7E0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783916" y="2255592"/>
            <a:ext cx="540000" cy="540000"/>
          </a:xfrm>
          <a:prstGeom prst="rect">
            <a:avLst/>
          </a:prstGeom>
        </p:spPr>
      </p:pic>
      <p:pic>
        <p:nvPicPr>
          <p:cNvPr id="13" name="Grafik 12" descr="Registrierkasse mit einfarbiger Füllung">
            <a:extLst>
              <a:ext uri="{FF2B5EF4-FFF2-40B4-BE49-F238E27FC236}">
                <a16:creationId xmlns:a16="http://schemas.microsoft.com/office/drawing/2014/main" id="{1861B061-50A1-6138-4C3B-7F17B8880F1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470316" y="2255592"/>
            <a:ext cx="540000" cy="540000"/>
          </a:xfrm>
          <a:prstGeom prst="rect">
            <a:avLst/>
          </a:prstGeom>
        </p:spPr>
      </p:pic>
      <p:pic>
        <p:nvPicPr>
          <p:cNvPr id="14" name="Grafik 13" descr="Computer mit einfarbiger Füllung">
            <a:extLst>
              <a:ext uri="{FF2B5EF4-FFF2-40B4-BE49-F238E27FC236}">
                <a16:creationId xmlns:a16="http://schemas.microsoft.com/office/drawing/2014/main" id="{371CC988-A525-59E7-8319-A1547BE3C695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 bwMode="gray">
          <a:xfrm>
            <a:off x="2423853" y="3152820"/>
            <a:ext cx="540000" cy="540000"/>
          </a:xfrm>
          <a:prstGeom prst="rect">
            <a:avLst/>
          </a:prstGeom>
        </p:spPr>
      </p:pic>
      <p:pic>
        <p:nvPicPr>
          <p:cNvPr id="15" name="Grafik 14" descr="Kreditkarte mit einfarbiger Füllung">
            <a:extLst>
              <a:ext uri="{FF2B5EF4-FFF2-40B4-BE49-F238E27FC236}">
                <a16:creationId xmlns:a16="http://schemas.microsoft.com/office/drawing/2014/main" id="{DB5DE4BB-CFF7-56A4-2227-F0969FE219BE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 bwMode="gray">
          <a:xfrm>
            <a:off x="3796653" y="3152820"/>
            <a:ext cx="540000" cy="540000"/>
          </a:xfrm>
          <a:prstGeom prst="rect">
            <a:avLst/>
          </a:prstGeom>
        </p:spPr>
      </p:pic>
      <p:pic>
        <p:nvPicPr>
          <p:cNvPr id="17" name="Grafik 16" descr="Schließendes Anführungszeichen mit einfarbiger Füllung">
            <a:extLst>
              <a:ext uri="{FF2B5EF4-FFF2-40B4-BE49-F238E27FC236}">
                <a16:creationId xmlns:a16="http://schemas.microsoft.com/office/drawing/2014/main" id="{7E97F295-FF1A-C61C-B1C2-B28354DB166F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 bwMode="gray">
          <a:xfrm>
            <a:off x="1737453" y="3152820"/>
            <a:ext cx="540000" cy="540000"/>
          </a:xfrm>
          <a:prstGeom prst="rect">
            <a:avLst/>
          </a:prstGeom>
        </p:spPr>
      </p:pic>
      <p:pic>
        <p:nvPicPr>
          <p:cNvPr id="18" name="Grafik 17" descr="dunkel (mittlere Sonne) mit einfarbiger Füllung">
            <a:extLst>
              <a:ext uri="{FF2B5EF4-FFF2-40B4-BE49-F238E27FC236}">
                <a16:creationId xmlns:a16="http://schemas.microsoft.com/office/drawing/2014/main" id="{13F2C439-8D76-50C5-126A-C72275C2F042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 bwMode="gray">
          <a:xfrm>
            <a:off x="10023088" y="2285167"/>
            <a:ext cx="540000" cy="540000"/>
          </a:xfrm>
          <a:prstGeom prst="rect">
            <a:avLst/>
          </a:prstGeom>
        </p:spPr>
      </p:pic>
      <p:pic>
        <p:nvPicPr>
          <p:cNvPr id="19" name="Grafik 18" descr="Ausrufezeichen mit einfarbiger Füllung">
            <a:extLst>
              <a:ext uri="{FF2B5EF4-FFF2-40B4-BE49-F238E27FC236}">
                <a16:creationId xmlns:a16="http://schemas.microsoft.com/office/drawing/2014/main" id="{D49CAE00-6754-A517-1588-C01E82DF502D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 bwMode="gray">
          <a:xfrm>
            <a:off x="8650288" y="2285167"/>
            <a:ext cx="540000" cy="540000"/>
          </a:xfrm>
          <a:prstGeom prst="rect">
            <a:avLst/>
          </a:prstGeom>
        </p:spPr>
      </p:pic>
      <p:pic>
        <p:nvPicPr>
          <p:cNvPr id="20" name="Grafik 19" descr="Öffnendes Anführungszeichen mit einfarbiger Füllung">
            <a:extLst>
              <a:ext uri="{FF2B5EF4-FFF2-40B4-BE49-F238E27FC236}">
                <a16:creationId xmlns:a16="http://schemas.microsoft.com/office/drawing/2014/main" id="{985F4224-C59C-744F-742E-AD0A08019D4E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 bwMode="gray">
          <a:xfrm>
            <a:off x="1051053" y="3152820"/>
            <a:ext cx="540000" cy="540000"/>
          </a:xfrm>
          <a:prstGeom prst="rect">
            <a:avLst/>
          </a:prstGeom>
        </p:spPr>
      </p:pic>
      <p:pic>
        <p:nvPicPr>
          <p:cNvPr id="21" name="Grafik 20" descr="{0} mit einfarbiger Füllung">
            <a:extLst>
              <a:ext uri="{FF2B5EF4-FFF2-40B4-BE49-F238E27FC236}">
                <a16:creationId xmlns:a16="http://schemas.microsoft.com/office/drawing/2014/main" id="{8EB5B999-876D-107E-C66E-3EC5712EE733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 bwMode="gray">
          <a:xfrm>
            <a:off x="9336688" y="2285167"/>
            <a:ext cx="540000" cy="540000"/>
          </a:xfrm>
          <a:prstGeom prst="rect">
            <a:avLst/>
          </a:prstGeom>
        </p:spPr>
      </p:pic>
      <p:pic>
        <p:nvPicPr>
          <p:cNvPr id="22" name="Grafik 21" descr="Signal mit einfarbiger Füllung">
            <a:extLst>
              <a:ext uri="{FF2B5EF4-FFF2-40B4-BE49-F238E27FC236}">
                <a16:creationId xmlns:a16="http://schemas.microsoft.com/office/drawing/2014/main" id="{D06D95B9-771B-0D28-127D-D51F619E0E29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 bwMode="gray">
          <a:xfrm>
            <a:off x="4483053" y="3152820"/>
            <a:ext cx="540000" cy="540000"/>
          </a:xfrm>
          <a:prstGeom prst="rect">
            <a:avLst/>
          </a:prstGeom>
        </p:spPr>
      </p:pic>
      <p:pic>
        <p:nvPicPr>
          <p:cNvPr id="24" name="Grafik 23" descr="Frau mit einfarbiger Füllung">
            <a:extLst>
              <a:ext uri="{FF2B5EF4-FFF2-40B4-BE49-F238E27FC236}">
                <a16:creationId xmlns:a16="http://schemas.microsoft.com/office/drawing/2014/main" id="{F102DF3A-82AE-6198-F357-ED4BF33266AC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 bwMode="gray">
          <a:xfrm>
            <a:off x="6564857" y="1355798"/>
            <a:ext cx="540000" cy="540000"/>
          </a:xfrm>
          <a:prstGeom prst="rect">
            <a:avLst/>
          </a:prstGeom>
        </p:spPr>
      </p:pic>
      <p:pic>
        <p:nvPicPr>
          <p:cNvPr id="26" name="Grafik 25" descr="Mann mit einfarbiger Füllung">
            <a:extLst>
              <a:ext uri="{FF2B5EF4-FFF2-40B4-BE49-F238E27FC236}">
                <a16:creationId xmlns:a16="http://schemas.microsoft.com/office/drawing/2014/main" id="{2BBC6524-0B15-F8A1-7986-27D08C548A55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 bwMode="gray">
          <a:xfrm>
            <a:off x="5868464" y="1355798"/>
            <a:ext cx="540000" cy="540000"/>
          </a:xfrm>
          <a:prstGeom prst="rect">
            <a:avLst/>
          </a:prstGeom>
        </p:spPr>
      </p:pic>
      <p:pic>
        <p:nvPicPr>
          <p:cNvPr id="27" name="Grafik 26" descr="Hinzufügen mit einfarbiger Füllung">
            <a:extLst>
              <a:ext uri="{FF2B5EF4-FFF2-40B4-BE49-F238E27FC236}">
                <a16:creationId xmlns:a16="http://schemas.microsoft.com/office/drawing/2014/main" id="{5CE32101-B74E-6B68-4F01-D3531BA05FB6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 bwMode="gray">
          <a:xfrm>
            <a:off x="9350429" y="1355798"/>
            <a:ext cx="540000" cy="540000"/>
          </a:xfrm>
          <a:prstGeom prst="rect">
            <a:avLst/>
          </a:prstGeom>
        </p:spPr>
      </p:pic>
      <p:pic>
        <p:nvPicPr>
          <p:cNvPr id="28" name="Grafik 27" descr="Caretzeichen nach rechts mit einfarbiger Füllung">
            <a:extLst>
              <a:ext uri="{FF2B5EF4-FFF2-40B4-BE49-F238E27FC236}">
                <a16:creationId xmlns:a16="http://schemas.microsoft.com/office/drawing/2014/main" id="{1D80C09E-EA56-C424-C7C1-F75FC74D097D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 bwMode="gray">
          <a:xfrm>
            <a:off x="8654036" y="1355798"/>
            <a:ext cx="540000" cy="540000"/>
          </a:xfrm>
          <a:prstGeom prst="rect">
            <a:avLst/>
          </a:prstGeom>
        </p:spPr>
      </p:pic>
      <p:pic>
        <p:nvPicPr>
          <p:cNvPr id="29" name="Grafik 28" descr="Häkchen mit einfarbiger Füllung">
            <a:extLst>
              <a:ext uri="{FF2B5EF4-FFF2-40B4-BE49-F238E27FC236}">
                <a16:creationId xmlns:a16="http://schemas.microsoft.com/office/drawing/2014/main" id="{A45E2966-6C9A-3A9B-0BF3-CE4C2E5CC70C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tretch>
            <a:fillRect/>
          </a:stretch>
        </p:blipFill>
        <p:spPr bwMode="gray">
          <a:xfrm>
            <a:off x="7957643" y="1355798"/>
            <a:ext cx="540000" cy="540000"/>
          </a:xfrm>
          <a:prstGeom prst="rect">
            <a:avLst/>
          </a:prstGeom>
        </p:spPr>
      </p:pic>
      <p:pic>
        <p:nvPicPr>
          <p:cNvPr id="30" name="Grafik 29" descr="Schließen mit einfarbiger Füllung">
            <a:extLst>
              <a:ext uri="{FF2B5EF4-FFF2-40B4-BE49-F238E27FC236}">
                <a16:creationId xmlns:a16="http://schemas.microsoft.com/office/drawing/2014/main" id="{57E8C873-5D3B-EF94-72FD-18CD5D39215B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  <a:stretch>
            <a:fillRect/>
          </a:stretch>
        </p:blipFill>
        <p:spPr bwMode="gray">
          <a:xfrm>
            <a:off x="10653281" y="1355798"/>
            <a:ext cx="540000" cy="540000"/>
          </a:xfrm>
          <a:prstGeom prst="rect">
            <a:avLst/>
          </a:prstGeom>
        </p:spPr>
      </p:pic>
      <p:pic>
        <p:nvPicPr>
          <p:cNvPr id="31" name="Grafik 30" descr="Pfeil nach rechts mit einfarbiger Füllung">
            <a:extLst>
              <a:ext uri="{FF2B5EF4-FFF2-40B4-BE49-F238E27FC236}">
                <a16:creationId xmlns:a16="http://schemas.microsoft.com/office/drawing/2014/main" id="{9DEDC0C0-5523-E42E-E7E0-7C7384A671C0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tretch>
            <a:fillRect/>
          </a:stretch>
        </p:blipFill>
        <p:spPr bwMode="gray">
          <a:xfrm>
            <a:off x="979116" y="2285167"/>
            <a:ext cx="540000" cy="540000"/>
          </a:xfrm>
          <a:prstGeom prst="rect">
            <a:avLst/>
          </a:prstGeom>
        </p:spPr>
      </p:pic>
      <p:pic>
        <p:nvPicPr>
          <p:cNvPr id="224" name="Grafik 223" descr="Gruppe mit einfarbiger Füllung">
            <a:extLst>
              <a:ext uri="{FF2B5EF4-FFF2-40B4-BE49-F238E27FC236}">
                <a16:creationId xmlns:a16="http://schemas.microsoft.com/office/drawing/2014/main" id="{65916418-2EA6-9585-763B-CC4CD39B1A7C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5172071" y="1355798"/>
            <a:ext cx="540000" cy="540000"/>
          </a:xfrm>
          <a:prstGeom prst="rect">
            <a:avLst/>
          </a:prstGeom>
        </p:spPr>
      </p:pic>
      <p:pic>
        <p:nvPicPr>
          <p:cNvPr id="225" name="Grafik 224">
            <a:extLst>
              <a:ext uri="{FF2B5EF4-FFF2-40B4-BE49-F238E27FC236}">
                <a16:creationId xmlns:a16="http://schemas.microsoft.com/office/drawing/2014/main" id="{AEE97AD9-3170-1A4B-D9BD-37787C8FBEDB}"/>
              </a:ext>
            </a:extLst>
          </p:cNvPr>
          <p:cNvPicPr>
            <a:picLocks noChangeAspect="1"/>
          </p:cNvPicPr>
          <p:nvPr/>
        </p:nvPicPr>
        <p:blipFill>
          <a:blip r:embed="rId67">
            <a:extLst>
              <a:ext uri="{96DAC541-7B7A-43D3-8B79-37D633B846F1}">
                <asvg:svgBlip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10046822" y="1589165"/>
            <a:ext cx="450066" cy="73267"/>
          </a:xfrm>
          <a:prstGeom prst="rect">
            <a:avLst/>
          </a:prstGeom>
        </p:spPr>
      </p:pic>
      <p:pic>
        <p:nvPicPr>
          <p:cNvPr id="226" name="Grafik 225" descr="Callcenter mit einfarbiger Füllung">
            <a:extLst>
              <a:ext uri="{FF2B5EF4-FFF2-40B4-BE49-F238E27FC236}">
                <a16:creationId xmlns:a16="http://schemas.microsoft.com/office/drawing/2014/main" id="{8C8BA18D-998E-257C-4C7C-9D9CA1BC46AC}"/>
              </a:ext>
            </a:extLst>
          </p:cNvPr>
          <p:cNvPicPr>
            <a:picLocks noChangeAspect="1"/>
          </p:cNvPicPr>
          <p:nvPr/>
        </p:nvPicPr>
        <p:blipFill>
          <a:blip r:embed="rId69"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 bwMode="gray">
          <a:xfrm>
            <a:off x="7261250" y="1355798"/>
            <a:ext cx="540000" cy="540000"/>
          </a:xfrm>
          <a:prstGeom prst="rect">
            <a:avLst/>
          </a:prstGeom>
        </p:spPr>
      </p:pic>
      <p:pic>
        <p:nvPicPr>
          <p:cNvPr id="227" name="Grafik 226" descr="Herz mit einfarbiger Füllung">
            <a:extLst>
              <a:ext uri="{FF2B5EF4-FFF2-40B4-BE49-F238E27FC236}">
                <a16:creationId xmlns:a16="http://schemas.microsoft.com/office/drawing/2014/main" id="{35080DD8-3EA2-F847-A5CB-0E2CF59F9E53}"/>
              </a:ext>
            </a:extLst>
          </p:cNvPr>
          <p:cNvPicPr>
            <a:picLocks noChangeAspect="1"/>
          </p:cNvPicPr>
          <p:nvPr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 bwMode="gray">
          <a:xfrm>
            <a:off x="9956888" y="3148327"/>
            <a:ext cx="540000" cy="540000"/>
          </a:xfrm>
          <a:prstGeom prst="rect">
            <a:avLst/>
          </a:prstGeom>
        </p:spPr>
      </p:pic>
      <p:pic>
        <p:nvPicPr>
          <p:cNvPr id="228" name="Grafik 227" descr="Stern mit einfarbiger Füllung">
            <a:extLst>
              <a:ext uri="{FF2B5EF4-FFF2-40B4-BE49-F238E27FC236}">
                <a16:creationId xmlns:a16="http://schemas.microsoft.com/office/drawing/2014/main" id="{15F459DE-BFD2-79DA-92C1-45E7098AA011}"/>
              </a:ext>
            </a:extLst>
          </p:cNvPr>
          <p:cNvPicPr>
            <a:picLocks noChangeAspect="1"/>
          </p:cNvPicPr>
          <p:nvPr/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 bwMode="gray">
          <a:xfrm>
            <a:off x="10671297" y="2285167"/>
            <a:ext cx="540000" cy="540000"/>
          </a:xfrm>
          <a:prstGeom prst="rect">
            <a:avLst/>
          </a:prstGeom>
        </p:spPr>
      </p:pic>
      <p:pic>
        <p:nvPicPr>
          <p:cNvPr id="229" name="Grafik 228" descr="Blitz mit einfarbiger Füllung">
            <a:extLst>
              <a:ext uri="{FF2B5EF4-FFF2-40B4-BE49-F238E27FC236}">
                <a16:creationId xmlns:a16="http://schemas.microsoft.com/office/drawing/2014/main" id="{4CBA9B57-AA35-8EB8-2BBB-208143FAB678}"/>
              </a:ext>
            </a:extLst>
          </p:cNvPr>
          <p:cNvPicPr>
            <a:picLocks noChangeAspect="1"/>
          </p:cNvPicPr>
          <p:nvPr/>
        </p:nvPicPr>
        <p:blipFill>
          <a:blip r:embed="rId75">
            <a:extLst>
              <a:ext uri="{96DAC541-7B7A-43D3-8B79-37D633B846F1}">
                <asvg:svgBlip xmlns:asvg="http://schemas.microsoft.com/office/drawing/2016/SVG/main" r:embed="rId76"/>
              </a:ext>
            </a:extLst>
          </a:blip>
          <a:stretch>
            <a:fillRect/>
          </a:stretch>
        </p:blipFill>
        <p:spPr bwMode="gray">
          <a:xfrm>
            <a:off x="5838488" y="3148327"/>
            <a:ext cx="540000" cy="540000"/>
          </a:xfrm>
          <a:prstGeom prst="rect">
            <a:avLst/>
          </a:prstGeom>
        </p:spPr>
      </p:pic>
      <p:pic>
        <p:nvPicPr>
          <p:cNvPr id="230" name="Grafik 229" descr="Sackkarre mit einfarbiger Füllung">
            <a:extLst>
              <a:ext uri="{FF2B5EF4-FFF2-40B4-BE49-F238E27FC236}">
                <a16:creationId xmlns:a16="http://schemas.microsoft.com/office/drawing/2014/main" id="{DB454100-6AB5-6209-16F3-F695EAC68EC5}"/>
              </a:ext>
            </a:extLst>
          </p:cNvPr>
          <p:cNvPicPr>
            <a:picLocks noChangeAspect="1"/>
          </p:cNvPicPr>
          <p:nvPr/>
        </p:nvPicPr>
        <p:blipFill>
          <a:blip r:embed="rId77">
            <a:extLst>
              <a:ext uri="{96DAC541-7B7A-43D3-8B79-37D633B846F1}">
                <asvg:svgBlip xmlns:asvg="http://schemas.microsoft.com/office/drawing/2016/SVG/main" r:embed="rId78"/>
              </a:ext>
            </a:extLst>
          </a:blip>
          <a:stretch>
            <a:fillRect/>
          </a:stretch>
        </p:blipFill>
        <p:spPr bwMode="gray">
          <a:xfrm>
            <a:off x="7211288" y="3148327"/>
            <a:ext cx="540000" cy="540000"/>
          </a:xfrm>
          <a:prstGeom prst="rect">
            <a:avLst/>
          </a:prstGeom>
        </p:spPr>
      </p:pic>
      <p:pic>
        <p:nvPicPr>
          <p:cNvPr id="231" name="Grafik 230" descr="Fingerabdruck mit einfarbiger Füllung">
            <a:extLst>
              <a:ext uri="{FF2B5EF4-FFF2-40B4-BE49-F238E27FC236}">
                <a16:creationId xmlns:a16="http://schemas.microsoft.com/office/drawing/2014/main" id="{7F3834F0-2A43-CEFF-303D-BA07F9322161}"/>
              </a:ext>
            </a:extLst>
          </p:cNvPr>
          <p:cNvPicPr>
            <a:picLocks noChangeAspect="1"/>
          </p:cNvPicPr>
          <p:nvPr/>
        </p:nvPicPr>
        <p:blipFill>
          <a:blip r:embed="rId79">
            <a:extLst>
              <a:ext uri="{96DAC541-7B7A-43D3-8B79-37D633B846F1}">
                <asvg:svgBlip xmlns:asvg="http://schemas.microsoft.com/office/drawing/2016/SVG/main" r:embed="rId80"/>
              </a:ext>
            </a:extLst>
          </a:blip>
          <a:stretch>
            <a:fillRect/>
          </a:stretch>
        </p:blipFill>
        <p:spPr bwMode="gray">
          <a:xfrm>
            <a:off x="8584088" y="3148327"/>
            <a:ext cx="540000" cy="540000"/>
          </a:xfrm>
          <a:prstGeom prst="rect">
            <a:avLst/>
          </a:prstGeom>
        </p:spPr>
      </p:pic>
      <p:pic>
        <p:nvPicPr>
          <p:cNvPr id="232" name="Grafik 231" descr="Attribut1 mit einfarbiger Füllung">
            <a:extLst>
              <a:ext uri="{FF2B5EF4-FFF2-40B4-BE49-F238E27FC236}">
                <a16:creationId xmlns:a16="http://schemas.microsoft.com/office/drawing/2014/main" id="{AE2DB8F6-9D45-3DC7-AE56-DA1486D5D0EA}"/>
              </a:ext>
            </a:extLst>
          </p:cNvPr>
          <p:cNvPicPr>
            <a:picLocks noChangeAspect="1"/>
          </p:cNvPicPr>
          <p:nvPr/>
        </p:nvPicPr>
        <p:blipFill>
          <a:blip r:embed="rId81">
            <a:extLst>
              <a:ext uri="{96DAC541-7B7A-43D3-8B79-37D633B846F1}">
                <asvg:svgBlip xmlns:asvg="http://schemas.microsoft.com/office/drawing/2016/SVG/main" r:embed="rId82"/>
              </a:ext>
            </a:extLst>
          </a:blip>
          <a:stretch>
            <a:fillRect/>
          </a:stretch>
        </p:blipFill>
        <p:spPr bwMode="gray">
          <a:xfrm>
            <a:off x="6524888" y="3148327"/>
            <a:ext cx="540000" cy="540000"/>
          </a:xfrm>
          <a:prstGeom prst="rect">
            <a:avLst/>
          </a:prstGeom>
        </p:spPr>
      </p:pic>
      <p:pic>
        <p:nvPicPr>
          <p:cNvPr id="233" name="Grafik 232" descr="Uhr mit einfarbiger Füllung">
            <a:extLst>
              <a:ext uri="{FF2B5EF4-FFF2-40B4-BE49-F238E27FC236}">
                <a16:creationId xmlns:a16="http://schemas.microsoft.com/office/drawing/2014/main" id="{C340E3AA-9477-0736-F1A2-A2DB16A092E5}"/>
              </a:ext>
            </a:extLst>
          </p:cNvPr>
          <p:cNvPicPr>
            <a:picLocks noChangeAspect="1"/>
          </p:cNvPicPr>
          <p:nvPr/>
        </p:nvPicPr>
        <p:blipFill>
          <a:blip r:embed="rId83">
            <a:extLst>
              <a:ext uri="{96DAC541-7B7A-43D3-8B79-37D633B846F1}">
                <asvg:svgBlip xmlns:asvg="http://schemas.microsoft.com/office/drawing/2016/SVG/main" r:embed="rId84"/>
              </a:ext>
            </a:extLst>
          </a:blip>
          <a:stretch>
            <a:fillRect/>
          </a:stretch>
        </p:blipFill>
        <p:spPr bwMode="gray">
          <a:xfrm>
            <a:off x="9270488" y="3148327"/>
            <a:ext cx="540000" cy="540000"/>
          </a:xfrm>
          <a:prstGeom prst="rect">
            <a:avLst/>
          </a:prstGeom>
        </p:spPr>
      </p:pic>
      <p:pic>
        <p:nvPicPr>
          <p:cNvPr id="237" name="Grafik 236" descr="Lichter an mit einfarbiger Füllung">
            <a:extLst>
              <a:ext uri="{FF2B5EF4-FFF2-40B4-BE49-F238E27FC236}">
                <a16:creationId xmlns:a16="http://schemas.microsoft.com/office/drawing/2014/main" id="{75CD018E-58C7-C949-56EA-E1362FF781FA}"/>
              </a:ext>
            </a:extLst>
          </p:cNvPr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tretch>
            <a:fillRect/>
          </a:stretch>
        </p:blipFill>
        <p:spPr bwMode="gray">
          <a:xfrm>
            <a:off x="7897688" y="3148327"/>
            <a:ext cx="540000" cy="540000"/>
          </a:xfrm>
          <a:prstGeom prst="rect">
            <a:avLst/>
          </a:prstGeom>
        </p:spPr>
      </p:pic>
      <p:pic>
        <p:nvPicPr>
          <p:cNvPr id="239" name="Grafik 238" descr="Sanduhr abgelaufen mit einfarbiger Füllung">
            <a:extLst>
              <a:ext uri="{FF2B5EF4-FFF2-40B4-BE49-F238E27FC236}">
                <a16:creationId xmlns:a16="http://schemas.microsoft.com/office/drawing/2014/main" id="{5273B9F0-8092-5F44-BC17-FD624A137F0D}"/>
              </a:ext>
            </a:extLst>
          </p:cNvPr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:asvg="http://schemas.microsoft.com/office/drawing/2016/SVG/main" r:embed="rId88"/>
              </a:ext>
            </a:extLst>
          </a:blip>
          <a:stretch>
            <a:fillRect/>
          </a:stretch>
        </p:blipFill>
        <p:spPr bwMode="gray">
          <a:xfrm>
            <a:off x="10671297" y="3148327"/>
            <a:ext cx="540000" cy="540000"/>
          </a:xfrm>
          <a:prstGeom prst="rect">
            <a:avLst/>
          </a:prstGeom>
        </p:spPr>
      </p:pic>
      <p:pic>
        <p:nvPicPr>
          <p:cNvPr id="241" name="Grafik 240" descr="Marke mit einfarbiger Füllung">
            <a:extLst>
              <a:ext uri="{FF2B5EF4-FFF2-40B4-BE49-F238E27FC236}">
                <a16:creationId xmlns:a16="http://schemas.microsoft.com/office/drawing/2014/main" id="{A2F0F7D7-D6B2-4D8D-8679-FC7B6C524911}"/>
              </a:ext>
            </a:extLst>
          </p:cNvPr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5160770" y="3148327"/>
            <a:ext cx="540000" cy="540000"/>
          </a:xfrm>
          <a:prstGeom prst="rect">
            <a:avLst/>
          </a:prstGeom>
        </p:spPr>
      </p:pic>
      <p:pic>
        <p:nvPicPr>
          <p:cNvPr id="243" name="Grafik 242" descr="Münzen mit einfarbiger Füllung">
            <a:extLst>
              <a:ext uri="{FF2B5EF4-FFF2-40B4-BE49-F238E27FC236}">
                <a16:creationId xmlns:a16="http://schemas.microsoft.com/office/drawing/2014/main" id="{0417B6CE-0F15-E925-CC33-06058C65B850}"/>
              </a:ext>
            </a:extLst>
          </p:cNvPr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:asvg="http://schemas.microsoft.com/office/drawing/2016/SVG/main" r:embed="rId92"/>
              </a:ext>
            </a:extLst>
          </a:blip>
          <a:stretch>
            <a:fillRect/>
          </a:stretch>
        </p:blipFill>
        <p:spPr bwMode="gray">
          <a:xfrm>
            <a:off x="1680113" y="4073378"/>
            <a:ext cx="540000" cy="540000"/>
          </a:xfrm>
          <a:prstGeom prst="rect">
            <a:avLst/>
          </a:prstGeom>
        </p:spPr>
      </p:pic>
      <p:pic>
        <p:nvPicPr>
          <p:cNvPr id="244" name="Grafik 243" descr="Datenbank mit einfarbiger Füllung">
            <a:extLst>
              <a:ext uri="{FF2B5EF4-FFF2-40B4-BE49-F238E27FC236}">
                <a16:creationId xmlns:a16="http://schemas.microsoft.com/office/drawing/2014/main" id="{69D0EF00-E84B-6509-1A5E-C7DBFF8ACA9D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 bwMode="gray">
          <a:xfrm>
            <a:off x="3739313" y="4073378"/>
            <a:ext cx="540000" cy="540000"/>
          </a:xfrm>
          <a:prstGeom prst="rect">
            <a:avLst/>
          </a:prstGeom>
        </p:spPr>
      </p:pic>
      <p:pic>
        <p:nvPicPr>
          <p:cNvPr id="245" name="Grafik 244" descr="Laubbaum mit einfarbiger Füllung">
            <a:extLst>
              <a:ext uri="{FF2B5EF4-FFF2-40B4-BE49-F238E27FC236}">
                <a16:creationId xmlns:a16="http://schemas.microsoft.com/office/drawing/2014/main" id="{DC36B85D-2CA9-7176-323C-D708AAEF145A}"/>
              </a:ext>
            </a:extLst>
          </p:cNvPr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:asvg="http://schemas.microsoft.com/office/drawing/2016/SVG/main" r:embed="rId96"/>
              </a:ext>
            </a:extLst>
          </a:blip>
          <a:stretch>
            <a:fillRect/>
          </a:stretch>
        </p:blipFill>
        <p:spPr bwMode="gray">
          <a:xfrm>
            <a:off x="993713" y="4073378"/>
            <a:ext cx="540000" cy="540000"/>
          </a:xfrm>
          <a:prstGeom prst="rect">
            <a:avLst/>
          </a:prstGeom>
        </p:spPr>
      </p:pic>
      <p:pic>
        <p:nvPicPr>
          <p:cNvPr id="246" name="Grafik 245" descr="Umschlag mit einfarbiger Füllung">
            <a:extLst>
              <a:ext uri="{FF2B5EF4-FFF2-40B4-BE49-F238E27FC236}">
                <a16:creationId xmlns:a16="http://schemas.microsoft.com/office/drawing/2014/main" id="{6567E2FE-281D-B715-E7E2-95D612CFD849}"/>
              </a:ext>
            </a:extLst>
          </p:cNvPr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:asvg="http://schemas.microsoft.com/office/drawing/2016/SVG/main" r:embed="rId98"/>
              </a:ext>
            </a:extLst>
          </a:blip>
          <a:stretch>
            <a:fillRect/>
          </a:stretch>
        </p:blipFill>
        <p:spPr bwMode="gray">
          <a:xfrm>
            <a:off x="2366513" y="4073378"/>
            <a:ext cx="540000" cy="540000"/>
          </a:xfrm>
          <a:prstGeom prst="rect">
            <a:avLst/>
          </a:prstGeom>
        </p:spPr>
      </p:pic>
      <p:pic>
        <p:nvPicPr>
          <p:cNvPr id="247" name="Grafik 246" descr="Schneller Vorlauf mit einfarbiger Füllung">
            <a:extLst>
              <a:ext uri="{FF2B5EF4-FFF2-40B4-BE49-F238E27FC236}">
                <a16:creationId xmlns:a16="http://schemas.microsoft.com/office/drawing/2014/main" id="{9BE5DA8A-674E-D302-3ECD-5E260D746326}"/>
              </a:ext>
            </a:extLst>
          </p:cNvPr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:asvg="http://schemas.microsoft.com/office/drawing/2016/SVG/main" r:embed="rId100"/>
              </a:ext>
            </a:extLst>
          </a:blip>
          <a:stretch>
            <a:fillRect/>
          </a:stretch>
        </p:blipFill>
        <p:spPr bwMode="gray">
          <a:xfrm>
            <a:off x="3052913" y="4073378"/>
            <a:ext cx="540000" cy="540000"/>
          </a:xfrm>
          <a:prstGeom prst="rect">
            <a:avLst/>
          </a:prstGeom>
        </p:spPr>
      </p:pic>
      <p:pic>
        <p:nvPicPr>
          <p:cNvPr id="248" name="Grafik 247" descr="Gedankenblase mit einfarbiger Füllung">
            <a:extLst>
              <a:ext uri="{FF2B5EF4-FFF2-40B4-BE49-F238E27FC236}">
                <a16:creationId xmlns:a16="http://schemas.microsoft.com/office/drawing/2014/main" id="{15067561-29EF-84A8-F268-7F9397C48725}"/>
              </a:ext>
            </a:extLst>
          </p:cNvPr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:asvg="http://schemas.microsoft.com/office/drawing/2016/SVG/main" r:embed="rId102"/>
              </a:ext>
            </a:extLst>
          </a:blip>
          <a:stretch>
            <a:fillRect/>
          </a:stretch>
        </p:blipFill>
        <p:spPr bwMode="gray">
          <a:xfrm>
            <a:off x="7171313" y="4073378"/>
            <a:ext cx="540000" cy="540000"/>
          </a:xfrm>
          <a:prstGeom prst="rect">
            <a:avLst/>
          </a:prstGeom>
        </p:spPr>
      </p:pic>
      <p:pic>
        <p:nvPicPr>
          <p:cNvPr id="249" name="Grafik 248" descr="Daumen runter mit einfarbiger Füllung">
            <a:extLst>
              <a:ext uri="{FF2B5EF4-FFF2-40B4-BE49-F238E27FC236}">
                <a16:creationId xmlns:a16="http://schemas.microsoft.com/office/drawing/2014/main" id="{AB160269-3CA1-CC81-AED1-FB72F093E87E}"/>
              </a:ext>
            </a:extLst>
          </p:cNvPr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:asvg="http://schemas.microsoft.com/office/drawing/2016/SVG/main" r:embed="rId104"/>
              </a:ext>
            </a:extLst>
          </a:blip>
          <a:stretch>
            <a:fillRect/>
          </a:stretch>
        </p:blipFill>
        <p:spPr bwMode="gray">
          <a:xfrm>
            <a:off x="5798513" y="4073378"/>
            <a:ext cx="540000" cy="540000"/>
          </a:xfrm>
          <a:prstGeom prst="rect">
            <a:avLst/>
          </a:prstGeom>
        </p:spPr>
      </p:pic>
      <p:pic>
        <p:nvPicPr>
          <p:cNvPr id="250" name="Grafik 249" descr="Daumen hoch-Zeichen mit einfarbiger Füllung">
            <a:extLst>
              <a:ext uri="{FF2B5EF4-FFF2-40B4-BE49-F238E27FC236}">
                <a16:creationId xmlns:a16="http://schemas.microsoft.com/office/drawing/2014/main" id="{CB2CAA76-E197-3B39-5160-82436D9D3E1B}"/>
              </a:ext>
            </a:extLst>
          </p:cNvPr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:asvg="http://schemas.microsoft.com/office/drawing/2016/SVG/main" r:embed="rId106"/>
              </a:ext>
            </a:extLst>
          </a:blip>
          <a:stretch>
            <a:fillRect/>
          </a:stretch>
        </p:blipFill>
        <p:spPr bwMode="gray">
          <a:xfrm>
            <a:off x="6484913" y="4073378"/>
            <a:ext cx="540000" cy="540000"/>
          </a:xfrm>
          <a:prstGeom prst="rect">
            <a:avLst/>
          </a:prstGeom>
        </p:spPr>
      </p:pic>
      <p:pic>
        <p:nvPicPr>
          <p:cNvPr id="251" name="Grafik 250" descr="Übertragen mit einfarbiger Füllung">
            <a:extLst>
              <a:ext uri="{FF2B5EF4-FFF2-40B4-BE49-F238E27FC236}">
                <a16:creationId xmlns:a16="http://schemas.microsoft.com/office/drawing/2014/main" id="{844E671D-6FC7-9192-FD10-6E7194E938F6}"/>
              </a:ext>
            </a:extLst>
          </p:cNvPr>
          <p:cNvPicPr>
            <a:picLocks noChangeAspect="1"/>
          </p:cNvPicPr>
          <p:nvPr/>
        </p:nvPicPr>
        <p:blipFill>
          <a:blip r:embed="rId107">
            <a:extLst>
              <a:ext uri="{96DAC541-7B7A-43D3-8B79-37D633B846F1}">
                <asvg:svgBlip xmlns:asvg="http://schemas.microsoft.com/office/drawing/2016/SVG/main" r:embed="rId108"/>
              </a:ext>
            </a:extLst>
          </a:blip>
          <a:stretch>
            <a:fillRect/>
          </a:stretch>
        </p:blipFill>
        <p:spPr bwMode="gray">
          <a:xfrm>
            <a:off x="5112113" y="4073378"/>
            <a:ext cx="540000" cy="540000"/>
          </a:xfrm>
          <a:prstGeom prst="rect">
            <a:avLst/>
          </a:prstGeom>
        </p:spPr>
      </p:pic>
      <p:pic>
        <p:nvPicPr>
          <p:cNvPr id="252" name="Grafik 251" descr="Linienpfeil: 180-Grad, horizontal mit einfarbiger Füllung">
            <a:extLst>
              <a:ext uri="{FF2B5EF4-FFF2-40B4-BE49-F238E27FC236}">
                <a16:creationId xmlns:a16="http://schemas.microsoft.com/office/drawing/2014/main" id="{F5DF569B-60F3-BAA9-F4DD-4C276AEC4DCE}"/>
              </a:ext>
            </a:extLst>
          </p:cNvPr>
          <p:cNvPicPr>
            <a:picLocks noChangeAspect="1"/>
          </p:cNvPicPr>
          <p:nvPr/>
        </p:nvPicPr>
        <p:blipFill>
          <a:blip r:embed="rId109">
            <a:extLst>
              <a:ext uri="{96DAC541-7B7A-43D3-8B79-37D633B846F1}">
                <asvg:svgBlip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4425713" y="4073378"/>
            <a:ext cx="540000" cy="540000"/>
          </a:xfrm>
          <a:prstGeom prst="rect">
            <a:avLst/>
          </a:prstGeom>
        </p:spPr>
      </p:pic>
      <p:pic>
        <p:nvPicPr>
          <p:cNvPr id="253" name="Grafik 252" descr="USB mit einfarbiger Füllung">
            <a:extLst>
              <a:ext uri="{FF2B5EF4-FFF2-40B4-BE49-F238E27FC236}">
                <a16:creationId xmlns:a16="http://schemas.microsoft.com/office/drawing/2014/main" id="{9BAFD9F5-A1BA-6AA2-10FB-3C3297E66E47}"/>
              </a:ext>
            </a:extLst>
          </p:cNvPr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3127618" y="3148327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1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Template_dt">
  <a:themeElements>
    <a:clrScheme name="PAYBACK Farben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PAYBACK Schriften 2023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defRPr sz="1400" dirty="0" err="1" smtClean="0">
            <a:solidFill>
              <a:schemeClr val="tx1"/>
            </a:solidFill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defRPr sz="1400" dirty="0" err="1" smtClean="0"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</a:txDef>
  </a:objectDefaults>
  <a:extraClrSchemeLst/>
  <a:custClrLst>
    <a:custClr name="Berry Red">
      <a:srgbClr val="AD3966"/>
    </a:custClr>
    <a:custClr name="Intense Green">
      <a:srgbClr val="459A2B"/>
    </a:custClr>
    <a:custClr name="Turquoise">
      <a:srgbClr val="53B7BA"/>
    </a:custClr>
    <a:custClr name="Yellow">
      <a:srgbClr val="FFA905"/>
    </a:custClr>
    <a:custClr name="Sky">
      <a:srgbClr val="00BBFD"/>
    </a:custClr>
    <a:custClr name="Azur">
      <a:srgbClr val="4DABF8"/>
    </a:custClr>
    <a:custClr name="Sapphire">
      <a:srgbClr val="3880F6"/>
    </a:custClr>
    <a:custClr name="Royal">
      <a:srgbClr val="0068E3"/>
    </a:custClr>
  </a:custClrLst>
  <a:extLst>
    <a:ext uri="{05A4C25C-085E-4340-85A3-A5531E510DB2}">
      <thm15:themeFamily xmlns:thm15="http://schemas.microsoft.com/office/thememl/2012/main" name="Icons.pptx" id="{DCBBC059-E861-4AFA-94A5-186B5B2155D1}" vid="{FD545C9E-9071-44A9-8118-BFA9327B2B62}"/>
    </a:ext>
  </a:extLst>
</a:theme>
</file>

<file path=ppt/theme/theme2.xml><?xml version="1.0" encoding="utf-8"?>
<a:theme xmlns:a="http://schemas.openxmlformats.org/drawingml/2006/main" name="Larissa">
  <a:themeElements>
    <a:clrScheme name="NEU PAYBACK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57131FA9617443BCC1AA72BDC307B1" ma:contentTypeVersion="5" ma:contentTypeDescription="Create a new document." ma:contentTypeScope="" ma:versionID="1c7f0b1a52c9e356f665bd51d95c0b1c">
  <xsd:schema xmlns:xsd="http://www.w3.org/2001/XMLSchema" xmlns:xs="http://www.w3.org/2001/XMLSchema" xmlns:p="http://schemas.microsoft.com/office/2006/metadata/properties" xmlns:ns2="3b6fd276-3891-408a-81ae-cb4fc0c837f1" targetNamespace="http://schemas.microsoft.com/office/2006/metadata/properties" ma:root="true" ma:fieldsID="db075549a696a26ddd74d1f211687e60" ns2:_="">
    <xsd:import namespace="3b6fd276-3891-408a-81ae-cb4fc0c837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fd276-3891-408a-81ae-cb4fc0c837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E24EE2-40DA-4EDC-8570-B649FE66B8A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F23CE94-F177-49DE-B97B-E388E08B2E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fd276-3891-408a-81ae-cb4fc0c837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2F5BDE-C89C-4367-8DEF-845A5E24FFE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PAYBACK_Icons_2023</Template>
  <TotalTime>0</TotalTime>
  <Words>15</Words>
  <Application>Microsoft Office PowerPoint</Application>
  <PresentationFormat>Custom</PresentationFormat>
  <Paragraphs>9</Paragraphs>
  <Slides>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PAYBACK</vt:lpstr>
      <vt:lpstr>PAYBACK Light</vt:lpstr>
      <vt:lpstr>PB_Template_dt</vt:lpstr>
      <vt:lpstr>think-cell Folie</vt:lpstr>
      <vt:lpstr>Icons 1</vt:lpstr>
      <vt:lpstr>Icons 2</vt:lpstr>
      <vt:lpstr>Icons 3</vt:lpstr>
    </vt:vector>
  </TitlesOfParts>
  <Company>Loyalty Partner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Icons 1</dc:title>
  <dc:creator>Ewelina Smolinska</dc:creator>
  <cp:lastModifiedBy>Ewelina Smolinska</cp:lastModifiedBy>
  <cp:revision>1</cp:revision>
  <cp:lastPrinted>2017-12-21T16:10:56Z</cp:lastPrinted>
  <dcterms:created xsi:type="dcterms:W3CDTF">2023-03-22T14:00:28Z</dcterms:created>
  <dcterms:modified xsi:type="dcterms:W3CDTF">2023-03-22T14:00:48Z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2022-05-12T12:09:00Z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32fdc882-fbaf-456a-a8dd-c6abb12712a5</vt:lpwstr>
  </property>
  <property fmtid="{D5CDD505-2E9C-101B-9397-08002B2CF9AE}" pid="9" name="MSIP_Label_f41f464f-db62-4494-af3b-a231dcaf6521_ContentBits">
    <vt:lpwstr>2</vt:lpwstr>
  </property>
  <property fmtid="{D5CDD505-2E9C-101B-9397-08002B2CF9AE}" pid="10" name="ContentTypeId">
    <vt:lpwstr>0x010100A957131FA9617443BCC1AA72BDC307B1</vt:lpwstr>
  </property>
</Properties>
</file>