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tags/tag31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tags/tag32.xml" ContentType="application/vnd.openxmlformats-officedocument.presentationml.tags+xml"/>
  <Override PartName="/ppt/notesSlides/notesSlide15.xml" ContentType="application/vnd.openxmlformats-officedocument.presentationml.notesSlide+xml"/>
  <Override PartName="/ppt/tags/tag33.xml" ContentType="application/vnd.openxmlformats-officedocument.presentationml.tags+xml"/>
  <Override PartName="/ppt/notesSlides/notesSlide16.xml" ContentType="application/vnd.openxmlformats-officedocument.presentationml.notesSlide+xml"/>
  <Override PartName="/ppt/tags/tag34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notesSlides/notesSlide19.xml" ContentType="application/vnd.openxmlformats-officedocument.presentationml.notesSlide+xml"/>
  <Override PartName="/ppt/tags/tag36.xml" ContentType="application/vnd.openxmlformats-officedocument.presentationml.tags+xml"/>
  <Override PartName="/ppt/notesSlides/notesSlide20.xml" ContentType="application/vnd.openxmlformats-officedocument.presentationml.notesSlide+xml"/>
  <Override PartName="/ppt/charts/chart5.xml" ContentType="application/vnd.openxmlformats-officedocument.drawingml.chart+xml"/>
  <Override PartName="/ppt/notesSlides/notesSlide2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ags/tag37.xml" ContentType="application/vnd.openxmlformats-officedocument.presentationml.tags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tags/tag38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9.xml" ContentType="application/vnd.openxmlformats-officedocument.drawingml.chart+xml"/>
  <Override PartName="/ppt/notesSlides/notesSlide24.xml" ContentType="application/vnd.openxmlformats-officedocument.presentationml.notesSlide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5.xml" ContentType="application/vnd.openxmlformats-officedocument.presentationml.notesSlide+xml"/>
  <Override PartName="/ppt/tags/tag39.xml" ContentType="application/vnd.openxmlformats-officedocument.presentationml.tags+xml"/>
  <Override PartName="/ppt/notesSlides/notesSlide26.xml" ContentType="application/vnd.openxmlformats-officedocument.presentationml.notesSlide+xml"/>
  <Override PartName="/ppt/tags/tag40.xml" ContentType="application/vnd.openxmlformats-officedocument.presentationml.tags+xml"/>
  <Override PartName="/ppt/notesSlides/notesSlide27.xml" ContentType="application/vnd.openxmlformats-officedocument.presentationml.notesSlide+xml"/>
  <Override PartName="/ppt/tags/tag41.xml" ContentType="application/vnd.openxmlformats-officedocument.presentationml.tags+xml"/>
  <Override PartName="/ppt/notesSlides/notesSlide28.xml" ContentType="application/vnd.openxmlformats-officedocument.presentationml.notesSlide+xml"/>
  <Override PartName="/ppt/tags/tag42.xml" ContentType="application/vnd.openxmlformats-officedocument.presentationml.tags+xml"/>
  <Override PartName="/ppt/notesSlides/notesSlide29.xml" ContentType="application/vnd.openxmlformats-officedocument.presentationml.notesSlide+xml"/>
  <Override PartName="/ppt/tags/tag43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44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45.xml" ContentType="application/vnd.openxmlformats-officedocument.presentationml.tags+xml"/>
  <Override PartName="/ppt/notesSlides/notesSlide35.xml" ContentType="application/vnd.openxmlformats-officedocument.presentationml.notesSlide+xml"/>
  <Override PartName="/ppt/tags/tag46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47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48.xml" ContentType="application/vnd.openxmlformats-officedocument.presentationml.tags+xml"/>
  <Override PartName="/ppt/notesSlides/notesSlide41.xml" ContentType="application/vnd.openxmlformats-officedocument.presentationml.notesSlide+xml"/>
  <Override PartName="/ppt/tags/tag49.xml" ContentType="application/vnd.openxmlformats-officedocument.presentationml.tags+xml"/>
  <Override PartName="/ppt/notesSlides/notesSlide42.xml" ContentType="application/vnd.openxmlformats-officedocument.presentationml.notesSlide+xml"/>
  <Override PartName="/ppt/tags/tag50.xml" ContentType="application/vnd.openxmlformats-officedocument.presentationml.tags+xml"/>
  <Override PartName="/ppt/notesSlides/notesSlide43.xml" ContentType="application/vnd.openxmlformats-officedocument.presentationml.notesSlide+xml"/>
  <Override PartName="/ppt/tags/tag51.xml" ContentType="application/vnd.openxmlformats-officedocument.presentationml.tags+xml"/>
  <Override PartName="/ppt/notesSlides/notesSlide44.xml" ContentType="application/vnd.openxmlformats-officedocument.presentationml.notesSlide+xml"/>
  <Override PartName="/ppt/tags/tag52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tags/tag53.xml" ContentType="application/vnd.openxmlformats-officedocument.presentationml.tags+xml"/>
  <Override PartName="/ppt/notesSlides/notesSlide5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76"/>
  </p:notesMasterIdLst>
  <p:handoutMasterIdLst>
    <p:handoutMasterId r:id="rId77"/>
  </p:handoutMasterIdLst>
  <p:sldIdLst>
    <p:sldId id="6732" r:id="rId5"/>
    <p:sldId id="257" r:id="rId6"/>
    <p:sldId id="258" r:id="rId7"/>
    <p:sldId id="312" r:id="rId8"/>
    <p:sldId id="339" r:id="rId9"/>
    <p:sldId id="13179" r:id="rId10"/>
    <p:sldId id="341" r:id="rId11"/>
    <p:sldId id="263" r:id="rId12"/>
    <p:sldId id="343" r:id="rId13"/>
    <p:sldId id="345" r:id="rId14"/>
    <p:sldId id="266" r:id="rId15"/>
    <p:sldId id="294" r:id="rId16"/>
    <p:sldId id="268" r:id="rId17"/>
    <p:sldId id="6727" r:id="rId18"/>
    <p:sldId id="346" r:id="rId19"/>
    <p:sldId id="477" r:id="rId20"/>
    <p:sldId id="479" r:id="rId21"/>
    <p:sldId id="6725" r:id="rId22"/>
    <p:sldId id="270" r:id="rId23"/>
    <p:sldId id="271" r:id="rId24"/>
    <p:sldId id="348" r:id="rId25"/>
    <p:sldId id="273" r:id="rId26"/>
    <p:sldId id="349" r:id="rId27"/>
    <p:sldId id="275" r:id="rId28"/>
    <p:sldId id="276" r:id="rId29"/>
    <p:sldId id="277" r:id="rId30"/>
    <p:sldId id="278" r:id="rId31"/>
    <p:sldId id="13183" r:id="rId32"/>
    <p:sldId id="279" r:id="rId33"/>
    <p:sldId id="280" r:id="rId34"/>
    <p:sldId id="281" r:id="rId35"/>
    <p:sldId id="282" r:id="rId36"/>
    <p:sldId id="283" r:id="rId37"/>
    <p:sldId id="284" r:id="rId38"/>
    <p:sldId id="291" r:id="rId39"/>
    <p:sldId id="6728" r:id="rId40"/>
    <p:sldId id="293" r:id="rId41"/>
    <p:sldId id="285" r:id="rId42"/>
    <p:sldId id="286" r:id="rId43"/>
    <p:sldId id="6729" r:id="rId44"/>
    <p:sldId id="6730" r:id="rId45"/>
    <p:sldId id="289" r:id="rId46"/>
    <p:sldId id="290" r:id="rId47"/>
    <p:sldId id="471" r:id="rId48"/>
    <p:sldId id="6708" r:id="rId49"/>
    <p:sldId id="6700" r:id="rId50"/>
    <p:sldId id="6731" r:id="rId51"/>
    <p:sldId id="6733" r:id="rId52"/>
    <p:sldId id="6741" r:id="rId53"/>
    <p:sldId id="13169" r:id="rId54"/>
    <p:sldId id="13165" r:id="rId55"/>
    <p:sldId id="13166" r:id="rId56"/>
    <p:sldId id="13167" r:id="rId57"/>
    <p:sldId id="13176" r:id="rId58"/>
    <p:sldId id="13184" r:id="rId59"/>
    <p:sldId id="13178" r:id="rId60"/>
    <p:sldId id="13192" r:id="rId61"/>
    <p:sldId id="13193" r:id="rId62"/>
    <p:sldId id="13194" r:id="rId63"/>
    <p:sldId id="13195" r:id="rId64"/>
    <p:sldId id="13196" r:id="rId65"/>
    <p:sldId id="13197" r:id="rId66"/>
    <p:sldId id="13198" r:id="rId67"/>
    <p:sldId id="13199" r:id="rId68"/>
    <p:sldId id="13180" r:id="rId69"/>
    <p:sldId id="13191" r:id="rId70"/>
    <p:sldId id="13186" r:id="rId71"/>
    <p:sldId id="13185" r:id="rId72"/>
    <p:sldId id="13187" r:id="rId73"/>
    <p:sldId id="13188" r:id="rId74"/>
    <p:sldId id="6748" r:id="rId75"/>
  </p:sldIdLst>
  <p:sldSz cx="12190413" cy="6858000"/>
  <p:notesSz cx="6797675" cy="9928225"/>
  <p:embeddedFontLst>
    <p:embeddedFont>
      <p:font typeface="PAYBACK" panose="02000506000000020004" pitchFamily="2" charset="0"/>
      <p:regular r:id="rId78"/>
      <p:bold r:id="rId79"/>
    </p:embeddedFont>
    <p:embeddedFont>
      <p:font typeface="PAYBACK Bold" panose="02000806000000020004" pitchFamily="2" charset="0"/>
      <p:bold r:id="rId80"/>
    </p:embeddedFont>
    <p:embeddedFont>
      <p:font typeface="PAYBACK Light" panose="02000506000000020004" pitchFamily="2" charset="0"/>
      <p:regular r:id="rId81"/>
    </p:embeddedFont>
  </p:embeddedFontLst>
  <p:custDataLst>
    <p:tags r:id="rId8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43" autoAdjust="0"/>
  </p:normalViewPr>
  <p:slideViewPr>
    <p:cSldViewPr snapToGrid="0" snapToObjects="1">
      <p:cViewPr varScale="1">
        <p:scale>
          <a:sx n="63" d="100"/>
          <a:sy n="63" d="100"/>
        </p:scale>
        <p:origin x="732" y="64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notesMaster" Target="notesMasters/notesMaster1.xml"/><Relationship Id="rId84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font" Target="fonts/font2.fntdata"/><Relationship Id="rId87" Type="http://schemas.microsoft.com/office/2018/10/relationships/authors" Target="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ags" Target="tags/tag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font" Target="fonts/font3.fntdata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9.xml"/><Relationship Id="rId3" Type="http://schemas.openxmlformats.org/officeDocument/2006/relationships/slide" Target="slides/slide21.xml"/><Relationship Id="rId7" Type="http://schemas.openxmlformats.org/officeDocument/2006/relationships/slide" Target="slides/slide27.xml"/><Relationship Id="rId2" Type="http://schemas.openxmlformats.org/officeDocument/2006/relationships/slide" Target="slides/slide20.xml"/><Relationship Id="rId1" Type="http://schemas.openxmlformats.org/officeDocument/2006/relationships/slide" Target="slides/slide2.xml"/><Relationship Id="rId6" Type="http://schemas.openxmlformats.org/officeDocument/2006/relationships/slide" Target="slides/slide26.xml"/><Relationship Id="rId11" Type="http://schemas.openxmlformats.org/officeDocument/2006/relationships/slide" Target="slides/slide71.xml"/><Relationship Id="rId5" Type="http://schemas.openxmlformats.org/officeDocument/2006/relationships/slide" Target="slides/slide23.xml"/><Relationship Id="rId10" Type="http://schemas.openxmlformats.org/officeDocument/2006/relationships/slide" Target="slides/slide31.xml"/><Relationship Id="rId4" Type="http://schemas.openxmlformats.org/officeDocument/2006/relationships/slide" Target="slides/slide22.xml"/><Relationship Id="rId9" Type="http://schemas.openxmlformats.org/officeDocument/2006/relationships/slide" Target="slides/slide3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3D2-4882-AF43-BEDEE126B552}"/>
              </c:ext>
            </c:extLst>
          </c:dPt>
          <c:dPt>
            <c:idx val="1"/>
            <c:bubble3D val="0"/>
            <c:spPr>
              <a:solidFill>
                <a:srgbClr val="0068E3"/>
              </a:solidFill>
            </c:spPr>
            <c:extLst>
              <c:ext xmlns:c16="http://schemas.microsoft.com/office/drawing/2014/chart" uri="{C3380CC4-5D6E-409C-BE32-E72D297353CC}">
                <c16:uniqueId val="{00000003-63D2-4882-AF43-BEDEE126B552}"/>
              </c:ext>
            </c:extLst>
          </c:dPt>
          <c:dPt>
            <c:idx val="2"/>
            <c:bubble3D val="0"/>
            <c:spPr>
              <a:solidFill>
                <a:srgbClr val="AD3966"/>
              </a:solidFill>
            </c:spPr>
            <c:extLst>
              <c:ext xmlns:c16="http://schemas.microsoft.com/office/drawing/2014/chart" uri="{C3380CC4-5D6E-409C-BE32-E72D297353CC}">
                <c16:uniqueId val="{00000005-63D2-4882-AF43-BEDEE126B552}"/>
              </c:ext>
            </c:extLst>
          </c:dPt>
          <c:dPt>
            <c:idx val="3"/>
            <c:bubble3D val="0"/>
            <c:spPr>
              <a:solidFill>
                <a:srgbClr val="FFA905"/>
              </a:solidFill>
            </c:spPr>
            <c:extLst>
              <c:ext xmlns:c16="http://schemas.microsoft.com/office/drawing/2014/chart" uri="{C3380CC4-5D6E-409C-BE32-E72D297353CC}">
                <c16:uniqueId val="{00000007-63D2-4882-AF43-BEDEE126B55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fld id="{1E8B2B7F-A5DE-4FF8-B458-B1C233930FFA}" type="VALUE">
                      <a:rPr lang="en-US"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3D2-4882-AF43-BEDEE126B55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fld id="{2D3212C2-831B-4B12-A4C1-5595DC666961}" type="VALUE">
                      <a:rPr lang="en-US"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pl-PL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D2-4882-AF43-BEDEE126B55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5.4</c:v>
                </c:pt>
                <c:pt idx="2">
                  <c:v>3.5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D2-4882-AF43-BEDEE126B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Tabelle1!$A$2:$A$18</c:f>
              <c:numCache>
                <c:formatCode>General</c:formatCode>
                <c:ptCount val="17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  <c:pt idx="3">
                  <c:v>3.6</c:v>
                </c:pt>
                <c:pt idx="4">
                  <c:v>2.9</c:v>
                </c:pt>
                <c:pt idx="6">
                  <c:v>4.0999999999999996</c:v>
                </c:pt>
                <c:pt idx="7">
                  <c:v>5</c:v>
                </c:pt>
                <c:pt idx="8">
                  <c:v>5.2</c:v>
                </c:pt>
                <c:pt idx="9">
                  <c:v>4.5999999999999996</c:v>
                </c:pt>
                <c:pt idx="10">
                  <c:v>5.0999999999999996</c:v>
                </c:pt>
                <c:pt idx="12">
                  <c:v>-2</c:v>
                </c:pt>
                <c:pt idx="13">
                  <c:v>-3.1</c:v>
                </c:pt>
                <c:pt idx="14">
                  <c:v>-4</c:v>
                </c:pt>
                <c:pt idx="15">
                  <c:v>-3.9</c:v>
                </c:pt>
                <c:pt idx="16">
                  <c:v>-2.6</c:v>
                </c:pt>
              </c:numCache>
            </c:numRef>
          </c:xVal>
          <c:yVal>
            <c:numRef>
              <c:f>Tabelle1!$B$2:$B$18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CB1-4C0E-896C-7B0EF96E7CE5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Tabelle1!$A$2:$A$18</c:f>
              <c:numCache>
                <c:formatCode>General</c:formatCode>
                <c:ptCount val="17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  <c:pt idx="3">
                  <c:v>3.6</c:v>
                </c:pt>
                <c:pt idx="4">
                  <c:v>2.9</c:v>
                </c:pt>
                <c:pt idx="6">
                  <c:v>4.0999999999999996</c:v>
                </c:pt>
                <c:pt idx="7">
                  <c:v>5</c:v>
                </c:pt>
                <c:pt idx="8">
                  <c:v>5.2</c:v>
                </c:pt>
                <c:pt idx="9">
                  <c:v>4.5999999999999996</c:v>
                </c:pt>
                <c:pt idx="10">
                  <c:v>5.0999999999999996</c:v>
                </c:pt>
                <c:pt idx="12">
                  <c:v>-2</c:v>
                </c:pt>
                <c:pt idx="13">
                  <c:v>-3.1</c:v>
                </c:pt>
                <c:pt idx="14">
                  <c:v>-4</c:v>
                </c:pt>
                <c:pt idx="15">
                  <c:v>-3.9</c:v>
                </c:pt>
                <c:pt idx="16">
                  <c:v>-2.6</c:v>
                </c:pt>
              </c:numCache>
            </c:numRef>
          </c:xVal>
          <c:yVal>
            <c:numRef>
              <c:f>Tabelle1!$C$2:$C$18</c:f>
              <c:numCache>
                <c:formatCode>General</c:formatCode>
                <c:ptCount val="17"/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CB1-4C0E-896C-7B0EF96E7CE5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Spalte3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Tabelle1!$A$2:$A$18</c:f>
              <c:numCache>
                <c:formatCode>General</c:formatCode>
                <c:ptCount val="17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  <c:pt idx="3">
                  <c:v>3.6</c:v>
                </c:pt>
                <c:pt idx="4">
                  <c:v>2.9</c:v>
                </c:pt>
                <c:pt idx="6">
                  <c:v>4.0999999999999996</c:v>
                </c:pt>
                <c:pt idx="7">
                  <c:v>5</c:v>
                </c:pt>
                <c:pt idx="8">
                  <c:v>5.2</c:v>
                </c:pt>
                <c:pt idx="9">
                  <c:v>4.5999999999999996</c:v>
                </c:pt>
                <c:pt idx="10">
                  <c:v>5.0999999999999996</c:v>
                </c:pt>
                <c:pt idx="12">
                  <c:v>-2</c:v>
                </c:pt>
                <c:pt idx="13">
                  <c:v>-3.1</c:v>
                </c:pt>
                <c:pt idx="14">
                  <c:v>-4</c:v>
                </c:pt>
                <c:pt idx="15">
                  <c:v>-3.9</c:v>
                </c:pt>
                <c:pt idx="16">
                  <c:v>-2.6</c:v>
                </c:pt>
              </c:numCache>
            </c:numRef>
          </c:xVal>
          <c:yVal>
            <c:numRef>
              <c:f>Tabelle1!$D$2:$D$18</c:f>
              <c:numCache>
                <c:formatCode>General</c:formatCode>
                <c:ptCount val="17"/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CB1-4C0E-896C-7B0EF96E7CE5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axId val="1509812728"/>
        <c:axId val="1509816008"/>
      </c:scatterChart>
      <c:valAx>
        <c:axId val="150981272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09816008"/>
        <c:crosses val="autoZero"/>
        <c:crossBetween val="midCat"/>
      </c:valAx>
      <c:valAx>
        <c:axId val="150981600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0981272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3D2-4882-AF43-BEDEE126B552}"/>
              </c:ext>
            </c:extLst>
          </c:dPt>
          <c:dPt>
            <c:idx val="1"/>
            <c:bubble3D val="0"/>
            <c:spPr>
              <a:solidFill>
                <a:srgbClr val="0068E3"/>
              </a:solidFill>
            </c:spPr>
            <c:extLst>
              <c:ext xmlns:c16="http://schemas.microsoft.com/office/drawing/2014/chart" uri="{C3380CC4-5D6E-409C-BE32-E72D297353CC}">
                <c16:uniqueId val="{00000003-63D2-4882-AF43-BEDEE126B552}"/>
              </c:ext>
            </c:extLst>
          </c:dPt>
          <c:dPt>
            <c:idx val="2"/>
            <c:bubble3D val="0"/>
            <c:spPr>
              <a:solidFill>
                <a:srgbClr val="AD3966"/>
              </a:solidFill>
            </c:spPr>
            <c:extLst>
              <c:ext xmlns:c16="http://schemas.microsoft.com/office/drawing/2014/chart" uri="{C3380CC4-5D6E-409C-BE32-E72D297353CC}">
                <c16:uniqueId val="{00000005-63D2-4882-AF43-BEDEE126B552}"/>
              </c:ext>
            </c:extLst>
          </c:dPt>
          <c:dPt>
            <c:idx val="3"/>
            <c:bubble3D val="0"/>
            <c:spPr>
              <a:solidFill>
                <a:srgbClr val="FFA905"/>
              </a:solidFill>
            </c:spPr>
            <c:extLst>
              <c:ext xmlns:c16="http://schemas.microsoft.com/office/drawing/2014/chart" uri="{C3380CC4-5D6E-409C-BE32-E72D297353CC}">
                <c16:uniqueId val="{00000007-63D2-4882-AF43-BEDEE126B55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fld id="{1E8B2B7F-A5DE-4FF8-B458-B1C233930FFA}" type="VALUE">
                      <a:rPr lang="en-US">
                        <a:cs typeface="Arial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3D2-4882-AF43-BEDEE126B55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5.4</c:v>
                </c:pt>
                <c:pt idx="2">
                  <c:v>3.5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D2-4882-AF43-BEDEE126B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r"/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6-8580-486B-BF9C-4AA7F49B6AB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8580-486B-BF9C-4AA7F49B6ABD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3-8580-486B-BF9C-4AA7F49B6ABD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8580-486B-BF9C-4AA7F49B6ABD}"/>
              </c:ext>
            </c:extLst>
          </c:dPt>
          <c:dLbls>
            <c:dLbl>
              <c:idx val="0"/>
              <c:layout>
                <c:manualLayout>
                  <c:x val="0.1199552293081164"/>
                  <c:y val="0.23656461116992036"/>
                </c:manualLayout>
              </c:layout>
              <c:tx>
                <c:rich>
                  <a:bodyPr/>
                  <a:lstStyle/>
                  <a:p>
                    <a:pPr>
                      <a:defRPr sz="2400">
                        <a:solidFill>
                          <a:schemeClr val="accent1"/>
                        </a:solidFill>
                      </a:defRPr>
                    </a:pPr>
                    <a:fld id="{9AA7AEEF-D21D-472A-B2E3-D77549827D5B}" type="VALUE">
                      <a:rPr lang="en-US">
                        <a:cs typeface="Arial" panose="020B0604020202020204" pitchFamily="34" charset="0"/>
                      </a:rPr>
                      <a:pPr>
                        <a:defRPr sz="24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580-486B-BF9C-4AA7F49B6AB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580-486B-BF9C-4AA7F49B6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B81D-466C-B854-7F27304B9CB1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3-B81D-466C-B854-7F27304B9CB1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B81D-466C-B854-7F27304B9CB1}"/>
              </c:ext>
            </c:extLst>
          </c:dPt>
          <c:dLbls>
            <c:dLbl>
              <c:idx val="0"/>
              <c:layout>
                <c:manualLayout>
                  <c:x val="0.1199552293081164"/>
                  <c:y val="0.23656461116992036"/>
                </c:manualLayout>
              </c:layout>
              <c:tx>
                <c:rich>
                  <a:bodyPr/>
                  <a:lstStyle/>
                  <a:p>
                    <a:pPr>
                      <a:defRPr sz="2800">
                        <a:solidFill>
                          <a:schemeClr val="accent1"/>
                        </a:solidFill>
                      </a:defRPr>
                    </a:pPr>
                    <a:fld id="{86075912-72FD-481B-AC31-91EE5666D19B}" type="VALUE">
                      <a:rPr lang="en-US">
                        <a:cs typeface="Arial" panose="020B0604020202020204" pitchFamily="34" charset="0"/>
                      </a:rPr>
                      <a:pPr>
                        <a:defRPr sz="28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81D-466C-B854-7F27304B9CB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81D-466C-B854-7F27304B9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Tabelle1!$A$2:$A$8</c:f>
              <c:numCache>
                <c:formatCode>General</c:formatCode>
                <c:ptCount val="7"/>
              </c:numCache>
            </c:num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5-4281-8B61-6D5E8FA3E2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70652520"/>
        <c:axId val="570648208"/>
      </c:barChart>
      <c:catAx>
        <c:axId val="570652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solidFill>
              <a:schemeClr val="tx1"/>
            </a:solidFill>
          </a:ln>
        </c:spPr>
        <c:crossAx val="570648208"/>
        <c:crosses val="autoZero"/>
        <c:auto val="1"/>
        <c:lblAlgn val="ctr"/>
        <c:lblOffset val="100"/>
        <c:noMultiLvlLbl val="0"/>
      </c:catAx>
      <c:valAx>
        <c:axId val="570648208"/>
        <c:scaling>
          <c:orientation val="minMax"/>
        </c:scaling>
        <c:delete val="0"/>
        <c:axPos val="l"/>
        <c:majorGridlines>
          <c:spPr>
            <a:ln w="9525">
              <a:solidFill>
                <a:schemeClr val="bg2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570652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B729-4772-97DC-AF4CAB4B2A56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4-B729-4772-97DC-AF4CAB4B2A56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5-B729-4772-97DC-AF4CAB4B2A56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729-4772-97DC-AF4CAB4B2A5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2800">
                        <a:solidFill>
                          <a:schemeClr val="bg1"/>
                        </a:solidFill>
                      </a:defRPr>
                    </a:pPr>
                    <a:fld id="{FA13532D-F3B5-407F-8D76-61D2BD8D68F4}" type="VALUE">
                      <a:rPr lang="en-US">
                        <a:cs typeface="Arial" panose="020B0604020202020204" pitchFamily="34" charset="0"/>
                      </a:rPr>
                      <a:pPr>
                        <a:defRPr sz="28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729-4772-97DC-AF4CAB4B2A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5.4</c:v>
                </c:pt>
                <c:pt idx="2">
                  <c:v>3.5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29-4772-97DC-AF4CAB4B2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12991767169163712"/>
          <c:y val="0.92407072769569865"/>
          <c:w val="0.74016448818384384"/>
          <c:h val="5.168261314073467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D76A-494F-BF2C-44578453ADB8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4-D76A-494F-BF2C-44578453ADB8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5-D76A-494F-BF2C-44578453ADB8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76A-494F-BF2C-44578453ADB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2800">
                        <a:solidFill>
                          <a:schemeClr val="bg1"/>
                        </a:solidFill>
                      </a:defRPr>
                    </a:pPr>
                    <a:fld id="{8ABC216F-93EA-48CD-9C1F-0242BE38CFE3}" type="VALUE">
                      <a:rPr lang="en-US">
                        <a:cs typeface="Arial" panose="020B0604020202020204" pitchFamily="34" charset="0"/>
                      </a:rPr>
                      <a:pPr>
                        <a:defRPr sz="28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pl-PL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76A-494F-BF2C-44578453AD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10.3</c:v>
                </c:pt>
                <c:pt idx="1">
                  <c:v>2.5</c:v>
                </c:pt>
                <c:pt idx="2">
                  <c:v>1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6A-494F-BF2C-44578453A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12991767169163712"/>
          <c:y val="0.92407072769569865"/>
          <c:w val="0.74016448818384384"/>
          <c:h val="5.168261314073467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5-4281-8B61-6D5E8FA3E2A4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C5-4281-8B61-6D5E8FA3E2A4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C5-4281-8B61-6D5E8FA3E2A4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Datenreihe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Tabelle1!$E$2:$E$5</c:f>
              <c:numCache>
                <c:formatCode>General</c:formatCode>
                <c:ptCount val="4"/>
                <c:pt idx="0">
                  <c:v>1.5</c:v>
                </c:pt>
                <c:pt idx="1">
                  <c:v>1.3</c:v>
                </c:pt>
                <c:pt idx="2">
                  <c:v>2.6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C5-4281-8B61-6D5E8FA3E2A4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Datenreihe 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Tabelle1!$F$2:$F$5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B681-4111-B250-950F79A70757}"/>
            </c:ext>
          </c:extLst>
        </c:ser>
        <c:ser>
          <c:idx val="5"/>
          <c:order val="5"/>
          <c:tx>
            <c:strRef>
              <c:f>Tabelle1!$G$1</c:f>
              <c:strCache>
                <c:ptCount val="1"/>
                <c:pt idx="0">
                  <c:v>Datenreihe 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Tabelle1!$G$2:$G$5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B681-4111-B250-950F79A70757}"/>
            </c:ext>
          </c:extLst>
        </c:ser>
        <c:ser>
          <c:idx val="6"/>
          <c:order val="6"/>
          <c:tx>
            <c:strRef>
              <c:f>Tabelle1!$H$1</c:f>
              <c:strCache>
                <c:ptCount val="1"/>
                <c:pt idx="0">
                  <c:v>Datenreihe 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Tabelle1!$H$2:$H$5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B681-4111-B250-950F79A707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64658528"/>
        <c:axId val="564661664"/>
      </c:barChart>
      <c:lineChart>
        <c:grouping val="standard"/>
        <c:varyColors val="0"/>
        <c:ser>
          <c:idx val="7"/>
          <c:order val="7"/>
          <c:tx>
            <c:strRef>
              <c:f>Tabelle1!$I$1</c:f>
              <c:strCache>
                <c:ptCount val="1"/>
                <c:pt idx="0">
                  <c:v>Summe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chemeClr val="accent1"/>
                    </a:solidFill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Tabelle1!$I$2:$I$5</c:f>
              <c:numCache>
                <c:formatCode>General</c:formatCode>
                <c:ptCount val="4"/>
                <c:pt idx="0">
                  <c:v>10.199999999999999</c:v>
                </c:pt>
                <c:pt idx="1">
                  <c:v>10.200000000000001</c:v>
                </c:pt>
                <c:pt idx="2">
                  <c:v>10.9</c:v>
                </c:pt>
                <c:pt idx="3">
                  <c:v>16.3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681-4111-B250-950F79A70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4658528"/>
        <c:axId val="564661664"/>
      </c:lineChart>
      <c:catAx>
        <c:axId val="564658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solidFill>
              <a:schemeClr val="tx1"/>
            </a:solidFill>
          </a:ln>
        </c:spPr>
        <c:crossAx val="564661664"/>
        <c:crosses val="autoZero"/>
        <c:auto val="1"/>
        <c:lblAlgn val="ctr"/>
        <c:lblOffset val="100"/>
        <c:noMultiLvlLbl val="0"/>
      </c:catAx>
      <c:valAx>
        <c:axId val="564661664"/>
        <c:scaling>
          <c:orientation val="minMax"/>
        </c:scaling>
        <c:delete val="0"/>
        <c:axPos val="l"/>
        <c:majorGridlines>
          <c:spPr>
            <a:ln w="9525">
              <a:solidFill>
                <a:schemeClr val="bg2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564658528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7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Tabelle1!$A$2:$A$9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0.8</c:v>
                </c:pt>
                <c:pt idx="1">
                  <c:v>0.5</c:v>
                </c:pt>
                <c:pt idx="2">
                  <c:v>0.8</c:v>
                </c:pt>
                <c:pt idx="3">
                  <c:v>1</c:v>
                </c:pt>
                <c:pt idx="4">
                  <c:v>2.2000000000000002</c:v>
                </c:pt>
                <c:pt idx="5">
                  <c:v>1.9</c:v>
                </c:pt>
                <c:pt idx="6">
                  <c:v>4.0999999999999996</c:v>
                </c:pt>
                <c:pt idx="7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5-4281-8B61-6D5E8FA3E2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63505728"/>
        <c:axId val="563503768"/>
      </c:barChart>
      <c:lineChart>
        <c:grouping val="standard"/>
        <c:varyColors val="0"/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i="1"/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Tabelle1!$A$2:$A$9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Tabelle1!$C$2:$C$9</c:f>
              <c:numCache>
                <c:formatCode>General</c:formatCode>
                <c:ptCount val="8"/>
                <c:pt idx="0">
                  <c:v>110</c:v>
                </c:pt>
                <c:pt idx="1">
                  <c:v>120</c:v>
                </c:pt>
                <c:pt idx="2">
                  <c:v>90</c:v>
                </c:pt>
                <c:pt idx="3">
                  <c:v>100</c:v>
                </c:pt>
                <c:pt idx="4">
                  <c:v>80</c:v>
                </c:pt>
                <c:pt idx="5">
                  <c:v>85</c:v>
                </c:pt>
                <c:pt idx="6">
                  <c:v>160</c:v>
                </c:pt>
                <c:pt idx="7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EC5-4281-8B61-6D5E8FA3E2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9961696"/>
        <c:axId val="1509957104"/>
      </c:lineChart>
      <c:catAx>
        <c:axId val="5635057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solidFill>
              <a:schemeClr val="tx1"/>
            </a:solidFill>
          </a:ln>
        </c:spPr>
        <c:crossAx val="563503768"/>
        <c:crosses val="autoZero"/>
        <c:auto val="1"/>
        <c:lblAlgn val="ctr"/>
        <c:lblOffset val="100"/>
        <c:noMultiLvlLbl val="0"/>
      </c:catAx>
      <c:valAx>
        <c:axId val="563503768"/>
        <c:scaling>
          <c:orientation val="minMax"/>
        </c:scaling>
        <c:delete val="0"/>
        <c:axPos val="l"/>
        <c:majorGridlines>
          <c:spPr>
            <a:ln w="9525">
              <a:solidFill>
                <a:schemeClr val="bg2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563505728"/>
        <c:crosses val="autoZero"/>
        <c:crossBetween val="between"/>
      </c:valAx>
      <c:valAx>
        <c:axId val="15099571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i="1"/>
            </a:pPr>
            <a:endParaRPr lang="pl-PL"/>
          </a:p>
        </c:txPr>
        <c:crossAx val="1509961696"/>
        <c:crosses val="max"/>
        <c:crossBetween val="between"/>
      </c:valAx>
      <c:catAx>
        <c:axId val="1509961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09957104"/>
        <c:crosses val="autoZero"/>
        <c:auto val="1"/>
        <c:lblAlgn val="ctr"/>
        <c:lblOffset val="100"/>
        <c:noMultiLvlLbl val="0"/>
      </c:catAx>
    </c:plotArea>
    <c:legend>
      <c:legendPos val="r"/>
      <c:legendEntry>
        <c:idx val="1"/>
        <c:txPr>
          <a:bodyPr/>
          <a:lstStyle/>
          <a:p>
            <a:pPr>
              <a:defRPr i="1"/>
            </a:pPr>
            <a:endParaRPr lang="pl-PL"/>
          </a:p>
        </c:txPr>
      </c:legendEntry>
      <c:overlay val="0"/>
    </c:legend>
    <c:plotVisOnly val="1"/>
    <c:dispBlanksAs val="gap"/>
    <c:showDLblsOverMax val="0"/>
  </c:chart>
  <c:spPr>
    <a:ln w="12700"/>
  </c:spPr>
  <c:txPr>
    <a:bodyPr/>
    <a:lstStyle/>
    <a:p>
      <a:pPr>
        <a:defRPr sz="14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22.03.2023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2798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1134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2920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4746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285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4334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151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2483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133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76440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19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22300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94569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9599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94569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64173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5340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0178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171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1712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1712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171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64471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1712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26137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51094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90236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7054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8225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71327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47653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01366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2722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72036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07659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11340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56655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95263" y="0"/>
            <a:ext cx="6662737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FBD31-600F-4154-B5D4-26C51BF00AC6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|   Präsentationsseminar Office Version 2013 + 2016</a:t>
            </a:r>
          </a:p>
        </p:txBody>
      </p:sp>
    </p:spTree>
    <p:extLst>
      <p:ext uri="{BB962C8B-B14F-4D97-AF65-F5344CB8AC3E}">
        <p14:creationId xmlns:p14="http://schemas.microsoft.com/office/powerpoint/2010/main" val="11860904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95263" y="0"/>
            <a:ext cx="6662737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FBD31-600F-4154-B5D4-26C51BF00AC6}" type="slidenum">
              <a:rPr kumimoji="0" lang="de-DE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|   Präsentationsseminar Office Version 2013 + 2016</a:t>
            </a:r>
          </a:p>
        </p:txBody>
      </p:sp>
    </p:spTree>
    <p:extLst>
      <p:ext uri="{BB962C8B-B14F-4D97-AF65-F5344CB8AC3E}">
        <p14:creationId xmlns:p14="http://schemas.microsoft.com/office/powerpoint/2010/main" val="15598258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31135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91242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31053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54223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4854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35714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58229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950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84506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48132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69704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90254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279887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27010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46978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549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1774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7263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7507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5491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0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1.xml"/><Relationship Id="rId6" Type="http://schemas.openxmlformats.org/officeDocument/2006/relationships/chart" Target="../charts/char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18" Type="http://schemas.openxmlformats.org/officeDocument/2006/relationships/image" Target="../media/image57.png"/><Relationship Id="rId3" Type="http://schemas.openxmlformats.org/officeDocument/2006/relationships/notesSlide" Target="../notesSlides/notesSlide16.xml"/><Relationship Id="rId21" Type="http://schemas.openxmlformats.org/officeDocument/2006/relationships/image" Target="../media/image60.svg"/><Relationship Id="rId7" Type="http://schemas.openxmlformats.org/officeDocument/2006/relationships/image" Target="../media/image46.emf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5" Type="http://schemas.openxmlformats.org/officeDocument/2006/relationships/image" Target="../media/image64.sv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tags" Target="../tags/tag33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50.svg"/><Relationship Id="rId24" Type="http://schemas.openxmlformats.org/officeDocument/2006/relationships/image" Target="../media/image63.png"/><Relationship Id="rId5" Type="http://schemas.openxmlformats.org/officeDocument/2006/relationships/image" Target="../media/image45.svg"/><Relationship Id="rId15" Type="http://schemas.openxmlformats.org/officeDocument/2006/relationships/image" Target="../media/image54.svg"/><Relationship Id="rId23" Type="http://schemas.openxmlformats.org/officeDocument/2006/relationships/image" Target="../media/image62.svg"/><Relationship Id="rId10" Type="http://schemas.openxmlformats.org/officeDocument/2006/relationships/image" Target="../media/image49.png"/><Relationship Id="rId19" Type="http://schemas.openxmlformats.org/officeDocument/2006/relationships/image" Target="../media/image58.svg"/><Relationship Id="rId4" Type="http://schemas.openxmlformats.org/officeDocument/2006/relationships/image" Target="../media/image44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Relationship Id="rId22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17.xml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4.xml"/><Relationship Id="rId6" Type="http://schemas.openxmlformats.org/officeDocument/2006/relationships/image" Target="../media/image65.jpeg"/><Relationship Id="rId5" Type="http://schemas.openxmlformats.org/officeDocument/2006/relationships/image" Target="../media/image46.emf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18.xml"/><Relationship Id="rId7" Type="http://schemas.openxmlformats.org/officeDocument/2006/relationships/chart" Target="../charts/chart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6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6.png"/><Relationship Id="rId1" Type="http://schemas.openxmlformats.org/officeDocument/2006/relationships/tags" Target="../tags/tag36.xml"/><Relationship Id="rId6" Type="http://schemas.openxmlformats.org/officeDocument/2006/relationships/chart" Target="../charts/chart5.xml"/><Relationship Id="rId11" Type="http://schemas.openxmlformats.org/officeDocument/2006/relationships/image" Target="../media/image70.svg"/><Relationship Id="rId5" Type="http://schemas.openxmlformats.org/officeDocument/2006/relationships/image" Target="../media/image1.emf"/><Relationship Id="rId15" Type="http://schemas.openxmlformats.org/officeDocument/2006/relationships/image" Target="../media/image25.svg"/><Relationship Id="rId10" Type="http://schemas.openxmlformats.org/officeDocument/2006/relationships/image" Target="../media/image69.png"/><Relationship Id="rId19" Type="http://schemas.openxmlformats.org/officeDocument/2006/relationships/image" Target="../media/image71.png"/><Relationship Id="rId4" Type="http://schemas.openxmlformats.org/officeDocument/2006/relationships/oleObject" Target="../embeddings/oleObject35.bin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chart" Target="../charts/char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7.xml"/><Relationship Id="rId6" Type="http://schemas.openxmlformats.org/officeDocument/2006/relationships/chart" Target="../charts/chart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Relationship Id="rId6" Type="http://schemas.openxmlformats.org/officeDocument/2006/relationships/chart" Target="../charts/chart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Relationship Id="rId9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9.xml"/><Relationship Id="rId6" Type="http://schemas.openxmlformats.org/officeDocument/2006/relationships/image" Target="../media/image7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Relationship Id="rId6" Type="http://schemas.openxmlformats.org/officeDocument/2006/relationships/image" Target="../media/image7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1.xml"/><Relationship Id="rId6" Type="http://schemas.openxmlformats.org/officeDocument/2006/relationships/image" Target="../media/image8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2.xml"/><Relationship Id="rId6" Type="http://schemas.openxmlformats.org/officeDocument/2006/relationships/image" Target="../media/image8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3.xml"/><Relationship Id="rId6" Type="http://schemas.openxmlformats.org/officeDocument/2006/relationships/image" Target="../media/image3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4.xml"/><Relationship Id="rId6" Type="http://schemas.openxmlformats.org/officeDocument/2006/relationships/image" Target="../media/image8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8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5.xml"/><Relationship Id="rId6" Type="http://schemas.openxmlformats.org/officeDocument/2006/relationships/image" Target="../media/image86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4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6.xml"/><Relationship Id="rId6" Type="http://schemas.openxmlformats.org/officeDocument/2006/relationships/image" Target="../media/image8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7.xml"/><Relationship Id="rId6" Type="http://schemas.openxmlformats.org/officeDocument/2006/relationships/image" Target="../media/image7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6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video" Target="../media/media1.mp4"/><Relationship Id="rId7" Type="http://schemas.openxmlformats.org/officeDocument/2006/relationships/image" Target="../media/image1.emf"/><Relationship Id="rId2" Type="http://schemas.microsoft.com/office/2007/relationships/media" Target="../media/media1.mp4"/><Relationship Id="rId1" Type="http://schemas.openxmlformats.org/officeDocument/2006/relationships/tags" Target="../tags/tag48.xml"/><Relationship Id="rId6" Type="http://schemas.openxmlformats.org/officeDocument/2006/relationships/oleObject" Target="../embeddings/oleObject47.bin"/><Relationship Id="rId5" Type="http://schemas.openxmlformats.org/officeDocument/2006/relationships/notesSlide" Target="../notesSlides/notesSlide41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9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9.xml"/><Relationship Id="rId6" Type="http://schemas.openxmlformats.org/officeDocument/2006/relationships/image" Target="../media/image92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8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0.xml"/><Relationship Id="rId6" Type="http://schemas.openxmlformats.org/officeDocument/2006/relationships/image" Target="../media/image96.e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1.xml"/><Relationship Id="rId6" Type="http://schemas.openxmlformats.org/officeDocument/2006/relationships/image" Target="../media/image97.png"/><Relationship Id="rId5" Type="http://schemas.openxmlformats.org/officeDocument/2006/relationships/image" Target="../media/image96.emf"/><Relationship Id="rId4" Type="http://schemas.openxmlformats.org/officeDocument/2006/relationships/oleObject" Target="../embeddings/oleObject50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99.sv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2.xml"/><Relationship Id="rId6" Type="http://schemas.openxmlformats.org/officeDocument/2006/relationships/image" Target="../media/image98.png"/><Relationship Id="rId5" Type="http://schemas.openxmlformats.org/officeDocument/2006/relationships/image" Target="../media/image46.emf"/><Relationship Id="rId4" Type="http://schemas.openxmlformats.org/officeDocument/2006/relationships/oleObject" Target="../embeddings/oleObject51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openxmlformats.org/officeDocument/2006/relationships/image" Target="../media/image10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0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10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openxmlformats.org/officeDocument/2006/relationships/image" Target="../media/image110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4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sv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12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sv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sv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sv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sv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sv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sv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sv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1.svg"/><Relationship Id="rId5" Type="http://schemas.openxmlformats.org/officeDocument/2006/relationships/image" Target="../media/image150.png"/><Relationship Id="rId4" Type="http://schemas.openxmlformats.org/officeDocument/2006/relationships/image" Target="../media/image10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8.svg"/><Relationship Id="rId4" Type="http://schemas.openxmlformats.org/officeDocument/2006/relationships/image" Target="../media/image9.svg"/><Relationship Id="rId9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15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155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3.xml"/><Relationship Id="rId6" Type="http://schemas.openxmlformats.org/officeDocument/2006/relationships/image" Target="../media/image13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9.png"/><Relationship Id="rId1" Type="http://schemas.openxmlformats.org/officeDocument/2006/relationships/tags" Target="../tags/tag29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.emf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4" Type="http://schemas.openxmlformats.org/officeDocument/2006/relationships/oleObject" Target="../embeddings/oleObject28.bin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Chartbibliothek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Stand: </a:t>
            </a:r>
            <a:r>
              <a:rPr lang="de-DE" dirty="0">
                <a:solidFill>
                  <a:srgbClr val="3880F6"/>
                </a:solidFill>
              </a:rPr>
              <a:t>Februar 2023</a:t>
            </a:r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31F6408-A8ED-620E-7B54-DD327F9989F1}"/>
              </a:ext>
            </a:extLst>
          </p:cNvPr>
          <p:cNvSpPr/>
          <p:nvPr/>
        </p:nvSpPr>
        <p:spPr bwMode="gray">
          <a:xfrm>
            <a:off x="2016065" y="3003442"/>
            <a:ext cx="2057584" cy="1905170"/>
          </a:xfrm>
          <a:custGeom>
            <a:avLst/>
            <a:gdLst>
              <a:gd name="connsiteX0" fmla="*/ 657225 w 1157287"/>
              <a:gd name="connsiteY0" fmla="*/ 1071563 h 1071562"/>
              <a:gd name="connsiteX1" fmla="*/ 1157288 w 1157287"/>
              <a:gd name="connsiteY1" fmla="*/ 609600 h 1071562"/>
              <a:gd name="connsiteX2" fmla="*/ 694372 w 1157287"/>
              <a:gd name="connsiteY2" fmla="*/ 0 h 1071562"/>
              <a:gd name="connsiteX3" fmla="*/ 0 w 1157287"/>
              <a:gd name="connsiteY3" fmla="*/ 610553 h 1071562"/>
              <a:gd name="connsiteX4" fmla="*/ 657225 w 1157287"/>
              <a:gd name="connsiteY4" fmla="*/ 1071563 h 107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7287" h="1071562">
                <a:moveTo>
                  <a:pt x="657225" y="1071563"/>
                </a:moveTo>
                <a:cubicBezTo>
                  <a:pt x="976313" y="1071563"/>
                  <a:pt x="1157288" y="897255"/>
                  <a:pt x="1157288" y="609600"/>
                </a:cubicBezTo>
                <a:cubicBezTo>
                  <a:pt x="1157288" y="321945"/>
                  <a:pt x="1013460" y="0"/>
                  <a:pt x="694372" y="0"/>
                </a:cubicBezTo>
                <a:cubicBezTo>
                  <a:pt x="375285" y="0"/>
                  <a:pt x="0" y="322898"/>
                  <a:pt x="0" y="610553"/>
                </a:cubicBezTo>
                <a:cubicBezTo>
                  <a:pt x="0" y="898207"/>
                  <a:pt x="337185" y="1071563"/>
                  <a:pt x="657225" y="1071563"/>
                </a:cubicBezTo>
              </a:path>
            </a:pathLst>
          </a:custGeom>
          <a:solidFill>
            <a:srgbClr val="3880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de-DE" sz="6000" dirty="0">
                <a:solidFill>
                  <a:schemeClr val="bg1"/>
                </a:solidFill>
                <a:latin typeface="+mj-lt"/>
              </a:rPr>
              <a:t>Neu!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35C3966-E357-3055-BA53-270629839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332" y="3523739"/>
            <a:ext cx="3037955" cy="297953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A35C703-3124-E488-3F3C-B7D0B8211249}"/>
              </a:ext>
            </a:extLst>
          </p:cNvPr>
          <p:cNvSpPr txBox="1"/>
          <p:nvPr/>
        </p:nvSpPr>
        <p:spPr>
          <a:xfrm>
            <a:off x="8198294" y="3687231"/>
            <a:ext cx="1938030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2400" dirty="0">
                <a:solidFill>
                  <a:schemeClr val="accent1"/>
                </a:solidFill>
                <a:latin typeface="+mj-lt"/>
              </a:rPr>
              <a:t>Damit euch </a:t>
            </a:r>
            <a:br>
              <a:rPr lang="de-DE" sz="2400" dirty="0">
                <a:solidFill>
                  <a:schemeClr val="accent1"/>
                </a:solidFill>
                <a:latin typeface="+mj-lt"/>
              </a:rPr>
            </a:br>
            <a:r>
              <a:rPr lang="de-DE" sz="2400" dirty="0">
                <a:solidFill>
                  <a:schemeClr val="accent1"/>
                </a:solidFill>
                <a:latin typeface="+mj-lt"/>
              </a:rPr>
              <a:t>das Chart-malen </a:t>
            </a:r>
            <a:br>
              <a:rPr lang="de-DE" sz="2400" dirty="0">
                <a:solidFill>
                  <a:schemeClr val="accent1"/>
                </a:solidFill>
                <a:latin typeface="+mj-lt"/>
              </a:rPr>
            </a:br>
            <a:r>
              <a:rPr lang="de-DE" sz="2400" dirty="0">
                <a:solidFill>
                  <a:schemeClr val="accent1"/>
                </a:solidFill>
                <a:latin typeface="+mj-lt"/>
              </a:rPr>
              <a:t>leichter fällt</a:t>
            </a:r>
          </a:p>
        </p:txBody>
      </p:sp>
    </p:spTree>
    <p:extLst>
      <p:ext uri="{BB962C8B-B14F-4D97-AF65-F5344CB8AC3E}">
        <p14:creationId xmlns:p14="http://schemas.microsoft.com/office/powerpoint/2010/main" val="386876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Prozess (1)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8320638-4DB4-F41E-0D67-7471DA00BD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Unterüberschrift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36A57C9-6AE2-F9BA-AC97-85CBE318733F}"/>
              </a:ext>
            </a:extLst>
          </p:cNvPr>
          <p:cNvGrpSpPr/>
          <p:nvPr/>
        </p:nvGrpSpPr>
        <p:grpSpPr>
          <a:xfrm>
            <a:off x="982663" y="1773238"/>
            <a:ext cx="2564126" cy="3717712"/>
            <a:chOff x="982663" y="1773238"/>
            <a:chExt cx="2564126" cy="3717712"/>
          </a:xfrm>
        </p:grpSpPr>
        <p:sp>
          <p:nvSpPr>
            <p:cNvPr id="6" name="Textplatzhalter 1"/>
            <p:cNvSpPr txBox="1">
              <a:spLocks/>
            </p:cNvSpPr>
            <p:nvPr/>
          </p:nvSpPr>
          <p:spPr bwMode="gray">
            <a:xfrm>
              <a:off x="982663" y="2677808"/>
              <a:ext cx="2555875" cy="2813142"/>
            </a:xfrm>
            <a:prstGeom prst="rect">
              <a:avLst/>
            </a:prstGeom>
          </p:spPr>
          <p:txBody>
            <a:bodyPr vert="horz" wrap="square" lIns="0" tIns="0" rIns="18000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2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360000" indent="-179388" algn="l" defTabSz="914400" rtl="0" eaLnBrk="1" latinLnBrk="0" hangingPunct="1">
                <a:spcBef>
                  <a:spcPts val="600"/>
                </a:spcBef>
                <a:buClr>
                  <a:schemeClr val="tx1"/>
                </a:buClr>
                <a:buFont typeface="Arial" pitchFamily="34" charset="0"/>
                <a:buChar char="•"/>
                <a:defRPr lang="de-DE" sz="1800" kern="120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540000" indent="-180000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720000" indent="-179388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lang="de-DE" sz="1800" kern="1200" baseline="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534988" indent="-266700" algn="l" defTabSz="812800" rtl="0" eaLnBrk="1" latinLnBrk="0" hangingPunct="1">
                <a:spcBef>
                  <a:spcPts val="4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Dolor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Maecenas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posuere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sed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pulvinar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Purus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lectus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malesuada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libero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commodo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eros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urna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Nunc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viverra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imperdiet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enim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est.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Vivamus</a:t>
              </a: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Eingekerbter Richtungspfeil 4">
              <a:extLst>
                <a:ext uri="{FF2B5EF4-FFF2-40B4-BE49-F238E27FC236}">
                  <a16:creationId xmlns:a16="http://schemas.microsoft.com/office/drawing/2014/main" id="{1F904158-5254-E981-DA05-AD9E84707BE6}"/>
                </a:ext>
              </a:extLst>
            </p:cNvPr>
            <p:cNvSpPr/>
            <p:nvPr/>
          </p:nvSpPr>
          <p:spPr bwMode="gray">
            <a:xfrm>
              <a:off x="982663" y="1773238"/>
              <a:ext cx="2564126" cy="708807"/>
            </a:xfrm>
            <a:prstGeom prst="chevron">
              <a:avLst>
                <a:gd name="adj" fmla="val 26714"/>
              </a:avLst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1. Text Text Text</a:t>
              </a: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99DDCF3-CEE3-5773-EFE4-8FD5B3A31525}"/>
              </a:ext>
            </a:extLst>
          </p:cNvPr>
          <p:cNvGrpSpPr/>
          <p:nvPr/>
        </p:nvGrpSpPr>
        <p:grpSpPr>
          <a:xfrm>
            <a:off x="3538538" y="1773238"/>
            <a:ext cx="2564126" cy="3717712"/>
            <a:chOff x="982663" y="1773238"/>
            <a:chExt cx="2564126" cy="3717712"/>
          </a:xfrm>
        </p:grpSpPr>
        <p:sp>
          <p:nvSpPr>
            <p:cNvPr id="12" name="Textplatzhalter 1">
              <a:extLst>
                <a:ext uri="{FF2B5EF4-FFF2-40B4-BE49-F238E27FC236}">
                  <a16:creationId xmlns:a16="http://schemas.microsoft.com/office/drawing/2014/main" id="{CC5479B3-44CF-008C-3734-063CF23F858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63" y="2677808"/>
              <a:ext cx="2555875" cy="2813142"/>
            </a:xfrm>
            <a:prstGeom prst="rect">
              <a:avLst/>
            </a:prstGeom>
          </p:spPr>
          <p:txBody>
            <a:bodyPr vert="horz" wrap="square" lIns="0" tIns="0" rIns="18000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2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360000" indent="-179388" algn="l" defTabSz="914400" rtl="0" eaLnBrk="1" latinLnBrk="0" hangingPunct="1">
                <a:spcBef>
                  <a:spcPts val="600"/>
                </a:spcBef>
                <a:buClr>
                  <a:schemeClr val="tx1"/>
                </a:buClr>
                <a:buFont typeface="Arial" pitchFamily="34" charset="0"/>
                <a:buChar char="•"/>
                <a:defRPr lang="de-DE" sz="1800" kern="120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540000" indent="-180000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720000" indent="-179388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lang="de-DE" sz="1800" kern="1200" baseline="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534988" indent="-266700" algn="l" defTabSz="812800" rtl="0" eaLnBrk="1" latinLnBrk="0" hangingPunct="1">
                <a:spcBef>
                  <a:spcPts val="4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Dolor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Maecenas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posuere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sed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pulvinar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Purus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lectus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malesuada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libero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commodo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eros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urna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Nunc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viverra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imperdiet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enim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est.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Vivamus</a:t>
              </a: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Eingekerbter Richtungspfeil 4">
              <a:extLst>
                <a:ext uri="{FF2B5EF4-FFF2-40B4-BE49-F238E27FC236}">
                  <a16:creationId xmlns:a16="http://schemas.microsoft.com/office/drawing/2014/main" id="{0B88ADCF-370A-7B7E-0162-96791113088A}"/>
                </a:ext>
              </a:extLst>
            </p:cNvPr>
            <p:cNvSpPr/>
            <p:nvPr/>
          </p:nvSpPr>
          <p:spPr bwMode="gray">
            <a:xfrm>
              <a:off x="982663" y="1773238"/>
              <a:ext cx="2564126" cy="708807"/>
            </a:xfrm>
            <a:prstGeom prst="chevron">
              <a:avLst>
                <a:gd name="adj" fmla="val 26714"/>
              </a:avLst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2. Text Text Text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9BAD393-7A02-AFA5-71AC-B5E0927B49D9}"/>
              </a:ext>
            </a:extLst>
          </p:cNvPr>
          <p:cNvGrpSpPr/>
          <p:nvPr/>
        </p:nvGrpSpPr>
        <p:grpSpPr>
          <a:xfrm>
            <a:off x="6095206" y="1773238"/>
            <a:ext cx="2564126" cy="3717712"/>
            <a:chOff x="982663" y="1773238"/>
            <a:chExt cx="2564126" cy="3717712"/>
          </a:xfrm>
        </p:grpSpPr>
        <p:sp>
          <p:nvSpPr>
            <p:cNvPr id="15" name="Textplatzhalter 1">
              <a:extLst>
                <a:ext uri="{FF2B5EF4-FFF2-40B4-BE49-F238E27FC236}">
                  <a16:creationId xmlns:a16="http://schemas.microsoft.com/office/drawing/2014/main" id="{59C52A97-8286-82AC-67CA-E993EE65BD31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63" y="2677808"/>
              <a:ext cx="2555875" cy="2813142"/>
            </a:xfrm>
            <a:prstGeom prst="rect">
              <a:avLst/>
            </a:prstGeom>
          </p:spPr>
          <p:txBody>
            <a:bodyPr vert="horz" wrap="square" lIns="0" tIns="0" rIns="18000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2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360000" indent="-179388" algn="l" defTabSz="914400" rtl="0" eaLnBrk="1" latinLnBrk="0" hangingPunct="1">
                <a:spcBef>
                  <a:spcPts val="600"/>
                </a:spcBef>
                <a:buClr>
                  <a:schemeClr val="tx1"/>
                </a:buClr>
                <a:buFont typeface="Arial" pitchFamily="34" charset="0"/>
                <a:buChar char="•"/>
                <a:defRPr lang="de-DE" sz="1800" kern="120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540000" indent="-180000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720000" indent="-179388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lang="de-DE" sz="1800" kern="1200" baseline="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534988" indent="-266700" algn="l" defTabSz="812800" rtl="0" eaLnBrk="1" latinLnBrk="0" hangingPunct="1">
                <a:spcBef>
                  <a:spcPts val="4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Dolor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Maecenas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posuere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sed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pulvinar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Purus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lectus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malesuada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libero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commodo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eros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urna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Nunc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viverra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imperdiet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enim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est.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Vivamus</a:t>
              </a: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Eingekerbter Richtungspfeil 4">
              <a:extLst>
                <a:ext uri="{FF2B5EF4-FFF2-40B4-BE49-F238E27FC236}">
                  <a16:creationId xmlns:a16="http://schemas.microsoft.com/office/drawing/2014/main" id="{47BB1FD7-888E-CD7C-F381-D93927D5BEFA}"/>
                </a:ext>
              </a:extLst>
            </p:cNvPr>
            <p:cNvSpPr/>
            <p:nvPr/>
          </p:nvSpPr>
          <p:spPr bwMode="gray">
            <a:xfrm>
              <a:off x="982663" y="1773238"/>
              <a:ext cx="2564126" cy="708807"/>
            </a:xfrm>
            <a:prstGeom prst="chevron">
              <a:avLst>
                <a:gd name="adj" fmla="val 26714"/>
              </a:avLst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3. Text Text Text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707A8B7C-15FF-21A4-9DFE-87A982481449}"/>
              </a:ext>
            </a:extLst>
          </p:cNvPr>
          <p:cNvGrpSpPr/>
          <p:nvPr/>
        </p:nvGrpSpPr>
        <p:grpSpPr>
          <a:xfrm>
            <a:off x="8651081" y="1773238"/>
            <a:ext cx="2564126" cy="3089848"/>
            <a:chOff x="982663" y="1773238"/>
            <a:chExt cx="2564126" cy="3089848"/>
          </a:xfrm>
        </p:grpSpPr>
        <p:sp>
          <p:nvSpPr>
            <p:cNvPr id="18" name="Textplatzhalter 1">
              <a:extLst>
                <a:ext uri="{FF2B5EF4-FFF2-40B4-BE49-F238E27FC236}">
                  <a16:creationId xmlns:a16="http://schemas.microsoft.com/office/drawing/2014/main" id="{8DE44D66-41DF-74EA-C479-ADC10E09E75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63" y="2677808"/>
              <a:ext cx="2555875" cy="2185278"/>
            </a:xfrm>
            <a:prstGeom prst="rect">
              <a:avLst/>
            </a:prstGeom>
          </p:spPr>
          <p:txBody>
            <a:bodyPr vert="horz" wrap="square" lIns="0" tIns="0" rIns="18000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2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360000" indent="-179388" algn="l" defTabSz="914400" rtl="0" eaLnBrk="1" latinLnBrk="0" hangingPunct="1">
                <a:spcBef>
                  <a:spcPts val="600"/>
                </a:spcBef>
                <a:buClr>
                  <a:schemeClr val="tx1"/>
                </a:buClr>
                <a:buFont typeface="Arial" pitchFamily="34" charset="0"/>
                <a:buChar char="•"/>
                <a:defRPr lang="de-DE" sz="1800" kern="120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540000" indent="-180000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720000" indent="-179388" algn="l" defTabSz="914400" rtl="0" eaLnBrk="1" latinLnBrk="0" hangingPunct="1">
                <a:spcBef>
                  <a:spcPts val="3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lang="de-DE" sz="1800" kern="1200" baseline="0" noProof="0" dirty="0" smtClean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534988" indent="-266700" algn="l" defTabSz="812800" rtl="0" eaLnBrk="1" latinLnBrk="0" hangingPunct="1">
                <a:spcBef>
                  <a:spcPts val="4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Dolor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. Maecenas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massa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posuere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magna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sed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pulvinar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  <a:buClr>
                  <a:schemeClr val="accent1"/>
                </a:buClr>
                <a:buFont typeface="Arial" panose="020B0604020202020204" pitchFamily="34" charset="0"/>
                <a:buChar char="●"/>
              </a:pP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Purus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lectus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malesuada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libero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commodo magna</a:t>
              </a:r>
              <a:endParaRPr lang="de-DE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Eingekerbter Richtungspfeil 4">
              <a:extLst>
                <a:ext uri="{FF2B5EF4-FFF2-40B4-BE49-F238E27FC236}">
                  <a16:creationId xmlns:a16="http://schemas.microsoft.com/office/drawing/2014/main" id="{482B09AF-F318-E71F-9F0E-6A4DBB7DF899}"/>
                </a:ext>
              </a:extLst>
            </p:cNvPr>
            <p:cNvSpPr/>
            <p:nvPr/>
          </p:nvSpPr>
          <p:spPr bwMode="gray">
            <a:xfrm>
              <a:off x="982663" y="1773238"/>
              <a:ext cx="2564126" cy="708807"/>
            </a:xfrm>
            <a:prstGeom prst="chevron">
              <a:avLst>
                <a:gd name="adj" fmla="val 26714"/>
              </a:avLst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4. Text Text Text</a:t>
              </a: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68426CE6-EC43-2148-32A6-950C37854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117" y="4105469"/>
            <a:ext cx="2378965" cy="2360581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0CFFF-BE88-6D5C-5E4A-842B4D849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9558E4C-2AA8-9186-05FE-DBF0686A4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888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Prozess (2)</a:t>
            </a:r>
          </a:p>
        </p:txBody>
      </p:sp>
      <p:sp>
        <p:nvSpPr>
          <p:cNvPr id="10" name="Abgerundetes Rechteck 9"/>
          <p:cNvSpPr/>
          <p:nvPr/>
        </p:nvSpPr>
        <p:spPr bwMode="gray">
          <a:xfrm>
            <a:off x="982663" y="1449269"/>
            <a:ext cx="3312368" cy="2088232"/>
          </a:xfrm>
          <a:prstGeom prst="roundRect">
            <a:avLst>
              <a:gd name="adj" fmla="val 5203"/>
            </a:avLst>
          </a:prstGeom>
          <a:solidFill>
            <a:schemeClr val="accent4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5400" dirty="0">
              <a:latin typeface="+mj-lt"/>
            </a:endParaRPr>
          </a:p>
        </p:txBody>
      </p:sp>
      <p:sp>
        <p:nvSpPr>
          <p:cNvPr id="11" name="Abgerundetes Rechteck 10"/>
          <p:cNvSpPr/>
          <p:nvPr/>
        </p:nvSpPr>
        <p:spPr bwMode="gray">
          <a:xfrm rot="2618239">
            <a:off x="2180722" y="2625015"/>
            <a:ext cx="916249" cy="870000"/>
          </a:xfrm>
          <a:prstGeom prst="roundRect">
            <a:avLst>
              <a:gd name="adj" fmla="val 4590"/>
            </a:avLst>
          </a:prstGeom>
          <a:solidFill>
            <a:schemeClr val="accent4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feld 11"/>
          <p:cNvSpPr txBox="1"/>
          <p:nvPr/>
        </p:nvSpPr>
        <p:spPr bwMode="gray">
          <a:xfrm>
            <a:off x="982663" y="1449268"/>
            <a:ext cx="3312368" cy="2088233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de-DE" dirty="0">
                <a:solidFill>
                  <a:schemeClr val="accent1"/>
                </a:solidFill>
              </a:rPr>
              <a:t>1. </a:t>
            </a:r>
            <a:r>
              <a:rPr lang="de-DE" dirty="0" err="1">
                <a:solidFill>
                  <a:schemeClr val="accent1"/>
                </a:solidFill>
              </a:rPr>
              <a:t>Lorem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ipsum</a:t>
            </a:r>
            <a:endParaRPr lang="de-DE" dirty="0">
              <a:solidFill>
                <a:schemeClr val="accent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elitb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Maecenas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massa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pulvinar</a:t>
            </a:r>
            <a:endParaRPr lang="de-DE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Gerade Verbindung 12"/>
          <p:cNvCxnSpPr/>
          <p:nvPr/>
        </p:nvCxnSpPr>
        <p:spPr bwMode="gray">
          <a:xfrm>
            <a:off x="-1" y="3913599"/>
            <a:ext cx="12190414" cy="0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Ellipse 19"/>
          <p:cNvSpPr/>
          <p:nvPr/>
        </p:nvSpPr>
        <p:spPr bwMode="gray">
          <a:xfrm>
            <a:off x="2566487" y="3808795"/>
            <a:ext cx="209609" cy="2096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Abgerundetes Rechteck 21"/>
          <p:cNvSpPr/>
          <p:nvPr/>
        </p:nvSpPr>
        <p:spPr bwMode="gray">
          <a:xfrm>
            <a:off x="4712835" y="1449269"/>
            <a:ext cx="3312368" cy="2225188"/>
          </a:xfrm>
          <a:custGeom>
            <a:avLst/>
            <a:gdLst/>
            <a:ahLst/>
            <a:cxnLst/>
            <a:rect l="l" t="t" r="r" b="b"/>
            <a:pathLst>
              <a:path w="3312368" h="2225188">
                <a:moveTo>
                  <a:pt x="108651" y="0"/>
                </a:moveTo>
                <a:lnTo>
                  <a:pt x="3203717" y="0"/>
                </a:lnTo>
                <a:cubicBezTo>
                  <a:pt x="3263723" y="0"/>
                  <a:pt x="3312368" y="48645"/>
                  <a:pt x="3312368" y="108651"/>
                </a:cubicBezTo>
                <a:lnTo>
                  <a:pt x="3312368" y="1979581"/>
                </a:lnTo>
                <a:cubicBezTo>
                  <a:pt x="3312368" y="2039587"/>
                  <a:pt x="3263723" y="2088232"/>
                  <a:pt x="3203717" y="2088232"/>
                </a:cubicBezTo>
                <a:lnTo>
                  <a:pt x="1833898" y="2088232"/>
                </a:lnTo>
                <a:lnTo>
                  <a:pt x="1715107" y="2212813"/>
                </a:lnTo>
                <a:cubicBezTo>
                  <a:pt x="1699887" y="2228774"/>
                  <a:pt x="1674610" y="2229375"/>
                  <a:pt x="1658649" y="2214156"/>
                </a:cubicBezTo>
                <a:lnTo>
                  <a:pt x="1526588" y="2088232"/>
                </a:lnTo>
                <a:lnTo>
                  <a:pt x="108651" y="2088232"/>
                </a:lnTo>
                <a:cubicBezTo>
                  <a:pt x="48645" y="2088232"/>
                  <a:pt x="0" y="2039587"/>
                  <a:pt x="0" y="1979581"/>
                </a:cubicBezTo>
                <a:lnTo>
                  <a:pt x="0" y="108651"/>
                </a:lnTo>
                <a:cubicBezTo>
                  <a:pt x="0" y="48645"/>
                  <a:pt x="48645" y="0"/>
                  <a:pt x="108651" y="0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 bwMode="gray">
          <a:xfrm>
            <a:off x="4712835" y="1773238"/>
            <a:ext cx="3312368" cy="1440294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 algn="ctr"/>
            <a:endParaRPr lang="de-DE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Ellipse 24"/>
          <p:cNvSpPr/>
          <p:nvPr/>
        </p:nvSpPr>
        <p:spPr bwMode="gray">
          <a:xfrm>
            <a:off x="6296659" y="3808795"/>
            <a:ext cx="209609" cy="209609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4" name="Textfeld 33"/>
          <p:cNvSpPr txBox="1"/>
          <p:nvPr/>
        </p:nvSpPr>
        <p:spPr bwMode="gray">
          <a:xfrm>
            <a:off x="4712835" y="1449268"/>
            <a:ext cx="3312368" cy="2088233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3.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Lorem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ipsum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3EB0"/>
              </a:solidFill>
              <a:effectLst/>
              <a:uLnTx/>
              <a:uFillTx/>
              <a:latin typeface="PAYBACK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dolor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elitb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Maecenas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massa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posuere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magna sed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pulvinar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bgerundetes Rechteck 21"/>
          <p:cNvSpPr/>
          <p:nvPr/>
        </p:nvSpPr>
        <p:spPr bwMode="gray">
          <a:xfrm flipV="1">
            <a:off x="3260292" y="4146974"/>
            <a:ext cx="3312368" cy="2225188"/>
          </a:xfrm>
          <a:custGeom>
            <a:avLst/>
            <a:gdLst/>
            <a:ahLst/>
            <a:cxnLst/>
            <a:rect l="l" t="t" r="r" b="b"/>
            <a:pathLst>
              <a:path w="3312368" h="2225188">
                <a:moveTo>
                  <a:pt x="108651" y="0"/>
                </a:moveTo>
                <a:lnTo>
                  <a:pt x="3203717" y="0"/>
                </a:lnTo>
                <a:cubicBezTo>
                  <a:pt x="3263723" y="0"/>
                  <a:pt x="3312368" y="48645"/>
                  <a:pt x="3312368" y="108651"/>
                </a:cubicBezTo>
                <a:lnTo>
                  <a:pt x="3312368" y="1979581"/>
                </a:lnTo>
                <a:cubicBezTo>
                  <a:pt x="3312368" y="2039587"/>
                  <a:pt x="3263723" y="2088232"/>
                  <a:pt x="3203717" y="2088232"/>
                </a:cubicBezTo>
                <a:lnTo>
                  <a:pt x="1833898" y="2088232"/>
                </a:lnTo>
                <a:lnTo>
                  <a:pt x="1715107" y="2212813"/>
                </a:lnTo>
                <a:cubicBezTo>
                  <a:pt x="1699887" y="2228774"/>
                  <a:pt x="1674610" y="2229375"/>
                  <a:pt x="1658649" y="2214156"/>
                </a:cubicBezTo>
                <a:lnTo>
                  <a:pt x="1526588" y="2088232"/>
                </a:lnTo>
                <a:lnTo>
                  <a:pt x="108651" y="2088232"/>
                </a:lnTo>
                <a:cubicBezTo>
                  <a:pt x="48645" y="2088232"/>
                  <a:pt x="0" y="2039587"/>
                  <a:pt x="0" y="1979581"/>
                </a:cubicBezTo>
                <a:lnTo>
                  <a:pt x="0" y="108651"/>
                </a:lnTo>
                <a:cubicBezTo>
                  <a:pt x="0" y="48645"/>
                  <a:pt x="48645" y="0"/>
                  <a:pt x="108651" y="0"/>
                </a:cubicBezTo>
                <a:close/>
              </a:path>
            </a:pathLst>
          </a:custGeom>
          <a:solidFill>
            <a:srgbClr val="DFF0F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35"/>
          <p:cNvSpPr txBox="1"/>
          <p:nvPr/>
        </p:nvSpPr>
        <p:spPr bwMode="gray">
          <a:xfrm>
            <a:off x="3260292" y="4283929"/>
            <a:ext cx="3312368" cy="2088233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2.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Lorem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ipsum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YBACK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dolor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elitb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Maecenas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massa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posuere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magna sed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pulvinar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Ellipse 36"/>
          <p:cNvSpPr/>
          <p:nvPr/>
        </p:nvSpPr>
        <p:spPr bwMode="gray">
          <a:xfrm>
            <a:off x="4836333" y="3808795"/>
            <a:ext cx="209609" cy="209609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40" name="Gruppieren 39"/>
          <p:cNvGrpSpPr/>
          <p:nvPr/>
        </p:nvGrpSpPr>
        <p:grpSpPr bwMode="gray">
          <a:xfrm flipV="1">
            <a:off x="7895382" y="4283929"/>
            <a:ext cx="3312368" cy="2088232"/>
            <a:chOff x="7957307" y="3840165"/>
            <a:chExt cx="3312368" cy="2088232"/>
          </a:xfrm>
          <a:solidFill>
            <a:schemeClr val="accent4"/>
          </a:solidFill>
        </p:grpSpPr>
        <p:sp>
          <p:nvSpPr>
            <p:cNvPr id="38" name="Abgerundetes Rechteck 37"/>
            <p:cNvSpPr/>
            <p:nvPr/>
          </p:nvSpPr>
          <p:spPr bwMode="gray">
            <a:xfrm>
              <a:off x="7957307" y="3840165"/>
              <a:ext cx="3312368" cy="2088232"/>
            </a:xfrm>
            <a:prstGeom prst="roundRect">
              <a:avLst>
                <a:gd name="adj" fmla="val 5203"/>
              </a:avLst>
            </a:prstGeom>
            <a:solidFill>
              <a:schemeClr val="accent4"/>
            </a:solidFill>
            <a:ln w="70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39" name="Abgerundetes Rechteck 38"/>
            <p:cNvSpPr/>
            <p:nvPr/>
          </p:nvSpPr>
          <p:spPr bwMode="gray">
            <a:xfrm rot="2618239">
              <a:off x="9155366" y="5015911"/>
              <a:ext cx="916249" cy="870000"/>
            </a:xfrm>
            <a:prstGeom prst="roundRect">
              <a:avLst>
                <a:gd name="adj" fmla="val 4590"/>
              </a:avLst>
            </a:prstGeom>
            <a:solidFill>
              <a:schemeClr val="accent4"/>
            </a:solidFill>
            <a:ln w="70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</p:grpSp>
      <p:sp>
        <p:nvSpPr>
          <p:cNvPr id="41" name="Ellipse 40"/>
          <p:cNvSpPr/>
          <p:nvPr/>
        </p:nvSpPr>
        <p:spPr bwMode="gray">
          <a:xfrm>
            <a:off x="9475287" y="3808795"/>
            <a:ext cx="209609" cy="2096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2" name="Textfeld 41"/>
          <p:cNvSpPr txBox="1"/>
          <p:nvPr/>
        </p:nvSpPr>
        <p:spPr bwMode="gray">
          <a:xfrm>
            <a:off x="7895382" y="4283929"/>
            <a:ext cx="3312368" cy="2088233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4.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Lorem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ipsum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3EB0"/>
              </a:solidFill>
              <a:effectLst/>
              <a:uLnTx/>
              <a:uFillTx/>
              <a:latin typeface="PAYBACK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dolor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elitb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Maecenas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massa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posuere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magna sed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pulvinar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E86EA7A-6844-62B7-E620-22D9802DC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6C653E-E890-0344-353B-3CB4F02BE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531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A26FC73-F08B-AF51-5A64-C32C2CED7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875" y="1570877"/>
            <a:ext cx="3730625" cy="5131091"/>
          </a:xfrm>
          <a:prstGeom prst="rect">
            <a:avLst/>
          </a:prstGeom>
        </p:spPr>
      </p:pic>
      <p:cxnSp>
        <p:nvCxnSpPr>
          <p:cNvPr id="23" name="Gerade Verbindung 12">
            <a:extLst>
              <a:ext uri="{FF2B5EF4-FFF2-40B4-BE49-F238E27FC236}">
                <a16:creationId xmlns:a16="http://schemas.microsoft.com/office/drawing/2014/main" id="{C7BCF63D-3393-38C1-D4A4-AEB75A3AD27E}"/>
              </a:ext>
            </a:extLst>
          </p:cNvPr>
          <p:cNvCxnSpPr>
            <a:cxnSpLocks/>
          </p:cNvCxnSpPr>
          <p:nvPr/>
        </p:nvCxnSpPr>
        <p:spPr bwMode="gray">
          <a:xfrm>
            <a:off x="-1" y="3913599"/>
            <a:ext cx="8966201" cy="0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Prozess (2)</a:t>
            </a:r>
          </a:p>
        </p:txBody>
      </p:sp>
      <p:sp>
        <p:nvSpPr>
          <p:cNvPr id="14" name="Ellipse 13"/>
          <p:cNvSpPr/>
          <p:nvPr/>
        </p:nvSpPr>
        <p:spPr bwMode="gray">
          <a:xfrm>
            <a:off x="5467368" y="3808795"/>
            <a:ext cx="209609" cy="2096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CBB7327-1517-5DC3-40FD-DE42C207CBB7}"/>
              </a:ext>
            </a:extLst>
          </p:cNvPr>
          <p:cNvSpPr/>
          <p:nvPr/>
        </p:nvSpPr>
        <p:spPr bwMode="gray">
          <a:xfrm>
            <a:off x="2534043" y="3808795"/>
            <a:ext cx="209609" cy="2096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7" name="Grafik 6" descr="A picture containing outdoor, city&#10;&#10;Description automatically generated">
            <a:extLst>
              <a:ext uri="{FF2B5EF4-FFF2-40B4-BE49-F238E27FC236}">
                <a16:creationId xmlns:a16="http://schemas.microsoft.com/office/drawing/2014/main" id="{FA18438C-AD26-8318-013C-45DDDF558709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2" t="93985" r="71081" b="5999"/>
          <a:stretch/>
        </p:blipFill>
        <p:spPr>
          <a:xfrm>
            <a:off x="9571509" y="5227987"/>
            <a:ext cx="1036" cy="590"/>
          </a:xfrm>
          <a:custGeom>
            <a:avLst/>
            <a:gdLst>
              <a:gd name="connsiteX0" fmla="*/ 0 w 1036"/>
              <a:gd name="connsiteY0" fmla="*/ 0 h 590"/>
              <a:gd name="connsiteX1" fmla="*/ 526 w 1036"/>
              <a:gd name="connsiteY1" fmla="*/ 262 h 590"/>
              <a:gd name="connsiteX2" fmla="*/ 1036 w 1036"/>
              <a:gd name="connsiteY2" fmla="*/ 590 h 590"/>
              <a:gd name="connsiteX3" fmla="*/ 0 w 1036"/>
              <a:gd name="connsiteY3" fmla="*/ 0 h 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6" h="590">
                <a:moveTo>
                  <a:pt x="0" y="0"/>
                </a:moveTo>
                <a:lnTo>
                  <a:pt x="526" y="262"/>
                </a:lnTo>
                <a:lnTo>
                  <a:pt x="1036" y="59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C4EC08D8-A304-F6BC-930F-C8ECFE3FC1C1}"/>
              </a:ext>
            </a:extLst>
          </p:cNvPr>
          <p:cNvSpPr txBox="1"/>
          <p:nvPr/>
        </p:nvSpPr>
        <p:spPr>
          <a:xfrm>
            <a:off x="9477861" y="2813449"/>
            <a:ext cx="2232935" cy="8863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de-DE" sz="36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Hier steht ein Text</a:t>
            </a:r>
          </a:p>
        </p:txBody>
      </p:sp>
      <p:sp>
        <p:nvSpPr>
          <p:cNvPr id="13" name="Abgerundetes Rechteck 9">
            <a:extLst>
              <a:ext uri="{FF2B5EF4-FFF2-40B4-BE49-F238E27FC236}">
                <a16:creationId xmlns:a16="http://schemas.microsoft.com/office/drawing/2014/main" id="{C0CE323F-0555-68E8-7202-218C45C5F99B}"/>
              </a:ext>
            </a:extLst>
          </p:cNvPr>
          <p:cNvSpPr/>
          <p:nvPr/>
        </p:nvSpPr>
        <p:spPr bwMode="gray">
          <a:xfrm>
            <a:off x="3878616" y="1449269"/>
            <a:ext cx="3312368" cy="2088232"/>
          </a:xfrm>
          <a:prstGeom prst="roundRect">
            <a:avLst>
              <a:gd name="adj" fmla="val 5203"/>
            </a:avLst>
          </a:prstGeom>
          <a:solidFill>
            <a:schemeClr val="accent4"/>
          </a:solidFill>
          <a:ln w="70247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15" name="Abgerundetes Rechteck 10">
            <a:extLst>
              <a:ext uri="{FF2B5EF4-FFF2-40B4-BE49-F238E27FC236}">
                <a16:creationId xmlns:a16="http://schemas.microsoft.com/office/drawing/2014/main" id="{E467A40A-D5D2-DA18-76A2-C26164EA8D5C}"/>
              </a:ext>
            </a:extLst>
          </p:cNvPr>
          <p:cNvSpPr/>
          <p:nvPr/>
        </p:nvSpPr>
        <p:spPr bwMode="gray">
          <a:xfrm rot="2618239">
            <a:off x="5076675" y="2625015"/>
            <a:ext cx="916249" cy="870000"/>
          </a:xfrm>
          <a:prstGeom prst="roundRect">
            <a:avLst>
              <a:gd name="adj" fmla="val 4590"/>
            </a:avLst>
          </a:prstGeom>
          <a:solidFill>
            <a:schemeClr val="accent4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D2DA96B-861C-483A-EE77-DC8E8DB15804}"/>
              </a:ext>
            </a:extLst>
          </p:cNvPr>
          <p:cNvSpPr txBox="1"/>
          <p:nvPr/>
        </p:nvSpPr>
        <p:spPr bwMode="gray">
          <a:xfrm>
            <a:off x="3878616" y="1449268"/>
            <a:ext cx="3312368" cy="2088233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de-DE" dirty="0">
                <a:solidFill>
                  <a:schemeClr val="accent1"/>
                </a:solidFill>
              </a:rPr>
              <a:t>6. </a:t>
            </a:r>
            <a:r>
              <a:rPr lang="de-DE" dirty="0" err="1">
                <a:solidFill>
                  <a:schemeClr val="accent1"/>
                </a:solidFill>
              </a:rPr>
              <a:t>Lorem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ipsum</a:t>
            </a:r>
            <a:endParaRPr lang="de-DE" dirty="0">
              <a:solidFill>
                <a:schemeClr val="accent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elitb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Maecenas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massa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pulvinar</a:t>
            </a:r>
            <a:endParaRPr lang="de-DE" sz="2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E06172B-20BA-73B6-8F49-BED957BBEB75}"/>
              </a:ext>
            </a:extLst>
          </p:cNvPr>
          <p:cNvGrpSpPr/>
          <p:nvPr/>
        </p:nvGrpSpPr>
        <p:grpSpPr bwMode="gray">
          <a:xfrm flipV="1">
            <a:off x="982663" y="4283929"/>
            <a:ext cx="3312368" cy="2088232"/>
            <a:chOff x="7957307" y="3840165"/>
            <a:chExt cx="3312368" cy="2088232"/>
          </a:xfrm>
          <a:solidFill>
            <a:schemeClr val="accent3"/>
          </a:solidFill>
        </p:grpSpPr>
        <p:sp>
          <p:nvSpPr>
            <p:cNvPr id="18" name="Abgerundetes Rechteck 37">
              <a:extLst>
                <a:ext uri="{FF2B5EF4-FFF2-40B4-BE49-F238E27FC236}">
                  <a16:creationId xmlns:a16="http://schemas.microsoft.com/office/drawing/2014/main" id="{5FAA15C8-ACE0-00B2-DD43-3EF0EDE8107B}"/>
                </a:ext>
              </a:extLst>
            </p:cNvPr>
            <p:cNvSpPr/>
            <p:nvPr/>
          </p:nvSpPr>
          <p:spPr bwMode="gray">
            <a:xfrm>
              <a:off x="7957307" y="3840165"/>
              <a:ext cx="3312368" cy="2088232"/>
            </a:xfrm>
            <a:prstGeom prst="roundRect">
              <a:avLst>
                <a:gd name="adj" fmla="val 5203"/>
              </a:avLst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ts val="100"/>
                </a:spcBef>
                <a:spcAft>
                  <a:spcPts val="100"/>
                </a:spcAft>
              </a:pPr>
              <a:endParaRPr lang="de-DE" sz="5400" dirty="0">
                <a:latin typeface="+mj-lt"/>
              </a:endParaRPr>
            </a:p>
          </p:txBody>
        </p:sp>
        <p:sp>
          <p:nvSpPr>
            <p:cNvPr id="19" name="Abgerundetes Rechteck 38">
              <a:extLst>
                <a:ext uri="{FF2B5EF4-FFF2-40B4-BE49-F238E27FC236}">
                  <a16:creationId xmlns:a16="http://schemas.microsoft.com/office/drawing/2014/main" id="{DC0585C6-97E4-A3D8-EB9B-AB220A56CEF2}"/>
                </a:ext>
              </a:extLst>
            </p:cNvPr>
            <p:cNvSpPr/>
            <p:nvPr/>
          </p:nvSpPr>
          <p:spPr bwMode="gray">
            <a:xfrm rot="2618239">
              <a:off x="9155366" y="5015911"/>
              <a:ext cx="916249" cy="870000"/>
            </a:xfrm>
            <a:prstGeom prst="roundRect">
              <a:avLst>
                <a:gd name="adj" fmla="val 4590"/>
              </a:avLst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Bef>
                  <a:spcPts val="100"/>
                </a:spcBef>
                <a:spcAft>
                  <a:spcPts val="100"/>
                </a:spcAft>
              </a:pPr>
              <a:endParaRPr lang="de-DE" sz="54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3E537BA2-0423-5BE8-D5FD-CF0AD656BF5A}"/>
              </a:ext>
            </a:extLst>
          </p:cNvPr>
          <p:cNvSpPr txBox="1"/>
          <p:nvPr/>
        </p:nvSpPr>
        <p:spPr bwMode="gray">
          <a:xfrm>
            <a:off x="982663" y="4283929"/>
            <a:ext cx="3312368" cy="2088233"/>
          </a:xfrm>
          <a:prstGeom prst="rect">
            <a:avLst/>
          </a:prstGeom>
        </p:spPr>
        <p:txBody>
          <a:bodyPr vert="horz" wrap="square" lIns="180000" tIns="180000" rIns="180000" bIns="180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5.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Lorem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 Light"/>
                <a:ea typeface="+mn-ea"/>
                <a:cs typeface="+mn-cs"/>
              </a:rPr>
              <a:t>ipsum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3EB0"/>
              </a:solidFill>
              <a:effectLst/>
              <a:uLnTx/>
              <a:uFillTx/>
              <a:latin typeface="PAYBACK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ipsum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dolor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ctetuer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adipiscing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elitb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Maecenas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massa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posuere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magna sed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pulvinar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15076B9-8047-5DC4-2561-6C6770E62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D98D-8AED-AE5A-A184-5764DE2A9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422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592F1FD-1874-7A7B-026A-0E7638CB92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rgbClr val="4DABF8"/>
          </a:solidFill>
        </p:spPr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40650" y="2646402"/>
            <a:ext cx="3651250" cy="1107996"/>
          </a:xfrm>
        </p:spPr>
        <p:txBody>
          <a:bodyPr/>
          <a:lstStyle/>
          <a:p>
            <a:pPr algn="l"/>
            <a:r>
              <a:rPr lang="de-DE" dirty="0"/>
              <a:t>Seite mit Diagramm und Text</a:t>
            </a:r>
          </a:p>
        </p:txBody>
      </p:sp>
      <p:graphicFrame>
        <p:nvGraphicFramePr>
          <p:cNvPr id="33" name="Inhaltsplatzhalter 7">
            <a:extLst>
              <a:ext uri="{FF2B5EF4-FFF2-40B4-BE49-F238E27FC236}">
                <a16:creationId xmlns:a16="http://schemas.microsoft.com/office/drawing/2014/main" id="{B31E60D2-BD05-E23C-50D1-9FEC1DE5E7C9}"/>
              </a:ext>
            </a:extLst>
          </p:cNvPr>
          <p:cNvGraphicFramePr>
            <a:graphicFrameLocks/>
          </p:cNvGraphicFramePr>
          <p:nvPr/>
        </p:nvGraphicFramePr>
        <p:xfrm>
          <a:off x="310301" y="434754"/>
          <a:ext cx="5013140" cy="3953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2" name="Textfeld 41">
            <a:extLst>
              <a:ext uri="{FF2B5EF4-FFF2-40B4-BE49-F238E27FC236}">
                <a16:creationId xmlns:a16="http://schemas.microsoft.com/office/drawing/2014/main" id="{B53879C4-6CE1-D4CD-A3EB-5BEF90836708}"/>
              </a:ext>
            </a:extLst>
          </p:cNvPr>
          <p:cNvSpPr txBox="1"/>
          <p:nvPr/>
        </p:nvSpPr>
        <p:spPr>
          <a:xfrm>
            <a:off x="3154415" y="4078491"/>
            <a:ext cx="3147397" cy="1403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4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 ipsum dolor sit amet,</a:t>
            </a:r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consectetuer adipiscing elit. Maecenas porttitor congue massa. Fusce posuere, magna sed pulvinar ultricies, purus lectus malesuada libero, sit amet commodo magna eros </a:t>
            </a:r>
            <a:r>
              <a:rPr lang="de-DE" sz="1400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EEB4FCE-B527-0548-CF78-C4B1047763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8466" y="1162385"/>
            <a:ext cx="1952409" cy="2166999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C8042F-E2CE-B070-0439-E5C6F9537D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456749-EC24-21AA-9FBE-F959BBBDD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871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7FD77C24-DECF-A3CB-5CB5-5EF27C4B8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3" b="43"/>
          <a:stretch/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705136"/>
            <a:ext cx="7669213" cy="1329595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de-DE" sz="4800" dirty="0">
                <a:solidFill>
                  <a:schemeClr val="accent1"/>
                </a:solidFill>
              </a:rPr>
              <a:t>Seite mit Hintergrund </a:t>
            </a:r>
            <a:br>
              <a:rPr lang="de-DE" sz="4800" dirty="0">
                <a:solidFill>
                  <a:schemeClr val="accent1"/>
                </a:solidFill>
              </a:rPr>
            </a:br>
            <a:r>
              <a:rPr lang="de-DE" sz="4800" dirty="0">
                <a:solidFill>
                  <a:schemeClr val="accent1"/>
                </a:solidFill>
              </a:rPr>
              <a:t>und Diagramm</a:t>
            </a:r>
          </a:p>
        </p:txBody>
      </p:sp>
      <p:graphicFrame>
        <p:nvGraphicFramePr>
          <p:cNvPr id="33" name="Inhaltsplatzhalter 7">
            <a:extLst>
              <a:ext uri="{FF2B5EF4-FFF2-40B4-BE49-F238E27FC236}">
                <a16:creationId xmlns:a16="http://schemas.microsoft.com/office/drawing/2014/main" id="{B31E60D2-BD05-E23C-50D1-9FEC1DE5E7C9}"/>
              </a:ext>
            </a:extLst>
          </p:cNvPr>
          <p:cNvGraphicFramePr>
            <a:graphicFrameLocks/>
          </p:cNvGraphicFramePr>
          <p:nvPr/>
        </p:nvGraphicFramePr>
        <p:xfrm>
          <a:off x="5236208" y="838393"/>
          <a:ext cx="5013140" cy="3953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7" imgW="270" imgH="270" progId="TCLayout.ActiveDocument.1">
                  <p:embed/>
                </p:oleObj>
              </mc:Choice>
              <mc:Fallback>
                <p:oleObj name="think-cell Folie" r:id="rId7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feld 41">
            <a:extLst>
              <a:ext uri="{FF2B5EF4-FFF2-40B4-BE49-F238E27FC236}">
                <a16:creationId xmlns:a16="http://schemas.microsoft.com/office/drawing/2014/main" id="{B53879C4-6CE1-D4CD-A3EB-5BEF90836708}"/>
              </a:ext>
            </a:extLst>
          </p:cNvPr>
          <p:cNvSpPr txBox="1"/>
          <p:nvPr/>
        </p:nvSpPr>
        <p:spPr>
          <a:xfrm>
            <a:off x="982663" y="2193353"/>
            <a:ext cx="3658163" cy="10623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6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 ipsum dolor sit amet,</a:t>
            </a:r>
            <a:r>
              <a:rPr lang="de-DE" sz="1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consectetuer adipiscing elit. Maecenas porttitor congue massa. Fusce posuere, magna sed pulvinar ultricies, </a:t>
            </a:r>
            <a:r>
              <a:rPr lang="de-DE" sz="16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purus</a:t>
            </a:r>
            <a:endParaRPr lang="de-DE" sz="16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4ECF391-9755-C5EF-6607-AE83FA23DC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206" y="3740365"/>
            <a:ext cx="1802162" cy="1972178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64A5D10-FEA9-8E47-B282-D5D9F6BB3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58A1C6-0E0E-16EE-74F5-8B89BDCC0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61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BA5150D-A1F1-BA3C-70C0-7DFB878F8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326" y="1341438"/>
            <a:ext cx="3415654" cy="6789858"/>
          </a:xfrm>
          <a:prstGeom prst="rect">
            <a:avLst/>
          </a:prstGeom>
        </p:spPr>
      </p:pic>
      <p:graphicFrame>
        <p:nvGraphicFramePr>
          <p:cNvPr id="11" name="Objekt 1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Die App mit Erklärung</a:t>
            </a: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A5966934-9EE1-B116-655E-3AF401E2BD11}"/>
              </a:ext>
            </a:extLst>
          </p:cNvPr>
          <p:cNvSpPr txBox="1">
            <a:spLocks/>
          </p:cNvSpPr>
          <p:nvPr/>
        </p:nvSpPr>
        <p:spPr bwMode="gray">
          <a:xfrm>
            <a:off x="5299754" y="2534879"/>
            <a:ext cx="5025961" cy="3420424"/>
          </a:xfrm>
          <a:prstGeom prst="rect">
            <a:avLst/>
          </a:prstGeom>
        </p:spPr>
        <p:txBody>
          <a:bodyPr vert="horz" wrap="square" lIns="0" tIns="0" rIns="180000" bIns="0" rtlCol="0" anchor="b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2400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de-DE" sz="24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de-DE" sz="24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Clr>
                <a:schemeClr val="accent1"/>
              </a:buClr>
              <a:buNone/>
            </a:pPr>
            <a:r>
              <a:rPr lang="de-DE" sz="3600" dirty="0" err="1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Nunc</a:t>
            </a:r>
            <a:r>
              <a:rPr lang="de-DE" sz="3600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viverra</a:t>
            </a:r>
            <a:r>
              <a:rPr lang="de-DE" sz="3600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imperdiet</a:t>
            </a:r>
            <a:r>
              <a:rPr lang="de-DE" sz="3600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enim</a:t>
            </a:r>
            <a:endParaRPr lang="de-DE" sz="3600" dirty="0">
              <a:solidFill>
                <a:schemeClr val="accent6"/>
              </a:solidFill>
              <a:latin typeface="+mj-lt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BDA5342-DEE6-D428-6961-018F0566C04A}"/>
              </a:ext>
            </a:extLst>
          </p:cNvPr>
          <p:cNvSpPr txBox="1"/>
          <p:nvPr/>
        </p:nvSpPr>
        <p:spPr>
          <a:xfrm>
            <a:off x="2798832" y="4390086"/>
            <a:ext cx="1158642" cy="692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400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Hier einen Screenshot einfügen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1C71867-8DF6-BA64-3955-3FE85A459F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CFF27D-C2F5-577B-2890-E16BE4464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22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hteck 48">
            <a:extLst>
              <a:ext uri="{FF2B5EF4-FFF2-40B4-BE49-F238E27FC236}">
                <a16:creationId xmlns:a16="http://schemas.microsoft.com/office/drawing/2014/main" id="{6387C5B8-4C6D-38F4-A175-829E08D61B62}"/>
              </a:ext>
            </a:extLst>
          </p:cNvPr>
          <p:cNvSpPr/>
          <p:nvPr/>
        </p:nvSpPr>
        <p:spPr bwMode="gray">
          <a:xfrm>
            <a:off x="7133988" y="3841511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D0486567-54DB-AD6F-ACF0-053B36CD42B3}"/>
              </a:ext>
            </a:extLst>
          </p:cNvPr>
          <p:cNvSpPr/>
          <p:nvPr/>
        </p:nvSpPr>
        <p:spPr bwMode="gray">
          <a:xfrm>
            <a:off x="981075" y="3841511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  <a:defRPr/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  <a:defRPr/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5AEA2006-34A3-B04C-7553-AA8E4B236491}"/>
              </a:ext>
            </a:extLst>
          </p:cNvPr>
          <p:cNvSpPr/>
          <p:nvPr/>
        </p:nvSpPr>
        <p:spPr bwMode="gray">
          <a:xfrm>
            <a:off x="3032046" y="3841511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B2D108E8-E40E-2480-B71A-0FDC417B3870}"/>
              </a:ext>
            </a:extLst>
          </p:cNvPr>
          <p:cNvSpPr/>
          <p:nvPr/>
        </p:nvSpPr>
        <p:spPr bwMode="gray">
          <a:xfrm>
            <a:off x="5083017" y="3841511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1D59BB8E-F901-3AFA-4D07-A80298B5290A}"/>
              </a:ext>
            </a:extLst>
          </p:cNvPr>
          <p:cNvSpPr/>
          <p:nvPr/>
        </p:nvSpPr>
        <p:spPr bwMode="gray">
          <a:xfrm>
            <a:off x="9184960" y="3841511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7E3EB01-B811-4EA7-B0A1-D1B8E91AD103}"/>
              </a:ext>
            </a:extLst>
          </p:cNvPr>
          <p:cNvSpPr/>
          <p:nvPr/>
        </p:nvSpPr>
        <p:spPr bwMode="gray">
          <a:xfrm>
            <a:off x="7133988" y="1785938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Grafik 47" descr="Erdkugel: Asien mit einfarbiger Füllung">
            <a:extLst>
              <a:ext uri="{FF2B5EF4-FFF2-40B4-BE49-F238E27FC236}">
                <a16:creationId xmlns:a16="http://schemas.microsoft.com/office/drawing/2014/main" id="{1EEB49FD-C97D-5838-FDC2-B4A67E269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gray">
          <a:xfrm>
            <a:off x="7778258" y="2697476"/>
            <a:ext cx="734400" cy="734400"/>
          </a:xfrm>
          <a:prstGeom prst="rect">
            <a:avLst/>
          </a:prstGeom>
        </p:spPr>
      </p:pic>
      <p:graphicFrame>
        <p:nvGraphicFramePr>
          <p:cNvPr id="45" name="Objekt 44" hidden="1">
            <a:extLst>
              <a:ext uri="{FF2B5EF4-FFF2-40B4-BE49-F238E27FC236}">
                <a16:creationId xmlns:a16="http://schemas.microsoft.com/office/drawing/2014/main" id="{52FA9B8B-8B21-4A46-8D7D-0A298D8B020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2034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306" imgH="306" progId="TCLayout.ActiveDocument.1">
                  <p:embed/>
                </p:oleObj>
              </mc:Choice>
              <mc:Fallback>
                <p:oleObj name="think-cell Folie" r:id="rId6" imgW="306" imgH="306" progId="TCLayout.ActiveDocument.1">
                  <p:embed/>
                  <p:pic>
                    <p:nvPicPr>
                      <p:cNvPr id="45" name="Objekt 44" hidden="1">
                        <a:extLst>
                          <a:ext uri="{FF2B5EF4-FFF2-40B4-BE49-F238E27FC236}">
                            <a16:creationId xmlns:a16="http://schemas.microsoft.com/office/drawing/2014/main" id="{52FA9B8B-8B21-4A46-8D7D-0A298D8B02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7" y="2034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6C175F-038E-4430-81FF-B70E59EAD2C3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 vert="horz"/>
          <a:lstStyle/>
          <a:p>
            <a:r>
              <a:rPr lang="de-DE" dirty="0"/>
              <a:t>Kachelwand 1</a:t>
            </a:r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2B050ECC-D7E0-97E4-B388-52947C55C6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gray"/>
        <p:txBody>
          <a:bodyPr/>
          <a:lstStyle/>
          <a:p>
            <a:r>
              <a:rPr lang="de-DE" dirty="0"/>
              <a:t>Untertitel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1B07CF1-B467-4E72-B341-01BB5125F958}"/>
              </a:ext>
            </a:extLst>
          </p:cNvPr>
          <p:cNvSpPr/>
          <p:nvPr/>
        </p:nvSpPr>
        <p:spPr bwMode="gray">
          <a:xfrm>
            <a:off x="981075" y="1785938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  <a:defRPr/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  <a:defRPr/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27A6683-BCD2-4240-89CC-1442EC54FD7A}"/>
              </a:ext>
            </a:extLst>
          </p:cNvPr>
          <p:cNvSpPr/>
          <p:nvPr/>
        </p:nvSpPr>
        <p:spPr bwMode="gray">
          <a:xfrm>
            <a:off x="3032046" y="1785938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7F03DC4-8E48-49D8-9599-97818E883284}"/>
              </a:ext>
            </a:extLst>
          </p:cNvPr>
          <p:cNvSpPr/>
          <p:nvPr/>
        </p:nvSpPr>
        <p:spPr bwMode="gray">
          <a:xfrm>
            <a:off x="5083017" y="1785938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BB09F63-62FF-45B1-A9B2-B358200E84DC}"/>
              </a:ext>
            </a:extLst>
          </p:cNvPr>
          <p:cNvSpPr/>
          <p:nvPr/>
        </p:nvSpPr>
        <p:spPr bwMode="gray">
          <a:xfrm>
            <a:off x="9184960" y="1785938"/>
            <a:ext cx="2021331" cy="2024257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86" tIns="107986" rIns="107986" bIns="107986" rtlCol="0" anchor="t"/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tx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 descr="Internet mit einfarbiger Füllung">
            <a:extLst>
              <a:ext uri="{FF2B5EF4-FFF2-40B4-BE49-F238E27FC236}">
                <a16:creationId xmlns:a16="http://schemas.microsoft.com/office/drawing/2014/main" id="{1F222AAE-B812-45D4-BBD9-225F173F12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gray">
          <a:xfrm>
            <a:off x="9826658" y="4705616"/>
            <a:ext cx="737934" cy="737934"/>
          </a:xfrm>
          <a:prstGeom prst="rect">
            <a:avLst/>
          </a:prstGeom>
        </p:spPr>
      </p:pic>
      <p:pic>
        <p:nvPicPr>
          <p:cNvPr id="16" name="Grafik 15" descr="Marke mit einfarbiger Füllung">
            <a:extLst>
              <a:ext uri="{FF2B5EF4-FFF2-40B4-BE49-F238E27FC236}">
                <a16:creationId xmlns:a16="http://schemas.microsoft.com/office/drawing/2014/main" id="{31670557-44B3-435C-9752-4C3FAAFAFC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 bwMode="gray">
          <a:xfrm rot="4313135">
            <a:off x="7775686" y="4682197"/>
            <a:ext cx="737934" cy="737934"/>
          </a:xfrm>
          <a:prstGeom prst="rect">
            <a:avLst/>
          </a:prstGeom>
        </p:spPr>
      </p:pic>
      <p:pic>
        <p:nvPicPr>
          <p:cNvPr id="19" name="Grafik 18" descr="Kerze mit einfarbiger Füllung">
            <a:extLst>
              <a:ext uri="{FF2B5EF4-FFF2-40B4-BE49-F238E27FC236}">
                <a16:creationId xmlns:a16="http://schemas.microsoft.com/office/drawing/2014/main" id="{11772EA1-670B-4DEF-A566-C0CECD0A1B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 bwMode="gray">
          <a:xfrm>
            <a:off x="1623737" y="2697476"/>
            <a:ext cx="736008" cy="736006"/>
          </a:xfrm>
          <a:prstGeom prst="rect">
            <a:avLst/>
          </a:prstGeom>
        </p:spPr>
      </p:pic>
      <p:pic>
        <p:nvPicPr>
          <p:cNvPr id="38" name="Grafik 37" descr="Angeln mit einfarbiger Füllung">
            <a:extLst>
              <a:ext uri="{FF2B5EF4-FFF2-40B4-BE49-F238E27FC236}">
                <a16:creationId xmlns:a16="http://schemas.microsoft.com/office/drawing/2014/main" id="{0FF7A40A-622F-47E2-88EA-C375F2BE43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 bwMode="gray">
          <a:xfrm>
            <a:off x="3674708" y="2697476"/>
            <a:ext cx="736008" cy="736006"/>
          </a:xfrm>
          <a:prstGeom prst="rect">
            <a:avLst/>
          </a:prstGeom>
        </p:spPr>
      </p:pic>
      <p:pic>
        <p:nvPicPr>
          <p:cNvPr id="39" name="Grafik 38" descr="Monster mit einfarbiger Füllung">
            <a:extLst>
              <a:ext uri="{FF2B5EF4-FFF2-40B4-BE49-F238E27FC236}">
                <a16:creationId xmlns:a16="http://schemas.microsoft.com/office/drawing/2014/main" id="{24E807EE-1B22-4C22-8D2E-E4A408105A0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 bwMode="gray">
          <a:xfrm>
            <a:off x="5725679" y="2697476"/>
            <a:ext cx="736008" cy="736006"/>
          </a:xfrm>
          <a:prstGeom prst="rect">
            <a:avLst/>
          </a:prstGeom>
        </p:spPr>
      </p:pic>
      <p:pic>
        <p:nvPicPr>
          <p:cNvPr id="41" name="Grafik 40" descr="Einkaufstasche mit einfarbiger Füllung">
            <a:extLst>
              <a:ext uri="{FF2B5EF4-FFF2-40B4-BE49-F238E27FC236}">
                <a16:creationId xmlns:a16="http://schemas.microsoft.com/office/drawing/2014/main" id="{EC840AF4-E63F-471F-AC9C-FC93FA85D34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 bwMode="gray">
          <a:xfrm>
            <a:off x="9827622" y="2662348"/>
            <a:ext cx="736008" cy="736006"/>
          </a:xfrm>
          <a:prstGeom prst="rect">
            <a:avLst/>
          </a:prstGeom>
        </p:spPr>
      </p:pic>
      <p:pic>
        <p:nvPicPr>
          <p:cNvPr id="42" name="Grafik 41" descr="Registrierkasse mit einfarbiger Füllung">
            <a:extLst>
              <a:ext uri="{FF2B5EF4-FFF2-40B4-BE49-F238E27FC236}">
                <a16:creationId xmlns:a16="http://schemas.microsoft.com/office/drawing/2014/main" id="{9E86EFBC-F6CB-417B-9650-25437B95D79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 bwMode="gray">
          <a:xfrm>
            <a:off x="1622773" y="4705616"/>
            <a:ext cx="737934" cy="737934"/>
          </a:xfrm>
          <a:prstGeom prst="rect">
            <a:avLst/>
          </a:prstGeom>
        </p:spPr>
      </p:pic>
      <p:pic>
        <p:nvPicPr>
          <p:cNvPr id="43" name="Grafik 42" descr="Euro mit einfarbiger Füllung">
            <a:extLst>
              <a:ext uri="{FF2B5EF4-FFF2-40B4-BE49-F238E27FC236}">
                <a16:creationId xmlns:a16="http://schemas.microsoft.com/office/drawing/2014/main" id="{CF28399E-BED7-46B8-A4BA-9D4A537A49B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 bwMode="gray">
          <a:xfrm>
            <a:off x="3673744" y="4682197"/>
            <a:ext cx="737934" cy="737934"/>
          </a:xfrm>
          <a:prstGeom prst="rect">
            <a:avLst/>
          </a:prstGeom>
        </p:spPr>
      </p:pic>
      <p:pic>
        <p:nvPicPr>
          <p:cNvPr id="44" name="Grafik 43" descr="Linienpfeil: 180-Grad, horizontal mit einfarbiger Füllung">
            <a:extLst>
              <a:ext uri="{FF2B5EF4-FFF2-40B4-BE49-F238E27FC236}">
                <a16:creationId xmlns:a16="http://schemas.microsoft.com/office/drawing/2014/main" id="{08DD38E6-960D-4B2B-93E9-3B7B1FE01A6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 bwMode="gray">
          <a:xfrm>
            <a:off x="5724715" y="4682197"/>
            <a:ext cx="737934" cy="73793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1751EF-1DF5-7ACB-0B77-C6AB7A856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809624-155B-6B43-9693-53224842A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53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9C08E0F-0DF0-471E-8475-6FFB8C2BF8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2034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6" imgH="306" progId="TCLayout.ActiveDocument.1">
                  <p:embed/>
                </p:oleObj>
              </mc:Choice>
              <mc:Fallback>
                <p:oleObj name="think-cell Folie" r:id="rId4" imgW="306" imgH="306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9C08E0F-0DF0-471E-8475-6FFB8C2BF8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2034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FDB6A7C-C17F-4680-BD43-FAF3996B949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 vert="horz"/>
          <a:lstStyle/>
          <a:p>
            <a:r>
              <a:rPr lang="de-DE" dirty="0"/>
              <a:t>Kachelwand 2</a:t>
            </a:r>
          </a:p>
        </p:txBody>
      </p:sp>
      <p:pic>
        <p:nvPicPr>
          <p:cNvPr id="10" name="Grafik 9" descr="Ein Bild, das Text, drinnen, Person, Küche enthält.&#10;&#10;Automatisch generierte Beschreibung">
            <a:extLst>
              <a:ext uri="{FF2B5EF4-FFF2-40B4-BE49-F238E27FC236}">
                <a16:creationId xmlns:a16="http://schemas.microsoft.com/office/drawing/2014/main" id="{76972EAD-B090-FBD1-48F4-44A7492786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7"/>
          <a:stretch/>
        </p:blipFill>
        <p:spPr>
          <a:xfrm>
            <a:off x="981075" y="1308418"/>
            <a:ext cx="5084865" cy="251583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B32DE90D-575A-F468-8C55-0B22CBC7E085}"/>
              </a:ext>
            </a:extLst>
          </p:cNvPr>
          <p:cNvSpPr/>
          <p:nvPr/>
        </p:nvSpPr>
        <p:spPr bwMode="gray">
          <a:xfrm>
            <a:off x="6122879" y="1308418"/>
            <a:ext cx="2515832" cy="2515833"/>
          </a:xfrm>
          <a:prstGeom prst="rect">
            <a:avLst/>
          </a:prstGeom>
          <a:solidFill>
            <a:srgbClr val="D8ECF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accent1"/>
                </a:solidFill>
                <a:latin typeface="PAYBACK Light"/>
              </a:rPr>
              <a:t>xxx% </a:t>
            </a:r>
          </a:p>
          <a:p>
            <a:pPr defTabSz="914309">
              <a:lnSpc>
                <a:spcPct val="110000"/>
              </a:lnSpc>
            </a:pPr>
            <a:r>
              <a:rPr lang="de-DE" sz="12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endParaRPr lang="de-DE" sz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8F98EE2-A055-3087-F16C-5F87015040BE}"/>
              </a:ext>
            </a:extLst>
          </p:cNvPr>
          <p:cNvSpPr/>
          <p:nvPr/>
        </p:nvSpPr>
        <p:spPr bwMode="gray">
          <a:xfrm>
            <a:off x="981075" y="3874985"/>
            <a:ext cx="2515828" cy="2515833"/>
          </a:xfrm>
          <a:prstGeom prst="rect">
            <a:avLst/>
          </a:prstGeom>
          <a:solidFill>
            <a:srgbClr val="C1E0F7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00E9907F-3CC7-4C2C-90A6-CCC79CCE5F03}"/>
              </a:ext>
            </a:extLst>
          </p:cNvPr>
          <p:cNvSpPr/>
          <p:nvPr/>
        </p:nvSpPr>
        <p:spPr bwMode="gray">
          <a:xfrm>
            <a:off x="3553841" y="3875372"/>
            <a:ext cx="2515832" cy="2515833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86" tIns="107986" rIns="107986" bIns="10798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09">
              <a:lnSpc>
                <a:spcPct val="110000"/>
              </a:lnSpc>
            </a:pPr>
            <a:r>
              <a:rPr lang="de-DE" sz="2000" dirty="0">
                <a:solidFill>
                  <a:schemeClr val="accent1"/>
                </a:solidFill>
                <a:latin typeface="PAYBACK Light"/>
              </a:rPr>
              <a:t>xxx%</a:t>
            </a:r>
            <a:endParaRPr lang="de-DE" sz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0048F1D-C756-4583-B18B-5A4A28F81C38}"/>
              </a:ext>
            </a:extLst>
          </p:cNvPr>
          <p:cNvSpPr/>
          <p:nvPr/>
        </p:nvSpPr>
        <p:spPr bwMode="gray">
          <a:xfrm>
            <a:off x="6122880" y="3875372"/>
            <a:ext cx="5084870" cy="2515833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86" tIns="107986" rIns="107986" bIns="10798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309">
              <a:lnSpc>
                <a:spcPct val="110000"/>
              </a:lnSpc>
              <a:defRPr/>
            </a:pPr>
            <a:r>
              <a:rPr lang="de-DE" sz="2000" dirty="0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Lorem ipsum dolor </a:t>
            </a:r>
            <a:r>
              <a:rPr lang="de-DE" sz="2000" dirty="0" err="1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2000" dirty="0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br>
              <a:rPr lang="de-DE" sz="1200" dirty="0">
                <a:solidFill>
                  <a:srgbClr val="4B4B4D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Consectetuer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adipiscing elit. Maecenas porttitor congue massa.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defTabSz="914309">
              <a:lnSpc>
                <a:spcPct val="110000"/>
              </a:lnSpc>
              <a:defRPr/>
            </a:pP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Pellentesque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habitant morbi tristique senectus et netus et malesuada fames ac turpis egestas. Proin pharetra nonummy pede. Mauris et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orci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purus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lectus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libero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commodo magna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eros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quis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urna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Nunc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viverra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imperdiet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enim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  <a:p>
            <a:pPr defTabSz="914309">
              <a:lnSpc>
                <a:spcPct val="110000"/>
              </a:lnSpc>
              <a:defRPr/>
            </a:pPr>
            <a:endParaRPr lang="de-DE" sz="1000" dirty="0">
              <a:solidFill>
                <a:srgbClr val="4B4B4D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defTabSz="914309">
              <a:lnSpc>
                <a:spcPct val="110000"/>
              </a:lnSpc>
              <a:defRPr/>
            </a:pPr>
            <a:endParaRPr lang="de-DE" sz="1000" dirty="0">
              <a:solidFill>
                <a:srgbClr val="4B4B4D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4269C23-CBC6-410C-A356-146C487315C3}"/>
              </a:ext>
            </a:extLst>
          </p:cNvPr>
          <p:cNvSpPr/>
          <p:nvPr/>
        </p:nvSpPr>
        <p:spPr bwMode="gray">
          <a:xfrm>
            <a:off x="8691917" y="1308418"/>
            <a:ext cx="2515832" cy="2515833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86" tIns="107986" rIns="107986" bIns="1079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>
              <a:defRPr/>
            </a:pPr>
            <a:r>
              <a:rPr lang="de-DE" sz="4000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45%</a:t>
            </a:r>
            <a:br>
              <a:rPr lang="de-DE" sz="4000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de-DE" sz="2400" dirty="0">
                <a:solidFill>
                  <a:srgbClr val="FFFFFF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FREUDE</a:t>
            </a:r>
            <a:endParaRPr lang="de-DE" sz="4000" dirty="0">
              <a:solidFill>
                <a:srgbClr val="FFFFFF"/>
              </a:solidFill>
              <a:latin typeface="PAYBACK Ligh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Inhaltsplatzhalter 7">
            <a:extLst>
              <a:ext uri="{FF2B5EF4-FFF2-40B4-BE49-F238E27FC236}">
                <a16:creationId xmlns:a16="http://schemas.microsoft.com/office/drawing/2014/main" id="{6DAA09BD-B44A-EEA9-EA85-F5FAEA3C5CBB}"/>
              </a:ext>
            </a:extLst>
          </p:cNvPr>
          <p:cNvGraphicFramePr>
            <a:graphicFrameLocks/>
          </p:cNvGraphicFramePr>
          <p:nvPr/>
        </p:nvGraphicFramePr>
        <p:xfrm>
          <a:off x="3688131" y="4168173"/>
          <a:ext cx="2247251" cy="194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EA254809-9F78-E7E3-8840-BF370D8839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1478" y="4006294"/>
            <a:ext cx="1934382" cy="1655700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4A61FD5-6D1C-ACF7-42A4-39545B2FA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BC9826-D9A9-CD51-967E-69C5FC965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185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Text, computer, Person, mithilfe von enthält.&#10;&#10;Automatisch generierte Beschreibung">
            <a:extLst>
              <a:ext uri="{FF2B5EF4-FFF2-40B4-BE49-F238E27FC236}">
                <a16:creationId xmlns:a16="http://schemas.microsoft.com/office/drawing/2014/main" id="{8067EA55-5209-41B1-49EA-ECC7DD0D8C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50"/>
          <a:stretch/>
        </p:blipFill>
        <p:spPr>
          <a:xfrm>
            <a:off x="-1" y="0"/>
            <a:ext cx="5326015" cy="3432795"/>
          </a:xfrm>
          <a:prstGeom prst="rect">
            <a:avLst/>
          </a:prstGeom>
        </p:spPr>
      </p:pic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9C08E0F-0DF0-471E-8475-6FFB8C2BF8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970" y="337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306" imgH="306" progId="TCLayout.ActiveDocument.1">
                  <p:embed/>
                </p:oleObj>
              </mc:Choice>
              <mc:Fallback>
                <p:oleObj name="think-cell Folie" r:id="rId5" imgW="306" imgH="306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9C08E0F-0DF0-471E-8475-6FFB8C2BF8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70" y="337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hteck 35">
            <a:extLst>
              <a:ext uri="{FF2B5EF4-FFF2-40B4-BE49-F238E27FC236}">
                <a16:creationId xmlns:a16="http://schemas.microsoft.com/office/drawing/2014/main" id="{00E9907F-3CC7-4C2C-90A6-CCC79CCE5F03}"/>
              </a:ext>
            </a:extLst>
          </p:cNvPr>
          <p:cNvSpPr/>
          <p:nvPr/>
        </p:nvSpPr>
        <p:spPr bwMode="gray">
          <a:xfrm>
            <a:off x="5326018" y="1787"/>
            <a:ext cx="3431007" cy="3431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44" tIns="107944" rIns="107944" bIns="107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479" defTabSz="913943">
              <a:defRPr/>
            </a:pPr>
            <a:r>
              <a:rPr lang="en-US" sz="28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Ich </a:t>
            </a:r>
            <a:r>
              <a:rPr lang="en-US" sz="28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liebe</a:t>
            </a:r>
            <a:r>
              <a:rPr lang="en-US" sz="28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sz="28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meine</a:t>
            </a:r>
            <a:r>
              <a:rPr lang="en-US" sz="28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°</a:t>
            </a:r>
            <a:r>
              <a:rPr lang="en-US" sz="28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Punkte</a:t>
            </a:r>
            <a:br>
              <a:rPr lang="en-US" sz="28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8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8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B4B5F192-0189-42DC-B421-3F6F9922ED14}"/>
              </a:ext>
            </a:extLst>
          </p:cNvPr>
          <p:cNvSpPr/>
          <p:nvPr/>
        </p:nvSpPr>
        <p:spPr bwMode="gray">
          <a:xfrm>
            <a:off x="-1" y="3425206"/>
            <a:ext cx="1895009" cy="3432794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44" tIns="107944" rIns="107944" bIns="107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943">
              <a:defRPr/>
            </a:pPr>
            <a:endParaRPr lang="de-DE" sz="1399" dirty="0" err="1">
              <a:solidFill>
                <a:srgbClr val="4B4B4D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5EDC53A8-ABB2-48C0-A997-26C4832686A8}"/>
              </a:ext>
            </a:extLst>
          </p:cNvPr>
          <p:cNvSpPr/>
          <p:nvPr/>
        </p:nvSpPr>
        <p:spPr bwMode="gray">
          <a:xfrm>
            <a:off x="1895011" y="3425206"/>
            <a:ext cx="3431007" cy="3432794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44" tIns="107944" rIns="107944" bIns="107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943">
              <a:defRPr/>
            </a:pPr>
            <a:endParaRPr lang="de-DE" sz="3998" dirty="0">
              <a:solidFill>
                <a:srgbClr val="FFFFFF"/>
              </a:solidFill>
              <a:latin typeface="PAYBACK Light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0048F1D-C756-4583-B18B-5A4A28F81C38}"/>
              </a:ext>
            </a:extLst>
          </p:cNvPr>
          <p:cNvSpPr/>
          <p:nvPr/>
        </p:nvSpPr>
        <p:spPr bwMode="gray">
          <a:xfrm>
            <a:off x="5326020" y="3425205"/>
            <a:ext cx="6862013" cy="3431007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7944" tIns="107944" rIns="720000" bIns="10794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5682" defTabSz="913943">
              <a:lnSpc>
                <a:spcPct val="110000"/>
              </a:lnSpc>
              <a:defRPr/>
            </a:pPr>
            <a:endParaRPr lang="de-DE" sz="1799" dirty="0">
              <a:solidFill>
                <a:schemeClr val="accent1"/>
              </a:solidFill>
              <a:latin typeface="PAYBACK Light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85682" defTabSz="913943">
              <a:lnSpc>
                <a:spcPct val="110000"/>
              </a:lnSpc>
              <a:defRPr/>
            </a:pPr>
            <a:r>
              <a:rPr lang="de-DE" sz="1799" dirty="0" err="1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r>
              <a:rPr lang="de-DE" sz="1799" dirty="0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 ipsum dolor </a:t>
            </a:r>
            <a:r>
              <a:rPr lang="de-DE" sz="1799" dirty="0" err="1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799" dirty="0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799" dirty="0" err="1">
                <a:solidFill>
                  <a:schemeClr val="accent1"/>
                </a:solidFill>
                <a:latin typeface="PAYBACK Light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br>
              <a:rPr lang="de-DE" sz="1200" dirty="0">
                <a:solidFill>
                  <a:srgbClr val="4B4B4D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consectetuer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adipiscing elit. Maecenas porttitor congue massa. Fusce posuere, magna sed pulvinar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ultricies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purus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lectus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libero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commodo magna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eros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quis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urna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Nunc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viverra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imperdiet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enim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est. Vivamus a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tellus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Pellentesque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habitant morbi tristique senectus et netus et malesuada fames ac turpis egestas. Proin pharetra nonummy pede. Mauris et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orci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purus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lectus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libero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commodo magna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eros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quis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urna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Nunc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viverra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imperdiet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enim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Pellentesque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habitant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morbi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tristique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senectus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et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netus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et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fames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ac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turpis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egestas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Proin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pharetra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nonummy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pede. Mauris et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orci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purus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lectus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malesuada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libero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commodo magna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eros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quis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urna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Nunc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viverra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imperdiet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enim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  <a:p>
            <a:pPr marL="85682" defTabSz="913943">
              <a:lnSpc>
                <a:spcPct val="110000"/>
              </a:lnSpc>
              <a:defRPr/>
            </a:pPr>
            <a:endParaRPr lang="de-DE" sz="1000" dirty="0">
              <a:solidFill>
                <a:srgbClr val="4B4B4D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Inhaltsplatzhalter 7">
            <a:extLst>
              <a:ext uri="{FF2B5EF4-FFF2-40B4-BE49-F238E27FC236}">
                <a16:creationId xmlns:a16="http://schemas.microsoft.com/office/drawing/2014/main" id="{30BF1548-4FE1-0404-338C-58FEC4C359B3}"/>
              </a:ext>
            </a:extLst>
          </p:cNvPr>
          <p:cNvGraphicFramePr>
            <a:graphicFrameLocks/>
          </p:cNvGraphicFramePr>
          <p:nvPr/>
        </p:nvGraphicFramePr>
        <p:xfrm>
          <a:off x="2340040" y="4041058"/>
          <a:ext cx="2540948" cy="2201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05ADB4A0-9A1E-8DD2-6EA2-8917579C0E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4770" y="1341438"/>
            <a:ext cx="1798670" cy="2002222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8574A55-5D89-9EEC-6F72-F22A05BE7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BF1746-EB2B-743F-3152-A0A31A877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180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/>
              <a:t>Diagramme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2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48E4F8-4F12-175C-1277-7D9582765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803" y="3339034"/>
            <a:ext cx="2512394" cy="2080874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1DB83CE-EE85-CBFA-1AF9-8F8915168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568807D-F90F-2E7C-655B-90F5BD63A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615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30DB1FF8-9563-ACA7-6482-A7287109EFAF}"/>
              </a:ext>
            </a:extLst>
          </p:cNvPr>
          <p:cNvSpPr/>
          <p:nvPr/>
        </p:nvSpPr>
        <p:spPr>
          <a:xfrm>
            <a:off x="7045404" y="3685473"/>
            <a:ext cx="200427" cy="132076"/>
          </a:xfrm>
          <a:custGeom>
            <a:avLst/>
            <a:gdLst>
              <a:gd name="connsiteX0" fmla="*/ 154781 w 178594"/>
              <a:gd name="connsiteY0" fmla="*/ 85725 h 97631"/>
              <a:gd name="connsiteX1" fmla="*/ 178594 w 178594"/>
              <a:gd name="connsiteY1" fmla="*/ 19050 h 97631"/>
              <a:gd name="connsiteX2" fmla="*/ 97631 w 178594"/>
              <a:gd name="connsiteY2" fmla="*/ 21431 h 97631"/>
              <a:gd name="connsiteX3" fmla="*/ 4762 w 178594"/>
              <a:gd name="connsiteY3" fmla="*/ 0 h 97631"/>
              <a:gd name="connsiteX4" fmla="*/ 0 w 178594"/>
              <a:gd name="connsiteY4" fmla="*/ 40481 h 97631"/>
              <a:gd name="connsiteX5" fmla="*/ 28575 w 178594"/>
              <a:gd name="connsiteY5" fmla="*/ 97631 h 97631"/>
              <a:gd name="connsiteX0" fmla="*/ 160025 w 183838"/>
              <a:gd name="connsiteY0" fmla="*/ 85725 h 97631"/>
              <a:gd name="connsiteX1" fmla="*/ 183838 w 183838"/>
              <a:gd name="connsiteY1" fmla="*/ 19050 h 97631"/>
              <a:gd name="connsiteX2" fmla="*/ 102875 w 183838"/>
              <a:gd name="connsiteY2" fmla="*/ 21431 h 97631"/>
              <a:gd name="connsiteX3" fmla="*/ 10006 w 183838"/>
              <a:gd name="connsiteY3" fmla="*/ 0 h 97631"/>
              <a:gd name="connsiteX4" fmla="*/ 5244 w 183838"/>
              <a:gd name="connsiteY4" fmla="*/ 40481 h 97631"/>
              <a:gd name="connsiteX5" fmla="*/ 33819 w 183838"/>
              <a:gd name="connsiteY5" fmla="*/ 97631 h 97631"/>
              <a:gd name="connsiteX0" fmla="*/ 160884 w 184697"/>
              <a:gd name="connsiteY0" fmla="*/ 85725 h 97631"/>
              <a:gd name="connsiteX1" fmla="*/ 184697 w 184697"/>
              <a:gd name="connsiteY1" fmla="*/ 19050 h 97631"/>
              <a:gd name="connsiteX2" fmla="*/ 103734 w 184697"/>
              <a:gd name="connsiteY2" fmla="*/ 21431 h 97631"/>
              <a:gd name="connsiteX3" fmla="*/ 10865 w 184697"/>
              <a:gd name="connsiteY3" fmla="*/ 0 h 97631"/>
              <a:gd name="connsiteX4" fmla="*/ 6103 w 184697"/>
              <a:gd name="connsiteY4" fmla="*/ 40481 h 97631"/>
              <a:gd name="connsiteX5" fmla="*/ 34678 w 184697"/>
              <a:gd name="connsiteY5" fmla="*/ 97631 h 97631"/>
              <a:gd name="connsiteX0" fmla="*/ 160306 w 184119"/>
              <a:gd name="connsiteY0" fmla="*/ 85725 h 109537"/>
              <a:gd name="connsiteX1" fmla="*/ 184119 w 184119"/>
              <a:gd name="connsiteY1" fmla="*/ 19050 h 109537"/>
              <a:gd name="connsiteX2" fmla="*/ 103156 w 184119"/>
              <a:gd name="connsiteY2" fmla="*/ 21431 h 109537"/>
              <a:gd name="connsiteX3" fmla="*/ 10287 w 184119"/>
              <a:gd name="connsiteY3" fmla="*/ 0 h 109537"/>
              <a:gd name="connsiteX4" fmla="*/ 5525 w 184119"/>
              <a:gd name="connsiteY4" fmla="*/ 40481 h 109537"/>
              <a:gd name="connsiteX5" fmla="*/ 38862 w 184119"/>
              <a:gd name="connsiteY5" fmla="*/ 109537 h 109537"/>
              <a:gd name="connsiteX0" fmla="*/ 160306 w 184119"/>
              <a:gd name="connsiteY0" fmla="*/ 85725 h 109537"/>
              <a:gd name="connsiteX1" fmla="*/ 184119 w 184119"/>
              <a:gd name="connsiteY1" fmla="*/ 19050 h 109537"/>
              <a:gd name="connsiteX2" fmla="*/ 103156 w 184119"/>
              <a:gd name="connsiteY2" fmla="*/ 21431 h 109537"/>
              <a:gd name="connsiteX3" fmla="*/ 10287 w 184119"/>
              <a:gd name="connsiteY3" fmla="*/ 0 h 109537"/>
              <a:gd name="connsiteX4" fmla="*/ 5525 w 184119"/>
              <a:gd name="connsiteY4" fmla="*/ 40481 h 109537"/>
              <a:gd name="connsiteX5" fmla="*/ 38862 w 184119"/>
              <a:gd name="connsiteY5" fmla="*/ 109537 h 109537"/>
              <a:gd name="connsiteX0" fmla="*/ 160306 w 184119"/>
              <a:gd name="connsiteY0" fmla="*/ 85725 h 109537"/>
              <a:gd name="connsiteX1" fmla="*/ 184119 w 184119"/>
              <a:gd name="connsiteY1" fmla="*/ 19050 h 109537"/>
              <a:gd name="connsiteX2" fmla="*/ 103156 w 184119"/>
              <a:gd name="connsiteY2" fmla="*/ 21431 h 109537"/>
              <a:gd name="connsiteX3" fmla="*/ 10287 w 184119"/>
              <a:gd name="connsiteY3" fmla="*/ 0 h 109537"/>
              <a:gd name="connsiteX4" fmla="*/ 5525 w 184119"/>
              <a:gd name="connsiteY4" fmla="*/ 40481 h 109537"/>
              <a:gd name="connsiteX5" fmla="*/ 38862 w 184119"/>
              <a:gd name="connsiteY5" fmla="*/ 109537 h 109537"/>
              <a:gd name="connsiteX0" fmla="*/ 153163 w 184119"/>
              <a:gd name="connsiteY0" fmla="*/ 88107 h 109537"/>
              <a:gd name="connsiteX1" fmla="*/ 184119 w 184119"/>
              <a:gd name="connsiteY1" fmla="*/ 19050 h 109537"/>
              <a:gd name="connsiteX2" fmla="*/ 103156 w 184119"/>
              <a:gd name="connsiteY2" fmla="*/ 21431 h 109537"/>
              <a:gd name="connsiteX3" fmla="*/ 10287 w 184119"/>
              <a:gd name="connsiteY3" fmla="*/ 0 h 109537"/>
              <a:gd name="connsiteX4" fmla="*/ 5525 w 184119"/>
              <a:gd name="connsiteY4" fmla="*/ 40481 h 109537"/>
              <a:gd name="connsiteX5" fmla="*/ 38862 w 184119"/>
              <a:gd name="connsiteY5" fmla="*/ 109537 h 109537"/>
              <a:gd name="connsiteX0" fmla="*/ 148535 w 179491"/>
              <a:gd name="connsiteY0" fmla="*/ 100013 h 121443"/>
              <a:gd name="connsiteX1" fmla="*/ 179491 w 179491"/>
              <a:gd name="connsiteY1" fmla="*/ 30956 h 121443"/>
              <a:gd name="connsiteX2" fmla="*/ 98528 w 179491"/>
              <a:gd name="connsiteY2" fmla="*/ 33337 h 121443"/>
              <a:gd name="connsiteX3" fmla="*/ 17565 w 179491"/>
              <a:gd name="connsiteY3" fmla="*/ 0 h 121443"/>
              <a:gd name="connsiteX4" fmla="*/ 897 w 179491"/>
              <a:gd name="connsiteY4" fmla="*/ 52387 h 121443"/>
              <a:gd name="connsiteX5" fmla="*/ 34234 w 179491"/>
              <a:gd name="connsiteY5" fmla="*/ 121443 h 121443"/>
              <a:gd name="connsiteX0" fmla="*/ 148535 w 179491"/>
              <a:gd name="connsiteY0" fmla="*/ 100013 h 121443"/>
              <a:gd name="connsiteX1" fmla="*/ 179491 w 179491"/>
              <a:gd name="connsiteY1" fmla="*/ 30956 h 121443"/>
              <a:gd name="connsiteX2" fmla="*/ 96147 w 179491"/>
              <a:gd name="connsiteY2" fmla="*/ 47624 h 121443"/>
              <a:gd name="connsiteX3" fmla="*/ 17565 w 179491"/>
              <a:gd name="connsiteY3" fmla="*/ 0 h 121443"/>
              <a:gd name="connsiteX4" fmla="*/ 897 w 179491"/>
              <a:gd name="connsiteY4" fmla="*/ 52387 h 121443"/>
              <a:gd name="connsiteX5" fmla="*/ 34234 w 179491"/>
              <a:gd name="connsiteY5" fmla="*/ 121443 h 121443"/>
              <a:gd name="connsiteX0" fmla="*/ 148535 w 172776"/>
              <a:gd name="connsiteY0" fmla="*/ 100013 h 121443"/>
              <a:gd name="connsiteX1" fmla="*/ 172776 w 172776"/>
              <a:gd name="connsiteY1" fmla="*/ 16669 h 121443"/>
              <a:gd name="connsiteX2" fmla="*/ 96147 w 172776"/>
              <a:gd name="connsiteY2" fmla="*/ 47624 h 121443"/>
              <a:gd name="connsiteX3" fmla="*/ 17565 w 172776"/>
              <a:gd name="connsiteY3" fmla="*/ 0 h 121443"/>
              <a:gd name="connsiteX4" fmla="*/ 897 w 172776"/>
              <a:gd name="connsiteY4" fmla="*/ 52387 h 121443"/>
              <a:gd name="connsiteX5" fmla="*/ 34234 w 172776"/>
              <a:gd name="connsiteY5" fmla="*/ 121443 h 121443"/>
              <a:gd name="connsiteX0" fmla="*/ 148535 w 173384"/>
              <a:gd name="connsiteY0" fmla="*/ 100013 h 121443"/>
              <a:gd name="connsiteX1" fmla="*/ 172776 w 173384"/>
              <a:gd name="connsiteY1" fmla="*/ 16669 h 121443"/>
              <a:gd name="connsiteX2" fmla="*/ 96147 w 173384"/>
              <a:gd name="connsiteY2" fmla="*/ 47624 h 121443"/>
              <a:gd name="connsiteX3" fmla="*/ 17565 w 173384"/>
              <a:gd name="connsiteY3" fmla="*/ 0 h 121443"/>
              <a:gd name="connsiteX4" fmla="*/ 897 w 173384"/>
              <a:gd name="connsiteY4" fmla="*/ 52387 h 121443"/>
              <a:gd name="connsiteX5" fmla="*/ 34234 w 173384"/>
              <a:gd name="connsiteY5" fmla="*/ 121443 h 121443"/>
              <a:gd name="connsiteX0" fmla="*/ 148535 w 171260"/>
              <a:gd name="connsiteY0" fmla="*/ 100013 h 121443"/>
              <a:gd name="connsiteX1" fmla="*/ 170538 w 171260"/>
              <a:gd name="connsiteY1" fmla="*/ 33338 h 121443"/>
              <a:gd name="connsiteX2" fmla="*/ 96147 w 171260"/>
              <a:gd name="connsiteY2" fmla="*/ 47624 h 121443"/>
              <a:gd name="connsiteX3" fmla="*/ 17565 w 171260"/>
              <a:gd name="connsiteY3" fmla="*/ 0 h 121443"/>
              <a:gd name="connsiteX4" fmla="*/ 897 w 171260"/>
              <a:gd name="connsiteY4" fmla="*/ 52387 h 121443"/>
              <a:gd name="connsiteX5" fmla="*/ 34234 w 171260"/>
              <a:gd name="connsiteY5" fmla="*/ 121443 h 121443"/>
              <a:gd name="connsiteX0" fmla="*/ 148535 w 171260"/>
              <a:gd name="connsiteY0" fmla="*/ 100013 h 121443"/>
              <a:gd name="connsiteX1" fmla="*/ 170538 w 171260"/>
              <a:gd name="connsiteY1" fmla="*/ 33338 h 121443"/>
              <a:gd name="connsiteX2" fmla="*/ 89973 w 171260"/>
              <a:gd name="connsiteY2" fmla="*/ 27919 h 121443"/>
              <a:gd name="connsiteX3" fmla="*/ 17565 w 171260"/>
              <a:gd name="connsiteY3" fmla="*/ 0 h 121443"/>
              <a:gd name="connsiteX4" fmla="*/ 897 w 171260"/>
              <a:gd name="connsiteY4" fmla="*/ 52387 h 121443"/>
              <a:gd name="connsiteX5" fmla="*/ 34234 w 171260"/>
              <a:gd name="connsiteY5" fmla="*/ 121443 h 121443"/>
              <a:gd name="connsiteX0" fmla="*/ 148535 w 173212"/>
              <a:gd name="connsiteY0" fmla="*/ 100013 h 121443"/>
              <a:gd name="connsiteX1" fmla="*/ 172596 w 173212"/>
              <a:gd name="connsiteY1" fmla="*/ 20200 h 121443"/>
              <a:gd name="connsiteX2" fmla="*/ 89973 w 173212"/>
              <a:gd name="connsiteY2" fmla="*/ 27919 h 121443"/>
              <a:gd name="connsiteX3" fmla="*/ 17565 w 173212"/>
              <a:gd name="connsiteY3" fmla="*/ 0 h 121443"/>
              <a:gd name="connsiteX4" fmla="*/ 897 w 173212"/>
              <a:gd name="connsiteY4" fmla="*/ 52387 h 121443"/>
              <a:gd name="connsiteX5" fmla="*/ 34234 w 173212"/>
              <a:gd name="connsiteY5" fmla="*/ 121443 h 12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212" h="121443">
                <a:moveTo>
                  <a:pt x="148535" y="100013"/>
                </a:moveTo>
                <a:cubicBezTo>
                  <a:pt x="165998" y="103981"/>
                  <a:pt x="175848" y="54331"/>
                  <a:pt x="172596" y="20200"/>
                </a:cubicBezTo>
                <a:lnTo>
                  <a:pt x="89973" y="27919"/>
                </a:lnTo>
                <a:cubicBezTo>
                  <a:pt x="63779" y="12044"/>
                  <a:pt x="43759" y="15875"/>
                  <a:pt x="17565" y="0"/>
                </a:cubicBezTo>
                <a:cubicBezTo>
                  <a:pt x="1293" y="3175"/>
                  <a:pt x="-1881" y="32147"/>
                  <a:pt x="897" y="52387"/>
                </a:cubicBezTo>
                <a:cubicBezTo>
                  <a:pt x="3675" y="72628"/>
                  <a:pt x="24709" y="102393"/>
                  <a:pt x="34234" y="121443"/>
                </a:cubicBezTo>
              </a:path>
            </a:pathLst>
          </a:custGeom>
          <a:solidFill>
            <a:srgbClr val="9BC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grpSp>
        <p:nvGrpSpPr>
          <p:cNvPr id="9" name="Gruppieren 8"/>
          <p:cNvGrpSpPr/>
          <p:nvPr/>
        </p:nvGrpSpPr>
        <p:grpSpPr bwMode="gray">
          <a:xfrm>
            <a:off x="1721304" y="1290233"/>
            <a:ext cx="4595520" cy="560972"/>
            <a:chOff x="981075" y="1628775"/>
            <a:chExt cx="4595520" cy="560972"/>
          </a:xfrm>
        </p:grpSpPr>
        <p:sp>
          <p:nvSpPr>
            <p:cNvPr id="6" name="Ellipse 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feld 6"/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Konzeptionelle Charts	 3</a:t>
              </a: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1721304" y="2219374"/>
            <a:ext cx="4595520" cy="560972"/>
            <a:chOff x="981075" y="1628775"/>
            <a:chExt cx="4595520" cy="560972"/>
          </a:xfrm>
        </p:grpSpPr>
        <p:sp>
          <p:nvSpPr>
            <p:cNvPr id="47" name="Ellipse 46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Diagramme	19</a:t>
              </a:r>
            </a:p>
          </p:txBody>
        </p:sp>
      </p:grpSp>
      <p:grpSp>
        <p:nvGrpSpPr>
          <p:cNvPr id="49" name="Gruppieren 48"/>
          <p:cNvGrpSpPr/>
          <p:nvPr/>
        </p:nvGrpSpPr>
        <p:grpSpPr bwMode="gray">
          <a:xfrm>
            <a:off x="1721304" y="3148515"/>
            <a:ext cx="4595520" cy="560972"/>
            <a:chOff x="981075" y="1628775"/>
            <a:chExt cx="4595520" cy="560972"/>
          </a:xfrm>
        </p:grpSpPr>
        <p:sp>
          <p:nvSpPr>
            <p:cNvPr id="50" name="Ellipse 49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3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Tabellen	25</a:t>
              </a:r>
            </a:p>
          </p:txBody>
        </p:sp>
      </p:grpSp>
      <p:grpSp>
        <p:nvGrpSpPr>
          <p:cNvPr id="52" name="Gruppieren 51"/>
          <p:cNvGrpSpPr/>
          <p:nvPr/>
        </p:nvGrpSpPr>
        <p:grpSpPr bwMode="gray">
          <a:xfrm>
            <a:off x="1721304" y="4077656"/>
            <a:ext cx="4595520" cy="560972"/>
            <a:chOff x="981075" y="1628775"/>
            <a:chExt cx="4595520" cy="560972"/>
          </a:xfrm>
        </p:grpSpPr>
        <p:sp>
          <p:nvSpPr>
            <p:cNvPr id="53" name="Ellipse 52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4</a:t>
              </a:r>
            </a:p>
          </p:txBody>
        </p:sp>
        <p:sp>
          <p:nvSpPr>
            <p:cNvPr id="54" name="Textfeld 53"/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4668838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pPr>
                <a:tabLst>
                  <a:tab pos="3586163" algn="r"/>
                </a:tabLst>
              </a:pPr>
              <a:r>
                <a:rPr lang="de-DE" dirty="0">
                  <a:latin typeface="+mj-lt"/>
                </a:rPr>
                <a:t>Organigramm / Zeitplan	32</a:t>
              </a:r>
            </a:p>
          </p:txBody>
        </p:sp>
      </p:grpSp>
      <p:grpSp>
        <p:nvGrpSpPr>
          <p:cNvPr id="55" name="Gruppieren 54"/>
          <p:cNvGrpSpPr/>
          <p:nvPr/>
        </p:nvGrpSpPr>
        <p:grpSpPr bwMode="gray">
          <a:xfrm>
            <a:off x="1721304" y="5006795"/>
            <a:ext cx="4595520" cy="560972"/>
            <a:chOff x="981075" y="1628775"/>
            <a:chExt cx="4595520" cy="560972"/>
          </a:xfrm>
        </p:grpSpPr>
        <p:sp>
          <p:nvSpPr>
            <p:cNvPr id="56" name="Ellipse 5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5</a:t>
              </a:r>
            </a:p>
          </p:txBody>
        </p:sp>
        <p:sp>
          <p:nvSpPr>
            <p:cNvPr id="57" name="Textfeld 56"/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Landkarten	38</a:t>
              </a:r>
            </a:p>
          </p:txBody>
        </p:sp>
      </p:grpSp>
      <p:grpSp>
        <p:nvGrpSpPr>
          <p:cNvPr id="21" name="Gruppieren 20"/>
          <p:cNvGrpSpPr/>
          <p:nvPr/>
        </p:nvGrpSpPr>
        <p:grpSpPr bwMode="gray">
          <a:xfrm>
            <a:off x="6868078" y="1290233"/>
            <a:ext cx="4595520" cy="560972"/>
            <a:chOff x="981075" y="1628775"/>
            <a:chExt cx="4595520" cy="560972"/>
          </a:xfrm>
        </p:grpSpPr>
        <p:sp>
          <p:nvSpPr>
            <p:cNvPr id="22" name="Ellipse 21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6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Filme und Animationen	41</a:t>
              </a: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FEB9DAD7-3690-3920-3BD9-85A682B93FD9}"/>
              </a:ext>
            </a:extLst>
          </p:cNvPr>
          <p:cNvGrpSpPr/>
          <p:nvPr/>
        </p:nvGrpSpPr>
        <p:grpSpPr bwMode="gray">
          <a:xfrm>
            <a:off x="6868078" y="2219374"/>
            <a:ext cx="4595520" cy="560972"/>
            <a:chOff x="981075" y="1628775"/>
            <a:chExt cx="4595520" cy="560972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393B7DE-F997-839F-54AA-9D4572852BBF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7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F0D01789-6E96-E60A-EB42-F86E9DDB429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Zwischenseiten	 47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30E6165-FE9B-2ACA-7BD7-C6DADDD538B6}"/>
              </a:ext>
            </a:extLst>
          </p:cNvPr>
          <p:cNvGrpSpPr/>
          <p:nvPr/>
        </p:nvGrpSpPr>
        <p:grpSpPr bwMode="gray">
          <a:xfrm>
            <a:off x="6868078" y="3148515"/>
            <a:ext cx="4595520" cy="560972"/>
            <a:chOff x="981075" y="1628775"/>
            <a:chExt cx="4595520" cy="560972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ACE79F48-7A39-A85E-D9E1-4D0EA259A322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de-DE" sz="2800" dirty="0">
                  <a:solidFill>
                    <a:schemeClr val="accent1"/>
                  </a:solidFill>
                  <a:latin typeface="+mj-lt"/>
                </a:rPr>
                <a:t>8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C611D054-2E2B-C70B-1D36-50DAAEC01339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3759827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de-DE"/>
              </a:defPPr>
              <a:lvl1pPr>
                <a:tabLst>
                  <a:tab pos="3586163" algn="r"/>
                </a:tabLst>
                <a:defRPr sz="2400">
                  <a:solidFill>
                    <a:schemeClr val="accent1"/>
                  </a:solidFill>
                </a:defRPr>
              </a:lvl1pPr>
            </a:lstStyle>
            <a:p>
              <a:r>
                <a:rPr lang="de-DE" dirty="0">
                  <a:latin typeface="+mj-lt"/>
                </a:rPr>
                <a:t>Titel-/Abschlussseiten	 65</a:t>
              </a:r>
            </a:p>
          </p:txBody>
        </p:sp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53E612C0-F980-9AF4-B3D6-5A4C61511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8424" y="3637464"/>
            <a:ext cx="1516939" cy="172455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F274DD-47B0-BEC3-9270-4A034024C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A3D8E6-F7A0-B4F4-5D92-EF300F374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805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7" name="Objekt 2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981075" y="6487237"/>
            <a:ext cx="65" cy="12490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4" name="Titel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Säulendiagramm Premiumpartner</a:t>
            </a:r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17"/>
          </p:nvPr>
        </p:nvGraphicFramePr>
        <p:xfrm>
          <a:off x="981076" y="1736725"/>
          <a:ext cx="7486027" cy="4194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platzhalter 2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Diagrammtitel (Einheit)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26F4A5-B809-42C9-D3D0-5F645DE3F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96146" y="5910683"/>
            <a:ext cx="469697" cy="3522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D169322-CA62-2516-7F30-DCBCE6F12C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1770" y="5786568"/>
            <a:ext cx="672444" cy="63508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5D6950A-1642-9369-56B7-A4762744F5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56937" y="5884530"/>
            <a:ext cx="404579" cy="40457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1506563-53B3-11C2-3560-A38036E4CC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580548" y="5967287"/>
            <a:ext cx="635776" cy="22040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4D9118E-5F9E-65BE-C5AF-B98A6B5F7C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52020" y="5920009"/>
            <a:ext cx="510243" cy="33362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2CA994E-5124-B7C2-F6FC-3FDF70293C8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668551" y="5851970"/>
            <a:ext cx="469698" cy="46969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33BEAB53-E540-3BD8-C08C-C1377E18466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51310" y="5931568"/>
            <a:ext cx="528742" cy="345086"/>
          </a:xfrm>
          <a:prstGeom prst="rect">
            <a:avLst/>
          </a:prstGeom>
        </p:spPr>
      </p:pic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8F1F0A6E-900A-5EE7-93E5-99203E1C5D15}"/>
              </a:ext>
            </a:extLst>
          </p:cNvPr>
          <p:cNvSpPr txBox="1">
            <a:spLocks/>
          </p:cNvSpPr>
          <p:nvPr/>
        </p:nvSpPr>
        <p:spPr bwMode="gray">
          <a:xfrm>
            <a:off x="8651081" y="1753833"/>
            <a:ext cx="2555875" cy="2813142"/>
          </a:xfrm>
          <a:prstGeom prst="rect">
            <a:avLst/>
          </a:prstGeom>
        </p:spPr>
        <p:txBody>
          <a:bodyPr vert="horz" wrap="square" lIns="0" tIns="0" rIns="18000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EE6C8DC-EE9A-13BD-610A-9526AE7914B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48411" y="1091254"/>
            <a:ext cx="1547105" cy="1196384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0FDFA8C-9213-8992-6F15-20798E261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FA8A106-A12D-137D-CBE1-B3DE386E8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25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Anteil von zwei Märkten</a:t>
            </a:r>
          </a:p>
        </p:txBody>
      </p:sp>
      <p:graphicFrame>
        <p:nvGraphicFramePr>
          <p:cNvPr id="7" name="Inhaltsplatzhalter 7">
            <a:extLst>
              <a:ext uri="{FF2B5EF4-FFF2-40B4-BE49-F238E27FC236}">
                <a16:creationId xmlns:a16="http://schemas.microsoft.com/office/drawing/2014/main" id="{AFAF1EB5-3A04-AE25-2C24-AF3018B11717}"/>
              </a:ext>
            </a:extLst>
          </p:cNvPr>
          <p:cNvGraphicFramePr>
            <a:graphicFrameLocks/>
          </p:cNvGraphicFramePr>
          <p:nvPr/>
        </p:nvGraphicFramePr>
        <p:xfrm>
          <a:off x="981074" y="1773238"/>
          <a:ext cx="5113339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4B684E64-5C8E-C1C0-8DF2-A330E923A250}"/>
              </a:ext>
            </a:extLst>
          </p:cNvPr>
          <p:cNvSpPr txBox="1"/>
          <p:nvPr/>
        </p:nvSpPr>
        <p:spPr>
          <a:xfrm>
            <a:off x="2668908" y="1341438"/>
            <a:ext cx="173925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Titel des Diagramms</a:t>
            </a:r>
          </a:p>
        </p:txBody>
      </p:sp>
      <p:graphicFrame>
        <p:nvGraphicFramePr>
          <p:cNvPr id="9" name="Inhaltsplatzhalter 7">
            <a:extLst>
              <a:ext uri="{FF2B5EF4-FFF2-40B4-BE49-F238E27FC236}">
                <a16:creationId xmlns:a16="http://schemas.microsoft.com/office/drawing/2014/main" id="{3581BBC7-1BE7-61AC-053F-F528D9622EA3}"/>
              </a:ext>
            </a:extLst>
          </p:cNvPr>
          <p:cNvGraphicFramePr>
            <a:graphicFrameLocks/>
          </p:cNvGraphicFramePr>
          <p:nvPr/>
        </p:nvGraphicFramePr>
        <p:xfrm>
          <a:off x="6093618" y="1773238"/>
          <a:ext cx="5113339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9E0D9A0B-85EE-862B-5285-898189DEBB34}"/>
              </a:ext>
            </a:extLst>
          </p:cNvPr>
          <p:cNvSpPr txBox="1"/>
          <p:nvPr/>
        </p:nvSpPr>
        <p:spPr>
          <a:xfrm>
            <a:off x="7781452" y="1341438"/>
            <a:ext cx="173925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Titel des Diagramms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F2F609C-2A84-64D2-ABAD-2F95BB97B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6475" y="3732938"/>
            <a:ext cx="2150742" cy="155779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A3FB42D-790C-32FA-F214-057822117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4038" y="2309208"/>
            <a:ext cx="2155739" cy="134403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9DB7465-3CEC-FCD7-19EE-F87475509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3EED82A-90EB-EFC0-905F-57DD216D6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527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7" name="Objekt 2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platzhalter 16"/>
          <p:cNvSpPr>
            <a:spLocks noGrp="1"/>
          </p:cNvSpPr>
          <p:nvPr>
            <p:ph type="body" sz="quarter" idx="16"/>
          </p:nvPr>
        </p:nvSpPr>
        <p:spPr>
          <a:xfrm>
            <a:off x="981075" y="6487237"/>
            <a:ext cx="65" cy="12490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4" name="Titel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Stapelsäulen mit Summe</a:t>
            </a:r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17"/>
          </p:nvPr>
        </p:nvGraphicFramePr>
        <p:xfrm>
          <a:off x="981075" y="1736725"/>
          <a:ext cx="10226675" cy="464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platzhalter 2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Diagrammtitel (Einheit)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6C9FCB0-30FF-5797-CBE4-69E6508571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1837" y="4625973"/>
            <a:ext cx="1274486" cy="144846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564F462-E574-597B-923F-1FDAD79DC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4C26E4D-D1B7-CE9A-E6B4-6A246A072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755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7" name="Objekt 2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el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Überlagerung</a:t>
            </a:r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4294967295"/>
          </p:nvPr>
        </p:nvGraphicFramePr>
        <p:xfrm>
          <a:off x="982663" y="1736725"/>
          <a:ext cx="10226675" cy="464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6A619262-C126-8B99-1264-6CAFF723A423}"/>
              </a:ext>
            </a:extLst>
          </p:cNvPr>
          <p:cNvSpPr txBox="1"/>
          <p:nvPr/>
        </p:nvSpPr>
        <p:spPr>
          <a:xfrm>
            <a:off x="984954" y="1341438"/>
            <a:ext cx="170078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Achsentitel (Einheit)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0B7F18F-1ACC-E3FB-95B4-AAD80E8AD20F}"/>
              </a:ext>
            </a:extLst>
          </p:cNvPr>
          <p:cNvSpPr txBox="1"/>
          <p:nvPr/>
        </p:nvSpPr>
        <p:spPr>
          <a:xfrm>
            <a:off x="8203902" y="1341438"/>
            <a:ext cx="170078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DE" i="1" dirty="0">
                <a:solidFill>
                  <a:schemeClr val="accent1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Achsentitel (Einheit)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3AB1B48-5AD0-3AA8-74B7-3E7A7F7DE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4182" y="2369976"/>
            <a:ext cx="3887517" cy="1433291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6DD6BB2-AEEC-77FB-802E-7EC9B5852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899365-AC08-7042-7C27-BBEDB9B39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502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Bewertung</a:t>
            </a:r>
          </a:p>
        </p:txBody>
      </p:sp>
      <p:sp>
        <p:nvSpPr>
          <p:cNvPr id="7" name="Textfeld 6"/>
          <p:cNvSpPr txBox="1"/>
          <p:nvPr/>
        </p:nvSpPr>
        <p:spPr bwMode="gray">
          <a:xfrm>
            <a:off x="982663" y="2726074"/>
            <a:ext cx="126156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de-DE" sz="1400" dirty="0"/>
              <a:t>Text Text Text Text</a:t>
            </a:r>
          </a:p>
        </p:txBody>
      </p:sp>
      <p:sp>
        <p:nvSpPr>
          <p:cNvPr id="8" name="Textfeld 7"/>
          <p:cNvSpPr txBox="1"/>
          <p:nvPr/>
        </p:nvSpPr>
        <p:spPr bwMode="gray">
          <a:xfrm>
            <a:off x="982663" y="3404225"/>
            <a:ext cx="126156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de-DE" sz="1400" dirty="0"/>
              <a:t>Text Text Text Text</a:t>
            </a:r>
          </a:p>
        </p:txBody>
      </p:sp>
      <p:sp>
        <p:nvSpPr>
          <p:cNvPr id="9" name="Textfeld 8"/>
          <p:cNvSpPr txBox="1"/>
          <p:nvPr/>
        </p:nvSpPr>
        <p:spPr bwMode="gray">
          <a:xfrm>
            <a:off x="982663" y="4082376"/>
            <a:ext cx="126156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de-DE" sz="1400" dirty="0"/>
              <a:t>Text Text Text Text</a:t>
            </a:r>
          </a:p>
        </p:txBody>
      </p:sp>
      <p:sp>
        <p:nvSpPr>
          <p:cNvPr id="10" name="Textfeld 9"/>
          <p:cNvSpPr txBox="1"/>
          <p:nvPr/>
        </p:nvSpPr>
        <p:spPr bwMode="gray">
          <a:xfrm>
            <a:off x="982663" y="4760527"/>
            <a:ext cx="126156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de-DE" sz="1400" dirty="0"/>
              <a:t>Text Text Text Text</a:t>
            </a:r>
          </a:p>
        </p:txBody>
      </p:sp>
      <p:sp>
        <p:nvSpPr>
          <p:cNvPr id="11" name="Textfeld 10"/>
          <p:cNvSpPr txBox="1"/>
          <p:nvPr/>
        </p:nvSpPr>
        <p:spPr bwMode="gray">
          <a:xfrm>
            <a:off x="982663" y="5438678"/>
            <a:ext cx="126156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lang="de-DE" sz="1400" dirty="0"/>
              <a:t>Text Text Text Text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2FF75E7-4017-26EA-1E4C-19E6684EB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13051" y="1489695"/>
            <a:ext cx="332683" cy="51906"/>
          </a:xfrm>
          <a:prstGeom prst="rect">
            <a:avLst/>
          </a:prstGeom>
        </p:spPr>
      </p:pic>
      <p:pic>
        <p:nvPicPr>
          <p:cNvPr id="6" name="Grafik 5" descr="Hinzufügen mit einfarbiger Füllung">
            <a:extLst>
              <a:ext uri="{FF2B5EF4-FFF2-40B4-BE49-F238E27FC236}">
                <a16:creationId xmlns:a16="http://schemas.microsoft.com/office/drawing/2014/main" id="{5BD81003-0CD1-2F5D-1FF3-A0F16C52A5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9887194" y="1316038"/>
            <a:ext cx="399219" cy="399219"/>
          </a:xfrm>
          <a:prstGeom prst="rect">
            <a:avLst/>
          </a:prstGeom>
        </p:spPr>
      </p:pic>
      <p:graphicFrame>
        <p:nvGraphicFramePr>
          <p:cNvPr id="17" name="Diagramm 16">
            <a:extLst>
              <a:ext uri="{FF2B5EF4-FFF2-40B4-BE49-F238E27FC236}">
                <a16:creationId xmlns:a16="http://schemas.microsoft.com/office/drawing/2014/main" id="{3D2D6872-A3C4-AB80-0D59-70681C49453A}"/>
              </a:ext>
            </a:extLst>
          </p:cNvPr>
          <p:cNvGraphicFramePr/>
          <p:nvPr/>
        </p:nvGraphicFramePr>
        <p:xfrm>
          <a:off x="2313052" y="1773238"/>
          <a:ext cx="889469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42862104-9967-3B64-8A39-65741EF646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7257" y="819140"/>
            <a:ext cx="937639" cy="128722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3F97202-4968-0328-E2D5-18C00EB0FC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8032" y="585178"/>
            <a:ext cx="1249527" cy="1498872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64CF574-DFEC-5C3D-14C8-6A9ECE1DA0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57CBF6-6A02-CAAD-B031-B8EF36619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550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/>
              <a:t>Tabellen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3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7184981-437C-4007-26B8-BE778903F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509" y="2546295"/>
            <a:ext cx="2068818" cy="2286832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B04E15F-D754-4EA6-3EAD-7F56EDDC9A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577EC2-3858-DF5E-CEDA-97ED9AD76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58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81072" y="1341431"/>
          <a:ext cx="10226677" cy="5034808"/>
        </p:xfrm>
        <a:graphic>
          <a:graphicData uri="http://schemas.openxmlformats.org/drawingml/2006/table">
            <a:tbl>
              <a:tblPr/>
              <a:tblGrid>
                <a:gridCol w="510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8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1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de-DE" sz="2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79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 Text Text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 Text Text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7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 Text Text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3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 Text Text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3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 Text Text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Aufzählung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B496CBC-48B0-93E7-A2DD-F2D3A582CA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0288" y="1118981"/>
            <a:ext cx="2024762" cy="1093546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8DFB80A-FB59-ACAF-7436-32262E88F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C96E00D-5746-FDB3-3F94-75DDD5E1F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606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2019300" y="1341430"/>
          <a:ext cx="9188449" cy="5040321"/>
        </p:xfrm>
        <a:graphic>
          <a:graphicData uri="http://schemas.openxmlformats.org/drawingml/2006/table">
            <a:tbl>
              <a:tblPr/>
              <a:tblGrid>
                <a:gridCol w="533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8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96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Nr.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Aktivität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Stand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erledigt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unklar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offen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erledigt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5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unklar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6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offen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7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erledigt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8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unklar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9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offen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do`s</a:t>
            </a:r>
            <a:r>
              <a:rPr lang="de-DE" dirty="0"/>
              <a:t> (1)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E8351B6-D658-76DE-B4EF-FF1005193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75" y="5186238"/>
            <a:ext cx="1750106" cy="1386875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FB23666-BE06-F243-9BC1-7EC010B19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87EC1EB-7854-5BF0-889E-B31467FCD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632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3ACF36A-9C6E-3276-4870-E6D7D38AA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5" y="356672"/>
            <a:ext cx="4792663" cy="369332"/>
          </a:xfrm>
        </p:spPr>
        <p:txBody>
          <a:bodyPr/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do`s</a:t>
            </a:r>
            <a:r>
              <a:rPr lang="de-DE" dirty="0"/>
              <a:t> (2)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1730A59-018C-6B25-65DA-8F1847AC2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57625" y="1341438"/>
            <a:ext cx="4792663" cy="276999"/>
          </a:xfrm>
        </p:spPr>
        <p:txBody>
          <a:bodyPr/>
          <a:lstStyle/>
          <a:p>
            <a:r>
              <a:rPr lang="de-DE" dirty="0" err="1"/>
              <a:t>Subline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8896908-144D-3FCA-1ECB-0B82F2F7B5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442" t="31727"/>
          <a:stretch>
            <a:fillRect/>
          </a:stretch>
        </p:blipFill>
        <p:spPr>
          <a:xfrm>
            <a:off x="0" y="-41946"/>
            <a:ext cx="3645936" cy="5970606"/>
          </a:xfrm>
          <a:custGeom>
            <a:avLst/>
            <a:gdLst>
              <a:gd name="connsiteX0" fmla="*/ 0 w 3645936"/>
              <a:gd name="connsiteY0" fmla="*/ 0 h 5970606"/>
              <a:gd name="connsiteX1" fmla="*/ 3645936 w 3645936"/>
              <a:gd name="connsiteY1" fmla="*/ 0 h 5970606"/>
              <a:gd name="connsiteX2" fmla="*/ 3645936 w 3645936"/>
              <a:gd name="connsiteY2" fmla="*/ 5970606 h 5970606"/>
              <a:gd name="connsiteX3" fmla="*/ 0 w 3645936"/>
              <a:gd name="connsiteY3" fmla="*/ 5970606 h 597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5936" h="5970606">
                <a:moveTo>
                  <a:pt x="0" y="0"/>
                </a:moveTo>
                <a:lnTo>
                  <a:pt x="3645936" y="0"/>
                </a:lnTo>
                <a:lnTo>
                  <a:pt x="3645936" y="5970606"/>
                </a:lnTo>
                <a:lnTo>
                  <a:pt x="0" y="5970606"/>
                </a:lnTo>
                <a:close/>
              </a:path>
            </a:pathLst>
          </a:cu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13F817B-8AD1-124D-FB6D-EE8231A26DEE}"/>
              </a:ext>
            </a:extLst>
          </p:cNvPr>
          <p:cNvSpPr txBox="1"/>
          <p:nvPr/>
        </p:nvSpPr>
        <p:spPr bwMode="white">
          <a:xfrm>
            <a:off x="374954" y="792026"/>
            <a:ext cx="2620173" cy="18700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2pPr marL="0" lvl="1" defTabSz="914309">
              <a:lnSpc>
                <a:spcPct val="110000"/>
              </a:lnSpc>
              <a:spcBef>
                <a:spcPts val="600"/>
              </a:spcBef>
              <a:defRPr sz="2400" b="1" i="0" u="none" strike="noStrike" spc="0" baseline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1">
              <a:spcBef>
                <a:spcPts val="1200"/>
              </a:spcBef>
            </a:pPr>
            <a:r>
              <a:rPr lang="de-DE" sz="1600" b="0" dirty="0">
                <a:latin typeface="+mj-lt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de-DE" sz="1600" b="0" dirty="0" err="1">
                <a:latin typeface="+mj-lt"/>
                <a:cs typeface="Arial" panose="020B0604020202020204" pitchFamily="34" charset="0"/>
              </a:rPr>
              <a:t>quis</a:t>
            </a:r>
            <a:r>
              <a:rPr lang="de-DE" sz="1600" b="0" dirty="0">
                <a:latin typeface="+mj-lt"/>
                <a:cs typeface="Arial" panose="020B0604020202020204" pitchFamily="34" charset="0"/>
              </a:rPr>
              <a:t> </a:t>
            </a:r>
            <a:r>
              <a:rPr lang="de-DE" sz="1600" b="0" dirty="0" err="1">
                <a:latin typeface="+mj-lt"/>
                <a:cs typeface="Arial" panose="020B0604020202020204" pitchFamily="34" charset="0"/>
              </a:rPr>
              <a:t>urna</a:t>
            </a:r>
            <a:endParaRPr lang="de-DE" sz="1600" b="0" dirty="0"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id="{BD0713BF-5DE0-5596-3A02-80E7555EABA8}"/>
              </a:ext>
            </a:extLst>
          </p:cNvPr>
          <p:cNvGraphicFramePr>
            <a:graphicFrameLocks noGrp="1"/>
          </p:cNvGraphicFramePr>
          <p:nvPr/>
        </p:nvGraphicFramePr>
        <p:xfrm>
          <a:off x="3857625" y="1773238"/>
          <a:ext cx="7350124" cy="4608508"/>
        </p:xfrm>
        <a:graphic>
          <a:graphicData uri="http://schemas.openxmlformats.org/drawingml/2006/table">
            <a:tbl>
              <a:tblPr/>
              <a:tblGrid>
                <a:gridCol w="426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6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27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Nr.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Aktivität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Erledigt bis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1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Datum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4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5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6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7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8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9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45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charset="0"/>
                        </a:rPr>
                        <a:t>10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AYBACK Light"/>
                          <a:ea typeface="+mn-ea"/>
                          <a:cs typeface="Arial" charset="0"/>
                        </a:rPr>
                        <a:t>Datum</a:t>
                      </a:r>
                      <a:endParaRPr kumimoji="0" lang="de-D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018015"/>
                  </a:ext>
                </a:extLst>
              </a:tr>
            </a:tbl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3CE860A-E636-FBB5-A039-6FC9CF2126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9C889D8-502D-2194-3985-0023F9E44E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30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81072" y="1341430"/>
          <a:ext cx="10226676" cy="5040321"/>
        </p:xfrm>
        <a:graphic>
          <a:graphicData uri="http://schemas.openxmlformats.org/drawingml/2006/table">
            <a:tbl>
              <a:tblPr/>
              <a:tblGrid>
                <a:gridCol w="1704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4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44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4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44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9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45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xxx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 für Texte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49D2992-9903-900D-DFD9-24771F05C9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615333"/>
            <a:ext cx="1409155" cy="1604172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8CAA5FF-593B-BC60-6B3D-648EE96D2F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619ED78-AB10-553F-D7FD-94DE04E7C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0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/>
              <a:t>Konzeptionelle Charts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C0B80A6-AF03-10B8-8A57-ACD83FD5D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743" y="2086091"/>
            <a:ext cx="3766930" cy="411686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ADB996-1AC7-1F39-E098-4554CDD025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12FD02-039B-93ED-5842-86E1C45E7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75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 für viele Zahlen</a:t>
            </a:r>
          </a:p>
        </p:txBody>
      </p:sp>
      <p:graphicFrame>
        <p:nvGraphicFramePr>
          <p:cNvPr id="8" name="Group 3"/>
          <p:cNvGraphicFramePr>
            <a:graphicFrameLocks noGrp="1"/>
          </p:cNvGraphicFramePr>
          <p:nvPr/>
        </p:nvGraphicFramePr>
        <p:xfrm>
          <a:off x="981073" y="1773237"/>
          <a:ext cx="10226680" cy="4608505"/>
        </p:xfrm>
        <a:graphic>
          <a:graphicData uri="http://schemas.openxmlformats.org/drawingml/2006/table">
            <a:tbl>
              <a:tblPr/>
              <a:tblGrid>
                <a:gridCol w="2143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981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879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Summe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Tabellentitel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7F7E95-CC97-E7C7-EB81-EECD3EEAA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282" y="5278189"/>
            <a:ext cx="1222168" cy="1532559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98F7B7-6050-AD90-A6B1-9BBD3BB1AB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AAD23D-455B-C2E2-DB00-C1CC9D70E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589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 für viele Zahlen (Soll/Ist)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Tabellentitel</a:t>
            </a:r>
          </a:p>
        </p:txBody>
      </p:sp>
      <p:graphicFrame>
        <p:nvGraphicFramePr>
          <p:cNvPr id="9" name="Group 104"/>
          <p:cNvGraphicFramePr>
            <a:graphicFrameLocks/>
          </p:cNvGraphicFramePr>
          <p:nvPr/>
        </p:nvGraphicFramePr>
        <p:xfrm>
          <a:off x="981075" y="1773241"/>
          <a:ext cx="8769350" cy="4608511"/>
        </p:xfrm>
        <a:graphic>
          <a:graphicData uri="http://schemas.openxmlformats.org/drawingml/2006/table">
            <a:tbl>
              <a:tblPr/>
              <a:tblGrid>
                <a:gridCol w="1328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40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80668"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de-DE" alt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de-DE" alt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de-DE" alt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de-DE" alt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67481" marB="6748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de-DE" alt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de-DE" alt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668"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(in EUR)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Soll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Soll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Soll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Soll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Soll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668"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668"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668"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0668"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Gesamt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100000"/>
                        </a:spcBef>
                        <a:buFont typeface="Arial" charset="0"/>
                        <a:defRPr sz="1400" b="1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buClr>
                          <a:srgbClr val="D50018"/>
                        </a:buClr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0"/>
                        </a:spcBef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90.000</a:t>
                      </a:r>
                    </a:p>
                  </a:txBody>
                  <a:tcPr marL="72000" marR="72000" marT="67481" marB="67481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5C859A48-5401-DD85-23EC-45BB2972D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2406" y="4800600"/>
            <a:ext cx="1732703" cy="1435100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E0582B8-B2EE-31E3-459A-11D979E0E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FA42F5-C096-8E44-C014-48857DB7A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798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/>
              <a:t>Organigramm / Zeitplan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4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2844AD8-B65D-39DC-C49D-AD18DEFDF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470" y="2843319"/>
            <a:ext cx="3220016" cy="2651776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20848A-6872-FA67-E079-B9343BFFF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201C59-E3AE-1E39-0BDE-AD38D7036D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390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" name="Objekt 32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24" name="Objekt 32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4" name="Gerade Verbindung 53"/>
          <p:cNvCxnSpPr/>
          <p:nvPr/>
        </p:nvCxnSpPr>
        <p:spPr bwMode="gray">
          <a:xfrm>
            <a:off x="6094413" y="2083099"/>
            <a:ext cx="14952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AutoShape 5"/>
          <p:cNvCxnSpPr>
            <a:cxnSpLocks noChangeShapeType="1"/>
            <a:stCxn id="47" idx="0"/>
            <a:endCxn id="395" idx="0"/>
          </p:cNvCxnSpPr>
          <p:nvPr/>
        </p:nvCxnSpPr>
        <p:spPr bwMode="gray">
          <a:xfrm rot="5400000" flipH="1" flipV="1">
            <a:off x="6157460" y="-1622438"/>
            <a:ext cx="12700" cy="8307774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Organigramm</a:t>
            </a:r>
          </a:p>
        </p:txBody>
      </p:sp>
      <p:cxnSp>
        <p:nvCxnSpPr>
          <p:cNvPr id="5" name="AutoShape 4"/>
          <p:cNvCxnSpPr>
            <a:cxnSpLocks noChangeShapeType="1"/>
          </p:cNvCxnSpPr>
          <p:nvPr/>
        </p:nvCxnSpPr>
        <p:spPr bwMode="gray">
          <a:xfrm>
            <a:off x="6095206" y="1961577"/>
            <a:ext cx="1" cy="600675"/>
          </a:xfrm>
          <a:prstGeom prst="straightConnector1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7"/>
          <p:cNvSpPr>
            <a:spLocks noChangeArrowheads="1"/>
          </p:cNvSpPr>
          <p:nvPr/>
        </p:nvSpPr>
        <p:spPr bwMode="gray">
          <a:xfrm>
            <a:off x="4938712" y="1337620"/>
            <a:ext cx="2312988" cy="623956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lnSpc>
                <a:spcPct val="110000"/>
              </a:lnSpc>
              <a:defRPr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Funktion</a:t>
            </a:r>
          </a:p>
          <a:p>
            <a:pPr algn="ctr">
              <a:lnSpc>
                <a:spcPct val="110000"/>
              </a:lnSpc>
              <a:defRPr/>
            </a:pPr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Name</a:t>
            </a:r>
          </a:p>
        </p:txBody>
      </p:sp>
      <p:cxnSp>
        <p:nvCxnSpPr>
          <p:cNvPr id="21" name="AutoShape 18"/>
          <p:cNvCxnSpPr>
            <a:cxnSpLocks noChangeShapeType="1"/>
            <a:stCxn id="189" idx="2"/>
            <a:endCxn id="37" idx="1"/>
          </p:cNvCxnSpPr>
          <p:nvPr/>
        </p:nvCxnSpPr>
        <p:spPr bwMode="gray">
          <a:xfrm rot="16200000" flipH="1">
            <a:off x="979262" y="3223826"/>
            <a:ext cx="292580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Rectangle 32"/>
          <p:cNvSpPr>
            <a:spLocks noChangeArrowheads="1"/>
          </p:cNvSpPr>
          <p:nvPr/>
        </p:nvSpPr>
        <p:spPr bwMode="gray">
          <a:xfrm>
            <a:off x="1206187" y="3282820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91" name="Rectangle 32"/>
          <p:cNvSpPr>
            <a:spLocks noChangeArrowheads="1"/>
          </p:cNvSpPr>
          <p:nvPr/>
        </p:nvSpPr>
        <p:spPr bwMode="gray">
          <a:xfrm>
            <a:off x="1206187" y="3743331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92" name="Rectangle 32"/>
          <p:cNvSpPr>
            <a:spLocks noChangeArrowheads="1"/>
          </p:cNvSpPr>
          <p:nvPr/>
        </p:nvSpPr>
        <p:spPr bwMode="gray">
          <a:xfrm>
            <a:off x="1206187" y="4203842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93" name="Rectangle 32"/>
          <p:cNvSpPr>
            <a:spLocks noChangeArrowheads="1"/>
          </p:cNvSpPr>
          <p:nvPr/>
        </p:nvSpPr>
        <p:spPr bwMode="gray">
          <a:xfrm>
            <a:off x="1206187" y="4664353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94" name="Rectangle 32"/>
          <p:cNvSpPr>
            <a:spLocks noChangeArrowheads="1"/>
          </p:cNvSpPr>
          <p:nvPr/>
        </p:nvSpPr>
        <p:spPr bwMode="gray">
          <a:xfrm>
            <a:off x="1206187" y="5124864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20" name="Rectangle 32"/>
          <p:cNvSpPr>
            <a:spLocks noChangeArrowheads="1"/>
          </p:cNvSpPr>
          <p:nvPr/>
        </p:nvSpPr>
        <p:spPr bwMode="gray">
          <a:xfrm>
            <a:off x="1206187" y="5585375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22" name="Rectangle 32"/>
          <p:cNvSpPr>
            <a:spLocks noChangeArrowheads="1"/>
          </p:cNvSpPr>
          <p:nvPr/>
        </p:nvSpPr>
        <p:spPr bwMode="gray">
          <a:xfrm>
            <a:off x="1206187" y="6045888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323" name="AutoShape 18"/>
          <p:cNvCxnSpPr>
            <a:cxnSpLocks noChangeShapeType="1"/>
            <a:stCxn id="189" idx="2"/>
            <a:endCxn id="191" idx="1"/>
          </p:cNvCxnSpPr>
          <p:nvPr/>
        </p:nvCxnSpPr>
        <p:spPr bwMode="gray">
          <a:xfrm rot="16200000" flipH="1">
            <a:off x="749007" y="3454081"/>
            <a:ext cx="753091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Gewinkelte Verbindung 30"/>
          <p:cNvCxnSpPr>
            <a:stCxn id="192" idx="1"/>
            <a:endCxn id="189" idx="2"/>
          </p:cNvCxnSpPr>
          <p:nvPr/>
        </p:nvCxnSpPr>
        <p:spPr bwMode="gray">
          <a:xfrm rot="10800000">
            <a:off x="1044917" y="3158171"/>
            <a:ext cx="161270" cy="1213602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winkelte Verbindung 32"/>
          <p:cNvCxnSpPr>
            <a:stCxn id="193" idx="1"/>
          </p:cNvCxnSpPr>
          <p:nvPr/>
        </p:nvCxnSpPr>
        <p:spPr bwMode="gray">
          <a:xfrm rot="10800000">
            <a:off x="1044917" y="3158172"/>
            <a:ext cx="161270" cy="1674113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winkelte Verbindung 34"/>
          <p:cNvCxnSpPr>
            <a:stCxn id="194" idx="1"/>
            <a:endCxn id="189" idx="2"/>
          </p:cNvCxnSpPr>
          <p:nvPr/>
        </p:nvCxnSpPr>
        <p:spPr bwMode="gray">
          <a:xfrm rot="10800000">
            <a:off x="1044917" y="3158171"/>
            <a:ext cx="161270" cy="2134624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winkelte Verbindung 40"/>
          <p:cNvCxnSpPr>
            <a:stCxn id="320" idx="1"/>
            <a:endCxn id="189" idx="2"/>
          </p:cNvCxnSpPr>
          <p:nvPr/>
        </p:nvCxnSpPr>
        <p:spPr bwMode="gray">
          <a:xfrm rot="10800000">
            <a:off x="1044917" y="3158172"/>
            <a:ext cx="161270" cy="2595135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winkelte Verbindung 42"/>
          <p:cNvCxnSpPr>
            <a:stCxn id="322" idx="1"/>
            <a:endCxn id="189" idx="2"/>
          </p:cNvCxnSpPr>
          <p:nvPr/>
        </p:nvCxnSpPr>
        <p:spPr bwMode="gray">
          <a:xfrm rot="10800000">
            <a:off x="1044917" y="3158171"/>
            <a:ext cx="161270" cy="3055648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uppieren 18"/>
          <p:cNvGrpSpPr/>
          <p:nvPr/>
        </p:nvGrpSpPr>
        <p:grpSpPr bwMode="gray">
          <a:xfrm>
            <a:off x="982663" y="2531449"/>
            <a:ext cx="1917312" cy="626722"/>
            <a:chOff x="982663" y="2531449"/>
            <a:chExt cx="1809024" cy="626722"/>
          </a:xfrm>
          <a:solidFill>
            <a:schemeClr val="accent1"/>
          </a:solidFill>
        </p:grpSpPr>
        <p:sp>
          <p:nvSpPr>
            <p:cNvPr id="47" name="Rectangle 24"/>
            <p:cNvSpPr>
              <a:spLocks noChangeArrowheads="1"/>
            </p:cNvSpPr>
            <p:nvPr/>
          </p:nvSpPr>
          <p:spPr bwMode="gray">
            <a:xfrm>
              <a:off x="1100138" y="2531449"/>
              <a:ext cx="1691549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0" tIns="0" rIns="36000" bIns="0" anchor="ctr"/>
            <a:lstStyle/>
            <a:p>
              <a:pPr>
                <a:lnSpc>
                  <a:spcPct val="110000"/>
                </a:lnSpc>
              </a:pPr>
              <a:r>
                <a:rPr lang="de-DE"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Funktion</a:t>
              </a:r>
            </a:p>
            <a:p>
              <a:pPr>
                <a:lnSpc>
                  <a:spcPct val="110000"/>
                </a:lnSpc>
              </a:pPr>
              <a:r>
                <a:rPr lang="de-DE" sz="1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Name</a:t>
              </a:r>
            </a:p>
          </p:txBody>
        </p:sp>
        <p:sp>
          <p:nvSpPr>
            <p:cNvPr id="189" name="Rectangle 24"/>
            <p:cNvSpPr>
              <a:spLocks noChangeArrowheads="1"/>
            </p:cNvSpPr>
            <p:nvPr/>
          </p:nvSpPr>
          <p:spPr bwMode="gray">
            <a:xfrm>
              <a:off x="982663" y="2531449"/>
              <a:ext cx="117475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0" rIns="36000" bIns="0" anchor="ctr"/>
            <a:lstStyle/>
            <a:p>
              <a:pPr>
                <a:lnSpc>
                  <a:spcPct val="110000"/>
                </a:lnSpc>
              </a:pPr>
              <a:endParaRPr lang="de-DE" sz="1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97" name="AutoShape 5"/>
          <p:cNvCxnSpPr>
            <a:cxnSpLocks noChangeShapeType="1"/>
            <a:stCxn id="341" idx="0"/>
            <a:endCxn id="377" idx="0"/>
          </p:cNvCxnSpPr>
          <p:nvPr/>
        </p:nvCxnSpPr>
        <p:spPr bwMode="gray">
          <a:xfrm rot="5400000" flipH="1" flipV="1">
            <a:off x="6157459" y="454506"/>
            <a:ext cx="12700" cy="4153886"/>
          </a:xfrm>
          <a:prstGeom prst="bentConnector3">
            <a:avLst>
              <a:gd name="adj1" fmla="val 1800000"/>
            </a:avLst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6" name="AutoShape 18"/>
          <p:cNvCxnSpPr>
            <a:cxnSpLocks noChangeShapeType="1"/>
            <a:stCxn id="342" idx="2"/>
            <a:endCxn id="327" idx="1"/>
          </p:cNvCxnSpPr>
          <p:nvPr/>
        </p:nvCxnSpPr>
        <p:spPr bwMode="gray">
          <a:xfrm rot="16200000" flipH="1">
            <a:off x="3056205" y="3223826"/>
            <a:ext cx="292580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" name="Rectangle 32"/>
          <p:cNvSpPr>
            <a:spLocks noChangeArrowheads="1"/>
          </p:cNvSpPr>
          <p:nvPr/>
        </p:nvSpPr>
        <p:spPr bwMode="gray">
          <a:xfrm>
            <a:off x="3283130" y="3282820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28" name="Rectangle 32"/>
          <p:cNvSpPr>
            <a:spLocks noChangeArrowheads="1"/>
          </p:cNvSpPr>
          <p:nvPr/>
        </p:nvSpPr>
        <p:spPr bwMode="gray">
          <a:xfrm>
            <a:off x="3283130" y="3743331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29" name="Rectangle 32"/>
          <p:cNvSpPr>
            <a:spLocks noChangeArrowheads="1"/>
          </p:cNvSpPr>
          <p:nvPr/>
        </p:nvSpPr>
        <p:spPr bwMode="gray">
          <a:xfrm>
            <a:off x="3283130" y="4203842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30" name="Rectangle 32"/>
          <p:cNvSpPr>
            <a:spLocks noChangeArrowheads="1"/>
          </p:cNvSpPr>
          <p:nvPr/>
        </p:nvSpPr>
        <p:spPr bwMode="gray">
          <a:xfrm>
            <a:off x="3283130" y="4664353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31" name="Rectangle 32"/>
          <p:cNvSpPr>
            <a:spLocks noChangeArrowheads="1"/>
          </p:cNvSpPr>
          <p:nvPr/>
        </p:nvSpPr>
        <p:spPr bwMode="gray">
          <a:xfrm>
            <a:off x="3283130" y="5124864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32" name="Rectangle 32"/>
          <p:cNvSpPr>
            <a:spLocks noChangeArrowheads="1"/>
          </p:cNvSpPr>
          <p:nvPr/>
        </p:nvSpPr>
        <p:spPr bwMode="gray">
          <a:xfrm>
            <a:off x="3283130" y="5585375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33" name="Rectangle 32"/>
          <p:cNvSpPr>
            <a:spLocks noChangeArrowheads="1"/>
          </p:cNvSpPr>
          <p:nvPr/>
        </p:nvSpPr>
        <p:spPr bwMode="gray">
          <a:xfrm>
            <a:off x="3283130" y="6045888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334" name="AutoShape 18"/>
          <p:cNvCxnSpPr>
            <a:cxnSpLocks noChangeShapeType="1"/>
            <a:stCxn id="342" idx="2"/>
            <a:endCxn id="328" idx="1"/>
          </p:cNvCxnSpPr>
          <p:nvPr/>
        </p:nvCxnSpPr>
        <p:spPr bwMode="gray">
          <a:xfrm rot="16200000" flipH="1">
            <a:off x="2825950" y="3454081"/>
            <a:ext cx="753091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5" name="Gewinkelte Verbindung 334"/>
          <p:cNvCxnSpPr>
            <a:stCxn id="329" idx="1"/>
            <a:endCxn id="342" idx="2"/>
          </p:cNvCxnSpPr>
          <p:nvPr/>
        </p:nvCxnSpPr>
        <p:spPr bwMode="gray">
          <a:xfrm rot="10800000">
            <a:off x="3121860" y="3158171"/>
            <a:ext cx="161270" cy="1213602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Gewinkelte Verbindung 335"/>
          <p:cNvCxnSpPr>
            <a:stCxn id="330" idx="1"/>
          </p:cNvCxnSpPr>
          <p:nvPr/>
        </p:nvCxnSpPr>
        <p:spPr bwMode="gray">
          <a:xfrm rot="10800000">
            <a:off x="3121860" y="3158172"/>
            <a:ext cx="161270" cy="1674113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Gewinkelte Verbindung 336"/>
          <p:cNvCxnSpPr>
            <a:stCxn id="331" idx="1"/>
            <a:endCxn id="342" idx="2"/>
          </p:cNvCxnSpPr>
          <p:nvPr/>
        </p:nvCxnSpPr>
        <p:spPr bwMode="gray">
          <a:xfrm rot="10800000">
            <a:off x="3121860" y="3158171"/>
            <a:ext cx="161270" cy="2134624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Gewinkelte Verbindung 337"/>
          <p:cNvCxnSpPr>
            <a:stCxn id="332" idx="1"/>
            <a:endCxn id="342" idx="2"/>
          </p:cNvCxnSpPr>
          <p:nvPr/>
        </p:nvCxnSpPr>
        <p:spPr bwMode="gray">
          <a:xfrm rot="10800000">
            <a:off x="3121860" y="3158172"/>
            <a:ext cx="161270" cy="2595135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Gewinkelte Verbindung 338"/>
          <p:cNvCxnSpPr>
            <a:stCxn id="333" idx="1"/>
            <a:endCxn id="342" idx="2"/>
          </p:cNvCxnSpPr>
          <p:nvPr/>
        </p:nvCxnSpPr>
        <p:spPr bwMode="gray">
          <a:xfrm rot="10800000">
            <a:off x="3121860" y="3158171"/>
            <a:ext cx="161270" cy="3055648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0" name="Gruppieren 339"/>
          <p:cNvGrpSpPr/>
          <p:nvPr/>
        </p:nvGrpSpPr>
        <p:grpSpPr bwMode="gray">
          <a:xfrm>
            <a:off x="3059606" y="2531449"/>
            <a:ext cx="1917312" cy="626722"/>
            <a:chOff x="982663" y="2531449"/>
            <a:chExt cx="1809024" cy="626722"/>
          </a:xfrm>
          <a:solidFill>
            <a:schemeClr val="accent1"/>
          </a:solidFill>
        </p:grpSpPr>
        <p:sp>
          <p:nvSpPr>
            <p:cNvPr id="341" name="Rectangle 24"/>
            <p:cNvSpPr>
              <a:spLocks noChangeArrowheads="1"/>
            </p:cNvSpPr>
            <p:nvPr/>
          </p:nvSpPr>
          <p:spPr bwMode="gray">
            <a:xfrm>
              <a:off x="1100138" y="2531449"/>
              <a:ext cx="1691549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0" tIns="0" rIns="36000" bIns="0" anchor="ctr"/>
            <a:lstStyle/>
            <a:p>
              <a:pPr>
                <a:lnSpc>
                  <a:spcPct val="110000"/>
                </a:lnSpc>
              </a:pPr>
              <a:r>
                <a:rPr lang="de-DE"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Funktion</a:t>
              </a:r>
            </a:p>
            <a:p>
              <a:pPr>
                <a:lnSpc>
                  <a:spcPct val="110000"/>
                </a:lnSpc>
              </a:pPr>
              <a:r>
                <a:rPr lang="de-DE" sz="1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Name</a:t>
              </a:r>
            </a:p>
          </p:txBody>
        </p:sp>
        <p:sp>
          <p:nvSpPr>
            <p:cNvPr id="342" name="Rectangle 24"/>
            <p:cNvSpPr>
              <a:spLocks noChangeArrowheads="1"/>
            </p:cNvSpPr>
            <p:nvPr/>
          </p:nvSpPr>
          <p:spPr bwMode="gray">
            <a:xfrm>
              <a:off x="982663" y="2531449"/>
              <a:ext cx="117475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0" rIns="36000" bIns="0" anchor="ctr"/>
            <a:lstStyle/>
            <a:p>
              <a:pPr>
                <a:lnSpc>
                  <a:spcPct val="110000"/>
                </a:lnSpc>
              </a:pPr>
              <a:endParaRPr lang="de-DE" sz="1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44" name="AutoShape 18"/>
          <p:cNvCxnSpPr>
            <a:cxnSpLocks noChangeShapeType="1"/>
            <a:stCxn id="360" idx="2"/>
            <a:endCxn id="345" idx="1"/>
          </p:cNvCxnSpPr>
          <p:nvPr/>
        </p:nvCxnSpPr>
        <p:spPr bwMode="gray">
          <a:xfrm rot="16200000" flipH="1">
            <a:off x="5133148" y="3223826"/>
            <a:ext cx="292580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5" name="Rectangle 32"/>
          <p:cNvSpPr>
            <a:spLocks noChangeArrowheads="1"/>
          </p:cNvSpPr>
          <p:nvPr/>
        </p:nvSpPr>
        <p:spPr bwMode="gray">
          <a:xfrm>
            <a:off x="5360073" y="3282820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46" name="Rectangle 32"/>
          <p:cNvSpPr>
            <a:spLocks noChangeArrowheads="1"/>
          </p:cNvSpPr>
          <p:nvPr/>
        </p:nvSpPr>
        <p:spPr bwMode="gray">
          <a:xfrm>
            <a:off x="5360073" y="3743331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47" name="Rectangle 32"/>
          <p:cNvSpPr>
            <a:spLocks noChangeArrowheads="1"/>
          </p:cNvSpPr>
          <p:nvPr/>
        </p:nvSpPr>
        <p:spPr bwMode="gray">
          <a:xfrm>
            <a:off x="5360073" y="4203842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48" name="Rectangle 32"/>
          <p:cNvSpPr>
            <a:spLocks noChangeArrowheads="1"/>
          </p:cNvSpPr>
          <p:nvPr/>
        </p:nvSpPr>
        <p:spPr bwMode="gray">
          <a:xfrm>
            <a:off x="5360073" y="4664353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49" name="Rectangle 32"/>
          <p:cNvSpPr>
            <a:spLocks noChangeArrowheads="1"/>
          </p:cNvSpPr>
          <p:nvPr/>
        </p:nvSpPr>
        <p:spPr bwMode="gray">
          <a:xfrm>
            <a:off x="5360073" y="5124864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50" name="Rectangle 32"/>
          <p:cNvSpPr>
            <a:spLocks noChangeArrowheads="1"/>
          </p:cNvSpPr>
          <p:nvPr/>
        </p:nvSpPr>
        <p:spPr bwMode="gray">
          <a:xfrm>
            <a:off x="5360073" y="5585375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352" name="AutoShape 18"/>
          <p:cNvCxnSpPr>
            <a:cxnSpLocks noChangeShapeType="1"/>
            <a:stCxn id="360" idx="2"/>
            <a:endCxn id="346" idx="1"/>
          </p:cNvCxnSpPr>
          <p:nvPr/>
        </p:nvCxnSpPr>
        <p:spPr bwMode="gray">
          <a:xfrm rot="16200000" flipH="1">
            <a:off x="4902893" y="3454081"/>
            <a:ext cx="753091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3" name="Gewinkelte Verbindung 352"/>
          <p:cNvCxnSpPr>
            <a:stCxn id="347" idx="1"/>
            <a:endCxn id="360" idx="2"/>
          </p:cNvCxnSpPr>
          <p:nvPr/>
        </p:nvCxnSpPr>
        <p:spPr bwMode="gray">
          <a:xfrm rot="10800000">
            <a:off x="5198803" y="3158171"/>
            <a:ext cx="161270" cy="1213602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Gewinkelte Verbindung 353"/>
          <p:cNvCxnSpPr>
            <a:stCxn id="348" idx="1"/>
          </p:cNvCxnSpPr>
          <p:nvPr/>
        </p:nvCxnSpPr>
        <p:spPr bwMode="gray">
          <a:xfrm rot="10800000">
            <a:off x="5198803" y="3158172"/>
            <a:ext cx="161270" cy="1674113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Gewinkelte Verbindung 354"/>
          <p:cNvCxnSpPr>
            <a:stCxn id="349" idx="1"/>
            <a:endCxn id="360" idx="2"/>
          </p:cNvCxnSpPr>
          <p:nvPr/>
        </p:nvCxnSpPr>
        <p:spPr bwMode="gray">
          <a:xfrm rot="10800000">
            <a:off x="5198803" y="3158171"/>
            <a:ext cx="161270" cy="2134624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Gewinkelte Verbindung 355"/>
          <p:cNvCxnSpPr>
            <a:stCxn id="350" idx="1"/>
            <a:endCxn id="360" idx="2"/>
          </p:cNvCxnSpPr>
          <p:nvPr/>
        </p:nvCxnSpPr>
        <p:spPr bwMode="gray">
          <a:xfrm rot="10800000">
            <a:off x="5198803" y="3158172"/>
            <a:ext cx="161270" cy="2595135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8" name="Gruppieren 357"/>
          <p:cNvGrpSpPr/>
          <p:nvPr/>
        </p:nvGrpSpPr>
        <p:grpSpPr bwMode="gray">
          <a:xfrm>
            <a:off x="5136549" y="2531449"/>
            <a:ext cx="1917312" cy="626722"/>
            <a:chOff x="982663" y="2531449"/>
            <a:chExt cx="1809024" cy="626722"/>
          </a:xfrm>
          <a:solidFill>
            <a:schemeClr val="accent1"/>
          </a:solidFill>
        </p:grpSpPr>
        <p:sp>
          <p:nvSpPr>
            <p:cNvPr id="359" name="Rectangle 24"/>
            <p:cNvSpPr>
              <a:spLocks noChangeArrowheads="1"/>
            </p:cNvSpPr>
            <p:nvPr/>
          </p:nvSpPr>
          <p:spPr bwMode="gray">
            <a:xfrm>
              <a:off x="1100138" y="2531449"/>
              <a:ext cx="1691549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0" tIns="0" rIns="36000" bIns="0" anchor="ctr"/>
            <a:lstStyle/>
            <a:p>
              <a:pPr>
                <a:lnSpc>
                  <a:spcPct val="110000"/>
                </a:lnSpc>
              </a:pPr>
              <a:r>
                <a:rPr lang="de-DE"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Funktion</a:t>
              </a:r>
            </a:p>
            <a:p>
              <a:pPr>
                <a:lnSpc>
                  <a:spcPct val="110000"/>
                </a:lnSpc>
              </a:pPr>
              <a:r>
                <a:rPr lang="de-DE" sz="1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Name</a:t>
              </a:r>
            </a:p>
          </p:txBody>
        </p:sp>
        <p:sp>
          <p:nvSpPr>
            <p:cNvPr id="360" name="Rectangle 24"/>
            <p:cNvSpPr>
              <a:spLocks noChangeArrowheads="1"/>
            </p:cNvSpPr>
            <p:nvPr/>
          </p:nvSpPr>
          <p:spPr bwMode="gray">
            <a:xfrm>
              <a:off x="982663" y="2531449"/>
              <a:ext cx="117475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0" rIns="36000" bIns="0" anchor="ctr"/>
            <a:lstStyle/>
            <a:p>
              <a:pPr>
                <a:lnSpc>
                  <a:spcPct val="110000"/>
                </a:lnSpc>
              </a:pPr>
              <a:endParaRPr lang="de-DE" sz="1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62" name="AutoShape 18"/>
          <p:cNvCxnSpPr>
            <a:cxnSpLocks noChangeShapeType="1"/>
            <a:stCxn id="378" idx="2"/>
            <a:endCxn id="363" idx="1"/>
          </p:cNvCxnSpPr>
          <p:nvPr/>
        </p:nvCxnSpPr>
        <p:spPr bwMode="gray">
          <a:xfrm rot="16200000" flipH="1">
            <a:off x="7210091" y="3223826"/>
            <a:ext cx="292580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3" name="Rectangle 32"/>
          <p:cNvSpPr>
            <a:spLocks noChangeArrowheads="1"/>
          </p:cNvSpPr>
          <p:nvPr/>
        </p:nvSpPr>
        <p:spPr bwMode="gray">
          <a:xfrm>
            <a:off x="7437016" y="3282820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64" name="Rectangle 32"/>
          <p:cNvSpPr>
            <a:spLocks noChangeArrowheads="1"/>
          </p:cNvSpPr>
          <p:nvPr/>
        </p:nvSpPr>
        <p:spPr bwMode="gray">
          <a:xfrm>
            <a:off x="7437016" y="3743331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65" name="Rectangle 32"/>
          <p:cNvSpPr>
            <a:spLocks noChangeArrowheads="1"/>
          </p:cNvSpPr>
          <p:nvPr/>
        </p:nvSpPr>
        <p:spPr bwMode="gray">
          <a:xfrm>
            <a:off x="7437016" y="4203842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66" name="Rectangle 32"/>
          <p:cNvSpPr>
            <a:spLocks noChangeArrowheads="1"/>
          </p:cNvSpPr>
          <p:nvPr/>
        </p:nvSpPr>
        <p:spPr bwMode="gray">
          <a:xfrm>
            <a:off x="7437016" y="4664353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67" name="Rectangle 32"/>
          <p:cNvSpPr>
            <a:spLocks noChangeArrowheads="1"/>
          </p:cNvSpPr>
          <p:nvPr/>
        </p:nvSpPr>
        <p:spPr bwMode="gray">
          <a:xfrm>
            <a:off x="7437016" y="5124864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370" name="AutoShape 18"/>
          <p:cNvCxnSpPr>
            <a:cxnSpLocks noChangeShapeType="1"/>
            <a:stCxn id="378" idx="2"/>
            <a:endCxn id="364" idx="1"/>
          </p:cNvCxnSpPr>
          <p:nvPr/>
        </p:nvCxnSpPr>
        <p:spPr bwMode="gray">
          <a:xfrm rot="16200000" flipH="1">
            <a:off x="6979836" y="3454081"/>
            <a:ext cx="753091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1" name="Gewinkelte Verbindung 370"/>
          <p:cNvCxnSpPr>
            <a:stCxn id="365" idx="1"/>
            <a:endCxn id="378" idx="2"/>
          </p:cNvCxnSpPr>
          <p:nvPr/>
        </p:nvCxnSpPr>
        <p:spPr bwMode="gray">
          <a:xfrm rot="10800000">
            <a:off x="7275746" y="3158171"/>
            <a:ext cx="161270" cy="1213602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Gewinkelte Verbindung 371"/>
          <p:cNvCxnSpPr>
            <a:stCxn id="366" idx="1"/>
          </p:cNvCxnSpPr>
          <p:nvPr/>
        </p:nvCxnSpPr>
        <p:spPr bwMode="gray">
          <a:xfrm rot="10800000">
            <a:off x="7275746" y="3158172"/>
            <a:ext cx="161270" cy="1674113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Gewinkelte Verbindung 372"/>
          <p:cNvCxnSpPr>
            <a:stCxn id="367" idx="1"/>
            <a:endCxn id="378" idx="2"/>
          </p:cNvCxnSpPr>
          <p:nvPr/>
        </p:nvCxnSpPr>
        <p:spPr bwMode="gray">
          <a:xfrm rot="10800000">
            <a:off x="7275746" y="3158171"/>
            <a:ext cx="161270" cy="2134624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6" name="Gruppieren 375"/>
          <p:cNvGrpSpPr/>
          <p:nvPr/>
        </p:nvGrpSpPr>
        <p:grpSpPr bwMode="gray">
          <a:xfrm>
            <a:off x="7213492" y="2531449"/>
            <a:ext cx="1917312" cy="626722"/>
            <a:chOff x="982663" y="2531449"/>
            <a:chExt cx="1809024" cy="626722"/>
          </a:xfrm>
          <a:solidFill>
            <a:schemeClr val="accent1"/>
          </a:solidFill>
        </p:grpSpPr>
        <p:sp>
          <p:nvSpPr>
            <p:cNvPr id="377" name="Rectangle 24"/>
            <p:cNvSpPr>
              <a:spLocks noChangeArrowheads="1"/>
            </p:cNvSpPr>
            <p:nvPr/>
          </p:nvSpPr>
          <p:spPr bwMode="gray">
            <a:xfrm>
              <a:off x="1100138" y="2531449"/>
              <a:ext cx="1691549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0" tIns="0" rIns="36000" bIns="0" anchor="ctr"/>
            <a:lstStyle/>
            <a:p>
              <a:pPr>
                <a:lnSpc>
                  <a:spcPct val="110000"/>
                </a:lnSpc>
              </a:pPr>
              <a:r>
                <a:rPr lang="de-DE"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Funktion</a:t>
              </a:r>
            </a:p>
            <a:p>
              <a:pPr>
                <a:lnSpc>
                  <a:spcPct val="110000"/>
                </a:lnSpc>
              </a:pPr>
              <a:r>
                <a:rPr lang="de-DE" sz="1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Name</a:t>
              </a:r>
            </a:p>
          </p:txBody>
        </p:sp>
        <p:sp>
          <p:nvSpPr>
            <p:cNvPr id="378" name="Rectangle 24"/>
            <p:cNvSpPr>
              <a:spLocks noChangeArrowheads="1"/>
            </p:cNvSpPr>
            <p:nvPr/>
          </p:nvSpPr>
          <p:spPr bwMode="gray">
            <a:xfrm>
              <a:off x="982663" y="2531449"/>
              <a:ext cx="117475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0" rIns="36000" bIns="0" anchor="ctr"/>
            <a:lstStyle/>
            <a:p>
              <a:pPr>
                <a:lnSpc>
                  <a:spcPct val="110000"/>
                </a:lnSpc>
              </a:pPr>
              <a:endParaRPr lang="de-DE" sz="1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80" name="AutoShape 18"/>
          <p:cNvCxnSpPr>
            <a:cxnSpLocks noChangeShapeType="1"/>
            <a:stCxn id="396" idx="2"/>
            <a:endCxn id="381" idx="1"/>
          </p:cNvCxnSpPr>
          <p:nvPr/>
        </p:nvCxnSpPr>
        <p:spPr bwMode="gray">
          <a:xfrm rot="16200000" flipH="1">
            <a:off x="9287036" y="3223826"/>
            <a:ext cx="292580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1" name="Rectangle 32"/>
          <p:cNvSpPr>
            <a:spLocks noChangeArrowheads="1"/>
          </p:cNvSpPr>
          <p:nvPr/>
        </p:nvSpPr>
        <p:spPr bwMode="gray">
          <a:xfrm>
            <a:off x="9513961" y="3282820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82" name="Rectangle 32"/>
          <p:cNvSpPr>
            <a:spLocks noChangeArrowheads="1"/>
          </p:cNvSpPr>
          <p:nvPr/>
        </p:nvSpPr>
        <p:spPr bwMode="gray">
          <a:xfrm>
            <a:off x="9513961" y="3743331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83" name="Rectangle 32"/>
          <p:cNvSpPr>
            <a:spLocks noChangeArrowheads="1"/>
          </p:cNvSpPr>
          <p:nvPr/>
        </p:nvSpPr>
        <p:spPr bwMode="gray">
          <a:xfrm>
            <a:off x="9513961" y="4203842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84" name="Rectangle 32"/>
          <p:cNvSpPr>
            <a:spLocks noChangeArrowheads="1"/>
          </p:cNvSpPr>
          <p:nvPr/>
        </p:nvSpPr>
        <p:spPr bwMode="gray">
          <a:xfrm>
            <a:off x="9513961" y="4664353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85" name="Rectangle 32"/>
          <p:cNvSpPr>
            <a:spLocks noChangeArrowheads="1"/>
          </p:cNvSpPr>
          <p:nvPr/>
        </p:nvSpPr>
        <p:spPr bwMode="gray">
          <a:xfrm>
            <a:off x="9513961" y="5124864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86" name="Rectangle 32"/>
          <p:cNvSpPr>
            <a:spLocks noChangeArrowheads="1"/>
          </p:cNvSpPr>
          <p:nvPr/>
        </p:nvSpPr>
        <p:spPr bwMode="gray">
          <a:xfrm>
            <a:off x="9513961" y="5585375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387" name="Rectangle 32"/>
          <p:cNvSpPr>
            <a:spLocks noChangeArrowheads="1"/>
          </p:cNvSpPr>
          <p:nvPr/>
        </p:nvSpPr>
        <p:spPr bwMode="gray">
          <a:xfrm>
            <a:off x="9513961" y="6045888"/>
            <a:ext cx="1693789" cy="335862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72000" tIns="0" rIns="72000" bIns="0" anchor="ctr"/>
          <a:lstStyle/>
          <a:p>
            <a:pPr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388" name="AutoShape 18"/>
          <p:cNvCxnSpPr>
            <a:cxnSpLocks noChangeShapeType="1"/>
            <a:stCxn id="396" idx="2"/>
            <a:endCxn id="382" idx="1"/>
          </p:cNvCxnSpPr>
          <p:nvPr/>
        </p:nvCxnSpPr>
        <p:spPr bwMode="gray">
          <a:xfrm rot="16200000" flipH="1">
            <a:off x="9056781" y="3454081"/>
            <a:ext cx="753091" cy="161270"/>
          </a:xfrm>
          <a:prstGeom prst="bentConnector2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" name="Gewinkelte Verbindung 388"/>
          <p:cNvCxnSpPr>
            <a:stCxn id="383" idx="1"/>
            <a:endCxn id="396" idx="2"/>
          </p:cNvCxnSpPr>
          <p:nvPr/>
        </p:nvCxnSpPr>
        <p:spPr bwMode="gray">
          <a:xfrm rot="10800000">
            <a:off x="9352691" y="3158171"/>
            <a:ext cx="161270" cy="1213602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Gewinkelte Verbindung 389"/>
          <p:cNvCxnSpPr>
            <a:stCxn id="384" idx="1"/>
          </p:cNvCxnSpPr>
          <p:nvPr/>
        </p:nvCxnSpPr>
        <p:spPr bwMode="gray">
          <a:xfrm rot="10800000">
            <a:off x="9352691" y="3158172"/>
            <a:ext cx="161270" cy="1674113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Gewinkelte Verbindung 390"/>
          <p:cNvCxnSpPr>
            <a:stCxn id="385" idx="1"/>
            <a:endCxn id="396" idx="2"/>
          </p:cNvCxnSpPr>
          <p:nvPr/>
        </p:nvCxnSpPr>
        <p:spPr bwMode="gray">
          <a:xfrm rot="10800000">
            <a:off x="9352691" y="3158171"/>
            <a:ext cx="161270" cy="2134624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Gewinkelte Verbindung 391"/>
          <p:cNvCxnSpPr>
            <a:stCxn id="386" idx="1"/>
            <a:endCxn id="396" idx="2"/>
          </p:cNvCxnSpPr>
          <p:nvPr/>
        </p:nvCxnSpPr>
        <p:spPr bwMode="gray">
          <a:xfrm rot="10800000">
            <a:off x="9352691" y="3158172"/>
            <a:ext cx="161270" cy="2595135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Gewinkelte Verbindung 392"/>
          <p:cNvCxnSpPr>
            <a:stCxn id="387" idx="1"/>
            <a:endCxn id="396" idx="2"/>
          </p:cNvCxnSpPr>
          <p:nvPr/>
        </p:nvCxnSpPr>
        <p:spPr bwMode="gray">
          <a:xfrm rot="10800000">
            <a:off x="9352691" y="3158171"/>
            <a:ext cx="161270" cy="3055648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4" name="Gruppieren 393"/>
          <p:cNvGrpSpPr/>
          <p:nvPr/>
        </p:nvGrpSpPr>
        <p:grpSpPr bwMode="gray">
          <a:xfrm>
            <a:off x="9290437" y="2531449"/>
            <a:ext cx="1917312" cy="626722"/>
            <a:chOff x="982663" y="2531449"/>
            <a:chExt cx="1809024" cy="626722"/>
          </a:xfrm>
          <a:solidFill>
            <a:schemeClr val="accent1"/>
          </a:solidFill>
        </p:grpSpPr>
        <p:sp>
          <p:nvSpPr>
            <p:cNvPr id="395" name="Rectangle 24"/>
            <p:cNvSpPr>
              <a:spLocks noChangeArrowheads="1"/>
            </p:cNvSpPr>
            <p:nvPr/>
          </p:nvSpPr>
          <p:spPr bwMode="gray">
            <a:xfrm>
              <a:off x="1100138" y="2531449"/>
              <a:ext cx="1691549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0" tIns="0" rIns="36000" bIns="0" anchor="ctr"/>
            <a:lstStyle/>
            <a:p>
              <a:pPr>
                <a:lnSpc>
                  <a:spcPct val="110000"/>
                </a:lnSpc>
              </a:pPr>
              <a:r>
                <a:rPr lang="de-DE"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Funktion</a:t>
              </a:r>
            </a:p>
            <a:p>
              <a:pPr>
                <a:lnSpc>
                  <a:spcPct val="110000"/>
                </a:lnSpc>
              </a:pPr>
              <a:r>
                <a:rPr lang="de-DE" sz="1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Name</a:t>
              </a:r>
            </a:p>
          </p:txBody>
        </p:sp>
        <p:sp>
          <p:nvSpPr>
            <p:cNvPr id="396" name="Rectangle 24"/>
            <p:cNvSpPr>
              <a:spLocks noChangeArrowheads="1"/>
            </p:cNvSpPr>
            <p:nvPr/>
          </p:nvSpPr>
          <p:spPr bwMode="gray">
            <a:xfrm>
              <a:off x="982663" y="2531449"/>
              <a:ext cx="117475" cy="626722"/>
            </a:xfrm>
            <a:prstGeom prst="rect">
              <a:avLst/>
            </a:prstGeom>
            <a:grp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0" rIns="36000" bIns="0" anchor="ctr"/>
            <a:lstStyle/>
            <a:p>
              <a:pPr>
                <a:lnSpc>
                  <a:spcPct val="110000"/>
                </a:lnSpc>
              </a:pPr>
              <a:endParaRPr lang="de-DE" sz="1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8" name="Gruppieren 397"/>
          <p:cNvGrpSpPr/>
          <p:nvPr/>
        </p:nvGrpSpPr>
        <p:grpSpPr bwMode="gray">
          <a:xfrm>
            <a:off x="7589701" y="1575440"/>
            <a:ext cx="1809024" cy="626722"/>
            <a:chOff x="982663" y="2531449"/>
            <a:chExt cx="1809024" cy="626722"/>
          </a:xfrm>
          <a:solidFill>
            <a:schemeClr val="bg2"/>
          </a:solidFill>
        </p:grpSpPr>
        <p:sp>
          <p:nvSpPr>
            <p:cNvPr id="399" name="Rectangle 24"/>
            <p:cNvSpPr>
              <a:spLocks noChangeArrowheads="1"/>
            </p:cNvSpPr>
            <p:nvPr/>
          </p:nvSpPr>
          <p:spPr bwMode="gray">
            <a:xfrm>
              <a:off x="1100138" y="2531449"/>
              <a:ext cx="1691549" cy="626722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lIns="0" tIns="0" rIns="36000" bIns="0" anchor="ctr"/>
            <a:lstStyle/>
            <a:p>
              <a:pPr>
                <a:lnSpc>
                  <a:spcPct val="110000"/>
                </a:lnSpc>
              </a:pP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Assistenz</a:t>
              </a:r>
            </a:p>
            <a:p>
              <a:pPr>
                <a:lnSpc>
                  <a:spcPct val="110000"/>
                </a:lnSpc>
              </a:pPr>
              <a:r>
                <a:rPr lang="de-DE" sz="1000" b="1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Name</a:t>
              </a:r>
            </a:p>
          </p:txBody>
        </p:sp>
        <p:sp>
          <p:nvSpPr>
            <p:cNvPr id="400" name="Rectangle 24"/>
            <p:cNvSpPr>
              <a:spLocks noChangeArrowheads="1"/>
            </p:cNvSpPr>
            <p:nvPr/>
          </p:nvSpPr>
          <p:spPr bwMode="gray">
            <a:xfrm>
              <a:off x="982663" y="2531449"/>
              <a:ext cx="117475" cy="626722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lIns="72000" tIns="0" rIns="36000" bIns="0" anchor="ctr"/>
            <a:lstStyle/>
            <a:p>
              <a:pPr>
                <a:lnSpc>
                  <a:spcPct val="110000"/>
                </a:lnSpc>
              </a:pP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E2B67BA7-79F4-F0C8-BE14-0922D79C0A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2494" y="762664"/>
            <a:ext cx="1657757" cy="109766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DB98DD1-E2CB-376C-843F-F19C09D6D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7F223F8-0FA4-4C5F-946B-F5803A1B2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7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Zeitplan (1)</a:t>
            </a:r>
          </a:p>
        </p:txBody>
      </p:sp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82658" y="1341439"/>
          <a:ext cx="10225091" cy="4794666"/>
        </p:xfrm>
        <a:graphic>
          <a:graphicData uri="http://schemas.openxmlformats.org/drawingml/2006/table">
            <a:tbl>
              <a:tblPr/>
              <a:tblGrid>
                <a:gridCol w="2542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352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352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0246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de-DE" sz="1000" dirty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6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Feb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Mär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Mai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Jun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Aug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Sep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Oct</a:t>
                      </a: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Nov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Dez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Feb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Mär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1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  <a:p>
                      <a:pPr marL="171450" marR="0" lvl="1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panose="020B0604020202020204" pitchFamily="34" charset="0"/>
                        <a:buChar char="●"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Text</a:t>
                      </a: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Milestones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Box 185"/>
          <p:cNvSpPr txBox="1">
            <a:spLocks noChangeArrowheads="1"/>
          </p:cNvSpPr>
          <p:nvPr/>
        </p:nvSpPr>
        <p:spPr bwMode="gray">
          <a:xfrm>
            <a:off x="977901" y="6227862"/>
            <a:ext cx="528991" cy="15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Legende:</a:t>
            </a:r>
          </a:p>
        </p:txBody>
      </p:sp>
      <p:sp>
        <p:nvSpPr>
          <p:cNvPr id="7" name="Oval 186"/>
          <p:cNvSpPr>
            <a:spLocks noChangeArrowheads="1"/>
          </p:cNvSpPr>
          <p:nvPr/>
        </p:nvSpPr>
        <p:spPr bwMode="gray">
          <a:xfrm>
            <a:off x="1635456" y="6238925"/>
            <a:ext cx="131762" cy="1317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87"/>
          <p:cNvSpPr txBox="1">
            <a:spLocks noChangeArrowheads="1"/>
          </p:cNvSpPr>
          <p:nvPr/>
        </p:nvSpPr>
        <p:spPr bwMode="gray">
          <a:xfrm>
            <a:off x="1822781" y="6227862"/>
            <a:ext cx="384721" cy="15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de-DE" sz="10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xxxxxx</a:t>
            </a:r>
            <a:endParaRPr lang="de-DE" sz="1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188"/>
          <p:cNvSpPr>
            <a:spLocks noChangeArrowheads="1"/>
          </p:cNvSpPr>
          <p:nvPr/>
        </p:nvSpPr>
        <p:spPr bwMode="gray">
          <a:xfrm>
            <a:off x="2385135" y="6227862"/>
            <a:ext cx="153890" cy="15388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89"/>
          <p:cNvSpPr txBox="1">
            <a:spLocks noChangeArrowheads="1"/>
          </p:cNvSpPr>
          <p:nvPr/>
        </p:nvSpPr>
        <p:spPr bwMode="gray">
          <a:xfrm>
            <a:off x="2583523" y="6227862"/>
            <a:ext cx="384721" cy="15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de-DE" sz="10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xxxxxx</a:t>
            </a:r>
            <a:endParaRPr lang="de-DE" sz="1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190"/>
          <p:cNvSpPr>
            <a:spLocks noChangeArrowheads="1"/>
          </p:cNvSpPr>
          <p:nvPr/>
        </p:nvSpPr>
        <p:spPr bwMode="gray">
          <a:xfrm>
            <a:off x="3156941" y="6238925"/>
            <a:ext cx="131762" cy="13176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91"/>
          <p:cNvSpPr txBox="1">
            <a:spLocks noChangeArrowheads="1"/>
          </p:cNvSpPr>
          <p:nvPr/>
        </p:nvSpPr>
        <p:spPr bwMode="gray">
          <a:xfrm>
            <a:off x="3344266" y="6227862"/>
            <a:ext cx="384721" cy="15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de-DE" sz="10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xxxxxx</a:t>
            </a:r>
            <a:endParaRPr lang="de-DE" sz="10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205"/>
          <p:cNvSpPr>
            <a:spLocks noChangeShapeType="1"/>
          </p:cNvSpPr>
          <p:nvPr/>
        </p:nvSpPr>
        <p:spPr bwMode="gray">
          <a:xfrm>
            <a:off x="3519488" y="2093829"/>
            <a:ext cx="57531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/>
          </a:p>
        </p:txBody>
      </p:sp>
      <p:sp>
        <p:nvSpPr>
          <p:cNvPr id="24" name="Line 205"/>
          <p:cNvSpPr>
            <a:spLocks noChangeShapeType="1"/>
          </p:cNvSpPr>
          <p:nvPr/>
        </p:nvSpPr>
        <p:spPr bwMode="gray">
          <a:xfrm>
            <a:off x="3519488" y="2278313"/>
            <a:ext cx="2363954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/>
          </a:p>
        </p:txBody>
      </p:sp>
      <p:sp>
        <p:nvSpPr>
          <p:cNvPr id="25" name="Line 205"/>
          <p:cNvSpPr>
            <a:spLocks noChangeShapeType="1"/>
          </p:cNvSpPr>
          <p:nvPr/>
        </p:nvSpPr>
        <p:spPr bwMode="gray">
          <a:xfrm>
            <a:off x="5883442" y="2462797"/>
            <a:ext cx="1931821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/>
          </a:p>
        </p:txBody>
      </p:sp>
      <p:sp>
        <p:nvSpPr>
          <p:cNvPr id="26" name="Line 205"/>
          <p:cNvSpPr>
            <a:spLocks noChangeShapeType="1"/>
          </p:cNvSpPr>
          <p:nvPr/>
        </p:nvSpPr>
        <p:spPr bwMode="gray">
          <a:xfrm>
            <a:off x="7835567" y="2647282"/>
            <a:ext cx="1437021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/>
          </a:p>
        </p:txBody>
      </p:sp>
      <p:sp>
        <p:nvSpPr>
          <p:cNvPr id="27" name="Oval 186"/>
          <p:cNvSpPr>
            <a:spLocks noChangeArrowheads="1"/>
          </p:cNvSpPr>
          <p:nvPr/>
        </p:nvSpPr>
        <p:spPr bwMode="gray">
          <a:xfrm>
            <a:off x="5813923" y="5817318"/>
            <a:ext cx="131762" cy="1317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188"/>
          <p:cNvSpPr>
            <a:spLocks noChangeArrowheads="1"/>
          </p:cNvSpPr>
          <p:nvPr/>
        </p:nvSpPr>
        <p:spPr bwMode="gray">
          <a:xfrm>
            <a:off x="9205035" y="5806255"/>
            <a:ext cx="153890" cy="15388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Line 205"/>
          <p:cNvSpPr>
            <a:spLocks noChangeShapeType="1"/>
          </p:cNvSpPr>
          <p:nvPr/>
        </p:nvSpPr>
        <p:spPr bwMode="gray">
          <a:xfrm>
            <a:off x="9276349" y="3044323"/>
            <a:ext cx="1931402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10000"/>
              </a:lnSpc>
            </a:pP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AD1180B-143F-F19F-E3F3-DB2D4699A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475" y="5051605"/>
            <a:ext cx="2079654" cy="171265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2FCE26-D266-A9DD-5DEE-9454B4517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599241-4CDC-8037-65C9-0E4D3B9229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902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Zeitplan (2)</a:t>
            </a:r>
          </a:p>
        </p:txBody>
      </p:sp>
      <p:graphicFrame>
        <p:nvGraphicFramePr>
          <p:cNvPr id="8" name="Group 3"/>
          <p:cNvGraphicFramePr>
            <a:graphicFrameLocks noGrp="1"/>
          </p:cNvGraphicFramePr>
          <p:nvPr/>
        </p:nvGraphicFramePr>
        <p:xfrm>
          <a:off x="982658" y="2057401"/>
          <a:ext cx="10225086" cy="3934592"/>
        </p:xfrm>
        <a:graphic>
          <a:graphicData uri="http://schemas.openxmlformats.org/drawingml/2006/table">
            <a:tbl>
              <a:tblPr/>
              <a:tblGrid>
                <a:gridCol w="1291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836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91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Feb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Mär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Mai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Jun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Aug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Sep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Okt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Nov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Dez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Feb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Mär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 marL="72000" marR="72000" marT="72007" marB="7200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Start Partner</a:t>
                      </a: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Maßnahmen</a:t>
                      </a: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6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de-DE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72007" marB="72007" anchor="ctr" horzOverflow="overflow">
                    <a:lnL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0" name="Gerade Verbindung 9"/>
          <p:cNvCxnSpPr/>
          <p:nvPr/>
        </p:nvCxnSpPr>
        <p:spPr bwMode="gray">
          <a:xfrm>
            <a:off x="4499811" y="1744578"/>
            <a:ext cx="0" cy="216568"/>
          </a:xfrm>
          <a:prstGeom prst="line">
            <a:avLst/>
          </a:prstGeom>
          <a:noFill/>
          <a:ln w="28575" cap="rnd">
            <a:solidFill>
              <a:schemeClr val="accent5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Textfeld 10"/>
          <p:cNvSpPr txBox="1"/>
          <p:nvPr/>
        </p:nvSpPr>
        <p:spPr bwMode="gray">
          <a:xfrm>
            <a:off x="4006514" y="1316078"/>
            <a:ext cx="974559" cy="35798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1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 Text Text Text Text</a:t>
            </a:r>
          </a:p>
        </p:txBody>
      </p:sp>
      <p:cxnSp>
        <p:nvCxnSpPr>
          <p:cNvPr id="12" name="Gerade Verbindung 11"/>
          <p:cNvCxnSpPr/>
          <p:nvPr/>
        </p:nvCxnSpPr>
        <p:spPr bwMode="gray">
          <a:xfrm>
            <a:off x="7857290" y="1744578"/>
            <a:ext cx="0" cy="216568"/>
          </a:xfrm>
          <a:prstGeom prst="line">
            <a:avLst/>
          </a:prstGeom>
          <a:noFill/>
          <a:ln w="28575" cap="rnd">
            <a:solidFill>
              <a:schemeClr val="accent5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Textfeld 12"/>
          <p:cNvSpPr txBox="1"/>
          <p:nvPr/>
        </p:nvSpPr>
        <p:spPr bwMode="gray">
          <a:xfrm>
            <a:off x="7351293" y="1316078"/>
            <a:ext cx="974559" cy="35798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11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 Text Text Text Text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E5F03527-6BA7-A09C-DEFB-5B6C2A2BCD39}"/>
              </a:ext>
            </a:extLst>
          </p:cNvPr>
          <p:cNvGrpSpPr/>
          <p:nvPr/>
        </p:nvGrpSpPr>
        <p:grpSpPr>
          <a:xfrm>
            <a:off x="4499811" y="2406316"/>
            <a:ext cx="3357479" cy="3585677"/>
            <a:chOff x="4499811" y="2406316"/>
            <a:chExt cx="3357479" cy="3975434"/>
          </a:xfrm>
        </p:grpSpPr>
        <p:cxnSp>
          <p:nvCxnSpPr>
            <p:cNvPr id="15" name="Gerade Verbindung 14"/>
            <p:cNvCxnSpPr/>
            <p:nvPr/>
          </p:nvCxnSpPr>
          <p:spPr bwMode="gray">
            <a:xfrm>
              <a:off x="4499811" y="2406316"/>
              <a:ext cx="0" cy="397543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/>
            <p:nvPr/>
          </p:nvCxnSpPr>
          <p:spPr bwMode="gray">
            <a:xfrm>
              <a:off x="7857290" y="2406316"/>
              <a:ext cx="0" cy="397543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feld 16"/>
          <p:cNvSpPr txBox="1"/>
          <p:nvPr/>
        </p:nvSpPr>
        <p:spPr bwMode="gray">
          <a:xfrm>
            <a:off x="4571999" y="2431845"/>
            <a:ext cx="929165" cy="18742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de-DE" sz="1200" dirty="0">
                <a:solidFill>
                  <a:schemeClr val="accent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 Text Text</a:t>
            </a:r>
          </a:p>
        </p:txBody>
      </p:sp>
      <p:sp>
        <p:nvSpPr>
          <p:cNvPr id="18" name="Textfeld 17"/>
          <p:cNvSpPr txBox="1"/>
          <p:nvPr/>
        </p:nvSpPr>
        <p:spPr bwMode="gray">
          <a:xfrm>
            <a:off x="7904743" y="2431845"/>
            <a:ext cx="929165" cy="18742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de-DE" sz="1200" dirty="0">
                <a:solidFill>
                  <a:schemeClr val="accent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 Text Text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693FA375-FB90-B254-996F-210C17718548}"/>
              </a:ext>
            </a:extLst>
          </p:cNvPr>
          <p:cNvGrpSpPr/>
          <p:nvPr/>
        </p:nvGrpSpPr>
        <p:grpSpPr>
          <a:xfrm>
            <a:off x="2316713" y="3037596"/>
            <a:ext cx="6517195" cy="2607423"/>
            <a:chOff x="2316713" y="3140238"/>
            <a:chExt cx="6517195" cy="2846396"/>
          </a:xfrm>
        </p:grpSpPr>
        <p:sp>
          <p:nvSpPr>
            <p:cNvPr id="19" name="Textfeld 18"/>
            <p:cNvSpPr txBox="1"/>
            <p:nvPr/>
          </p:nvSpPr>
          <p:spPr bwMode="gray">
            <a:xfrm>
              <a:off x="4571999" y="3140238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0" name="Textfeld 19"/>
            <p:cNvSpPr txBox="1"/>
            <p:nvPr/>
          </p:nvSpPr>
          <p:spPr bwMode="gray">
            <a:xfrm>
              <a:off x="7904743" y="3140238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1" name="Textfeld 20"/>
            <p:cNvSpPr txBox="1"/>
            <p:nvPr/>
          </p:nvSpPr>
          <p:spPr bwMode="gray">
            <a:xfrm>
              <a:off x="4571999" y="3804981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2" name="Textfeld 21"/>
            <p:cNvSpPr txBox="1"/>
            <p:nvPr/>
          </p:nvSpPr>
          <p:spPr bwMode="gray">
            <a:xfrm>
              <a:off x="7904743" y="3804981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4571999" y="4469724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4" name="Textfeld 23"/>
            <p:cNvSpPr txBox="1"/>
            <p:nvPr/>
          </p:nvSpPr>
          <p:spPr bwMode="gray">
            <a:xfrm>
              <a:off x="7904743" y="4469724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5" name="Textfeld 24"/>
            <p:cNvSpPr txBox="1"/>
            <p:nvPr/>
          </p:nvSpPr>
          <p:spPr bwMode="gray">
            <a:xfrm>
              <a:off x="4571999" y="5134467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6" name="Textfeld 25"/>
            <p:cNvSpPr txBox="1"/>
            <p:nvPr/>
          </p:nvSpPr>
          <p:spPr bwMode="gray">
            <a:xfrm>
              <a:off x="7904743" y="5134467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7" name="Textfeld 26"/>
            <p:cNvSpPr txBox="1"/>
            <p:nvPr/>
          </p:nvSpPr>
          <p:spPr bwMode="gray">
            <a:xfrm>
              <a:off x="4571999" y="5799210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8" name="Textfeld 27"/>
            <p:cNvSpPr txBox="1"/>
            <p:nvPr/>
          </p:nvSpPr>
          <p:spPr bwMode="gray">
            <a:xfrm>
              <a:off x="7904743" y="5799210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29" name="Textfeld 28"/>
            <p:cNvSpPr txBox="1"/>
            <p:nvPr/>
          </p:nvSpPr>
          <p:spPr bwMode="gray">
            <a:xfrm>
              <a:off x="2316713" y="3140238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30" name="Textfeld 29"/>
            <p:cNvSpPr txBox="1"/>
            <p:nvPr/>
          </p:nvSpPr>
          <p:spPr bwMode="gray">
            <a:xfrm>
              <a:off x="2316713" y="3804981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31" name="Textfeld 30"/>
            <p:cNvSpPr txBox="1"/>
            <p:nvPr/>
          </p:nvSpPr>
          <p:spPr bwMode="gray">
            <a:xfrm>
              <a:off x="2316713" y="4469724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32" name="Textfeld 31"/>
            <p:cNvSpPr txBox="1"/>
            <p:nvPr/>
          </p:nvSpPr>
          <p:spPr bwMode="gray">
            <a:xfrm>
              <a:off x="2316713" y="5134467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  <p:sp>
          <p:nvSpPr>
            <p:cNvPr id="33" name="Textfeld 32"/>
            <p:cNvSpPr txBox="1"/>
            <p:nvPr/>
          </p:nvSpPr>
          <p:spPr bwMode="gray">
            <a:xfrm>
              <a:off x="2316713" y="5799210"/>
              <a:ext cx="929165" cy="1874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Text</a:t>
              </a:r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F3D2ABFA-310C-C110-B79C-C2D0C1A62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71" y="4755000"/>
            <a:ext cx="1719550" cy="1780038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009DB0E-2D6A-FF9B-59D1-859823A43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DB2111-6DCB-B7E9-71F1-B5ABA8678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8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k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1" name="Objekt 2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uppieren 19"/>
          <p:cNvGrpSpPr/>
          <p:nvPr/>
        </p:nvGrpSpPr>
        <p:grpSpPr bwMode="gray">
          <a:xfrm>
            <a:off x="982663" y="3650878"/>
            <a:ext cx="10161587" cy="252663"/>
            <a:chOff x="982663" y="3320716"/>
            <a:chExt cx="10412496" cy="252663"/>
          </a:xfrm>
        </p:grpSpPr>
        <p:sp>
          <p:nvSpPr>
            <p:cNvPr id="8" name="Rechteck 7"/>
            <p:cNvSpPr/>
            <p:nvPr/>
          </p:nvSpPr>
          <p:spPr bwMode="gray">
            <a:xfrm>
              <a:off x="982663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Jan</a:t>
              </a:r>
            </a:p>
          </p:txBody>
        </p:sp>
        <p:sp>
          <p:nvSpPr>
            <p:cNvPr id="9" name="Rechteck 8"/>
            <p:cNvSpPr/>
            <p:nvPr/>
          </p:nvSpPr>
          <p:spPr bwMode="gray">
            <a:xfrm>
              <a:off x="1853426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Feb</a:t>
              </a:r>
            </a:p>
          </p:txBody>
        </p:sp>
        <p:sp>
          <p:nvSpPr>
            <p:cNvPr id="10" name="Rechteck 9"/>
            <p:cNvSpPr/>
            <p:nvPr/>
          </p:nvSpPr>
          <p:spPr bwMode="gray">
            <a:xfrm>
              <a:off x="2724189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März</a:t>
              </a:r>
            </a:p>
          </p:txBody>
        </p:sp>
        <p:sp>
          <p:nvSpPr>
            <p:cNvPr id="11" name="Rechteck 10"/>
            <p:cNvSpPr/>
            <p:nvPr/>
          </p:nvSpPr>
          <p:spPr bwMode="gray">
            <a:xfrm>
              <a:off x="3594952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Apr</a:t>
              </a:r>
            </a:p>
          </p:txBody>
        </p:sp>
        <p:sp>
          <p:nvSpPr>
            <p:cNvPr id="12" name="Rechteck 11"/>
            <p:cNvSpPr/>
            <p:nvPr/>
          </p:nvSpPr>
          <p:spPr bwMode="gray">
            <a:xfrm>
              <a:off x="4465715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Mai</a:t>
              </a:r>
            </a:p>
          </p:txBody>
        </p:sp>
        <p:sp>
          <p:nvSpPr>
            <p:cNvPr id="13" name="Rechteck 12"/>
            <p:cNvSpPr/>
            <p:nvPr/>
          </p:nvSpPr>
          <p:spPr bwMode="gray">
            <a:xfrm>
              <a:off x="5336478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Juni</a:t>
              </a:r>
            </a:p>
          </p:txBody>
        </p:sp>
        <p:sp>
          <p:nvSpPr>
            <p:cNvPr id="14" name="Rechteck 13"/>
            <p:cNvSpPr/>
            <p:nvPr/>
          </p:nvSpPr>
          <p:spPr bwMode="gray">
            <a:xfrm>
              <a:off x="6207241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Juli</a:t>
              </a:r>
            </a:p>
          </p:txBody>
        </p:sp>
        <p:sp>
          <p:nvSpPr>
            <p:cNvPr id="15" name="Rechteck 14"/>
            <p:cNvSpPr/>
            <p:nvPr/>
          </p:nvSpPr>
          <p:spPr bwMode="gray">
            <a:xfrm>
              <a:off x="7078004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Aug</a:t>
              </a:r>
            </a:p>
          </p:txBody>
        </p:sp>
        <p:sp>
          <p:nvSpPr>
            <p:cNvPr id="16" name="Rechteck 15"/>
            <p:cNvSpPr/>
            <p:nvPr/>
          </p:nvSpPr>
          <p:spPr bwMode="gray">
            <a:xfrm>
              <a:off x="7948767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Sept</a:t>
              </a:r>
            </a:p>
          </p:txBody>
        </p:sp>
        <p:sp>
          <p:nvSpPr>
            <p:cNvPr id="17" name="Rechteck 16"/>
            <p:cNvSpPr/>
            <p:nvPr/>
          </p:nvSpPr>
          <p:spPr bwMode="gray">
            <a:xfrm>
              <a:off x="8819530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Okt</a:t>
              </a:r>
            </a:p>
          </p:txBody>
        </p:sp>
        <p:sp>
          <p:nvSpPr>
            <p:cNvPr id="18" name="Rechteck 17"/>
            <p:cNvSpPr/>
            <p:nvPr/>
          </p:nvSpPr>
          <p:spPr bwMode="gray">
            <a:xfrm>
              <a:off x="9690293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Nov</a:t>
              </a:r>
            </a:p>
          </p:txBody>
        </p:sp>
        <p:sp>
          <p:nvSpPr>
            <p:cNvPr id="19" name="Rechteck 18"/>
            <p:cNvSpPr/>
            <p:nvPr/>
          </p:nvSpPr>
          <p:spPr bwMode="gray">
            <a:xfrm>
              <a:off x="10561054" y="3320716"/>
              <a:ext cx="834105" cy="252663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sz="1400" dirty="0">
                  <a:solidFill>
                    <a:schemeClr val="accent1"/>
                  </a:solidFill>
                  <a:ea typeface="Open Sans" panose="020B0606030504020204" pitchFamily="34" charset="0"/>
                  <a:cs typeface="Arial" panose="020B0604020202020204" pitchFamily="34" charset="0"/>
                </a:rPr>
                <a:t>Dez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Zeitplan (3)</a:t>
            </a:r>
          </a:p>
        </p:txBody>
      </p:sp>
      <p:cxnSp>
        <p:nvCxnSpPr>
          <p:cNvPr id="6" name="Gerade Verbindung 5"/>
          <p:cNvCxnSpPr>
            <a:cxnSpLocks/>
          </p:cNvCxnSpPr>
          <p:nvPr/>
        </p:nvCxnSpPr>
        <p:spPr bwMode="gray">
          <a:xfrm>
            <a:off x="981075" y="3999799"/>
            <a:ext cx="10226675" cy="0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7" name="Gruppieren 26"/>
          <p:cNvGrpSpPr/>
          <p:nvPr/>
        </p:nvGrpSpPr>
        <p:grpSpPr bwMode="gray">
          <a:xfrm>
            <a:off x="1412584" y="1611440"/>
            <a:ext cx="957638" cy="1967247"/>
            <a:chOff x="1412584" y="1341438"/>
            <a:chExt cx="957638" cy="1967247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412584" y="1341438"/>
              <a:ext cx="957638" cy="243639"/>
            </a:xfrm>
            <a:prstGeom prst="rect">
              <a:avLst/>
            </a:prstGeom>
          </p:spPr>
        </p:pic>
        <p:cxnSp>
          <p:nvCxnSpPr>
            <p:cNvPr id="23" name="Gerade Verbindung 22"/>
            <p:cNvCxnSpPr/>
            <p:nvPr/>
          </p:nvCxnSpPr>
          <p:spPr bwMode="gray">
            <a:xfrm flipV="1">
              <a:off x="1612232" y="2033337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 bwMode="gray">
            <a:xfrm>
              <a:off x="1419976" y="165050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33" name="Gruppieren 32"/>
          <p:cNvGrpSpPr/>
          <p:nvPr/>
        </p:nvGrpSpPr>
        <p:grpSpPr bwMode="gray">
          <a:xfrm>
            <a:off x="2482588" y="2453651"/>
            <a:ext cx="957638" cy="1125036"/>
            <a:chOff x="2254795" y="2183649"/>
            <a:chExt cx="957638" cy="1125036"/>
          </a:xfrm>
        </p:grpSpPr>
        <p:pic>
          <p:nvPicPr>
            <p:cNvPr id="29" name="Grafik 2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2254795" y="2183649"/>
              <a:ext cx="957638" cy="243639"/>
            </a:xfrm>
            <a:prstGeom prst="rect">
              <a:avLst/>
            </a:prstGeom>
          </p:spPr>
        </p:pic>
        <p:cxnSp>
          <p:nvCxnSpPr>
            <p:cNvPr id="30" name="Gerade Verbindung 29"/>
            <p:cNvCxnSpPr/>
            <p:nvPr/>
          </p:nvCxnSpPr>
          <p:spPr bwMode="gray">
            <a:xfrm flipV="1">
              <a:off x="2454443" y="2875548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feld 30"/>
            <p:cNvSpPr txBox="1"/>
            <p:nvPr/>
          </p:nvSpPr>
          <p:spPr bwMode="gray">
            <a:xfrm>
              <a:off x="2262187" y="2492713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34" name="Gruppieren 33"/>
          <p:cNvGrpSpPr/>
          <p:nvPr/>
        </p:nvGrpSpPr>
        <p:grpSpPr bwMode="gray">
          <a:xfrm>
            <a:off x="3552592" y="1611440"/>
            <a:ext cx="957638" cy="1967247"/>
            <a:chOff x="1412584" y="1341438"/>
            <a:chExt cx="957638" cy="1967247"/>
          </a:xfrm>
        </p:grpSpPr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412584" y="1341438"/>
              <a:ext cx="957638" cy="243639"/>
            </a:xfrm>
            <a:prstGeom prst="rect">
              <a:avLst/>
            </a:prstGeom>
          </p:spPr>
        </p:pic>
        <p:cxnSp>
          <p:nvCxnSpPr>
            <p:cNvPr id="36" name="Gerade Verbindung 35"/>
            <p:cNvCxnSpPr/>
            <p:nvPr/>
          </p:nvCxnSpPr>
          <p:spPr bwMode="gray">
            <a:xfrm flipV="1">
              <a:off x="1612232" y="2033337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feld 36"/>
            <p:cNvSpPr txBox="1"/>
            <p:nvPr/>
          </p:nvSpPr>
          <p:spPr bwMode="gray">
            <a:xfrm>
              <a:off x="1419976" y="165050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38" name="Gruppieren 37"/>
          <p:cNvGrpSpPr/>
          <p:nvPr/>
        </p:nvGrpSpPr>
        <p:grpSpPr bwMode="gray">
          <a:xfrm>
            <a:off x="4622596" y="2453651"/>
            <a:ext cx="957638" cy="1125036"/>
            <a:chOff x="2254795" y="2183649"/>
            <a:chExt cx="957638" cy="1125036"/>
          </a:xfrm>
        </p:grpSpPr>
        <p:pic>
          <p:nvPicPr>
            <p:cNvPr id="39" name="Grafik 3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2254795" y="2183649"/>
              <a:ext cx="957638" cy="243639"/>
            </a:xfrm>
            <a:prstGeom prst="rect">
              <a:avLst/>
            </a:prstGeom>
          </p:spPr>
        </p:pic>
        <p:cxnSp>
          <p:nvCxnSpPr>
            <p:cNvPr id="40" name="Gerade Verbindung 39"/>
            <p:cNvCxnSpPr/>
            <p:nvPr/>
          </p:nvCxnSpPr>
          <p:spPr bwMode="gray">
            <a:xfrm flipV="1">
              <a:off x="2454443" y="2875548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feld 40"/>
            <p:cNvSpPr txBox="1"/>
            <p:nvPr/>
          </p:nvSpPr>
          <p:spPr bwMode="gray">
            <a:xfrm>
              <a:off x="2262187" y="2492713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42" name="Gruppieren 41"/>
          <p:cNvGrpSpPr/>
          <p:nvPr/>
        </p:nvGrpSpPr>
        <p:grpSpPr bwMode="gray">
          <a:xfrm>
            <a:off x="5692600" y="1611440"/>
            <a:ext cx="957638" cy="1967247"/>
            <a:chOff x="1412584" y="1341438"/>
            <a:chExt cx="957638" cy="1967247"/>
          </a:xfrm>
        </p:grpSpPr>
        <p:pic>
          <p:nvPicPr>
            <p:cNvPr id="43" name="Grafik 4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412584" y="1341438"/>
              <a:ext cx="957638" cy="243639"/>
            </a:xfrm>
            <a:prstGeom prst="rect">
              <a:avLst/>
            </a:prstGeom>
          </p:spPr>
        </p:pic>
        <p:cxnSp>
          <p:nvCxnSpPr>
            <p:cNvPr id="44" name="Gerade Verbindung 43"/>
            <p:cNvCxnSpPr/>
            <p:nvPr/>
          </p:nvCxnSpPr>
          <p:spPr bwMode="gray">
            <a:xfrm flipV="1">
              <a:off x="1612232" y="2033337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feld 44"/>
            <p:cNvSpPr txBox="1"/>
            <p:nvPr/>
          </p:nvSpPr>
          <p:spPr bwMode="gray">
            <a:xfrm>
              <a:off x="1419976" y="165050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6762604" y="2453651"/>
            <a:ext cx="957638" cy="1125036"/>
            <a:chOff x="2254795" y="2183649"/>
            <a:chExt cx="957638" cy="1125036"/>
          </a:xfrm>
        </p:grpSpPr>
        <p:pic>
          <p:nvPicPr>
            <p:cNvPr id="47" name="Grafik 4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2254795" y="2183649"/>
              <a:ext cx="957638" cy="243639"/>
            </a:xfrm>
            <a:prstGeom prst="rect">
              <a:avLst/>
            </a:prstGeom>
          </p:spPr>
        </p:pic>
        <p:cxnSp>
          <p:nvCxnSpPr>
            <p:cNvPr id="48" name="Gerade Verbindung 47"/>
            <p:cNvCxnSpPr/>
            <p:nvPr/>
          </p:nvCxnSpPr>
          <p:spPr bwMode="gray">
            <a:xfrm flipV="1">
              <a:off x="2454443" y="2875548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feld 48"/>
            <p:cNvSpPr txBox="1"/>
            <p:nvPr/>
          </p:nvSpPr>
          <p:spPr bwMode="gray">
            <a:xfrm>
              <a:off x="2262187" y="2492713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50" name="Gruppieren 49"/>
          <p:cNvGrpSpPr/>
          <p:nvPr/>
        </p:nvGrpSpPr>
        <p:grpSpPr bwMode="gray">
          <a:xfrm>
            <a:off x="7832608" y="1611440"/>
            <a:ext cx="957638" cy="1967247"/>
            <a:chOff x="1412584" y="1341438"/>
            <a:chExt cx="957638" cy="1967247"/>
          </a:xfrm>
        </p:grpSpPr>
        <p:pic>
          <p:nvPicPr>
            <p:cNvPr id="51" name="Grafik 5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412584" y="1341438"/>
              <a:ext cx="957638" cy="243639"/>
            </a:xfrm>
            <a:prstGeom prst="rect">
              <a:avLst/>
            </a:prstGeom>
          </p:spPr>
        </p:pic>
        <p:cxnSp>
          <p:nvCxnSpPr>
            <p:cNvPr id="52" name="Gerade Verbindung 51"/>
            <p:cNvCxnSpPr/>
            <p:nvPr/>
          </p:nvCxnSpPr>
          <p:spPr bwMode="gray">
            <a:xfrm flipV="1">
              <a:off x="1612232" y="2033337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feld 52"/>
            <p:cNvSpPr txBox="1"/>
            <p:nvPr/>
          </p:nvSpPr>
          <p:spPr bwMode="gray">
            <a:xfrm>
              <a:off x="1419976" y="165050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54" name="Gruppieren 53"/>
          <p:cNvGrpSpPr/>
          <p:nvPr/>
        </p:nvGrpSpPr>
        <p:grpSpPr bwMode="gray">
          <a:xfrm>
            <a:off x="8902612" y="2453651"/>
            <a:ext cx="957638" cy="1125036"/>
            <a:chOff x="2254795" y="2183649"/>
            <a:chExt cx="957638" cy="1125036"/>
          </a:xfrm>
        </p:grpSpPr>
        <p:pic>
          <p:nvPicPr>
            <p:cNvPr id="55" name="Grafik 5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2254795" y="2183649"/>
              <a:ext cx="957638" cy="243639"/>
            </a:xfrm>
            <a:prstGeom prst="rect">
              <a:avLst/>
            </a:prstGeom>
          </p:spPr>
        </p:pic>
        <p:cxnSp>
          <p:nvCxnSpPr>
            <p:cNvPr id="56" name="Gerade Verbindung 55"/>
            <p:cNvCxnSpPr/>
            <p:nvPr/>
          </p:nvCxnSpPr>
          <p:spPr bwMode="gray">
            <a:xfrm flipV="1">
              <a:off x="2454443" y="2875548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feld 56"/>
            <p:cNvSpPr txBox="1"/>
            <p:nvPr/>
          </p:nvSpPr>
          <p:spPr bwMode="gray">
            <a:xfrm>
              <a:off x="2262187" y="2492713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58" name="Gruppieren 57"/>
          <p:cNvGrpSpPr/>
          <p:nvPr/>
        </p:nvGrpSpPr>
        <p:grpSpPr bwMode="gray">
          <a:xfrm>
            <a:off x="9972613" y="1611440"/>
            <a:ext cx="957638" cy="1967247"/>
            <a:chOff x="1412584" y="1341438"/>
            <a:chExt cx="957638" cy="1967247"/>
          </a:xfrm>
        </p:grpSpPr>
        <p:pic>
          <p:nvPicPr>
            <p:cNvPr id="59" name="Grafik 5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412584" y="1341438"/>
              <a:ext cx="957638" cy="243639"/>
            </a:xfrm>
            <a:prstGeom prst="rect">
              <a:avLst/>
            </a:prstGeom>
          </p:spPr>
        </p:pic>
        <p:cxnSp>
          <p:nvCxnSpPr>
            <p:cNvPr id="60" name="Gerade Verbindung 59"/>
            <p:cNvCxnSpPr/>
            <p:nvPr/>
          </p:nvCxnSpPr>
          <p:spPr bwMode="gray">
            <a:xfrm flipV="1">
              <a:off x="1612232" y="2033337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feld 60"/>
            <p:cNvSpPr txBox="1"/>
            <p:nvPr/>
          </p:nvSpPr>
          <p:spPr bwMode="gray">
            <a:xfrm>
              <a:off x="1419976" y="165050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</a:t>
              </a:r>
            </a:p>
          </p:txBody>
        </p:sp>
      </p:grpSp>
      <p:grpSp>
        <p:nvGrpSpPr>
          <p:cNvPr id="109" name="Gruppieren 108"/>
          <p:cNvGrpSpPr/>
          <p:nvPr/>
        </p:nvGrpSpPr>
        <p:grpSpPr bwMode="gray">
          <a:xfrm>
            <a:off x="1856507" y="4129006"/>
            <a:ext cx="957638" cy="1967247"/>
            <a:chOff x="1856507" y="3991356"/>
            <a:chExt cx="957638" cy="1967247"/>
          </a:xfrm>
        </p:grpSpPr>
        <p:pic>
          <p:nvPicPr>
            <p:cNvPr id="67" name="Grafik 6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1856507" y="5714964"/>
              <a:ext cx="957638" cy="243639"/>
            </a:xfrm>
            <a:prstGeom prst="rect">
              <a:avLst/>
            </a:prstGeom>
          </p:spPr>
        </p:pic>
        <p:cxnSp>
          <p:nvCxnSpPr>
            <p:cNvPr id="68" name="Gerade Verbindung 67"/>
            <p:cNvCxnSpPr/>
            <p:nvPr/>
          </p:nvCxnSpPr>
          <p:spPr bwMode="gray">
            <a:xfrm>
              <a:off x="2056155" y="3991356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feld 68"/>
            <p:cNvSpPr txBox="1"/>
            <p:nvPr/>
          </p:nvSpPr>
          <p:spPr bwMode="gray">
            <a:xfrm>
              <a:off x="1863899" y="534176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8" name="Gruppieren 107"/>
          <p:cNvGrpSpPr/>
          <p:nvPr/>
        </p:nvGrpSpPr>
        <p:grpSpPr bwMode="gray">
          <a:xfrm>
            <a:off x="2926511" y="4129006"/>
            <a:ext cx="957638" cy="1125036"/>
            <a:chOff x="2926511" y="3991356"/>
            <a:chExt cx="957638" cy="1125036"/>
          </a:xfrm>
        </p:grpSpPr>
        <p:pic>
          <p:nvPicPr>
            <p:cNvPr id="71" name="Grafik 7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2926511" y="4872753"/>
              <a:ext cx="957638" cy="243639"/>
            </a:xfrm>
            <a:prstGeom prst="rect">
              <a:avLst/>
            </a:prstGeom>
          </p:spPr>
        </p:pic>
        <p:cxnSp>
          <p:nvCxnSpPr>
            <p:cNvPr id="72" name="Gerade Verbindung 71"/>
            <p:cNvCxnSpPr/>
            <p:nvPr/>
          </p:nvCxnSpPr>
          <p:spPr bwMode="gray">
            <a:xfrm>
              <a:off x="3126159" y="3991356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feld 72"/>
            <p:cNvSpPr txBox="1"/>
            <p:nvPr/>
          </p:nvSpPr>
          <p:spPr bwMode="gray">
            <a:xfrm>
              <a:off x="2933903" y="4499551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7" name="Gruppieren 106"/>
          <p:cNvGrpSpPr/>
          <p:nvPr/>
        </p:nvGrpSpPr>
        <p:grpSpPr bwMode="gray">
          <a:xfrm>
            <a:off x="3996515" y="4129006"/>
            <a:ext cx="957638" cy="1967247"/>
            <a:chOff x="3996515" y="3991356"/>
            <a:chExt cx="957638" cy="1967247"/>
          </a:xfrm>
        </p:grpSpPr>
        <p:pic>
          <p:nvPicPr>
            <p:cNvPr id="75" name="Grafik 7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3996515" y="5714964"/>
              <a:ext cx="957638" cy="243639"/>
            </a:xfrm>
            <a:prstGeom prst="rect">
              <a:avLst/>
            </a:prstGeom>
          </p:spPr>
        </p:pic>
        <p:cxnSp>
          <p:nvCxnSpPr>
            <p:cNvPr id="76" name="Gerade Verbindung 75"/>
            <p:cNvCxnSpPr/>
            <p:nvPr/>
          </p:nvCxnSpPr>
          <p:spPr bwMode="gray">
            <a:xfrm>
              <a:off x="4196163" y="3991356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feld 76"/>
            <p:cNvSpPr txBox="1"/>
            <p:nvPr/>
          </p:nvSpPr>
          <p:spPr bwMode="gray">
            <a:xfrm>
              <a:off x="4003907" y="534176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6" name="Gruppieren 105"/>
          <p:cNvGrpSpPr/>
          <p:nvPr/>
        </p:nvGrpSpPr>
        <p:grpSpPr bwMode="gray">
          <a:xfrm>
            <a:off x="5066519" y="4129006"/>
            <a:ext cx="957638" cy="1125036"/>
            <a:chOff x="5066519" y="3991356"/>
            <a:chExt cx="957638" cy="1125036"/>
          </a:xfrm>
        </p:grpSpPr>
        <p:pic>
          <p:nvPicPr>
            <p:cNvPr id="79" name="Grafik 7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5066519" y="4872753"/>
              <a:ext cx="957638" cy="243639"/>
            </a:xfrm>
            <a:prstGeom prst="rect">
              <a:avLst/>
            </a:prstGeom>
          </p:spPr>
        </p:pic>
        <p:cxnSp>
          <p:nvCxnSpPr>
            <p:cNvPr id="80" name="Gerade Verbindung 79"/>
            <p:cNvCxnSpPr/>
            <p:nvPr/>
          </p:nvCxnSpPr>
          <p:spPr bwMode="gray">
            <a:xfrm>
              <a:off x="5266167" y="3991356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feld 80"/>
            <p:cNvSpPr txBox="1"/>
            <p:nvPr/>
          </p:nvSpPr>
          <p:spPr bwMode="gray">
            <a:xfrm>
              <a:off x="5073911" y="4499551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5" name="Gruppieren 104"/>
          <p:cNvGrpSpPr/>
          <p:nvPr/>
        </p:nvGrpSpPr>
        <p:grpSpPr bwMode="gray">
          <a:xfrm>
            <a:off x="6136523" y="4129006"/>
            <a:ext cx="957638" cy="1967247"/>
            <a:chOff x="6136523" y="3991356"/>
            <a:chExt cx="957638" cy="1967247"/>
          </a:xfrm>
        </p:grpSpPr>
        <p:pic>
          <p:nvPicPr>
            <p:cNvPr id="83" name="Grafik 8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6136523" y="5714964"/>
              <a:ext cx="957638" cy="243639"/>
            </a:xfrm>
            <a:prstGeom prst="rect">
              <a:avLst/>
            </a:prstGeom>
          </p:spPr>
        </p:pic>
        <p:cxnSp>
          <p:nvCxnSpPr>
            <p:cNvPr id="84" name="Gerade Verbindung 83"/>
            <p:cNvCxnSpPr/>
            <p:nvPr/>
          </p:nvCxnSpPr>
          <p:spPr bwMode="gray">
            <a:xfrm>
              <a:off x="6336171" y="3991356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feld 84"/>
            <p:cNvSpPr txBox="1"/>
            <p:nvPr/>
          </p:nvSpPr>
          <p:spPr bwMode="gray">
            <a:xfrm>
              <a:off x="6143915" y="534176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4" name="Gruppieren 103"/>
          <p:cNvGrpSpPr/>
          <p:nvPr/>
        </p:nvGrpSpPr>
        <p:grpSpPr bwMode="gray">
          <a:xfrm>
            <a:off x="7206527" y="4129006"/>
            <a:ext cx="957638" cy="1125036"/>
            <a:chOff x="7206527" y="3991356"/>
            <a:chExt cx="957638" cy="1125036"/>
          </a:xfrm>
        </p:grpSpPr>
        <p:pic>
          <p:nvPicPr>
            <p:cNvPr id="87" name="Grafik 8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7206527" y="4872753"/>
              <a:ext cx="957638" cy="243639"/>
            </a:xfrm>
            <a:prstGeom prst="rect">
              <a:avLst/>
            </a:prstGeom>
          </p:spPr>
        </p:pic>
        <p:cxnSp>
          <p:nvCxnSpPr>
            <p:cNvPr id="88" name="Gerade Verbindung 87"/>
            <p:cNvCxnSpPr/>
            <p:nvPr/>
          </p:nvCxnSpPr>
          <p:spPr bwMode="gray">
            <a:xfrm>
              <a:off x="7406175" y="3991356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feld 88"/>
            <p:cNvSpPr txBox="1"/>
            <p:nvPr/>
          </p:nvSpPr>
          <p:spPr bwMode="gray">
            <a:xfrm>
              <a:off x="7213919" y="4499551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3" name="Gruppieren 102"/>
          <p:cNvGrpSpPr/>
          <p:nvPr/>
        </p:nvGrpSpPr>
        <p:grpSpPr bwMode="gray">
          <a:xfrm>
            <a:off x="8276531" y="4129006"/>
            <a:ext cx="957638" cy="1967247"/>
            <a:chOff x="8276531" y="3991356"/>
            <a:chExt cx="957638" cy="1967247"/>
          </a:xfrm>
        </p:grpSpPr>
        <p:pic>
          <p:nvPicPr>
            <p:cNvPr id="91" name="Grafik 9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8276531" y="5714964"/>
              <a:ext cx="957638" cy="243639"/>
            </a:xfrm>
            <a:prstGeom prst="rect">
              <a:avLst/>
            </a:prstGeom>
          </p:spPr>
        </p:pic>
        <p:cxnSp>
          <p:nvCxnSpPr>
            <p:cNvPr id="92" name="Gerade Verbindung 91"/>
            <p:cNvCxnSpPr/>
            <p:nvPr/>
          </p:nvCxnSpPr>
          <p:spPr bwMode="gray">
            <a:xfrm>
              <a:off x="8476179" y="3991356"/>
              <a:ext cx="0" cy="1275348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feld 92"/>
            <p:cNvSpPr txBox="1"/>
            <p:nvPr/>
          </p:nvSpPr>
          <p:spPr bwMode="gray">
            <a:xfrm>
              <a:off x="8283923" y="5341762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grpSp>
        <p:nvGrpSpPr>
          <p:cNvPr id="102" name="Gruppieren 101"/>
          <p:cNvGrpSpPr/>
          <p:nvPr/>
        </p:nvGrpSpPr>
        <p:grpSpPr bwMode="gray">
          <a:xfrm>
            <a:off x="9346535" y="4129006"/>
            <a:ext cx="957638" cy="1125036"/>
            <a:chOff x="9346535" y="3991356"/>
            <a:chExt cx="957638" cy="1125036"/>
          </a:xfrm>
        </p:grpSpPr>
        <p:pic>
          <p:nvPicPr>
            <p:cNvPr id="95" name="Grafik 9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346535" y="4872753"/>
              <a:ext cx="957638" cy="243639"/>
            </a:xfrm>
            <a:prstGeom prst="rect">
              <a:avLst/>
            </a:prstGeom>
          </p:spPr>
        </p:pic>
        <p:cxnSp>
          <p:nvCxnSpPr>
            <p:cNvPr id="96" name="Gerade Verbindung 95"/>
            <p:cNvCxnSpPr/>
            <p:nvPr/>
          </p:nvCxnSpPr>
          <p:spPr bwMode="gray">
            <a:xfrm>
              <a:off x="9546183" y="3991356"/>
              <a:ext cx="0" cy="433137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feld 96"/>
            <p:cNvSpPr txBox="1"/>
            <p:nvPr/>
          </p:nvSpPr>
          <p:spPr bwMode="gray">
            <a:xfrm>
              <a:off x="9353927" y="4499551"/>
              <a:ext cx="78707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Datum </a:t>
              </a:r>
            </a:p>
            <a:p>
              <a:r>
                <a:rPr lang="de-DE" sz="1000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 Text Tex</a:t>
              </a:r>
            </a:p>
          </p:txBody>
        </p:sp>
      </p:grpSp>
      <p:pic>
        <p:nvPicPr>
          <p:cNvPr id="63" name="Grafik 62">
            <a:extLst>
              <a:ext uri="{FF2B5EF4-FFF2-40B4-BE49-F238E27FC236}">
                <a16:creationId xmlns:a16="http://schemas.microsoft.com/office/drawing/2014/main" id="{A94A67F2-1FB3-2DC0-F6A1-62E7C6A70B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1305" y="4731603"/>
            <a:ext cx="1613912" cy="155468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1ECD332-7362-DD77-4646-DF63E6663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EFD900-16A1-AEBB-ABF7-D66CB2E57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372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kt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1" name="Objekt 2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Zeitplan (4)</a:t>
            </a:r>
          </a:p>
        </p:txBody>
      </p:sp>
      <p:sp>
        <p:nvSpPr>
          <p:cNvPr id="22" name="Eingekerbter Richtungspfeil 21"/>
          <p:cNvSpPr/>
          <p:nvPr/>
        </p:nvSpPr>
        <p:spPr bwMode="gray">
          <a:xfrm>
            <a:off x="981074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2012</a:t>
            </a:r>
          </a:p>
        </p:txBody>
      </p:sp>
      <p:sp>
        <p:nvSpPr>
          <p:cNvPr id="90" name="Eingekerbter Richtungspfeil 89"/>
          <p:cNvSpPr/>
          <p:nvPr/>
        </p:nvSpPr>
        <p:spPr bwMode="gray">
          <a:xfrm>
            <a:off x="2003742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2013</a:t>
            </a:r>
          </a:p>
        </p:txBody>
      </p:sp>
      <p:sp>
        <p:nvSpPr>
          <p:cNvPr id="94" name="Eingekerbter Richtungspfeil 93"/>
          <p:cNvSpPr/>
          <p:nvPr/>
        </p:nvSpPr>
        <p:spPr bwMode="gray">
          <a:xfrm>
            <a:off x="3026409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98" name="Eingekerbter Richtungspfeil 97"/>
          <p:cNvSpPr/>
          <p:nvPr/>
        </p:nvSpPr>
        <p:spPr bwMode="gray">
          <a:xfrm>
            <a:off x="4049077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99" name="Eingekerbter Richtungspfeil 98"/>
          <p:cNvSpPr/>
          <p:nvPr/>
        </p:nvSpPr>
        <p:spPr bwMode="gray">
          <a:xfrm>
            <a:off x="5071744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100" name="Eingekerbter Richtungspfeil 99"/>
          <p:cNvSpPr/>
          <p:nvPr/>
        </p:nvSpPr>
        <p:spPr bwMode="gray">
          <a:xfrm>
            <a:off x="6094412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101" name="Eingekerbter Richtungspfeil 100"/>
          <p:cNvSpPr/>
          <p:nvPr/>
        </p:nvSpPr>
        <p:spPr bwMode="gray">
          <a:xfrm>
            <a:off x="7117079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110" name="Eingekerbter Richtungspfeil 109"/>
          <p:cNvSpPr/>
          <p:nvPr/>
        </p:nvSpPr>
        <p:spPr bwMode="gray">
          <a:xfrm>
            <a:off x="8139747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111" name="Eingekerbter Richtungspfeil 110"/>
          <p:cNvSpPr/>
          <p:nvPr/>
        </p:nvSpPr>
        <p:spPr bwMode="gray">
          <a:xfrm>
            <a:off x="9162414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2020</a:t>
            </a:r>
          </a:p>
        </p:txBody>
      </p:sp>
      <p:sp>
        <p:nvSpPr>
          <p:cNvPr id="112" name="Eingekerbter Richtungspfeil 111"/>
          <p:cNvSpPr/>
          <p:nvPr/>
        </p:nvSpPr>
        <p:spPr bwMode="gray">
          <a:xfrm>
            <a:off x="10185082" y="3664288"/>
            <a:ext cx="1022668" cy="309563"/>
          </a:xfrm>
          <a:prstGeom prst="chevron">
            <a:avLst>
              <a:gd name="adj" fmla="val 3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2021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A7F315B-1F09-1A9B-2946-05C6BBAC2A08}"/>
              </a:ext>
            </a:extLst>
          </p:cNvPr>
          <p:cNvGrpSpPr/>
          <p:nvPr/>
        </p:nvGrpSpPr>
        <p:grpSpPr>
          <a:xfrm>
            <a:off x="1117600" y="1449726"/>
            <a:ext cx="2235200" cy="2112962"/>
            <a:chOff x="1117600" y="1449726"/>
            <a:chExt cx="2235200" cy="2112962"/>
          </a:xfrm>
        </p:grpSpPr>
        <p:cxnSp>
          <p:nvCxnSpPr>
            <p:cNvPr id="28" name="Gerade Verbindung 27"/>
            <p:cNvCxnSpPr/>
            <p:nvPr/>
          </p:nvCxnSpPr>
          <p:spPr bwMode="gray">
            <a:xfrm flipV="1">
              <a:off x="1117600" y="1449726"/>
              <a:ext cx="0" cy="2112962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feld 61"/>
            <p:cNvSpPr txBox="1"/>
            <p:nvPr/>
          </p:nvSpPr>
          <p:spPr bwMode="gray">
            <a:xfrm>
              <a:off x="1219202" y="1449726"/>
              <a:ext cx="2133598" cy="7968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congue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EE3D038-A9C0-C5B1-6B04-543768076EDE}"/>
              </a:ext>
            </a:extLst>
          </p:cNvPr>
          <p:cNvGrpSpPr/>
          <p:nvPr/>
        </p:nvGrpSpPr>
        <p:grpSpPr>
          <a:xfrm>
            <a:off x="4552616" y="1449726"/>
            <a:ext cx="2235200" cy="2112962"/>
            <a:chOff x="4552616" y="1449726"/>
            <a:chExt cx="2235200" cy="2112962"/>
          </a:xfrm>
        </p:grpSpPr>
        <p:cxnSp>
          <p:nvCxnSpPr>
            <p:cNvPr id="123" name="Gerade Verbindung 122"/>
            <p:cNvCxnSpPr/>
            <p:nvPr/>
          </p:nvCxnSpPr>
          <p:spPr bwMode="gray">
            <a:xfrm flipV="1">
              <a:off x="4552616" y="1449726"/>
              <a:ext cx="0" cy="2112962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feld 123"/>
            <p:cNvSpPr txBox="1"/>
            <p:nvPr/>
          </p:nvSpPr>
          <p:spPr bwMode="gray">
            <a:xfrm>
              <a:off x="4654218" y="1449726"/>
              <a:ext cx="2133598" cy="7968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congue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CF9089C-ADFC-5FE7-C401-12370C5DDCBD}"/>
              </a:ext>
            </a:extLst>
          </p:cNvPr>
          <p:cNvGrpSpPr/>
          <p:nvPr/>
        </p:nvGrpSpPr>
        <p:grpSpPr>
          <a:xfrm>
            <a:off x="7606467" y="1449726"/>
            <a:ext cx="2235200" cy="2112962"/>
            <a:chOff x="7606467" y="1449726"/>
            <a:chExt cx="2235200" cy="2112962"/>
          </a:xfrm>
        </p:grpSpPr>
        <p:cxnSp>
          <p:nvCxnSpPr>
            <p:cNvPr id="126" name="Gerade Verbindung 125"/>
            <p:cNvCxnSpPr/>
            <p:nvPr/>
          </p:nvCxnSpPr>
          <p:spPr bwMode="gray">
            <a:xfrm flipV="1">
              <a:off x="7606467" y="1449726"/>
              <a:ext cx="0" cy="2112962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feld 126"/>
            <p:cNvSpPr txBox="1"/>
            <p:nvPr/>
          </p:nvSpPr>
          <p:spPr bwMode="gray">
            <a:xfrm>
              <a:off x="7708069" y="1449726"/>
              <a:ext cx="2133598" cy="7968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congue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3263DD1-AA1D-1472-846F-EF7ED34818A8}"/>
              </a:ext>
            </a:extLst>
          </p:cNvPr>
          <p:cNvGrpSpPr/>
          <p:nvPr/>
        </p:nvGrpSpPr>
        <p:grpSpPr>
          <a:xfrm>
            <a:off x="2500951" y="2622888"/>
            <a:ext cx="1945777" cy="939800"/>
            <a:chOff x="2500951" y="2622888"/>
            <a:chExt cx="1945777" cy="939800"/>
          </a:xfrm>
        </p:grpSpPr>
        <p:cxnSp>
          <p:nvCxnSpPr>
            <p:cNvPr id="129" name="Gerade Verbindung 128"/>
            <p:cNvCxnSpPr/>
            <p:nvPr/>
          </p:nvCxnSpPr>
          <p:spPr bwMode="gray">
            <a:xfrm flipV="1">
              <a:off x="2500951" y="2622888"/>
              <a:ext cx="0" cy="93980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feld 129"/>
            <p:cNvSpPr txBox="1"/>
            <p:nvPr/>
          </p:nvSpPr>
          <p:spPr bwMode="gray">
            <a:xfrm>
              <a:off x="2600882" y="2622888"/>
              <a:ext cx="1845846" cy="7968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9551FE85-8C01-8853-232E-158C98187B52}"/>
              </a:ext>
            </a:extLst>
          </p:cNvPr>
          <p:cNvGrpSpPr/>
          <p:nvPr/>
        </p:nvGrpSpPr>
        <p:grpSpPr>
          <a:xfrm>
            <a:off x="5549896" y="2622888"/>
            <a:ext cx="1945777" cy="939800"/>
            <a:chOff x="5549896" y="2622888"/>
            <a:chExt cx="1945777" cy="939800"/>
          </a:xfrm>
        </p:grpSpPr>
        <p:cxnSp>
          <p:nvCxnSpPr>
            <p:cNvPr id="132" name="Gerade Verbindung 131"/>
            <p:cNvCxnSpPr/>
            <p:nvPr/>
          </p:nvCxnSpPr>
          <p:spPr bwMode="gray">
            <a:xfrm flipV="1">
              <a:off x="5549896" y="2622888"/>
              <a:ext cx="0" cy="93980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Textfeld 132"/>
            <p:cNvSpPr txBox="1"/>
            <p:nvPr/>
          </p:nvSpPr>
          <p:spPr bwMode="gray">
            <a:xfrm>
              <a:off x="5649827" y="2622888"/>
              <a:ext cx="1845846" cy="7968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85A7E93-AE16-1047-5E08-48CDBDE8A91F}"/>
              </a:ext>
            </a:extLst>
          </p:cNvPr>
          <p:cNvGrpSpPr/>
          <p:nvPr/>
        </p:nvGrpSpPr>
        <p:grpSpPr>
          <a:xfrm>
            <a:off x="8640515" y="2622888"/>
            <a:ext cx="2235200" cy="939800"/>
            <a:chOff x="8640515" y="2622888"/>
            <a:chExt cx="2235200" cy="939800"/>
          </a:xfrm>
        </p:grpSpPr>
        <p:cxnSp>
          <p:nvCxnSpPr>
            <p:cNvPr id="135" name="Gerade Verbindung 134"/>
            <p:cNvCxnSpPr/>
            <p:nvPr/>
          </p:nvCxnSpPr>
          <p:spPr bwMode="gray">
            <a:xfrm flipV="1">
              <a:off x="8640515" y="2622888"/>
              <a:ext cx="0" cy="93980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feld 135"/>
            <p:cNvSpPr txBox="1"/>
            <p:nvPr/>
          </p:nvSpPr>
          <p:spPr bwMode="gray">
            <a:xfrm>
              <a:off x="8742117" y="2622888"/>
              <a:ext cx="2133598" cy="7968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congue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9A1C9D9D-BCF4-ABEC-A7E3-740BF21C00FC}"/>
              </a:ext>
            </a:extLst>
          </p:cNvPr>
          <p:cNvGrpSpPr/>
          <p:nvPr/>
        </p:nvGrpSpPr>
        <p:grpSpPr>
          <a:xfrm>
            <a:off x="3538538" y="4108704"/>
            <a:ext cx="2235200" cy="2112962"/>
            <a:chOff x="3538538" y="4108704"/>
            <a:chExt cx="2235200" cy="2112962"/>
          </a:xfrm>
        </p:grpSpPr>
        <p:cxnSp>
          <p:nvCxnSpPr>
            <p:cNvPr id="138" name="Gerade Verbindung 137"/>
            <p:cNvCxnSpPr>
              <a:cxnSpLocks/>
            </p:cNvCxnSpPr>
            <p:nvPr/>
          </p:nvCxnSpPr>
          <p:spPr bwMode="gray">
            <a:xfrm>
              <a:off x="3538538" y="4108704"/>
              <a:ext cx="0" cy="2112962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feld 138"/>
            <p:cNvSpPr txBox="1"/>
            <p:nvPr/>
          </p:nvSpPr>
          <p:spPr bwMode="gray">
            <a:xfrm flipH="1">
              <a:off x="3640140" y="5424845"/>
              <a:ext cx="2133598" cy="796821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12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</a:p>
            <a:p>
              <a:pPr>
                <a:lnSpc>
                  <a:spcPct val="11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porttitor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congue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41" name="Gerade Verbindung 140"/>
          <p:cNvCxnSpPr>
            <a:cxnSpLocks/>
          </p:cNvCxnSpPr>
          <p:nvPr/>
        </p:nvCxnSpPr>
        <p:spPr bwMode="gray">
          <a:xfrm>
            <a:off x="6592559" y="4108704"/>
            <a:ext cx="0" cy="2112962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feld 141"/>
          <p:cNvSpPr txBox="1"/>
          <p:nvPr/>
        </p:nvSpPr>
        <p:spPr bwMode="gray">
          <a:xfrm flipH="1">
            <a:off x="6694161" y="5424845"/>
            <a:ext cx="2133598" cy="7968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11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  <a:p>
            <a:pPr>
              <a:lnSpc>
                <a:spcPct val="110000"/>
              </a:lnSpc>
            </a:pPr>
            <a:r>
              <a: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 ipsum dolor sit amet, consectetuer adipiscing elit. Maecenas </a:t>
            </a:r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endParaRPr lang="de-DE" sz="12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44" name="Gerade Verbindung 143"/>
          <p:cNvCxnSpPr>
            <a:cxnSpLocks/>
          </p:cNvCxnSpPr>
          <p:nvPr/>
        </p:nvCxnSpPr>
        <p:spPr bwMode="gray">
          <a:xfrm flipH="1">
            <a:off x="9680576" y="4108704"/>
            <a:ext cx="0" cy="107690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feld 144"/>
          <p:cNvSpPr txBox="1"/>
          <p:nvPr/>
        </p:nvSpPr>
        <p:spPr bwMode="gray">
          <a:xfrm>
            <a:off x="7445376" y="4388792"/>
            <a:ext cx="2133598" cy="796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  <a:p>
            <a:pPr algn="r">
              <a:lnSpc>
                <a:spcPct val="110000"/>
              </a:lnSpc>
            </a:pPr>
            <a:r>
              <a: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 ipsum dolor sit amet, consectetuer adipiscing elit. Maecenas </a:t>
            </a:r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porttitor</a:t>
            </a:r>
            <a:r>
              <a: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congue</a:t>
            </a:r>
            <a:endParaRPr lang="de-DE" sz="12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47" name="Gerade Verbindung 146"/>
          <p:cNvCxnSpPr>
            <a:cxnSpLocks/>
          </p:cNvCxnSpPr>
          <p:nvPr/>
        </p:nvCxnSpPr>
        <p:spPr bwMode="gray">
          <a:xfrm flipH="1">
            <a:off x="10696574" y="4108703"/>
            <a:ext cx="0" cy="211296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feld 147"/>
          <p:cNvSpPr txBox="1"/>
          <p:nvPr/>
        </p:nvSpPr>
        <p:spPr bwMode="gray">
          <a:xfrm>
            <a:off x="8863854" y="5424845"/>
            <a:ext cx="1731117" cy="7968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lnSpc>
                <a:spcPct val="11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Text</a:t>
            </a:r>
          </a:p>
          <a:p>
            <a:pPr algn="r">
              <a:lnSpc>
                <a:spcPct val="110000"/>
              </a:lnSpc>
            </a:pPr>
            <a:r>
              <a: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 ipsum dolor sit amet, consectetuer adipiscing elit. Maecenas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B09D6D1-D2E5-474A-9CFA-A84FC405D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875" y="3419709"/>
            <a:ext cx="1772440" cy="3035993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D6D48C7-3512-3265-350D-FAB66626B9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BC9DE5-F655-2D4B-63CF-A6EA64C60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005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/>
              <a:t>Landkarten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5E20D94-4152-54C1-73C5-A6F6E3911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066" y="3884956"/>
            <a:ext cx="2936293" cy="2356574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8E327C-9191-0F74-ABA7-7E476FB67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B2319A-D1D2-6717-1473-591D301B6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864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el 190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Weltkarte</a:t>
            </a:r>
          </a:p>
        </p:txBody>
      </p:sp>
      <p:grpSp>
        <p:nvGrpSpPr>
          <p:cNvPr id="5" name="Group 413" descr="© INSCALE GmbH, 15.06.2010"/>
          <p:cNvGrpSpPr>
            <a:grpSpLocks/>
          </p:cNvGrpSpPr>
          <p:nvPr/>
        </p:nvGrpSpPr>
        <p:grpSpPr bwMode="gray">
          <a:xfrm>
            <a:off x="1038649" y="1465006"/>
            <a:ext cx="10113114" cy="4933310"/>
            <a:chOff x="89" y="975"/>
            <a:chExt cx="5580" cy="2722"/>
          </a:xfrm>
          <a:solidFill>
            <a:schemeClr val="accent2"/>
          </a:solidFill>
        </p:grpSpPr>
        <p:sp>
          <p:nvSpPr>
            <p:cNvPr id="6" name="Chile" descr="© INSCALE GmbH, 15.06.2010"/>
            <p:cNvSpPr>
              <a:spLocks noEditPoints="1"/>
            </p:cNvSpPr>
            <p:nvPr/>
          </p:nvSpPr>
          <p:spPr bwMode="gray">
            <a:xfrm>
              <a:off x="1405" y="2929"/>
              <a:ext cx="293" cy="768"/>
            </a:xfrm>
            <a:custGeom>
              <a:avLst/>
              <a:gdLst>
                <a:gd name="T0" fmla="*/ 2147483647 w 1158"/>
                <a:gd name="T1" fmla="*/ 2147483647 h 3030"/>
                <a:gd name="T2" fmla="*/ 2147483647 w 1158"/>
                <a:gd name="T3" fmla="*/ 2147483647 h 3030"/>
                <a:gd name="T4" fmla="*/ 2147483647 w 1158"/>
                <a:gd name="T5" fmla="*/ 2147483647 h 3030"/>
                <a:gd name="T6" fmla="*/ 2147483647 w 1158"/>
                <a:gd name="T7" fmla="*/ 2147483647 h 3030"/>
                <a:gd name="T8" fmla="*/ 2147483647 w 1158"/>
                <a:gd name="T9" fmla="*/ 2147483647 h 3030"/>
                <a:gd name="T10" fmla="*/ 2147483647 w 1158"/>
                <a:gd name="T11" fmla="*/ 2147483647 h 3030"/>
                <a:gd name="T12" fmla="*/ 2147483647 w 1158"/>
                <a:gd name="T13" fmla="*/ 2147483647 h 3030"/>
                <a:gd name="T14" fmla="*/ 2147483647 w 1158"/>
                <a:gd name="T15" fmla="*/ 2147483647 h 3030"/>
                <a:gd name="T16" fmla="*/ 2147483647 w 1158"/>
                <a:gd name="T17" fmla="*/ 2147483647 h 3030"/>
                <a:gd name="T18" fmla="*/ 2147483647 w 1158"/>
                <a:gd name="T19" fmla="*/ 2147483647 h 3030"/>
                <a:gd name="T20" fmla="*/ 2147483647 w 1158"/>
                <a:gd name="T21" fmla="*/ 2147483647 h 3030"/>
                <a:gd name="T22" fmla="*/ 2147483647 w 1158"/>
                <a:gd name="T23" fmla="*/ 2147483647 h 3030"/>
                <a:gd name="T24" fmla="*/ 2147483647 w 1158"/>
                <a:gd name="T25" fmla="*/ 2147483647 h 3030"/>
                <a:gd name="T26" fmla="*/ 2147483647 w 1158"/>
                <a:gd name="T27" fmla="*/ 2147483647 h 3030"/>
                <a:gd name="T28" fmla="*/ 2147483647 w 1158"/>
                <a:gd name="T29" fmla="*/ 2147483647 h 3030"/>
                <a:gd name="T30" fmla="*/ 2147483647 w 1158"/>
                <a:gd name="T31" fmla="*/ 2147483647 h 3030"/>
                <a:gd name="T32" fmla="*/ 2147483647 w 1158"/>
                <a:gd name="T33" fmla="*/ 2147483647 h 3030"/>
                <a:gd name="T34" fmla="*/ 2147483647 w 1158"/>
                <a:gd name="T35" fmla="*/ 2147483647 h 3030"/>
                <a:gd name="T36" fmla="*/ 2147483647 w 1158"/>
                <a:gd name="T37" fmla="*/ 2147483647 h 3030"/>
                <a:gd name="T38" fmla="*/ 2147483647 w 1158"/>
                <a:gd name="T39" fmla="*/ 2147483647 h 3030"/>
                <a:gd name="T40" fmla="*/ 2147483647 w 1158"/>
                <a:gd name="T41" fmla="*/ 2147483647 h 3030"/>
                <a:gd name="T42" fmla="*/ 2147483647 w 1158"/>
                <a:gd name="T43" fmla="*/ 2147483647 h 3030"/>
                <a:gd name="T44" fmla="*/ 2147483647 w 1158"/>
                <a:gd name="T45" fmla="*/ 2147483647 h 3030"/>
                <a:gd name="T46" fmla="*/ 2147483647 w 1158"/>
                <a:gd name="T47" fmla="*/ 2147483647 h 3030"/>
                <a:gd name="T48" fmla="*/ 2147483647 w 1158"/>
                <a:gd name="T49" fmla="*/ 2147483647 h 3030"/>
                <a:gd name="T50" fmla="*/ 2147483647 w 1158"/>
                <a:gd name="T51" fmla="*/ 2147483647 h 3030"/>
                <a:gd name="T52" fmla="*/ 2147483647 w 1158"/>
                <a:gd name="T53" fmla="*/ 2147483647 h 3030"/>
                <a:gd name="T54" fmla="*/ 2147483647 w 1158"/>
                <a:gd name="T55" fmla="*/ 2147483647 h 3030"/>
                <a:gd name="T56" fmla="*/ 2147483647 w 1158"/>
                <a:gd name="T57" fmla="*/ 2147483647 h 3030"/>
                <a:gd name="T58" fmla="*/ 2147483647 w 1158"/>
                <a:gd name="T59" fmla="*/ 2147483647 h 3030"/>
                <a:gd name="T60" fmla="*/ 2147483647 w 1158"/>
                <a:gd name="T61" fmla="*/ 2147483647 h 3030"/>
                <a:gd name="T62" fmla="*/ 2147483647 w 1158"/>
                <a:gd name="T63" fmla="*/ 2147483647 h 3030"/>
                <a:gd name="T64" fmla="*/ 2147483647 w 1158"/>
                <a:gd name="T65" fmla="*/ 2147483647 h 3030"/>
                <a:gd name="T66" fmla="*/ 2147483647 w 1158"/>
                <a:gd name="T67" fmla="*/ 2147483647 h 3030"/>
                <a:gd name="T68" fmla="*/ 2147483647 w 1158"/>
                <a:gd name="T69" fmla="*/ 2147483647 h 3030"/>
                <a:gd name="T70" fmla="*/ 2147483647 w 1158"/>
                <a:gd name="T71" fmla="*/ 2147483647 h 3030"/>
                <a:gd name="T72" fmla="*/ 2147483647 w 1158"/>
                <a:gd name="T73" fmla="*/ 2147483647 h 3030"/>
                <a:gd name="T74" fmla="*/ 2147483647 w 1158"/>
                <a:gd name="T75" fmla="*/ 2147483647 h 3030"/>
                <a:gd name="T76" fmla="*/ 2147483647 w 1158"/>
                <a:gd name="T77" fmla="*/ 2147483647 h 3030"/>
                <a:gd name="T78" fmla="*/ 0 w 1158"/>
                <a:gd name="T79" fmla="*/ 2147483647 h 3030"/>
                <a:gd name="T80" fmla="*/ 2147483647 w 1158"/>
                <a:gd name="T81" fmla="*/ 2147483647 h 3030"/>
                <a:gd name="T82" fmla="*/ 2147483647 w 1158"/>
                <a:gd name="T83" fmla="*/ 2147483647 h 3030"/>
                <a:gd name="T84" fmla="*/ 2147483647 w 1158"/>
                <a:gd name="T85" fmla="*/ 2147483647 h 3030"/>
                <a:gd name="T86" fmla="*/ 2147483647 w 1158"/>
                <a:gd name="T87" fmla="*/ 2147483647 h 3030"/>
                <a:gd name="T88" fmla="*/ 2147483647 w 1158"/>
                <a:gd name="T89" fmla="*/ 2147483647 h 3030"/>
                <a:gd name="T90" fmla="*/ 2147483647 w 1158"/>
                <a:gd name="T91" fmla="*/ 2147483647 h 3030"/>
                <a:gd name="T92" fmla="*/ 2147483647 w 1158"/>
                <a:gd name="T93" fmla="*/ 2147483647 h 3030"/>
                <a:gd name="T94" fmla="*/ 2147483647 w 1158"/>
                <a:gd name="T95" fmla="*/ 2147483647 h 3030"/>
                <a:gd name="T96" fmla="*/ 2147483647 w 1158"/>
                <a:gd name="T97" fmla="*/ 2147483647 h 3030"/>
                <a:gd name="T98" fmla="*/ 2147483647 w 1158"/>
                <a:gd name="T99" fmla="*/ 2147483647 h 3030"/>
                <a:gd name="T100" fmla="*/ 2147483647 w 1158"/>
                <a:gd name="T101" fmla="*/ 2147483647 h 3030"/>
                <a:gd name="T102" fmla="*/ 2147483647 w 1158"/>
                <a:gd name="T103" fmla="*/ 2147483647 h 3030"/>
                <a:gd name="T104" fmla="*/ 2147483647 w 1158"/>
                <a:gd name="T105" fmla="*/ 2147483647 h 3030"/>
                <a:gd name="T106" fmla="*/ 2147483647 w 1158"/>
                <a:gd name="T107" fmla="*/ 2147483647 h 3030"/>
                <a:gd name="T108" fmla="*/ 2147483647 w 1158"/>
                <a:gd name="T109" fmla="*/ 2147483647 h 3030"/>
                <a:gd name="T110" fmla="*/ 2147483647 w 1158"/>
                <a:gd name="T111" fmla="*/ 2147483647 h 3030"/>
                <a:gd name="T112" fmla="*/ 2147483647 w 1158"/>
                <a:gd name="T113" fmla="*/ 2147483647 h 3030"/>
                <a:gd name="T114" fmla="*/ 2147483647 w 1158"/>
                <a:gd name="T115" fmla="*/ 2147483647 h 3030"/>
                <a:gd name="T116" fmla="*/ 2147483647 w 1158"/>
                <a:gd name="T117" fmla="*/ 2147483647 h 3030"/>
                <a:gd name="T118" fmla="*/ 2147483647 w 1158"/>
                <a:gd name="T119" fmla="*/ 2147483647 h 3030"/>
                <a:gd name="T120" fmla="*/ 2147483647 w 1158"/>
                <a:gd name="T121" fmla="*/ 2147483647 h 3030"/>
                <a:gd name="T122" fmla="*/ 2147483647 w 1158"/>
                <a:gd name="T123" fmla="*/ 2147483647 h 30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8"/>
                <a:gd name="T187" fmla="*/ 0 h 3030"/>
                <a:gd name="T188" fmla="*/ 1158 w 1158"/>
                <a:gd name="T189" fmla="*/ 3030 h 30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8" h="3030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Zimbabwe"/>
            <p:cNvSpPr>
              <a:spLocks/>
            </p:cNvSpPr>
            <p:nvPr/>
          </p:nvSpPr>
          <p:spPr bwMode="gray">
            <a:xfrm>
              <a:off x="3106" y="2888"/>
              <a:ext cx="140" cy="140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de-DE" altLang="de-DE" sz="1800" noProof="1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8" name="Zambia" descr="© INSCALE GmbH, 15.06.2010"/>
            <p:cNvSpPr>
              <a:spLocks/>
            </p:cNvSpPr>
            <p:nvPr/>
          </p:nvSpPr>
          <p:spPr bwMode="gray">
            <a:xfrm>
              <a:off x="3050" y="2735"/>
              <a:ext cx="211" cy="203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Yemen" descr="© INSCALE GmbH, 15.06.2010"/>
            <p:cNvSpPr>
              <a:spLocks/>
            </p:cNvSpPr>
            <p:nvPr/>
          </p:nvSpPr>
          <p:spPr bwMode="gray">
            <a:xfrm>
              <a:off x="3417" y="2180"/>
              <a:ext cx="186" cy="127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Western Sahara" descr="© INSCALE GmbH, 15.06.2010"/>
            <p:cNvSpPr>
              <a:spLocks/>
            </p:cNvSpPr>
            <p:nvPr/>
          </p:nvSpPr>
          <p:spPr bwMode="gray">
            <a:xfrm>
              <a:off x="2357" y="2004"/>
              <a:ext cx="152" cy="130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West Bank" descr="© INSCALE GmbH, 15.06.2010"/>
            <p:cNvSpPr>
              <a:spLocks/>
            </p:cNvSpPr>
            <p:nvPr/>
          </p:nvSpPr>
          <p:spPr bwMode="gray">
            <a:xfrm>
              <a:off x="3266" y="1906"/>
              <a:ext cx="11" cy="24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Uzbekistan" descr="© INSCALE GmbH, 15.06.2010"/>
            <p:cNvSpPr>
              <a:spLocks/>
            </p:cNvSpPr>
            <p:nvPr/>
          </p:nvSpPr>
          <p:spPr bwMode="gray">
            <a:xfrm>
              <a:off x="3580" y="1641"/>
              <a:ext cx="300" cy="169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Vietnam" descr="© INSCALE GmbH, 15.06.2010"/>
            <p:cNvSpPr>
              <a:spLocks/>
            </p:cNvSpPr>
            <p:nvPr/>
          </p:nvSpPr>
          <p:spPr bwMode="gray">
            <a:xfrm>
              <a:off x="4464" y="2091"/>
              <a:ext cx="154" cy="302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Venezuela" descr="© INSCALE GmbH, 15.06.2010"/>
            <p:cNvSpPr>
              <a:spLocks noEditPoints="1"/>
            </p:cNvSpPr>
            <p:nvPr/>
          </p:nvSpPr>
          <p:spPr bwMode="gray">
            <a:xfrm>
              <a:off x="1336" y="2320"/>
              <a:ext cx="242" cy="236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USA (Alaska)" descr="© INSCALE GmbH, 15.06.2010"/>
            <p:cNvSpPr>
              <a:spLocks noEditPoints="1"/>
            </p:cNvSpPr>
            <p:nvPr/>
          </p:nvSpPr>
          <p:spPr bwMode="gray">
            <a:xfrm>
              <a:off x="89" y="1157"/>
              <a:ext cx="779" cy="337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USA" descr="© INSCALE GmbH, 15.06.2010"/>
            <p:cNvSpPr>
              <a:spLocks noEditPoints="1"/>
            </p:cNvSpPr>
            <p:nvPr/>
          </p:nvSpPr>
          <p:spPr bwMode="gray">
            <a:xfrm>
              <a:off x="599" y="1563"/>
              <a:ext cx="993" cy="492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Uruguay" descr="© INSCALE GmbH, 15.06.2010"/>
            <p:cNvSpPr>
              <a:spLocks/>
            </p:cNvSpPr>
            <p:nvPr/>
          </p:nvSpPr>
          <p:spPr bwMode="gray">
            <a:xfrm>
              <a:off x="1658" y="3185"/>
              <a:ext cx="94" cy="97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United Kingdom" descr="© INSCALE GmbH, 15.06.2010"/>
            <p:cNvSpPr>
              <a:spLocks noEditPoints="1"/>
            </p:cNvSpPr>
            <p:nvPr/>
          </p:nvSpPr>
          <p:spPr bwMode="gray">
            <a:xfrm>
              <a:off x="2561" y="1344"/>
              <a:ext cx="146" cy="209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United Arab Emirates" descr="© INSCALE GmbH, 15.06.2010"/>
            <p:cNvSpPr>
              <a:spLocks/>
            </p:cNvSpPr>
            <p:nvPr/>
          </p:nvSpPr>
          <p:spPr bwMode="gray">
            <a:xfrm>
              <a:off x="3567" y="2027"/>
              <a:ext cx="85" cy="81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Ukraine" descr="© INSCALE GmbH, 15.06.2010"/>
            <p:cNvSpPr>
              <a:spLocks/>
            </p:cNvSpPr>
            <p:nvPr/>
          </p:nvSpPr>
          <p:spPr bwMode="gray">
            <a:xfrm>
              <a:off x="3028" y="1505"/>
              <a:ext cx="283" cy="159"/>
            </a:xfrm>
            <a:custGeom>
              <a:avLst/>
              <a:gdLst>
                <a:gd name="T0" fmla="*/ 2147483647 w 1116"/>
                <a:gd name="T1" fmla="*/ 2147483647 h 624"/>
                <a:gd name="T2" fmla="*/ 2147483647 w 1116"/>
                <a:gd name="T3" fmla="*/ 2147483647 h 624"/>
                <a:gd name="T4" fmla="*/ 2147483647 w 1116"/>
                <a:gd name="T5" fmla="*/ 2147483647 h 624"/>
                <a:gd name="T6" fmla="*/ 2147483647 w 1116"/>
                <a:gd name="T7" fmla="*/ 2147483647 h 624"/>
                <a:gd name="T8" fmla="*/ 2147483647 w 1116"/>
                <a:gd name="T9" fmla="*/ 2147483647 h 624"/>
                <a:gd name="T10" fmla="*/ 2147483647 w 1116"/>
                <a:gd name="T11" fmla="*/ 2147483647 h 624"/>
                <a:gd name="T12" fmla="*/ 2147483647 w 1116"/>
                <a:gd name="T13" fmla="*/ 2147483647 h 624"/>
                <a:gd name="T14" fmla="*/ 2147483647 w 1116"/>
                <a:gd name="T15" fmla="*/ 2147483647 h 624"/>
                <a:gd name="T16" fmla="*/ 2147483647 w 1116"/>
                <a:gd name="T17" fmla="*/ 2147483647 h 624"/>
                <a:gd name="T18" fmla="*/ 2147483647 w 1116"/>
                <a:gd name="T19" fmla="*/ 2147483647 h 624"/>
                <a:gd name="T20" fmla="*/ 2147483647 w 1116"/>
                <a:gd name="T21" fmla="*/ 2147483647 h 624"/>
                <a:gd name="T22" fmla="*/ 2147483647 w 1116"/>
                <a:gd name="T23" fmla="*/ 2147483647 h 624"/>
                <a:gd name="T24" fmla="*/ 2147483647 w 1116"/>
                <a:gd name="T25" fmla="*/ 2147483647 h 624"/>
                <a:gd name="T26" fmla="*/ 2147483647 w 1116"/>
                <a:gd name="T27" fmla="*/ 2147483647 h 624"/>
                <a:gd name="T28" fmla="*/ 2147483647 w 1116"/>
                <a:gd name="T29" fmla="*/ 2147483647 h 624"/>
                <a:gd name="T30" fmla="*/ 2147483647 w 1116"/>
                <a:gd name="T31" fmla="*/ 2147483647 h 624"/>
                <a:gd name="T32" fmla="*/ 2147483647 w 1116"/>
                <a:gd name="T33" fmla="*/ 2147483647 h 624"/>
                <a:gd name="T34" fmla="*/ 2147483647 w 1116"/>
                <a:gd name="T35" fmla="*/ 2147483647 h 624"/>
                <a:gd name="T36" fmla="*/ 2147483647 w 1116"/>
                <a:gd name="T37" fmla="*/ 2147483647 h 624"/>
                <a:gd name="T38" fmla="*/ 2147483647 w 1116"/>
                <a:gd name="T39" fmla="*/ 2147483647 h 624"/>
                <a:gd name="T40" fmla="*/ 2147483647 w 1116"/>
                <a:gd name="T41" fmla="*/ 2147483647 h 624"/>
                <a:gd name="T42" fmla="*/ 2147483647 w 1116"/>
                <a:gd name="T43" fmla="*/ 2147483647 h 624"/>
                <a:gd name="T44" fmla="*/ 2147483647 w 1116"/>
                <a:gd name="T45" fmla="*/ 2147483647 h 624"/>
                <a:gd name="T46" fmla="*/ 2147483647 w 1116"/>
                <a:gd name="T47" fmla="*/ 2147483647 h 624"/>
                <a:gd name="T48" fmla="*/ 2147483647 w 1116"/>
                <a:gd name="T49" fmla="*/ 2147483647 h 624"/>
                <a:gd name="T50" fmla="*/ 2147483647 w 1116"/>
                <a:gd name="T51" fmla="*/ 2147483647 h 624"/>
                <a:gd name="T52" fmla="*/ 2147483647 w 1116"/>
                <a:gd name="T53" fmla="*/ 2147483647 h 624"/>
                <a:gd name="T54" fmla="*/ 2147483647 w 1116"/>
                <a:gd name="T55" fmla="*/ 2147483647 h 624"/>
                <a:gd name="T56" fmla="*/ 2147483647 w 1116"/>
                <a:gd name="T57" fmla="*/ 2147483647 h 624"/>
                <a:gd name="T58" fmla="*/ 2147483647 w 1116"/>
                <a:gd name="T59" fmla="*/ 2147483647 h 624"/>
                <a:gd name="T60" fmla="*/ 2147483647 w 1116"/>
                <a:gd name="T61" fmla="*/ 2147483647 h 624"/>
                <a:gd name="T62" fmla="*/ 2147483647 w 1116"/>
                <a:gd name="T63" fmla="*/ 2147483647 h 624"/>
                <a:gd name="T64" fmla="*/ 2147483647 w 1116"/>
                <a:gd name="T65" fmla="*/ 2147483647 h 624"/>
                <a:gd name="T66" fmla="*/ 2147483647 w 1116"/>
                <a:gd name="T67" fmla="*/ 2147483647 h 624"/>
                <a:gd name="T68" fmla="*/ 2147483647 w 1116"/>
                <a:gd name="T69" fmla="*/ 2147483647 h 624"/>
                <a:gd name="T70" fmla="*/ 2147483647 w 1116"/>
                <a:gd name="T71" fmla="*/ 2147483647 h 624"/>
                <a:gd name="T72" fmla="*/ 2147483647 w 1116"/>
                <a:gd name="T73" fmla="*/ 2147483647 h 624"/>
                <a:gd name="T74" fmla="*/ 2147483647 w 1116"/>
                <a:gd name="T75" fmla="*/ 2147483647 h 624"/>
                <a:gd name="T76" fmla="*/ 2147483647 w 1116"/>
                <a:gd name="T77" fmla="*/ 2147483647 h 624"/>
                <a:gd name="T78" fmla="*/ 2147483647 w 1116"/>
                <a:gd name="T79" fmla="*/ 2147483647 h 624"/>
                <a:gd name="T80" fmla="*/ 2147483647 w 1116"/>
                <a:gd name="T81" fmla="*/ 2147483647 h 624"/>
                <a:gd name="T82" fmla="*/ 2147483647 w 1116"/>
                <a:gd name="T83" fmla="*/ 2147483647 h 624"/>
                <a:gd name="T84" fmla="*/ 2147483647 w 1116"/>
                <a:gd name="T85" fmla="*/ 2147483647 h 624"/>
                <a:gd name="T86" fmla="*/ 2147483647 w 1116"/>
                <a:gd name="T87" fmla="*/ 2147483647 h 624"/>
                <a:gd name="T88" fmla="*/ 2147483647 w 1116"/>
                <a:gd name="T89" fmla="*/ 0 h 624"/>
                <a:gd name="T90" fmla="*/ 2147483647 w 1116"/>
                <a:gd name="T91" fmla="*/ 2147483647 h 624"/>
                <a:gd name="T92" fmla="*/ 2147483647 w 1116"/>
                <a:gd name="T93" fmla="*/ 2147483647 h 624"/>
                <a:gd name="T94" fmla="*/ 2147483647 w 1116"/>
                <a:gd name="T95" fmla="*/ 2147483647 h 624"/>
                <a:gd name="T96" fmla="*/ 2147483647 w 1116"/>
                <a:gd name="T97" fmla="*/ 2147483647 h 624"/>
                <a:gd name="T98" fmla="*/ 2147483647 w 1116"/>
                <a:gd name="T99" fmla="*/ 2147483647 h 624"/>
                <a:gd name="T100" fmla="*/ 2147483647 w 1116"/>
                <a:gd name="T101" fmla="*/ 2147483647 h 624"/>
                <a:gd name="T102" fmla="*/ 2147483647 w 1116"/>
                <a:gd name="T103" fmla="*/ 2147483647 h 624"/>
                <a:gd name="T104" fmla="*/ 2147483647 w 1116"/>
                <a:gd name="T105" fmla="*/ 2147483647 h 624"/>
                <a:gd name="T106" fmla="*/ 2147483647 w 1116"/>
                <a:gd name="T107" fmla="*/ 2147483647 h 624"/>
                <a:gd name="T108" fmla="*/ 2147483647 w 1116"/>
                <a:gd name="T109" fmla="*/ 2147483647 h 624"/>
                <a:gd name="T110" fmla="*/ 2147483647 w 1116"/>
                <a:gd name="T111" fmla="*/ 2147483647 h 624"/>
                <a:gd name="T112" fmla="*/ 2147483647 w 1116"/>
                <a:gd name="T113" fmla="*/ 2147483647 h 624"/>
                <a:gd name="T114" fmla="*/ 2147483647 w 1116"/>
                <a:gd name="T115" fmla="*/ 2147483647 h 624"/>
                <a:gd name="T116" fmla="*/ 2147483647 w 1116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6"/>
                <a:gd name="T178" fmla="*/ 0 h 624"/>
                <a:gd name="T179" fmla="*/ 1116 w 1116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6" h="624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Uganda" descr="© INSCALE GmbH, 15.06.2010"/>
            <p:cNvSpPr>
              <a:spLocks noEditPoints="1"/>
            </p:cNvSpPr>
            <p:nvPr/>
          </p:nvSpPr>
          <p:spPr bwMode="gray">
            <a:xfrm>
              <a:off x="3189" y="2484"/>
              <a:ext cx="99" cy="117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Turkmenistan" descr="© INSCALE GmbH, 15.06.2010"/>
            <p:cNvSpPr>
              <a:spLocks/>
            </p:cNvSpPr>
            <p:nvPr/>
          </p:nvSpPr>
          <p:spPr bwMode="gray">
            <a:xfrm>
              <a:off x="3534" y="1696"/>
              <a:ext cx="256" cy="153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Turkey" descr="© INSCALE GmbH, 15.06.2010"/>
            <p:cNvSpPr>
              <a:spLocks noEditPoints="1"/>
            </p:cNvSpPr>
            <p:nvPr/>
          </p:nvSpPr>
          <p:spPr bwMode="gray">
            <a:xfrm>
              <a:off x="3086" y="1708"/>
              <a:ext cx="337" cy="128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Tunisia" descr="© INSCALE GmbH, 15.06.2010"/>
            <p:cNvSpPr>
              <a:spLocks/>
            </p:cNvSpPr>
            <p:nvPr/>
          </p:nvSpPr>
          <p:spPr bwMode="gray">
            <a:xfrm>
              <a:off x="2793" y="1807"/>
              <a:ext cx="69" cy="144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Togo" descr="© INSCALE GmbH, 15.06.2010"/>
            <p:cNvSpPr>
              <a:spLocks/>
            </p:cNvSpPr>
            <p:nvPr/>
          </p:nvSpPr>
          <p:spPr bwMode="gray">
            <a:xfrm>
              <a:off x="2652" y="2343"/>
              <a:ext cx="36" cy="102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Thailand" descr="© INSCALE GmbH, 15.06.2010"/>
            <p:cNvSpPr>
              <a:spLocks/>
            </p:cNvSpPr>
            <p:nvPr/>
          </p:nvSpPr>
          <p:spPr bwMode="gray">
            <a:xfrm>
              <a:off x="4390" y="2152"/>
              <a:ext cx="157" cy="301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Tanzania" descr="© INSCALE GmbH, 15.06.2010"/>
            <p:cNvSpPr>
              <a:spLocks noEditPoints="1"/>
            </p:cNvSpPr>
            <p:nvPr/>
          </p:nvSpPr>
          <p:spPr bwMode="gray">
            <a:xfrm>
              <a:off x="3188" y="2590"/>
              <a:ext cx="195" cy="220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" name="Tajikistan" descr="© INSCALE GmbH, 15.06.2010"/>
            <p:cNvSpPr>
              <a:spLocks/>
            </p:cNvSpPr>
            <p:nvPr/>
          </p:nvSpPr>
          <p:spPr bwMode="gray">
            <a:xfrm>
              <a:off x="3793" y="1732"/>
              <a:ext cx="140" cy="89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Taiwan" descr="© INSCALE GmbH, 15.06.2010"/>
            <p:cNvSpPr>
              <a:spLocks/>
            </p:cNvSpPr>
            <p:nvPr/>
          </p:nvSpPr>
          <p:spPr bwMode="gray">
            <a:xfrm>
              <a:off x="4773" y="2052"/>
              <a:ext cx="30" cy="68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" name="Syria" descr="© INSCALE GmbH, 15.06.2010"/>
            <p:cNvSpPr>
              <a:spLocks/>
            </p:cNvSpPr>
            <p:nvPr/>
          </p:nvSpPr>
          <p:spPr bwMode="gray">
            <a:xfrm>
              <a:off x="3269" y="1805"/>
              <a:ext cx="114" cy="105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" name="Switzerland" descr="© INSCALE GmbH, 15.06.2010"/>
            <p:cNvSpPr>
              <a:spLocks/>
            </p:cNvSpPr>
            <p:nvPr/>
          </p:nvSpPr>
          <p:spPr bwMode="gray">
            <a:xfrm>
              <a:off x="2771" y="1594"/>
              <a:ext cx="73" cy="40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" name="Sweden" descr="© INSCALE GmbH, 15.06.2010"/>
            <p:cNvSpPr>
              <a:spLocks noEditPoints="1"/>
            </p:cNvSpPr>
            <p:nvPr/>
          </p:nvSpPr>
          <p:spPr bwMode="gray">
            <a:xfrm>
              <a:off x="2854" y="1195"/>
              <a:ext cx="176" cy="251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" name="Swaziland" descr="© INSCALE GmbH, 15.06.2010"/>
            <p:cNvSpPr>
              <a:spLocks/>
            </p:cNvSpPr>
            <p:nvPr/>
          </p:nvSpPr>
          <p:spPr bwMode="gray">
            <a:xfrm>
              <a:off x="3200" y="3094"/>
              <a:ext cx="26" cy="34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" name="Suriname" descr="© INSCALE GmbH, 15.06.2010"/>
            <p:cNvSpPr>
              <a:spLocks/>
            </p:cNvSpPr>
            <p:nvPr/>
          </p:nvSpPr>
          <p:spPr bwMode="gray">
            <a:xfrm>
              <a:off x="1607" y="2447"/>
              <a:ext cx="74" cy="85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Sudan" descr="© INSCALE GmbH, 15.06.2010"/>
            <p:cNvSpPr>
              <a:spLocks/>
            </p:cNvSpPr>
            <p:nvPr/>
          </p:nvSpPr>
          <p:spPr bwMode="gray">
            <a:xfrm>
              <a:off x="3048" y="2097"/>
              <a:ext cx="295" cy="402"/>
            </a:xfrm>
            <a:custGeom>
              <a:avLst/>
              <a:gdLst>
                <a:gd name="T0" fmla="*/ 2147483647 w 1164"/>
                <a:gd name="T1" fmla="*/ 2147483647 h 1584"/>
                <a:gd name="T2" fmla="*/ 2147483647 w 1164"/>
                <a:gd name="T3" fmla="*/ 2147483647 h 1584"/>
                <a:gd name="T4" fmla="*/ 2147483647 w 1164"/>
                <a:gd name="T5" fmla="*/ 2147483647 h 1584"/>
                <a:gd name="T6" fmla="*/ 2147483647 w 1164"/>
                <a:gd name="T7" fmla="*/ 2147483647 h 1584"/>
                <a:gd name="T8" fmla="*/ 2147483647 w 1164"/>
                <a:gd name="T9" fmla="*/ 2147483647 h 1584"/>
                <a:gd name="T10" fmla="*/ 2147483647 w 1164"/>
                <a:gd name="T11" fmla="*/ 2147483647 h 1584"/>
                <a:gd name="T12" fmla="*/ 2147483647 w 1164"/>
                <a:gd name="T13" fmla="*/ 2147483647 h 1584"/>
                <a:gd name="T14" fmla="*/ 2147483647 w 1164"/>
                <a:gd name="T15" fmla="*/ 2147483647 h 1584"/>
                <a:gd name="T16" fmla="*/ 0 w 1164"/>
                <a:gd name="T17" fmla="*/ 2147483647 h 1584"/>
                <a:gd name="T18" fmla="*/ 2147483647 w 1164"/>
                <a:gd name="T19" fmla="*/ 2147483647 h 1584"/>
                <a:gd name="T20" fmla="*/ 2147483647 w 1164"/>
                <a:gd name="T21" fmla="*/ 2147483647 h 1584"/>
                <a:gd name="T22" fmla="*/ 2147483647 w 1164"/>
                <a:gd name="T23" fmla="*/ 2147483647 h 1584"/>
                <a:gd name="T24" fmla="*/ 2147483647 w 1164"/>
                <a:gd name="T25" fmla="*/ 2147483647 h 1584"/>
                <a:gd name="T26" fmla="*/ 2147483647 w 1164"/>
                <a:gd name="T27" fmla="*/ 2147483647 h 1584"/>
                <a:gd name="T28" fmla="*/ 2147483647 w 1164"/>
                <a:gd name="T29" fmla="*/ 2147483647 h 1584"/>
                <a:gd name="T30" fmla="*/ 2147483647 w 1164"/>
                <a:gd name="T31" fmla="*/ 2147483647 h 1584"/>
                <a:gd name="T32" fmla="*/ 2147483647 w 1164"/>
                <a:gd name="T33" fmla="*/ 2147483647 h 1584"/>
                <a:gd name="T34" fmla="*/ 2147483647 w 1164"/>
                <a:gd name="T35" fmla="*/ 2147483647 h 1584"/>
                <a:gd name="T36" fmla="*/ 2147483647 w 1164"/>
                <a:gd name="T37" fmla="*/ 2147483647 h 1584"/>
                <a:gd name="T38" fmla="*/ 2147483647 w 1164"/>
                <a:gd name="T39" fmla="*/ 2147483647 h 1584"/>
                <a:gd name="T40" fmla="*/ 2147483647 w 1164"/>
                <a:gd name="T41" fmla="*/ 2147483647 h 1584"/>
                <a:gd name="T42" fmla="*/ 2147483647 w 1164"/>
                <a:gd name="T43" fmla="*/ 2147483647 h 1584"/>
                <a:gd name="T44" fmla="*/ 2147483647 w 1164"/>
                <a:gd name="T45" fmla="*/ 2147483647 h 1584"/>
                <a:gd name="T46" fmla="*/ 2147483647 w 1164"/>
                <a:gd name="T47" fmla="*/ 2147483647 h 1584"/>
                <a:gd name="T48" fmla="*/ 2147483647 w 1164"/>
                <a:gd name="T49" fmla="*/ 2147483647 h 1584"/>
                <a:gd name="T50" fmla="*/ 2147483647 w 1164"/>
                <a:gd name="T51" fmla="*/ 2147483647 h 1584"/>
                <a:gd name="T52" fmla="*/ 2147483647 w 1164"/>
                <a:gd name="T53" fmla="*/ 2147483647 h 1584"/>
                <a:gd name="T54" fmla="*/ 2147483647 w 1164"/>
                <a:gd name="T55" fmla="*/ 2147483647 h 1584"/>
                <a:gd name="T56" fmla="*/ 2147483647 w 1164"/>
                <a:gd name="T57" fmla="*/ 2147483647 h 1584"/>
                <a:gd name="T58" fmla="*/ 2147483647 w 1164"/>
                <a:gd name="T59" fmla="*/ 2147483647 h 1584"/>
                <a:gd name="T60" fmla="*/ 2147483647 w 1164"/>
                <a:gd name="T61" fmla="*/ 2147483647 h 1584"/>
                <a:gd name="T62" fmla="*/ 2147483647 w 1164"/>
                <a:gd name="T63" fmla="*/ 2147483647 h 1584"/>
                <a:gd name="T64" fmla="*/ 2147483647 w 1164"/>
                <a:gd name="T65" fmla="*/ 2147483647 h 1584"/>
                <a:gd name="T66" fmla="*/ 2147483647 w 1164"/>
                <a:gd name="T67" fmla="*/ 2147483647 h 1584"/>
                <a:gd name="T68" fmla="*/ 2147483647 w 1164"/>
                <a:gd name="T69" fmla="*/ 2147483647 h 1584"/>
                <a:gd name="T70" fmla="*/ 2147483647 w 1164"/>
                <a:gd name="T71" fmla="*/ 2147483647 h 1584"/>
                <a:gd name="T72" fmla="*/ 2147483647 w 1164"/>
                <a:gd name="T73" fmla="*/ 2147483647 h 1584"/>
                <a:gd name="T74" fmla="*/ 2147483647 w 1164"/>
                <a:gd name="T75" fmla="*/ 2147483647 h 1584"/>
                <a:gd name="T76" fmla="*/ 2147483647 w 1164"/>
                <a:gd name="T77" fmla="*/ 2147483647 h 1584"/>
                <a:gd name="T78" fmla="*/ 2147483647 w 1164"/>
                <a:gd name="T79" fmla="*/ 2147483647 h 1584"/>
                <a:gd name="T80" fmla="*/ 2147483647 w 1164"/>
                <a:gd name="T81" fmla="*/ 2147483647 h 1584"/>
                <a:gd name="T82" fmla="*/ 2147483647 w 1164"/>
                <a:gd name="T83" fmla="*/ 2147483647 h 1584"/>
                <a:gd name="T84" fmla="*/ 2147483647 w 1164"/>
                <a:gd name="T85" fmla="*/ 2147483647 h 1584"/>
                <a:gd name="T86" fmla="*/ 2147483647 w 1164"/>
                <a:gd name="T87" fmla="*/ 2147483647 h 1584"/>
                <a:gd name="T88" fmla="*/ 2147483647 w 1164"/>
                <a:gd name="T89" fmla="*/ 2147483647 h 1584"/>
                <a:gd name="T90" fmla="*/ 2147483647 w 1164"/>
                <a:gd name="T91" fmla="*/ 2147483647 h 1584"/>
                <a:gd name="T92" fmla="*/ 2147483647 w 1164"/>
                <a:gd name="T93" fmla="*/ 2147483647 h 1584"/>
                <a:gd name="T94" fmla="*/ 2147483647 w 1164"/>
                <a:gd name="T95" fmla="*/ 2147483647 h 1584"/>
                <a:gd name="T96" fmla="*/ 2147483647 w 1164"/>
                <a:gd name="T97" fmla="*/ 2147483647 h 1584"/>
                <a:gd name="T98" fmla="*/ 2147483647 w 1164"/>
                <a:gd name="T99" fmla="*/ 2147483647 h 1584"/>
                <a:gd name="T100" fmla="*/ 2147483647 w 1164"/>
                <a:gd name="T101" fmla="*/ 2147483647 h 1584"/>
                <a:gd name="T102" fmla="*/ 2147483647 w 1164"/>
                <a:gd name="T103" fmla="*/ 2147483647 h 1584"/>
                <a:gd name="T104" fmla="*/ 2147483647 w 1164"/>
                <a:gd name="T105" fmla="*/ 2147483647 h 1584"/>
                <a:gd name="T106" fmla="*/ 2147483647 w 1164"/>
                <a:gd name="T107" fmla="*/ 2147483647 h 1584"/>
                <a:gd name="T108" fmla="*/ 2147483647 w 1164"/>
                <a:gd name="T109" fmla="*/ 2147483647 h 1584"/>
                <a:gd name="T110" fmla="*/ 2147483647 w 1164"/>
                <a:gd name="T111" fmla="*/ 2147483647 h 15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4"/>
                <a:gd name="T169" fmla="*/ 0 h 1584"/>
                <a:gd name="T170" fmla="*/ 1164 w 1164"/>
                <a:gd name="T171" fmla="*/ 1584 h 15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4" h="1584">
                  <a:moveTo>
                    <a:pt x="894" y="24"/>
                  </a:moveTo>
                  <a:lnTo>
                    <a:pt x="894" y="48"/>
                  </a:lnTo>
                  <a:lnTo>
                    <a:pt x="888" y="60"/>
                  </a:lnTo>
                  <a:lnTo>
                    <a:pt x="882" y="66"/>
                  </a:lnTo>
                  <a:lnTo>
                    <a:pt x="864" y="66"/>
                  </a:lnTo>
                  <a:lnTo>
                    <a:pt x="858" y="72"/>
                  </a:lnTo>
                  <a:lnTo>
                    <a:pt x="846" y="72"/>
                  </a:lnTo>
                  <a:lnTo>
                    <a:pt x="834" y="84"/>
                  </a:lnTo>
                  <a:lnTo>
                    <a:pt x="822" y="108"/>
                  </a:lnTo>
                  <a:lnTo>
                    <a:pt x="816" y="114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86" y="96"/>
                  </a:lnTo>
                  <a:lnTo>
                    <a:pt x="780" y="90"/>
                  </a:lnTo>
                  <a:lnTo>
                    <a:pt x="660" y="84"/>
                  </a:lnTo>
                  <a:lnTo>
                    <a:pt x="660" y="72"/>
                  </a:lnTo>
                  <a:lnTo>
                    <a:pt x="654" y="72"/>
                  </a:lnTo>
                  <a:lnTo>
                    <a:pt x="636" y="90"/>
                  </a:lnTo>
                  <a:lnTo>
                    <a:pt x="210" y="84"/>
                  </a:lnTo>
                  <a:lnTo>
                    <a:pt x="210" y="246"/>
                  </a:lnTo>
                  <a:lnTo>
                    <a:pt x="138" y="246"/>
                  </a:lnTo>
                  <a:lnTo>
                    <a:pt x="144" y="600"/>
                  </a:lnTo>
                  <a:lnTo>
                    <a:pt x="132" y="600"/>
                  </a:lnTo>
                  <a:lnTo>
                    <a:pt x="120" y="594"/>
                  </a:lnTo>
                  <a:lnTo>
                    <a:pt x="78" y="594"/>
                  </a:lnTo>
                  <a:lnTo>
                    <a:pt x="66" y="606"/>
                  </a:lnTo>
                  <a:lnTo>
                    <a:pt x="72" y="612"/>
                  </a:lnTo>
                  <a:lnTo>
                    <a:pt x="72" y="624"/>
                  </a:lnTo>
                  <a:lnTo>
                    <a:pt x="78" y="630"/>
                  </a:lnTo>
                  <a:lnTo>
                    <a:pt x="78" y="636"/>
                  </a:lnTo>
                  <a:lnTo>
                    <a:pt x="72" y="642"/>
                  </a:lnTo>
                  <a:lnTo>
                    <a:pt x="60" y="648"/>
                  </a:lnTo>
                  <a:lnTo>
                    <a:pt x="48" y="660"/>
                  </a:lnTo>
                  <a:lnTo>
                    <a:pt x="48" y="678"/>
                  </a:lnTo>
                  <a:lnTo>
                    <a:pt x="36" y="678"/>
                  </a:lnTo>
                  <a:lnTo>
                    <a:pt x="42" y="702"/>
                  </a:lnTo>
                  <a:lnTo>
                    <a:pt x="48" y="720"/>
                  </a:lnTo>
                  <a:lnTo>
                    <a:pt x="30" y="732"/>
                  </a:lnTo>
                  <a:lnTo>
                    <a:pt x="12" y="750"/>
                  </a:lnTo>
                  <a:lnTo>
                    <a:pt x="18" y="756"/>
                  </a:lnTo>
                  <a:lnTo>
                    <a:pt x="30" y="780"/>
                  </a:lnTo>
                  <a:lnTo>
                    <a:pt x="30" y="792"/>
                  </a:lnTo>
                  <a:lnTo>
                    <a:pt x="18" y="804"/>
                  </a:lnTo>
                  <a:lnTo>
                    <a:pt x="6" y="810"/>
                  </a:lnTo>
                  <a:lnTo>
                    <a:pt x="0" y="822"/>
                  </a:lnTo>
                  <a:lnTo>
                    <a:pt x="0" y="840"/>
                  </a:lnTo>
                  <a:lnTo>
                    <a:pt x="6" y="846"/>
                  </a:lnTo>
                  <a:lnTo>
                    <a:pt x="18" y="846"/>
                  </a:lnTo>
                  <a:lnTo>
                    <a:pt x="24" y="840"/>
                  </a:lnTo>
                  <a:lnTo>
                    <a:pt x="36" y="840"/>
                  </a:lnTo>
                  <a:lnTo>
                    <a:pt x="42" y="846"/>
                  </a:lnTo>
                  <a:lnTo>
                    <a:pt x="42" y="888"/>
                  </a:lnTo>
                  <a:lnTo>
                    <a:pt x="60" y="900"/>
                  </a:lnTo>
                  <a:lnTo>
                    <a:pt x="42" y="906"/>
                  </a:lnTo>
                  <a:lnTo>
                    <a:pt x="48" y="930"/>
                  </a:lnTo>
                  <a:lnTo>
                    <a:pt x="54" y="930"/>
                  </a:lnTo>
                  <a:lnTo>
                    <a:pt x="66" y="936"/>
                  </a:lnTo>
                  <a:lnTo>
                    <a:pt x="78" y="954"/>
                  </a:lnTo>
                  <a:lnTo>
                    <a:pt x="84" y="960"/>
                  </a:lnTo>
                  <a:lnTo>
                    <a:pt x="84" y="966"/>
                  </a:lnTo>
                  <a:lnTo>
                    <a:pt x="72" y="966"/>
                  </a:lnTo>
                  <a:lnTo>
                    <a:pt x="72" y="990"/>
                  </a:lnTo>
                  <a:lnTo>
                    <a:pt x="102" y="1020"/>
                  </a:lnTo>
                  <a:lnTo>
                    <a:pt x="108" y="1032"/>
                  </a:lnTo>
                  <a:lnTo>
                    <a:pt x="120" y="1044"/>
                  </a:lnTo>
                  <a:lnTo>
                    <a:pt x="126" y="1062"/>
                  </a:lnTo>
                  <a:lnTo>
                    <a:pt x="132" y="1074"/>
                  </a:lnTo>
                  <a:lnTo>
                    <a:pt x="132" y="1104"/>
                  </a:lnTo>
                  <a:lnTo>
                    <a:pt x="126" y="1110"/>
                  </a:lnTo>
                  <a:lnTo>
                    <a:pt x="120" y="1122"/>
                  </a:lnTo>
                  <a:lnTo>
                    <a:pt x="114" y="1128"/>
                  </a:lnTo>
                  <a:lnTo>
                    <a:pt x="114" y="1134"/>
                  </a:lnTo>
                  <a:lnTo>
                    <a:pt x="120" y="1140"/>
                  </a:lnTo>
                  <a:lnTo>
                    <a:pt x="126" y="1140"/>
                  </a:lnTo>
                  <a:lnTo>
                    <a:pt x="120" y="1158"/>
                  </a:lnTo>
                  <a:lnTo>
                    <a:pt x="168" y="1164"/>
                  </a:lnTo>
                  <a:lnTo>
                    <a:pt x="168" y="1194"/>
                  </a:lnTo>
                  <a:lnTo>
                    <a:pt x="192" y="1206"/>
                  </a:lnTo>
                  <a:lnTo>
                    <a:pt x="222" y="1206"/>
                  </a:lnTo>
                  <a:lnTo>
                    <a:pt x="222" y="1224"/>
                  </a:lnTo>
                  <a:lnTo>
                    <a:pt x="228" y="1224"/>
                  </a:lnTo>
                  <a:lnTo>
                    <a:pt x="240" y="1230"/>
                  </a:lnTo>
                  <a:lnTo>
                    <a:pt x="252" y="1242"/>
                  </a:lnTo>
                  <a:lnTo>
                    <a:pt x="252" y="1248"/>
                  </a:lnTo>
                  <a:lnTo>
                    <a:pt x="246" y="1248"/>
                  </a:lnTo>
                  <a:lnTo>
                    <a:pt x="246" y="1254"/>
                  </a:lnTo>
                  <a:lnTo>
                    <a:pt x="240" y="1254"/>
                  </a:lnTo>
                  <a:lnTo>
                    <a:pt x="240" y="1260"/>
                  </a:lnTo>
                  <a:lnTo>
                    <a:pt x="252" y="1272"/>
                  </a:lnTo>
                  <a:lnTo>
                    <a:pt x="264" y="1278"/>
                  </a:lnTo>
                  <a:lnTo>
                    <a:pt x="270" y="1278"/>
                  </a:lnTo>
                  <a:lnTo>
                    <a:pt x="282" y="1284"/>
                  </a:lnTo>
                  <a:lnTo>
                    <a:pt x="294" y="1296"/>
                  </a:lnTo>
                  <a:lnTo>
                    <a:pt x="300" y="1308"/>
                  </a:lnTo>
                  <a:lnTo>
                    <a:pt x="306" y="1314"/>
                  </a:lnTo>
                  <a:lnTo>
                    <a:pt x="306" y="1320"/>
                  </a:lnTo>
                  <a:lnTo>
                    <a:pt x="324" y="1320"/>
                  </a:lnTo>
                  <a:lnTo>
                    <a:pt x="330" y="1326"/>
                  </a:lnTo>
                  <a:lnTo>
                    <a:pt x="330" y="1338"/>
                  </a:lnTo>
                  <a:lnTo>
                    <a:pt x="318" y="1338"/>
                  </a:lnTo>
                  <a:lnTo>
                    <a:pt x="318" y="1344"/>
                  </a:lnTo>
                  <a:lnTo>
                    <a:pt x="330" y="1356"/>
                  </a:lnTo>
                  <a:lnTo>
                    <a:pt x="330" y="1374"/>
                  </a:lnTo>
                  <a:lnTo>
                    <a:pt x="354" y="1380"/>
                  </a:lnTo>
                  <a:lnTo>
                    <a:pt x="360" y="1386"/>
                  </a:lnTo>
                  <a:lnTo>
                    <a:pt x="372" y="1392"/>
                  </a:lnTo>
                  <a:lnTo>
                    <a:pt x="378" y="1398"/>
                  </a:lnTo>
                  <a:lnTo>
                    <a:pt x="384" y="1410"/>
                  </a:lnTo>
                  <a:lnTo>
                    <a:pt x="384" y="1434"/>
                  </a:lnTo>
                  <a:lnTo>
                    <a:pt x="390" y="1446"/>
                  </a:lnTo>
                  <a:lnTo>
                    <a:pt x="420" y="1470"/>
                  </a:lnTo>
                  <a:lnTo>
                    <a:pt x="420" y="1494"/>
                  </a:lnTo>
                  <a:lnTo>
                    <a:pt x="468" y="1518"/>
                  </a:lnTo>
                  <a:lnTo>
                    <a:pt x="474" y="1512"/>
                  </a:lnTo>
                  <a:lnTo>
                    <a:pt x="480" y="1500"/>
                  </a:lnTo>
                  <a:lnTo>
                    <a:pt x="486" y="1494"/>
                  </a:lnTo>
                  <a:lnTo>
                    <a:pt x="498" y="1494"/>
                  </a:lnTo>
                  <a:lnTo>
                    <a:pt x="510" y="1500"/>
                  </a:lnTo>
                  <a:lnTo>
                    <a:pt x="510" y="1506"/>
                  </a:lnTo>
                  <a:lnTo>
                    <a:pt x="522" y="1512"/>
                  </a:lnTo>
                  <a:lnTo>
                    <a:pt x="528" y="1512"/>
                  </a:lnTo>
                  <a:lnTo>
                    <a:pt x="540" y="1500"/>
                  </a:lnTo>
                  <a:lnTo>
                    <a:pt x="540" y="1494"/>
                  </a:lnTo>
                  <a:lnTo>
                    <a:pt x="552" y="1482"/>
                  </a:lnTo>
                  <a:lnTo>
                    <a:pt x="558" y="1488"/>
                  </a:lnTo>
                  <a:lnTo>
                    <a:pt x="570" y="1494"/>
                  </a:lnTo>
                  <a:lnTo>
                    <a:pt x="576" y="1512"/>
                  </a:lnTo>
                  <a:lnTo>
                    <a:pt x="582" y="1524"/>
                  </a:lnTo>
                  <a:lnTo>
                    <a:pt x="594" y="1536"/>
                  </a:lnTo>
                  <a:lnTo>
                    <a:pt x="606" y="1542"/>
                  </a:lnTo>
                  <a:lnTo>
                    <a:pt x="612" y="1548"/>
                  </a:lnTo>
                  <a:lnTo>
                    <a:pt x="618" y="1548"/>
                  </a:lnTo>
                  <a:lnTo>
                    <a:pt x="624" y="1572"/>
                  </a:lnTo>
                  <a:lnTo>
                    <a:pt x="642" y="1572"/>
                  </a:lnTo>
                  <a:lnTo>
                    <a:pt x="660" y="1554"/>
                  </a:lnTo>
                  <a:lnTo>
                    <a:pt x="672" y="1554"/>
                  </a:lnTo>
                  <a:lnTo>
                    <a:pt x="678" y="1560"/>
                  </a:lnTo>
                  <a:lnTo>
                    <a:pt x="690" y="1566"/>
                  </a:lnTo>
                  <a:lnTo>
                    <a:pt x="702" y="1566"/>
                  </a:lnTo>
                  <a:lnTo>
                    <a:pt x="702" y="1560"/>
                  </a:lnTo>
                  <a:lnTo>
                    <a:pt x="708" y="1554"/>
                  </a:lnTo>
                  <a:lnTo>
                    <a:pt x="714" y="1554"/>
                  </a:lnTo>
                  <a:lnTo>
                    <a:pt x="738" y="1584"/>
                  </a:lnTo>
                  <a:lnTo>
                    <a:pt x="756" y="1560"/>
                  </a:lnTo>
                  <a:lnTo>
                    <a:pt x="780" y="1560"/>
                  </a:lnTo>
                  <a:lnTo>
                    <a:pt x="792" y="1548"/>
                  </a:lnTo>
                  <a:lnTo>
                    <a:pt x="804" y="1548"/>
                  </a:lnTo>
                  <a:lnTo>
                    <a:pt x="804" y="1554"/>
                  </a:lnTo>
                  <a:lnTo>
                    <a:pt x="810" y="1560"/>
                  </a:lnTo>
                  <a:lnTo>
                    <a:pt x="834" y="1560"/>
                  </a:lnTo>
                  <a:lnTo>
                    <a:pt x="852" y="1542"/>
                  </a:lnTo>
                  <a:lnTo>
                    <a:pt x="852" y="1536"/>
                  </a:lnTo>
                  <a:lnTo>
                    <a:pt x="858" y="1530"/>
                  </a:lnTo>
                  <a:lnTo>
                    <a:pt x="858" y="1524"/>
                  </a:lnTo>
                  <a:lnTo>
                    <a:pt x="870" y="1524"/>
                  </a:lnTo>
                  <a:lnTo>
                    <a:pt x="888" y="1494"/>
                  </a:lnTo>
                  <a:lnTo>
                    <a:pt x="978" y="1494"/>
                  </a:lnTo>
                  <a:lnTo>
                    <a:pt x="1002" y="1482"/>
                  </a:lnTo>
                  <a:lnTo>
                    <a:pt x="996" y="1464"/>
                  </a:lnTo>
                  <a:lnTo>
                    <a:pt x="996" y="1446"/>
                  </a:lnTo>
                  <a:lnTo>
                    <a:pt x="990" y="1434"/>
                  </a:lnTo>
                  <a:lnTo>
                    <a:pt x="984" y="1428"/>
                  </a:lnTo>
                  <a:lnTo>
                    <a:pt x="966" y="1428"/>
                  </a:lnTo>
                  <a:lnTo>
                    <a:pt x="954" y="1422"/>
                  </a:lnTo>
                  <a:lnTo>
                    <a:pt x="936" y="1386"/>
                  </a:lnTo>
                  <a:lnTo>
                    <a:pt x="936" y="1368"/>
                  </a:lnTo>
                  <a:lnTo>
                    <a:pt x="924" y="1362"/>
                  </a:lnTo>
                  <a:lnTo>
                    <a:pt x="924" y="1326"/>
                  </a:lnTo>
                  <a:lnTo>
                    <a:pt x="912" y="1326"/>
                  </a:lnTo>
                  <a:lnTo>
                    <a:pt x="906" y="1302"/>
                  </a:lnTo>
                  <a:lnTo>
                    <a:pt x="882" y="1302"/>
                  </a:lnTo>
                  <a:lnTo>
                    <a:pt x="876" y="1290"/>
                  </a:lnTo>
                  <a:lnTo>
                    <a:pt x="876" y="1272"/>
                  </a:lnTo>
                  <a:lnTo>
                    <a:pt x="864" y="1266"/>
                  </a:lnTo>
                  <a:lnTo>
                    <a:pt x="858" y="1254"/>
                  </a:lnTo>
                  <a:lnTo>
                    <a:pt x="846" y="1248"/>
                  </a:lnTo>
                  <a:lnTo>
                    <a:pt x="840" y="1242"/>
                  </a:lnTo>
                  <a:lnTo>
                    <a:pt x="816" y="1242"/>
                  </a:lnTo>
                  <a:lnTo>
                    <a:pt x="804" y="1236"/>
                  </a:lnTo>
                  <a:lnTo>
                    <a:pt x="798" y="1236"/>
                  </a:lnTo>
                  <a:lnTo>
                    <a:pt x="798" y="1224"/>
                  </a:lnTo>
                  <a:lnTo>
                    <a:pt x="804" y="1212"/>
                  </a:lnTo>
                  <a:lnTo>
                    <a:pt x="810" y="1206"/>
                  </a:lnTo>
                  <a:lnTo>
                    <a:pt x="804" y="1182"/>
                  </a:lnTo>
                  <a:lnTo>
                    <a:pt x="840" y="1182"/>
                  </a:lnTo>
                  <a:lnTo>
                    <a:pt x="846" y="1188"/>
                  </a:lnTo>
                  <a:lnTo>
                    <a:pt x="852" y="1182"/>
                  </a:lnTo>
                  <a:lnTo>
                    <a:pt x="864" y="1182"/>
                  </a:lnTo>
                  <a:lnTo>
                    <a:pt x="870" y="1176"/>
                  </a:lnTo>
                  <a:lnTo>
                    <a:pt x="870" y="1164"/>
                  </a:lnTo>
                  <a:lnTo>
                    <a:pt x="876" y="1152"/>
                  </a:lnTo>
                  <a:lnTo>
                    <a:pt x="876" y="1116"/>
                  </a:lnTo>
                  <a:lnTo>
                    <a:pt x="870" y="1110"/>
                  </a:lnTo>
                  <a:lnTo>
                    <a:pt x="870" y="1098"/>
                  </a:lnTo>
                  <a:lnTo>
                    <a:pt x="864" y="1086"/>
                  </a:lnTo>
                  <a:lnTo>
                    <a:pt x="864" y="1074"/>
                  </a:lnTo>
                  <a:lnTo>
                    <a:pt x="870" y="1062"/>
                  </a:lnTo>
                  <a:lnTo>
                    <a:pt x="882" y="1056"/>
                  </a:lnTo>
                  <a:lnTo>
                    <a:pt x="888" y="1050"/>
                  </a:lnTo>
                  <a:lnTo>
                    <a:pt x="888" y="1032"/>
                  </a:lnTo>
                  <a:lnTo>
                    <a:pt x="882" y="1020"/>
                  </a:lnTo>
                  <a:lnTo>
                    <a:pt x="882" y="1002"/>
                  </a:lnTo>
                  <a:lnTo>
                    <a:pt x="900" y="984"/>
                  </a:lnTo>
                  <a:lnTo>
                    <a:pt x="906" y="984"/>
                  </a:lnTo>
                  <a:lnTo>
                    <a:pt x="906" y="996"/>
                  </a:lnTo>
                  <a:lnTo>
                    <a:pt x="912" y="1002"/>
                  </a:lnTo>
                  <a:lnTo>
                    <a:pt x="924" y="1002"/>
                  </a:lnTo>
                  <a:lnTo>
                    <a:pt x="930" y="996"/>
                  </a:lnTo>
                  <a:lnTo>
                    <a:pt x="930" y="960"/>
                  </a:lnTo>
                  <a:lnTo>
                    <a:pt x="924" y="954"/>
                  </a:lnTo>
                  <a:lnTo>
                    <a:pt x="924" y="948"/>
                  </a:lnTo>
                  <a:lnTo>
                    <a:pt x="936" y="930"/>
                  </a:lnTo>
                  <a:lnTo>
                    <a:pt x="936" y="906"/>
                  </a:lnTo>
                  <a:lnTo>
                    <a:pt x="942" y="900"/>
                  </a:lnTo>
                  <a:lnTo>
                    <a:pt x="954" y="900"/>
                  </a:lnTo>
                  <a:lnTo>
                    <a:pt x="960" y="894"/>
                  </a:lnTo>
                  <a:lnTo>
                    <a:pt x="960" y="858"/>
                  </a:lnTo>
                  <a:lnTo>
                    <a:pt x="966" y="852"/>
                  </a:lnTo>
                  <a:lnTo>
                    <a:pt x="972" y="840"/>
                  </a:lnTo>
                  <a:lnTo>
                    <a:pt x="978" y="834"/>
                  </a:lnTo>
                  <a:lnTo>
                    <a:pt x="1008" y="834"/>
                  </a:lnTo>
                  <a:lnTo>
                    <a:pt x="1008" y="786"/>
                  </a:lnTo>
                  <a:lnTo>
                    <a:pt x="1014" y="774"/>
                  </a:lnTo>
                  <a:lnTo>
                    <a:pt x="1020" y="768"/>
                  </a:lnTo>
                  <a:lnTo>
                    <a:pt x="1026" y="756"/>
                  </a:lnTo>
                  <a:lnTo>
                    <a:pt x="1032" y="750"/>
                  </a:lnTo>
                  <a:lnTo>
                    <a:pt x="1032" y="708"/>
                  </a:lnTo>
                  <a:lnTo>
                    <a:pt x="1026" y="660"/>
                  </a:lnTo>
                  <a:lnTo>
                    <a:pt x="1020" y="654"/>
                  </a:lnTo>
                  <a:lnTo>
                    <a:pt x="1020" y="636"/>
                  </a:lnTo>
                  <a:lnTo>
                    <a:pt x="1032" y="630"/>
                  </a:lnTo>
                  <a:lnTo>
                    <a:pt x="1038" y="630"/>
                  </a:lnTo>
                  <a:lnTo>
                    <a:pt x="1038" y="594"/>
                  </a:lnTo>
                  <a:lnTo>
                    <a:pt x="1044" y="594"/>
                  </a:lnTo>
                  <a:lnTo>
                    <a:pt x="1050" y="588"/>
                  </a:lnTo>
                  <a:lnTo>
                    <a:pt x="1056" y="576"/>
                  </a:lnTo>
                  <a:lnTo>
                    <a:pt x="1056" y="534"/>
                  </a:lnTo>
                  <a:lnTo>
                    <a:pt x="1050" y="528"/>
                  </a:lnTo>
                  <a:lnTo>
                    <a:pt x="1050" y="516"/>
                  </a:lnTo>
                  <a:lnTo>
                    <a:pt x="1062" y="516"/>
                  </a:lnTo>
                  <a:lnTo>
                    <a:pt x="1068" y="510"/>
                  </a:lnTo>
                  <a:lnTo>
                    <a:pt x="1068" y="492"/>
                  </a:lnTo>
                  <a:lnTo>
                    <a:pt x="1086" y="492"/>
                  </a:lnTo>
                  <a:lnTo>
                    <a:pt x="1092" y="486"/>
                  </a:lnTo>
                  <a:lnTo>
                    <a:pt x="1092" y="480"/>
                  </a:lnTo>
                  <a:lnTo>
                    <a:pt x="1098" y="474"/>
                  </a:lnTo>
                  <a:lnTo>
                    <a:pt x="1098" y="462"/>
                  </a:lnTo>
                  <a:lnTo>
                    <a:pt x="1110" y="462"/>
                  </a:lnTo>
                  <a:lnTo>
                    <a:pt x="1128" y="456"/>
                  </a:lnTo>
                  <a:lnTo>
                    <a:pt x="1152" y="444"/>
                  </a:lnTo>
                  <a:lnTo>
                    <a:pt x="1164" y="420"/>
                  </a:lnTo>
                  <a:lnTo>
                    <a:pt x="1164" y="408"/>
                  </a:lnTo>
                  <a:lnTo>
                    <a:pt x="1128" y="384"/>
                  </a:lnTo>
                  <a:lnTo>
                    <a:pt x="1128" y="378"/>
                  </a:lnTo>
                  <a:lnTo>
                    <a:pt x="1122" y="372"/>
                  </a:lnTo>
                  <a:lnTo>
                    <a:pt x="1122" y="360"/>
                  </a:lnTo>
                  <a:lnTo>
                    <a:pt x="1116" y="354"/>
                  </a:lnTo>
                  <a:lnTo>
                    <a:pt x="1092" y="354"/>
                  </a:lnTo>
                  <a:lnTo>
                    <a:pt x="1080" y="342"/>
                  </a:lnTo>
                  <a:lnTo>
                    <a:pt x="1080" y="330"/>
                  </a:lnTo>
                  <a:lnTo>
                    <a:pt x="1074" y="312"/>
                  </a:lnTo>
                  <a:lnTo>
                    <a:pt x="1074" y="294"/>
                  </a:lnTo>
                  <a:lnTo>
                    <a:pt x="1068" y="282"/>
                  </a:lnTo>
                  <a:lnTo>
                    <a:pt x="1068" y="264"/>
                  </a:lnTo>
                  <a:lnTo>
                    <a:pt x="1062" y="264"/>
                  </a:lnTo>
                  <a:lnTo>
                    <a:pt x="1062" y="240"/>
                  </a:lnTo>
                  <a:lnTo>
                    <a:pt x="1056" y="222"/>
                  </a:lnTo>
                  <a:lnTo>
                    <a:pt x="1056" y="180"/>
                  </a:lnTo>
                  <a:lnTo>
                    <a:pt x="1050" y="168"/>
                  </a:lnTo>
                  <a:lnTo>
                    <a:pt x="1068" y="162"/>
                  </a:lnTo>
                  <a:lnTo>
                    <a:pt x="1038" y="132"/>
                  </a:lnTo>
                  <a:lnTo>
                    <a:pt x="1038" y="90"/>
                  </a:lnTo>
                  <a:lnTo>
                    <a:pt x="1032" y="78"/>
                  </a:lnTo>
                  <a:lnTo>
                    <a:pt x="1026" y="72"/>
                  </a:lnTo>
                  <a:lnTo>
                    <a:pt x="1014" y="66"/>
                  </a:lnTo>
                  <a:lnTo>
                    <a:pt x="984" y="36"/>
                  </a:lnTo>
                  <a:lnTo>
                    <a:pt x="972" y="36"/>
                  </a:lnTo>
                  <a:lnTo>
                    <a:pt x="954" y="18"/>
                  </a:lnTo>
                  <a:lnTo>
                    <a:pt x="948" y="0"/>
                  </a:lnTo>
                  <a:lnTo>
                    <a:pt x="924" y="24"/>
                  </a:lnTo>
                  <a:lnTo>
                    <a:pt x="894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" name="Sri Lanka" descr="© INSCALE GmbH, 15.06.2010"/>
            <p:cNvSpPr>
              <a:spLocks/>
            </p:cNvSpPr>
            <p:nvPr/>
          </p:nvSpPr>
          <p:spPr bwMode="gray">
            <a:xfrm>
              <a:off x="4089" y="2373"/>
              <a:ext cx="43" cy="77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Spain" descr="© INSCALE GmbH, 15.06.2010"/>
            <p:cNvSpPr>
              <a:spLocks noEditPoints="1"/>
            </p:cNvSpPr>
            <p:nvPr/>
          </p:nvSpPr>
          <p:spPr bwMode="gray">
            <a:xfrm>
              <a:off x="2518" y="1676"/>
              <a:ext cx="222" cy="156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" name="Somalia" descr="© INSCALE GmbH, 15.06.2010"/>
            <p:cNvSpPr>
              <a:spLocks/>
            </p:cNvSpPr>
            <p:nvPr/>
          </p:nvSpPr>
          <p:spPr bwMode="gray">
            <a:xfrm>
              <a:off x="3395" y="2323"/>
              <a:ext cx="181" cy="281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9" name="Solomon Islands" descr="© INSCALE GmbH, 15.06.2010"/>
            <p:cNvSpPr>
              <a:spLocks noEditPoints="1"/>
            </p:cNvSpPr>
            <p:nvPr/>
          </p:nvSpPr>
          <p:spPr bwMode="gray">
            <a:xfrm>
              <a:off x="5476" y="2706"/>
              <a:ext cx="94" cy="88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Slovenia" descr="© INSCALE GmbH, 15.06.2010"/>
            <p:cNvSpPr>
              <a:spLocks/>
            </p:cNvSpPr>
            <p:nvPr/>
          </p:nvSpPr>
          <p:spPr bwMode="gray">
            <a:xfrm>
              <a:off x="2888" y="1611"/>
              <a:ext cx="53" cy="31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" name="Slovakia" descr="© INSCALE GmbH, 15.06.2010"/>
            <p:cNvSpPr>
              <a:spLocks/>
            </p:cNvSpPr>
            <p:nvPr/>
          </p:nvSpPr>
          <p:spPr bwMode="gray">
            <a:xfrm>
              <a:off x="2942" y="1560"/>
              <a:ext cx="91" cy="37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2" name="Sierra Leone" descr="© INSCALE GmbH, 15.06.2010"/>
            <p:cNvSpPr>
              <a:spLocks/>
            </p:cNvSpPr>
            <p:nvPr/>
          </p:nvSpPr>
          <p:spPr bwMode="gray">
            <a:xfrm>
              <a:off x="2417" y="2363"/>
              <a:ext cx="53" cy="68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Senegal" descr="© INSCALE GmbH, 15.06.2010"/>
            <p:cNvSpPr>
              <a:spLocks/>
            </p:cNvSpPr>
            <p:nvPr/>
          </p:nvSpPr>
          <p:spPr bwMode="gray">
            <a:xfrm>
              <a:off x="2364" y="2225"/>
              <a:ext cx="106" cy="93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Saudi Arabia" descr="© INSCALE GmbH, 15.06.2010"/>
            <p:cNvSpPr>
              <a:spLocks/>
            </p:cNvSpPr>
            <p:nvPr/>
          </p:nvSpPr>
          <p:spPr bwMode="gray">
            <a:xfrm>
              <a:off x="3266" y="1912"/>
              <a:ext cx="376" cy="323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5" name="Rwanda" descr="© INSCALE GmbH, 15.06.2010"/>
            <p:cNvSpPr>
              <a:spLocks/>
            </p:cNvSpPr>
            <p:nvPr/>
          </p:nvSpPr>
          <p:spPr bwMode="gray">
            <a:xfrm>
              <a:off x="3174" y="2590"/>
              <a:ext cx="38" cy="37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" name="Russia (Urup,Simushir)" descr="© INSCALE GmbH, 15.06.2010"/>
            <p:cNvSpPr>
              <a:spLocks noEditPoints="1"/>
            </p:cNvSpPr>
            <p:nvPr/>
          </p:nvSpPr>
          <p:spPr bwMode="gray">
            <a:xfrm>
              <a:off x="5042" y="1372"/>
              <a:ext cx="77" cy="304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7" name="Russia" descr="© INSCALE GmbH, 15.06.2010"/>
            <p:cNvSpPr>
              <a:spLocks noEditPoints="1"/>
            </p:cNvSpPr>
            <p:nvPr/>
          </p:nvSpPr>
          <p:spPr bwMode="gray">
            <a:xfrm>
              <a:off x="2984" y="997"/>
              <a:ext cx="2294" cy="730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" name="Romania" descr="© INSCALE GmbH, 15.06.2010"/>
            <p:cNvSpPr>
              <a:spLocks/>
            </p:cNvSpPr>
            <p:nvPr/>
          </p:nvSpPr>
          <p:spPr bwMode="gray">
            <a:xfrm>
              <a:off x="2999" y="1586"/>
              <a:ext cx="156" cy="93"/>
            </a:xfrm>
            <a:custGeom>
              <a:avLst/>
              <a:gdLst>
                <a:gd name="T0" fmla="*/ 2147483647 w 612"/>
                <a:gd name="T1" fmla="*/ 2147483647 h 366"/>
                <a:gd name="T2" fmla="*/ 2147483647 w 612"/>
                <a:gd name="T3" fmla="*/ 2147483647 h 366"/>
                <a:gd name="T4" fmla="*/ 2147483647 w 612"/>
                <a:gd name="T5" fmla="*/ 2147483647 h 366"/>
                <a:gd name="T6" fmla="*/ 2147483647 w 612"/>
                <a:gd name="T7" fmla="*/ 2147483647 h 366"/>
                <a:gd name="T8" fmla="*/ 2147483647 w 612"/>
                <a:gd name="T9" fmla="*/ 2147483647 h 366"/>
                <a:gd name="T10" fmla="*/ 2147483647 w 612"/>
                <a:gd name="T11" fmla="*/ 2147483647 h 366"/>
                <a:gd name="T12" fmla="*/ 2147483647 w 612"/>
                <a:gd name="T13" fmla="*/ 2147483647 h 366"/>
                <a:gd name="T14" fmla="*/ 2147483647 w 612"/>
                <a:gd name="T15" fmla="*/ 2147483647 h 366"/>
                <a:gd name="T16" fmla="*/ 2147483647 w 612"/>
                <a:gd name="T17" fmla="*/ 2147483647 h 366"/>
                <a:gd name="T18" fmla="*/ 2147483647 w 612"/>
                <a:gd name="T19" fmla="*/ 2147483647 h 366"/>
                <a:gd name="T20" fmla="*/ 2147483647 w 612"/>
                <a:gd name="T21" fmla="*/ 2147483647 h 366"/>
                <a:gd name="T22" fmla="*/ 2147483647 w 612"/>
                <a:gd name="T23" fmla="*/ 2147483647 h 366"/>
                <a:gd name="T24" fmla="*/ 2147483647 w 612"/>
                <a:gd name="T25" fmla="*/ 2147483647 h 366"/>
                <a:gd name="T26" fmla="*/ 2147483647 w 612"/>
                <a:gd name="T27" fmla="*/ 0 h 366"/>
                <a:gd name="T28" fmla="*/ 2147483647 w 612"/>
                <a:gd name="T29" fmla="*/ 2147483647 h 366"/>
                <a:gd name="T30" fmla="*/ 2147483647 w 612"/>
                <a:gd name="T31" fmla="*/ 2147483647 h 366"/>
                <a:gd name="T32" fmla="*/ 2147483647 w 612"/>
                <a:gd name="T33" fmla="*/ 2147483647 h 366"/>
                <a:gd name="T34" fmla="*/ 2147483647 w 612"/>
                <a:gd name="T35" fmla="*/ 2147483647 h 366"/>
                <a:gd name="T36" fmla="*/ 2147483647 w 612"/>
                <a:gd name="T37" fmla="*/ 2147483647 h 366"/>
                <a:gd name="T38" fmla="*/ 2147483647 w 612"/>
                <a:gd name="T39" fmla="*/ 2147483647 h 366"/>
                <a:gd name="T40" fmla="*/ 2147483647 w 612"/>
                <a:gd name="T41" fmla="*/ 2147483647 h 366"/>
                <a:gd name="T42" fmla="*/ 2147483647 w 612"/>
                <a:gd name="T43" fmla="*/ 2147483647 h 366"/>
                <a:gd name="T44" fmla="*/ 2147483647 w 612"/>
                <a:gd name="T45" fmla="*/ 2147483647 h 366"/>
                <a:gd name="T46" fmla="*/ 2147483647 w 612"/>
                <a:gd name="T47" fmla="*/ 2147483647 h 366"/>
                <a:gd name="T48" fmla="*/ 0 w 612"/>
                <a:gd name="T49" fmla="*/ 2147483647 h 366"/>
                <a:gd name="T50" fmla="*/ 2147483647 w 612"/>
                <a:gd name="T51" fmla="*/ 2147483647 h 366"/>
                <a:gd name="T52" fmla="*/ 2147483647 w 612"/>
                <a:gd name="T53" fmla="*/ 2147483647 h 366"/>
                <a:gd name="T54" fmla="*/ 2147483647 w 612"/>
                <a:gd name="T55" fmla="*/ 2147483647 h 366"/>
                <a:gd name="T56" fmla="*/ 2147483647 w 612"/>
                <a:gd name="T57" fmla="*/ 2147483647 h 366"/>
                <a:gd name="T58" fmla="*/ 2147483647 w 612"/>
                <a:gd name="T59" fmla="*/ 2147483647 h 366"/>
                <a:gd name="T60" fmla="*/ 2147483647 w 612"/>
                <a:gd name="T61" fmla="*/ 2147483647 h 366"/>
                <a:gd name="T62" fmla="*/ 2147483647 w 612"/>
                <a:gd name="T63" fmla="*/ 2147483647 h 366"/>
                <a:gd name="T64" fmla="*/ 2147483647 w 612"/>
                <a:gd name="T65" fmla="*/ 2147483647 h 366"/>
                <a:gd name="T66" fmla="*/ 2147483647 w 612"/>
                <a:gd name="T67" fmla="*/ 2147483647 h 366"/>
                <a:gd name="T68" fmla="*/ 2147483647 w 612"/>
                <a:gd name="T69" fmla="*/ 2147483647 h 366"/>
                <a:gd name="T70" fmla="*/ 2147483647 w 612"/>
                <a:gd name="T71" fmla="*/ 2147483647 h 366"/>
                <a:gd name="T72" fmla="*/ 2147483647 w 612"/>
                <a:gd name="T73" fmla="*/ 2147483647 h 366"/>
                <a:gd name="T74" fmla="*/ 2147483647 w 612"/>
                <a:gd name="T75" fmla="*/ 2147483647 h 366"/>
                <a:gd name="T76" fmla="*/ 2147483647 w 612"/>
                <a:gd name="T77" fmla="*/ 2147483647 h 366"/>
                <a:gd name="T78" fmla="*/ 2147483647 w 612"/>
                <a:gd name="T79" fmla="*/ 2147483647 h 366"/>
                <a:gd name="T80" fmla="*/ 2147483647 w 612"/>
                <a:gd name="T81" fmla="*/ 2147483647 h 366"/>
                <a:gd name="T82" fmla="*/ 2147483647 w 612"/>
                <a:gd name="T83" fmla="*/ 2147483647 h 366"/>
                <a:gd name="T84" fmla="*/ 2147483647 w 612"/>
                <a:gd name="T85" fmla="*/ 2147483647 h 3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2"/>
                <a:gd name="T130" fmla="*/ 0 h 366"/>
                <a:gd name="T131" fmla="*/ 612 w 612"/>
                <a:gd name="T132" fmla="*/ 366 h 3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2" h="366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" name="Qatar" descr="© INSCALE GmbH, 15.06.2010"/>
            <p:cNvSpPr>
              <a:spLocks/>
            </p:cNvSpPr>
            <p:nvPr/>
          </p:nvSpPr>
          <p:spPr bwMode="gray">
            <a:xfrm>
              <a:off x="3554" y="2033"/>
              <a:ext cx="17" cy="36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0" name="Puerto Rico" descr="© INSCALE GmbH, 15.06.2010"/>
            <p:cNvSpPr>
              <a:spLocks/>
            </p:cNvSpPr>
            <p:nvPr/>
          </p:nvSpPr>
          <p:spPr bwMode="gray">
            <a:xfrm>
              <a:off x="1463" y="2193"/>
              <a:ext cx="35" cy="15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1" name="Portugal" descr="© INSCALE GmbH, 15.06.2010"/>
            <p:cNvSpPr>
              <a:spLocks/>
            </p:cNvSpPr>
            <p:nvPr/>
          </p:nvSpPr>
          <p:spPr bwMode="gray">
            <a:xfrm>
              <a:off x="2509" y="1710"/>
              <a:ext cx="58" cy="104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2" name="Poland" descr="© INSCALE GmbH, 15.06.2010"/>
            <p:cNvSpPr>
              <a:spLocks/>
            </p:cNvSpPr>
            <p:nvPr/>
          </p:nvSpPr>
          <p:spPr bwMode="gray">
            <a:xfrm>
              <a:off x="2899" y="1457"/>
              <a:ext cx="158" cy="114"/>
            </a:xfrm>
            <a:custGeom>
              <a:avLst/>
              <a:gdLst>
                <a:gd name="T0" fmla="*/ 2147483647 w 624"/>
                <a:gd name="T1" fmla="*/ 2147483647 h 450"/>
                <a:gd name="T2" fmla="*/ 2147483647 w 624"/>
                <a:gd name="T3" fmla="*/ 2147483647 h 450"/>
                <a:gd name="T4" fmla="*/ 2147483647 w 624"/>
                <a:gd name="T5" fmla="*/ 2147483647 h 450"/>
                <a:gd name="T6" fmla="*/ 2147483647 w 624"/>
                <a:gd name="T7" fmla="*/ 2147483647 h 450"/>
                <a:gd name="T8" fmla="*/ 2147483647 w 624"/>
                <a:gd name="T9" fmla="*/ 2147483647 h 450"/>
                <a:gd name="T10" fmla="*/ 2147483647 w 624"/>
                <a:gd name="T11" fmla="*/ 2147483647 h 450"/>
                <a:gd name="T12" fmla="*/ 2147483647 w 624"/>
                <a:gd name="T13" fmla="*/ 2147483647 h 450"/>
                <a:gd name="T14" fmla="*/ 2147483647 w 624"/>
                <a:gd name="T15" fmla="*/ 2147483647 h 450"/>
                <a:gd name="T16" fmla="*/ 2147483647 w 624"/>
                <a:gd name="T17" fmla="*/ 2147483647 h 450"/>
                <a:gd name="T18" fmla="*/ 2147483647 w 624"/>
                <a:gd name="T19" fmla="*/ 2147483647 h 450"/>
                <a:gd name="T20" fmla="*/ 2147483647 w 624"/>
                <a:gd name="T21" fmla="*/ 2147483647 h 450"/>
                <a:gd name="T22" fmla="*/ 2147483647 w 624"/>
                <a:gd name="T23" fmla="*/ 2147483647 h 450"/>
                <a:gd name="T24" fmla="*/ 2147483647 w 624"/>
                <a:gd name="T25" fmla="*/ 2147483647 h 450"/>
                <a:gd name="T26" fmla="*/ 2147483647 w 624"/>
                <a:gd name="T27" fmla="*/ 2147483647 h 450"/>
                <a:gd name="T28" fmla="*/ 2147483647 w 624"/>
                <a:gd name="T29" fmla="*/ 2147483647 h 450"/>
                <a:gd name="T30" fmla="*/ 2147483647 w 624"/>
                <a:gd name="T31" fmla="*/ 2147483647 h 450"/>
                <a:gd name="T32" fmla="*/ 2147483647 w 624"/>
                <a:gd name="T33" fmla="*/ 2147483647 h 450"/>
                <a:gd name="T34" fmla="*/ 2147483647 w 624"/>
                <a:gd name="T35" fmla="*/ 2147483647 h 450"/>
                <a:gd name="T36" fmla="*/ 2147483647 w 624"/>
                <a:gd name="T37" fmla="*/ 2147483647 h 450"/>
                <a:gd name="T38" fmla="*/ 2147483647 w 624"/>
                <a:gd name="T39" fmla="*/ 2147483647 h 450"/>
                <a:gd name="T40" fmla="*/ 2147483647 w 624"/>
                <a:gd name="T41" fmla="*/ 2147483647 h 450"/>
                <a:gd name="T42" fmla="*/ 2147483647 w 624"/>
                <a:gd name="T43" fmla="*/ 2147483647 h 450"/>
                <a:gd name="T44" fmla="*/ 2147483647 w 624"/>
                <a:gd name="T45" fmla="*/ 2147483647 h 450"/>
                <a:gd name="T46" fmla="*/ 2147483647 w 624"/>
                <a:gd name="T47" fmla="*/ 2147483647 h 450"/>
                <a:gd name="T48" fmla="*/ 2147483647 w 624"/>
                <a:gd name="T49" fmla="*/ 2147483647 h 450"/>
                <a:gd name="T50" fmla="*/ 2147483647 w 624"/>
                <a:gd name="T51" fmla="*/ 2147483647 h 450"/>
                <a:gd name="T52" fmla="*/ 2147483647 w 624"/>
                <a:gd name="T53" fmla="*/ 2147483647 h 450"/>
                <a:gd name="T54" fmla="*/ 2147483647 w 624"/>
                <a:gd name="T55" fmla="*/ 2147483647 h 450"/>
                <a:gd name="T56" fmla="*/ 2147483647 w 624"/>
                <a:gd name="T57" fmla="*/ 2147483647 h 450"/>
                <a:gd name="T58" fmla="*/ 0 w 624"/>
                <a:gd name="T59" fmla="*/ 2147483647 h 450"/>
                <a:gd name="T60" fmla="*/ 2147483647 w 624"/>
                <a:gd name="T61" fmla="*/ 2147483647 h 450"/>
                <a:gd name="T62" fmla="*/ 2147483647 w 624"/>
                <a:gd name="T63" fmla="*/ 2147483647 h 450"/>
                <a:gd name="T64" fmla="*/ 2147483647 w 624"/>
                <a:gd name="T65" fmla="*/ 2147483647 h 450"/>
                <a:gd name="T66" fmla="*/ 2147483647 w 624"/>
                <a:gd name="T67" fmla="*/ 2147483647 h 450"/>
                <a:gd name="T68" fmla="*/ 2147483647 w 624"/>
                <a:gd name="T69" fmla="*/ 2147483647 h 450"/>
                <a:gd name="T70" fmla="*/ 2147483647 w 624"/>
                <a:gd name="T71" fmla="*/ 2147483647 h 450"/>
                <a:gd name="T72" fmla="*/ 2147483647 w 624"/>
                <a:gd name="T73" fmla="*/ 2147483647 h 450"/>
                <a:gd name="T74" fmla="*/ 2147483647 w 624"/>
                <a:gd name="T75" fmla="*/ 2147483647 h 450"/>
                <a:gd name="T76" fmla="*/ 2147483647 w 624"/>
                <a:gd name="T77" fmla="*/ 2147483647 h 450"/>
                <a:gd name="T78" fmla="*/ 2147483647 w 624"/>
                <a:gd name="T79" fmla="*/ 2147483647 h 450"/>
                <a:gd name="T80" fmla="*/ 2147483647 w 624"/>
                <a:gd name="T81" fmla="*/ 2147483647 h 450"/>
                <a:gd name="T82" fmla="*/ 2147483647 w 624"/>
                <a:gd name="T83" fmla="*/ 2147483647 h 450"/>
                <a:gd name="T84" fmla="*/ 2147483647 w 624"/>
                <a:gd name="T85" fmla="*/ 2147483647 h 450"/>
                <a:gd name="T86" fmla="*/ 2147483647 w 624"/>
                <a:gd name="T87" fmla="*/ 2147483647 h 450"/>
                <a:gd name="T88" fmla="*/ 2147483647 w 624"/>
                <a:gd name="T89" fmla="*/ 2147483647 h 450"/>
                <a:gd name="T90" fmla="*/ 2147483647 w 624"/>
                <a:gd name="T91" fmla="*/ 2147483647 h 450"/>
                <a:gd name="T92" fmla="*/ 2147483647 w 624"/>
                <a:gd name="T93" fmla="*/ 2147483647 h 450"/>
                <a:gd name="T94" fmla="*/ 2147483647 w 624"/>
                <a:gd name="T95" fmla="*/ 2147483647 h 450"/>
                <a:gd name="T96" fmla="*/ 2147483647 w 624"/>
                <a:gd name="T97" fmla="*/ 2147483647 h 450"/>
                <a:gd name="T98" fmla="*/ 2147483647 w 624"/>
                <a:gd name="T99" fmla="*/ 2147483647 h 450"/>
                <a:gd name="T100" fmla="*/ 2147483647 w 624"/>
                <a:gd name="T101" fmla="*/ 2147483647 h 450"/>
                <a:gd name="T102" fmla="*/ 2147483647 w 624"/>
                <a:gd name="T103" fmla="*/ 2147483647 h 450"/>
                <a:gd name="T104" fmla="*/ 2147483647 w 624"/>
                <a:gd name="T105" fmla="*/ 2147483647 h 450"/>
                <a:gd name="T106" fmla="*/ 2147483647 w 624"/>
                <a:gd name="T107" fmla="*/ 2147483647 h 4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4"/>
                <a:gd name="T163" fmla="*/ 0 h 450"/>
                <a:gd name="T164" fmla="*/ 624 w 624"/>
                <a:gd name="T165" fmla="*/ 450 h 4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4" h="450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3" name="Philippines" descr="© INSCALE GmbH, 15.06.2010"/>
            <p:cNvSpPr>
              <a:spLocks noEditPoints="1"/>
            </p:cNvSpPr>
            <p:nvPr/>
          </p:nvSpPr>
          <p:spPr bwMode="gray">
            <a:xfrm>
              <a:off x="4764" y="2186"/>
              <a:ext cx="181" cy="305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4" name="Peru" descr="© INSCALE GmbH, 15.06.2010"/>
            <p:cNvSpPr>
              <a:spLocks/>
            </p:cNvSpPr>
            <p:nvPr/>
          </p:nvSpPr>
          <p:spPr bwMode="gray">
            <a:xfrm>
              <a:off x="1188" y="2568"/>
              <a:ext cx="238" cy="378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5" name="Paraguay" descr="© INSCALE GmbH, 15.06.2010"/>
            <p:cNvSpPr>
              <a:spLocks/>
            </p:cNvSpPr>
            <p:nvPr/>
          </p:nvSpPr>
          <p:spPr bwMode="gray">
            <a:xfrm>
              <a:off x="1552" y="2962"/>
              <a:ext cx="152" cy="172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6" name="Papua New Guinea" descr="© INSCALE GmbH, 15.06.2010"/>
            <p:cNvSpPr>
              <a:spLocks noEditPoints="1"/>
            </p:cNvSpPr>
            <p:nvPr/>
          </p:nvSpPr>
          <p:spPr bwMode="gray">
            <a:xfrm>
              <a:off x="5188" y="2607"/>
              <a:ext cx="276" cy="184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7" name="Panama" descr="© INSCALE GmbH, 15.06.2010"/>
            <p:cNvSpPr>
              <a:spLocks/>
            </p:cNvSpPr>
            <p:nvPr/>
          </p:nvSpPr>
          <p:spPr bwMode="gray">
            <a:xfrm>
              <a:off x="1162" y="2373"/>
              <a:ext cx="103" cy="49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8" name="Pakistan" descr="© INSCALE GmbH, 15.06.2010"/>
            <p:cNvSpPr>
              <a:spLocks/>
            </p:cNvSpPr>
            <p:nvPr/>
          </p:nvSpPr>
          <p:spPr bwMode="gray">
            <a:xfrm>
              <a:off x="3719" y="1813"/>
              <a:ext cx="266" cy="267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9" name="Parcel Islands" descr="© INSCALE GmbH, 15.06.2010"/>
            <p:cNvSpPr>
              <a:spLocks noEditPoints="1"/>
            </p:cNvSpPr>
            <p:nvPr/>
          </p:nvSpPr>
          <p:spPr bwMode="gray">
            <a:xfrm>
              <a:off x="4641" y="2216"/>
              <a:ext cx="24" cy="16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0" name="Oman" descr="© INSCALE GmbH, 15.06.2010"/>
            <p:cNvSpPr>
              <a:spLocks/>
            </p:cNvSpPr>
            <p:nvPr/>
          </p:nvSpPr>
          <p:spPr bwMode="gray">
            <a:xfrm>
              <a:off x="3582" y="2057"/>
              <a:ext cx="137" cy="171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" name="Norway" descr="© INSCALE GmbH, 15.06.2010"/>
            <p:cNvSpPr>
              <a:spLocks noEditPoints="1"/>
            </p:cNvSpPr>
            <p:nvPr/>
          </p:nvSpPr>
          <p:spPr bwMode="gray">
            <a:xfrm>
              <a:off x="2765" y="1016"/>
              <a:ext cx="345" cy="379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2" name="Nigeria" descr="© INSCALE GmbH, 15.06.2010"/>
            <p:cNvSpPr>
              <a:spLocks/>
            </p:cNvSpPr>
            <p:nvPr/>
          </p:nvSpPr>
          <p:spPr bwMode="gray">
            <a:xfrm>
              <a:off x="2705" y="2285"/>
              <a:ext cx="212" cy="196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3" name="Niger" descr="© INSCALE GmbH, 15.06.2010"/>
            <p:cNvSpPr>
              <a:spLocks/>
            </p:cNvSpPr>
            <p:nvPr/>
          </p:nvSpPr>
          <p:spPr bwMode="gray">
            <a:xfrm>
              <a:off x="2660" y="2089"/>
              <a:ext cx="281" cy="239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" name="Nicaragua" descr="© INSCALE GmbH, 15.06.2010"/>
            <p:cNvSpPr>
              <a:spLocks/>
            </p:cNvSpPr>
            <p:nvPr/>
          </p:nvSpPr>
          <p:spPr bwMode="gray">
            <a:xfrm>
              <a:off x="1085" y="2266"/>
              <a:ext cx="83" cy="84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" name="New Zealand" descr="© INSCALE GmbH, 15.06.2010"/>
            <p:cNvSpPr>
              <a:spLocks noEditPoints="1"/>
            </p:cNvSpPr>
            <p:nvPr/>
          </p:nvSpPr>
          <p:spPr bwMode="gray">
            <a:xfrm>
              <a:off x="5347" y="3270"/>
              <a:ext cx="322" cy="249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" name="Newfoundland" descr="© INSCALE GmbH, 15.06.2010"/>
            <p:cNvSpPr>
              <a:spLocks/>
            </p:cNvSpPr>
            <p:nvPr/>
          </p:nvSpPr>
          <p:spPr bwMode="gray">
            <a:xfrm>
              <a:off x="1732" y="1522"/>
              <a:ext cx="108" cy="97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7" name="Netherlands" descr="© INSCALE GmbH, 15.06.2010"/>
            <p:cNvSpPr>
              <a:spLocks/>
            </p:cNvSpPr>
            <p:nvPr/>
          </p:nvSpPr>
          <p:spPr bwMode="gray">
            <a:xfrm>
              <a:off x="2725" y="1484"/>
              <a:ext cx="69" cy="53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8" name="Nepal" descr="© INSCALE GmbH, 15.06.2010"/>
            <p:cNvSpPr>
              <a:spLocks/>
            </p:cNvSpPr>
            <p:nvPr/>
          </p:nvSpPr>
          <p:spPr bwMode="gray">
            <a:xfrm>
              <a:off x="4054" y="1946"/>
              <a:ext cx="149" cy="84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9" name="Namibia" descr="© INSCALE GmbH, 15.06.2010"/>
            <p:cNvSpPr>
              <a:spLocks/>
            </p:cNvSpPr>
            <p:nvPr/>
          </p:nvSpPr>
          <p:spPr bwMode="gray">
            <a:xfrm>
              <a:off x="2864" y="2915"/>
              <a:ext cx="242" cy="247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0" name="Myanmar" descr="© INSCALE GmbH, 15.06.2010"/>
            <p:cNvSpPr>
              <a:spLocks/>
            </p:cNvSpPr>
            <p:nvPr/>
          </p:nvSpPr>
          <p:spPr bwMode="gray">
            <a:xfrm>
              <a:off x="4288" y="1986"/>
              <a:ext cx="161" cy="380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1" name="Mozambique" descr="© INSCALE GmbH, 15.06.2010"/>
            <p:cNvSpPr>
              <a:spLocks/>
            </p:cNvSpPr>
            <p:nvPr/>
          </p:nvSpPr>
          <p:spPr bwMode="gray">
            <a:xfrm>
              <a:off x="3194" y="2783"/>
              <a:ext cx="194" cy="339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2" name="Morocco" descr="© INSCALE GmbH, 15.06.2010"/>
            <p:cNvSpPr>
              <a:spLocks/>
            </p:cNvSpPr>
            <p:nvPr/>
          </p:nvSpPr>
          <p:spPr bwMode="gray">
            <a:xfrm>
              <a:off x="2430" y="1836"/>
              <a:ext cx="215" cy="168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3" name="Montenegro" descr="© INSCALE GmbH, 15.06.2010"/>
            <p:cNvSpPr>
              <a:spLocks/>
            </p:cNvSpPr>
            <p:nvPr/>
          </p:nvSpPr>
          <p:spPr bwMode="gray">
            <a:xfrm>
              <a:off x="2972" y="1679"/>
              <a:ext cx="29" cy="34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4" name="Mongolia" descr="© INSCALE GmbH, 15.06.2010"/>
            <p:cNvSpPr>
              <a:spLocks/>
            </p:cNvSpPr>
            <p:nvPr/>
          </p:nvSpPr>
          <p:spPr bwMode="gray">
            <a:xfrm>
              <a:off x="4063" y="1508"/>
              <a:ext cx="532" cy="211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5" name="Moldova" descr="© INSCALE GmbH, 15.06.2010"/>
            <p:cNvSpPr>
              <a:spLocks/>
            </p:cNvSpPr>
            <p:nvPr/>
          </p:nvSpPr>
          <p:spPr bwMode="gray">
            <a:xfrm>
              <a:off x="3100" y="1582"/>
              <a:ext cx="55" cy="60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" name="Mexico" descr="© INSCALE GmbH, 15.06.2010"/>
            <p:cNvSpPr>
              <a:spLocks/>
            </p:cNvSpPr>
            <p:nvPr/>
          </p:nvSpPr>
          <p:spPr bwMode="gray">
            <a:xfrm>
              <a:off x="650" y="1902"/>
              <a:ext cx="472" cy="370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7" name="Malta" descr="© INSCALE GmbH, 15.06.2010"/>
            <p:cNvSpPr>
              <a:spLocks/>
            </p:cNvSpPr>
            <p:nvPr/>
          </p:nvSpPr>
          <p:spPr bwMode="gray">
            <a:xfrm>
              <a:off x="2905" y="1829"/>
              <a:ext cx="8" cy="7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8" name="Mauritania" descr="© INSCALE GmbH, 15.06.2010"/>
            <p:cNvSpPr>
              <a:spLocks/>
            </p:cNvSpPr>
            <p:nvPr/>
          </p:nvSpPr>
          <p:spPr bwMode="gray">
            <a:xfrm>
              <a:off x="2357" y="2013"/>
              <a:ext cx="218" cy="255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9" name="Mali" descr="© INSCALE GmbH, 15.06.2010"/>
            <p:cNvSpPr>
              <a:spLocks/>
            </p:cNvSpPr>
            <p:nvPr/>
          </p:nvSpPr>
          <p:spPr bwMode="gray">
            <a:xfrm>
              <a:off x="2437" y="2057"/>
              <a:ext cx="294" cy="305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0" name="Malaysia" descr="© INSCALE GmbH, 15.06.2010"/>
            <p:cNvSpPr>
              <a:spLocks/>
            </p:cNvSpPr>
            <p:nvPr/>
          </p:nvSpPr>
          <p:spPr bwMode="gray">
            <a:xfrm>
              <a:off x="4456" y="2431"/>
              <a:ext cx="78" cy="111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1" name="Malaysia" descr="© INSCALE GmbH, 15.06.2010"/>
            <p:cNvSpPr>
              <a:spLocks/>
            </p:cNvSpPr>
            <p:nvPr/>
          </p:nvSpPr>
          <p:spPr bwMode="gray">
            <a:xfrm>
              <a:off x="4638" y="2418"/>
              <a:ext cx="174" cy="134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82" name="Malawi" descr="© INSCALE GmbH, 15.06.2010"/>
            <p:cNvSpPr>
              <a:spLocks/>
            </p:cNvSpPr>
            <p:nvPr/>
          </p:nvSpPr>
          <p:spPr bwMode="gray">
            <a:xfrm>
              <a:off x="3241" y="2761"/>
              <a:ext cx="59" cy="159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3" name="Madagascar" descr="© INSCALE GmbH, 15.06.2010"/>
            <p:cNvSpPr>
              <a:spLocks/>
            </p:cNvSpPr>
            <p:nvPr/>
          </p:nvSpPr>
          <p:spPr bwMode="gray">
            <a:xfrm>
              <a:off x="3414" y="2820"/>
              <a:ext cx="151" cy="276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4" name="Macedonia" descr="© INSCALE GmbH, 15.06.2010"/>
            <p:cNvSpPr>
              <a:spLocks/>
            </p:cNvSpPr>
            <p:nvPr/>
          </p:nvSpPr>
          <p:spPr bwMode="gray">
            <a:xfrm>
              <a:off x="3008" y="1703"/>
              <a:ext cx="42" cy="32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5" name="Luxembourg" descr="© INSCALE GmbH, 15.06.2010"/>
            <p:cNvSpPr>
              <a:spLocks/>
            </p:cNvSpPr>
            <p:nvPr/>
          </p:nvSpPr>
          <p:spPr bwMode="gray">
            <a:xfrm>
              <a:off x="2767" y="1549"/>
              <a:ext cx="13" cy="11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" name="Lithuania" descr="© INSCALE GmbH, 15.06.2010"/>
            <p:cNvSpPr>
              <a:spLocks/>
            </p:cNvSpPr>
            <p:nvPr/>
          </p:nvSpPr>
          <p:spPr bwMode="gray">
            <a:xfrm>
              <a:off x="3001" y="1425"/>
              <a:ext cx="86" cy="50"/>
            </a:xfrm>
            <a:custGeom>
              <a:avLst/>
              <a:gdLst>
                <a:gd name="T0" fmla="*/ 2147483647 w 342"/>
                <a:gd name="T1" fmla="*/ 2147483647 h 198"/>
                <a:gd name="T2" fmla="*/ 2147483647 w 342"/>
                <a:gd name="T3" fmla="*/ 2147483647 h 198"/>
                <a:gd name="T4" fmla="*/ 2147483647 w 342"/>
                <a:gd name="T5" fmla="*/ 2147483647 h 198"/>
                <a:gd name="T6" fmla="*/ 2147483647 w 342"/>
                <a:gd name="T7" fmla="*/ 2147483647 h 198"/>
                <a:gd name="T8" fmla="*/ 2147483647 w 342"/>
                <a:gd name="T9" fmla="*/ 2147483647 h 198"/>
                <a:gd name="T10" fmla="*/ 2147483647 w 342"/>
                <a:gd name="T11" fmla="*/ 2147483647 h 198"/>
                <a:gd name="T12" fmla="*/ 2147483647 w 342"/>
                <a:gd name="T13" fmla="*/ 2147483647 h 198"/>
                <a:gd name="T14" fmla="*/ 2147483647 w 342"/>
                <a:gd name="T15" fmla="*/ 2147483647 h 198"/>
                <a:gd name="T16" fmla="*/ 2147483647 w 342"/>
                <a:gd name="T17" fmla="*/ 2147483647 h 198"/>
                <a:gd name="T18" fmla="*/ 2147483647 w 342"/>
                <a:gd name="T19" fmla="*/ 2147483647 h 198"/>
                <a:gd name="T20" fmla="*/ 2147483647 w 342"/>
                <a:gd name="T21" fmla="*/ 2147483647 h 198"/>
                <a:gd name="T22" fmla="*/ 2147483647 w 342"/>
                <a:gd name="T23" fmla="*/ 2147483647 h 198"/>
                <a:gd name="T24" fmla="*/ 2147483647 w 342"/>
                <a:gd name="T25" fmla="*/ 0 h 198"/>
                <a:gd name="T26" fmla="*/ 2147483647 w 342"/>
                <a:gd name="T27" fmla="*/ 2147483647 h 198"/>
                <a:gd name="T28" fmla="*/ 0 w 342"/>
                <a:gd name="T29" fmla="*/ 2147483647 h 198"/>
                <a:gd name="T30" fmla="*/ 2147483647 w 342"/>
                <a:gd name="T31" fmla="*/ 2147483647 h 198"/>
                <a:gd name="T32" fmla="*/ 2147483647 w 342"/>
                <a:gd name="T33" fmla="*/ 2147483647 h 198"/>
                <a:gd name="T34" fmla="*/ 2147483647 w 342"/>
                <a:gd name="T35" fmla="*/ 2147483647 h 198"/>
                <a:gd name="T36" fmla="*/ 2147483647 w 342"/>
                <a:gd name="T37" fmla="*/ 2147483647 h 198"/>
                <a:gd name="T38" fmla="*/ 2147483647 w 342"/>
                <a:gd name="T39" fmla="*/ 2147483647 h 198"/>
                <a:gd name="T40" fmla="*/ 2147483647 w 342"/>
                <a:gd name="T41" fmla="*/ 2147483647 h 198"/>
                <a:gd name="T42" fmla="*/ 2147483647 w 342"/>
                <a:gd name="T43" fmla="*/ 2147483647 h 198"/>
                <a:gd name="T44" fmla="*/ 2147483647 w 342"/>
                <a:gd name="T45" fmla="*/ 2147483647 h 198"/>
                <a:gd name="T46" fmla="*/ 2147483647 w 342"/>
                <a:gd name="T47" fmla="*/ 2147483647 h 198"/>
                <a:gd name="T48" fmla="*/ 2147483647 w 342"/>
                <a:gd name="T49" fmla="*/ 2147483647 h 198"/>
                <a:gd name="T50" fmla="*/ 2147483647 w 342"/>
                <a:gd name="T51" fmla="*/ 2147483647 h 198"/>
                <a:gd name="T52" fmla="*/ 2147483647 w 342"/>
                <a:gd name="T53" fmla="*/ 2147483647 h 198"/>
                <a:gd name="T54" fmla="*/ 2147483647 w 342"/>
                <a:gd name="T55" fmla="*/ 2147483647 h 198"/>
                <a:gd name="T56" fmla="*/ 2147483647 w 342"/>
                <a:gd name="T57" fmla="*/ 2147483647 h 198"/>
                <a:gd name="T58" fmla="*/ 2147483647 w 342"/>
                <a:gd name="T59" fmla="*/ 2147483647 h 198"/>
                <a:gd name="T60" fmla="*/ 2147483647 w 342"/>
                <a:gd name="T61" fmla="*/ 2147483647 h 198"/>
                <a:gd name="T62" fmla="*/ 2147483647 w 342"/>
                <a:gd name="T63" fmla="*/ 2147483647 h 198"/>
                <a:gd name="T64" fmla="*/ 2147483647 w 342"/>
                <a:gd name="T65" fmla="*/ 2147483647 h 198"/>
                <a:gd name="T66" fmla="*/ 2147483647 w 342"/>
                <a:gd name="T67" fmla="*/ 2147483647 h 198"/>
                <a:gd name="T68" fmla="*/ 2147483647 w 342"/>
                <a:gd name="T69" fmla="*/ 2147483647 h 198"/>
                <a:gd name="T70" fmla="*/ 2147483647 w 342"/>
                <a:gd name="T71" fmla="*/ 2147483647 h 198"/>
                <a:gd name="T72" fmla="*/ 2147483647 w 342"/>
                <a:gd name="T73" fmla="*/ 2147483647 h 198"/>
                <a:gd name="T74" fmla="*/ 2147483647 w 342"/>
                <a:gd name="T75" fmla="*/ 2147483647 h 198"/>
                <a:gd name="T76" fmla="*/ 2147483647 w 342"/>
                <a:gd name="T77" fmla="*/ 2147483647 h 198"/>
                <a:gd name="T78" fmla="*/ 2147483647 w 342"/>
                <a:gd name="T79" fmla="*/ 2147483647 h 198"/>
                <a:gd name="T80" fmla="*/ 2147483647 w 342"/>
                <a:gd name="T81" fmla="*/ 2147483647 h 198"/>
                <a:gd name="T82" fmla="*/ 2147483647 w 342"/>
                <a:gd name="T83" fmla="*/ 2147483647 h 198"/>
                <a:gd name="T84" fmla="*/ 2147483647 w 342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2"/>
                <a:gd name="T130" fmla="*/ 0 h 198"/>
                <a:gd name="T131" fmla="*/ 342 w 342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2" h="198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7" name="Liechtenstein" descr="© INSCALE GmbH, 15.06.2010"/>
            <p:cNvSpPr>
              <a:spLocks/>
            </p:cNvSpPr>
            <p:nvPr/>
          </p:nvSpPr>
          <p:spPr bwMode="gray">
            <a:xfrm>
              <a:off x="2824" y="1604"/>
              <a:ext cx="4" cy="6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8" name="Libya" descr="© INSCALE GmbH, 15.06.2010"/>
            <p:cNvSpPr>
              <a:spLocks/>
            </p:cNvSpPr>
            <p:nvPr/>
          </p:nvSpPr>
          <p:spPr bwMode="gray">
            <a:xfrm>
              <a:off x="2822" y="1890"/>
              <a:ext cx="279" cy="281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9" name="Liberia" descr="© INSCALE GmbH, 15.06.2010"/>
            <p:cNvSpPr>
              <a:spLocks/>
            </p:cNvSpPr>
            <p:nvPr/>
          </p:nvSpPr>
          <p:spPr bwMode="gray">
            <a:xfrm>
              <a:off x="2443" y="2393"/>
              <a:ext cx="78" cy="88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0" name="Lesotho" descr="© INSCALE GmbH, 15.06.2010"/>
            <p:cNvSpPr>
              <a:spLocks/>
            </p:cNvSpPr>
            <p:nvPr/>
          </p:nvSpPr>
          <p:spPr bwMode="gray">
            <a:xfrm>
              <a:off x="3130" y="3154"/>
              <a:ext cx="42" cy="41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1" name="Lebanon" descr="© INSCALE GmbH, 15.06.2010"/>
            <p:cNvSpPr>
              <a:spLocks/>
            </p:cNvSpPr>
            <p:nvPr/>
          </p:nvSpPr>
          <p:spPr bwMode="gray">
            <a:xfrm>
              <a:off x="3261" y="1861"/>
              <a:ext cx="27" cy="40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2" name="Latvia" descr="© INSCALE GmbH, 15.06.2010"/>
            <p:cNvSpPr>
              <a:spLocks/>
            </p:cNvSpPr>
            <p:nvPr/>
          </p:nvSpPr>
          <p:spPr bwMode="gray">
            <a:xfrm>
              <a:off x="2999" y="1394"/>
              <a:ext cx="108" cy="46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3" name="Laos" descr="© INSCALE GmbH, 15.06.2010"/>
            <p:cNvSpPr>
              <a:spLocks/>
            </p:cNvSpPr>
            <p:nvPr/>
          </p:nvSpPr>
          <p:spPr bwMode="gray">
            <a:xfrm>
              <a:off x="4431" y="2109"/>
              <a:ext cx="152" cy="176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4" name="Kyrgyzstan" descr="© INSCALE GmbH, 15.06.2010"/>
            <p:cNvSpPr>
              <a:spLocks/>
            </p:cNvSpPr>
            <p:nvPr/>
          </p:nvSpPr>
          <p:spPr bwMode="gray">
            <a:xfrm>
              <a:off x="3822" y="1688"/>
              <a:ext cx="170" cy="79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5" name="Kuwait" descr="© INSCALE GmbH, 15.06.2010"/>
            <p:cNvSpPr>
              <a:spLocks/>
            </p:cNvSpPr>
            <p:nvPr/>
          </p:nvSpPr>
          <p:spPr bwMode="gray">
            <a:xfrm>
              <a:off x="3471" y="1955"/>
              <a:ext cx="35" cy="31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6" name="Korea, South" descr="© INSCALE GmbH, 15.06.2010"/>
            <p:cNvSpPr>
              <a:spLocks noEditPoints="1"/>
            </p:cNvSpPr>
            <p:nvPr/>
          </p:nvSpPr>
          <p:spPr bwMode="gray">
            <a:xfrm>
              <a:off x="4795" y="1782"/>
              <a:ext cx="69" cy="108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7" name="Korea, North" descr="© INSCALE GmbH, 15.06.2010"/>
            <p:cNvSpPr>
              <a:spLocks/>
            </p:cNvSpPr>
            <p:nvPr/>
          </p:nvSpPr>
          <p:spPr bwMode="gray">
            <a:xfrm>
              <a:off x="4737" y="1693"/>
              <a:ext cx="83" cy="106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8" name="Kenya" descr="© INSCALE GmbH, 15.06.2010"/>
            <p:cNvSpPr>
              <a:spLocks/>
            </p:cNvSpPr>
            <p:nvPr/>
          </p:nvSpPr>
          <p:spPr bwMode="gray">
            <a:xfrm>
              <a:off x="3269" y="2473"/>
              <a:ext cx="142" cy="193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9" name="Kazakhstan" descr="© INSCALE GmbH, 15.06.2010"/>
            <p:cNvSpPr>
              <a:spLocks noEditPoints="1"/>
            </p:cNvSpPr>
            <p:nvPr/>
          </p:nvSpPr>
          <p:spPr bwMode="gray">
            <a:xfrm>
              <a:off x="3414" y="1446"/>
              <a:ext cx="638" cy="295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0" name="Jordan" descr="© INSCALE GmbH, 15.06.2010"/>
            <p:cNvSpPr>
              <a:spLocks/>
            </p:cNvSpPr>
            <p:nvPr/>
          </p:nvSpPr>
          <p:spPr bwMode="gray">
            <a:xfrm>
              <a:off x="3269" y="1889"/>
              <a:ext cx="71" cy="85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1" name="Jamaica" descr="© INSCALE GmbH, 15.06.2010"/>
            <p:cNvSpPr>
              <a:spLocks/>
            </p:cNvSpPr>
            <p:nvPr/>
          </p:nvSpPr>
          <p:spPr bwMode="gray">
            <a:xfrm>
              <a:off x="1260" y="2193"/>
              <a:ext cx="40" cy="13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2" name="Japan" descr="© INSCALE GmbH, 15.06.2010"/>
            <p:cNvSpPr>
              <a:spLocks noEditPoints="1"/>
            </p:cNvSpPr>
            <p:nvPr/>
          </p:nvSpPr>
          <p:spPr bwMode="gray">
            <a:xfrm>
              <a:off x="4834" y="1641"/>
              <a:ext cx="222" cy="433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" name="Italy" descr="© INSCALE GmbH, 15.06.2010"/>
            <p:cNvSpPr>
              <a:spLocks noEditPoints="1"/>
            </p:cNvSpPr>
            <p:nvPr/>
          </p:nvSpPr>
          <p:spPr bwMode="gray">
            <a:xfrm>
              <a:off x="2779" y="1608"/>
              <a:ext cx="197" cy="211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" name="Israel" descr="© INSCALE GmbH, 15.06.2010"/>
            <p:cNvSpPr>
              <a:spLocks/>
            </p:cNvSpPr>
            <p:nvPr/>
          </p:nvSpPr>
          <p:spPr bwMode="gray">
            <a:xfrm>
              <a:off x="3254" y="1886"/>
              <a:ext cx="26" cy="81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" name="Ireland" descr="© INSCALE GmbH, 15.06.2010"/>
            <p:cNvSpPr>
              <a:spLocks/>
            </p:cNvSpPr>
            <p:nvPr/>
          </p:nvSpPr>
          <p:spPr bwMode="gray">
            <a:xfrm>
              <a:off x="2520" y="1448"/>
              <a:ext cx="71" cy="75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6" name="Iraq" descr="© INSCALE GmbH, 15.06.2010"/>
            <p:cNvSpPr>
              <a:spLocks/>
            </p:cNvSpPr>
            <p:nvPr/>
          </p:nvSpPr>
          <p:spPr bwMode="gray">
            <a:xfrm>
              <a:off x="3328" y="1807"/>
              <a:ext cx="174" cy="167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" name="Iran" descr="© INSCALE GmbH, 15.06.2010"/>
            <p:cNvSpPr>
              <a:spLocks/>
            </p:cNvSpPr>
            <p:nvPr/>
          </p:nvSpPr>
          <p:spPr bwMode="gray">
            <a:xfrm>
              <a:off x="3402" y="1756"/>
              <a:ext cx="365" cy="299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8" name="Indonesia" descr="© INSCALE GmbH, 15.06.2010"/>
            <p:cNvSpPr>
              <a:spLocks noEditPoints="1"/>
            </p:cNvSpPr>
            <p:nvPr/>
          </p:nvSpPr>
          <p:spPr bwMode="gray">
            <a:xfrm>
              <a:off x="4371" y="2453"/>
              <a:ext cx="828" cy="330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9" name="India" descr="© INSCALE GmbH, 15.06.2010"/>
            <p:cNvSpPr>
              <a:spLocks noEditPoints="1"/>
            </p:cNvSpPr>
            <p:nvPr/>
          </p:nvSpPr>
          <p:spPr bwMode="gray">
            <a:xfrm>
              <a:off x="3864" y="1833"/>
              <a:ext cx="495" cy="598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0" name="Iceland" descr="© INSCALE GmbH, 15.06.2010"/>
            <p:cNvSpPr>
              <a:spLocks/>
            </p:cNvSpPr>
            <p:nvPr/>
          </p:nvSpPr>
          <p:spPr bwMode="gray">
            <a:xfrm>
              <a:off x="2367" y="1239"/>
              <a:ext cx="145" cy="56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1" name="Hungary" descr="© INSCALE GmbH, 15.06.2010"/>
            <p:cNvSpPr>
              <a:spLocks/>
            </p:cNvSpPr>
            <p:nvPr/>
          </p:nvSpPr>
          <p:spPr bwMode="gray">
            <a:xfrm>
              <a:off x="2934" y="1580"/>
              <a:ext cx="108" cy="56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2" name="Honduras" descr="© INSCALE GmbH, 15.06.2010"/>
            <p:cNvSpPr>
              <a:spLocks/>
            </p:cNvSpPr>
            <p:nvPr/>
          </p:nvSpPr>
          <p:spPr bwMode="gray">
            <a:xfrm>
              <a:off x="1058" y="2242"/>
              <a:ext cx="113" cy="62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3" name="Haiti" descr="© INSCALE GmbH, 15.06.2010"/>
            <p:cNvSpPr>
              <a:spLocks/>
            </p:cNvSpPr>
            <p:nvPr/>
          </p:nvSpPr>
          <p:spPr bwMode="gray">
            <a:xfrm>
              <a:off x="1335" y="2163"/>
              <a:ext cx="50" cy="39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4" name="Guyane (French Guiana)" descr="© INSCALE GmbH, 15.06.2010"/>
            <p:cNvSpPr>
              <a:spLocks/>
            </p:cNvSpPr>
            <p:nvPr/>
          </p:nvSpPr>
          <p:spPr bwMode="gray">
            <a:xfrm>
              <a:off x="1668" y="2451"/>
              <a:ext cx="52" cy="75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5" name="Guyana" descr="© INSCALE GmbH, 15.06.2010"/>
            <p:cNvSpPr>
              <a:spLocks/>
            </p:cNvSpPr>
            <p:nvPr/>
          </p:nvSpPr>
          <p:spPr bwMode="gray">
            <a:xfrm>
              <a:off x="1547" y="2396"/>
              <a:ext cx="83" cy="148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6" name="Guinea-Bissau" descr="© INSCALE GmbH, 15.06.2010"/>
            <p:cNvSpPr>
              <a:spLocks/>
            </p:cNvSpPr>
            <p:nvPr/>
          </p:nvSpPr>
          <p:spPr bwMode="gray">
            <a:xfrm>
              <a:off x="2363" y="2308"/>
              <a:ext cx="47" cy="40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7" name="Guinea" descr="© INSCALE GmbH, 15.06.2010"/>
            <p:cNvSpPr>
              <a:spLocks/>
            </p:cNvSpPr>
            <p:nvPr/>
          </p:nvSpPr>
          <p:spPr bwMode="gray">
            <a:xfrm>
              <a:off x="2386" y="2310"/>
              <a:ext cx="132" cy="112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8" name="Guatemala" descr="© INSCALE GmbH, 15.06.2010"/>
            <p:cNvSpPr>
              <a:spLocks/>
            </p:cNvSpPr>
            <p:nvPr/>
          </p:nvSpPr>
          <p:spPr bwMode="gray">
            <a:xfrm>
              <a:off x="1005" y="2203"/>
              <a:ext cx="75" cy="85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9" name="Greenland" descr="© INSCALE GmbH, 15.06.2010"/>
            <p:cNvSpPr>
              <a:spLocks noEditPoints="1"/>
            </p:cNvSpPr>
            <p:nvPr/>
          </p:nvSpPr>
          <p:spPr bwMode="gray">
            <a:xfrm>
              <a:off x="1880" y="975"/>
              <a:ext cx="710" cy="387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0" name="Greece" descr="© INSCALE GmbH, 15.06.2010"/>
            <p:cNvSpPr>
              <a:spLocks noEditPoints="1"/>
            </p:cNvSpPr>
            <p:nvPr/>
          </p:nvSpPr>
          <p:spPr bwMode="gray">
            <a:xfrm>
              <a:off x="3007" y="1716"/>
              <a:ext cx="135" cy="140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1" name="Ghana" descr="© INSCALE GmbH, 15.06.2010"/>
            <p:cNvSpPr>
              <a:spLocks/>
            </p:cNvSpPr>
            <p:nvPr/>
          </p:nvSpPr>
          <p:spPr bwMode="gray">
            <a:xfrm>
              <a:off x="2594" y="2342"/>
              <a:ext cx="83" cy="131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2" name="Germany" descr="© INSCALE GmbH, 15.06.2010"/>
            <p:cNvSpPr>
              <a:spLocks/>
            </p:cNvSpPr>
            <p:nvPr/>
          </p:nvSpPr>
          <p:spPr bwMode="gray">
            <a:xfrm>
              <a:off x="2771" y="1455"/>
              <a:ext cx="143" cy="149"/>
            </a:xfrm>
            <a:custGeom>
              <a:avLst/>
              <a:gdLst>
                <a:gd name="T0" fmla="*/ 2147483647 w 564"/>
                <a:gd name="T1" fmla="*/ 2147483647 h 588"/>
                <a:gd name="T2" fmla="*/ 2147483647 w 564"/>
                <a:gd name="T3" fmla="*/ 2147483647 h 588"/>
                <a:gd name="T4" fmla="*/ 2147483647 w 564"/>
                <a:gd name="T5" fmla="*/ 2147483647 h 588"/>
                <a:gd name="T6" fmla="*/ 2147483647 w 564"/>
                <a:gd name="T7" fmla="*/ 2147483647 h 588"/>
                <a:gd name="T8" fmla="*/ 2147483647 w 564"/>
                <a:gd name="T9" fmla="*/ 2147483647 h 588"/>
                <a:gd name="T10" fmla="*/ 2147483647 w 564"/>
                <a:gd name="T11" fmla="*/ 2147483647 h 588"/>
                <a:gd name="T12" fmla="*/ 2147483647 w 564"/>
                <a:gd name="T13" fmla="*/ 2147483647 h 588"/>
                <a:gd name="T14" fmla="*/ 2147483647 w 564"/>
                <a:gd name="T15" fmla="*/ 2147483647 h 588"/>
                <a:gd name="T16" fmla="*/ 2147483647 w 564"/>
                <a:gd name="T17" fmla="*/ 2147483647 h 588"/>
                <a:gd name="T18" fmla="*/ 2147483647 w 564"/>
                <a:gd name="T19" fmla="*/ 2147483647 h 588"/>
                <a:gd name="T20" fmla="*/ 2147483647 w 564"/>
                <a:gd name="T21" fmla="*/ 2147483647 h 588"/>
                <a:gd name="T22" fmla="*/ 2147483647 w 564"/>
                <a:gd name="T23" fmla="*/ 2147483647 h 588"/>
                <a:gd name="T24" fmla="*/ 2147483647 w 564"/>
                <a:gd name="T25" fmla="*/ 2147483647 h 588"/>
                <a:gd name="T26" fmla="*/ 2147483647 w 564"/>
                <a:gd name="T27" fmla="*/ 2147483647 h 588"/>
                <a:gd name="T28" fmla="*/ 2147483647 w 564"/>
                <a:gd name="T29" fmla="*/ 2147483647 h 588"/>
                <a:gd name="T30" fmla="*/ 2147483647 w 564"/>
                <a:gd name="T31" fmla="*/ 2147483647 h 588"/>
                <a:gd name="T32" fmla="*/ 2147483647 w 564"/>
                <a:gd name="T33" fmla="*/ 2147483647 h 588"/>
                <a:gd name="T34" fmla="*/ 2147483647 w 564"/>
                <a:gd name="T35" fmla="*/ 2147483647 h 588"/>
                <a:gd name="T36" fmla="*/ 2147483647 w 564"/>
                <a:gd name="T37" fmla="*/ 2147483647 h 588"/>
                <a:gd name="T38" fmla="*/ 2147483647 w 564"/>
                <a:gd name="T39" fmla="*/ 2147483647 h 588"/>
                <a:gd name="T40" fmla="*/ 2147483647 w 564"/>
                <a:gd name="T41" fmla="*/ 2147483647 h 588"/>
                <a:gd name="T42" fmla="*/ 2147483647 w 564"/>
                <a:gd name="T43" fmla="*/ 2147483647 h 588"/>
                <a:gd name="T44" fmla="*/ 2147483647 w 564"/>
                <a:gd name="T45" fmla="*/ 2147483647 h 588"/>
                <a:gd name="T46" fmla="*/ 2147483647 w 564"/>
                <a:gd name="T47" fmla="*/ 2147483647 h 588"/>
                <a:gd name="T48" fmla="*/ 2147483647 w 564"/>
                <a:gd name="T49" fmla="*/ 2147483647 h 588"/>
                <a:gd name="T50" fmla="*/ 2147483647 w 564"/>
                <a:gd name="T51" fmla="*/ 2147483647 h 588"/>
                <a:gd name="T52" fmla="*/ 2147483647 w 564"/>
                <a:gd name="T53" fmla="*/ 2147483647 h 588"/>
                <a:gd name="T54" fmla="*/ 2147483647 w 564"/>
                <a:gd name="T55" fmla="*/ 2147483647 h 588"/>
                <a:gd name="T56" fmla="*/ 2147483647 w 564"/>
                <a:gd name="T57" fmla="*/ 2147483647 h 588"/>
                <a:gd name="T58" fmla="*/ 2147483647 w 564"/>
                <a:gd name="T59" fmla="*/ 2147483647 h 588"/>
                <a:gd name="T60" fmla="*/ 2147483647 w 564"/>
                <a:gd name="T61" fmla="*/ 2147483647 h 588"/>
                <a:gd name="T62" fmla="*/ 2147483647 w 564"/>
                <a:gd name="T63" fmla="*/ 2147483647 h 588"/>
                <a:gd name="T64" fmla="*/ 2147483647 w 564"/>
                <a:gd name="T65" fmla="*/ 2147483647 h 588"/>
                <a:gd name="T66" fmla="*/ 2147483647 w 564"/>
                <a:gd name="T67" fmla="*/ 2147483647 h 588"/>
                <a:gd name="T68" fmla="*/ 2147483647 w 564"/>
                <a:gd name="T69" fmla="*/ 2147483647 h 588"/>
                <a:gd name="T70" fmla="*/ 2147483647 w 564"/>
                <a:gd name="T71" fmla="*/ 2147483647 h 588"/>
                <a:gd name="T72" fmla="*/ 2147483647 w 564"/>
                <a:gd name="T73" fmla="*/ 2147483647 h 588"/>
                <a:gd name="T74" fmla="*/ 2147483647 w 564"/>
                <a:gd name="T75" fmla="*/ 2147483647 h 588"/>
                <a:gd name="T76" fmla="*/ 2147483647 w 564"/>
                <a:gd name="T77" fmla="*/ 2147483647 h 588"/>
                <a:gd name="T78" fmla="*/ 2147483647 w 564"/>
                <a:gd name="T79" fmla="*/ 2147483647 h 588"/>
                <a:gd name="T80" fmla="*/ 2147483647 w 564"/>
                <a:gd name="T81" fmla="*/ 2147483647 h 588"/>
                <a:gd name="T82" fmla="*/ 2147483647 w 564"/>
                <a:gd name="T83" fmla="*/ 0 h 588"/>
                <a:gd name="T84" fmla="*/ 2147483647 w 564"/>
                <a:gd name="T85" fmla="*/ 2147483647 h 588"/>
                <a:gd name="T86" fmla="*/ 2147483647 w 564"/>
                <a:gd name="T87" fmla="*/ 2147483647 h 588"/>
                <a:gd name="T88" fmla="*/ 2147483647 w 564"/>
                <a:gd name="T89" fmla="*/ 2147483647 h 588"/>
                <a:gd name="T90" fmla="*/ 2147483647 w 564"/>
                <a:gd name="T91" fmla="*/ 2147483647 h 588"/>
                <a:gd name="T92" fmla="*/ 2147483647 w 564"/>
                <a:gd name="T93" fmla="*/ 2147483647 h 588"/>
                <a:gd name="T94" fmla="*/ 2147483647 w 564"/>
                <a:gd name="T95" fmla="*/ 2147483647 h 588"/>
                <a:gd name="T96" fmla="*/ 2147483647 w 564"/>
                <a:gd name="T97" fmla="*/ 2147483647 h 588"/>
                <a:gd name="T98" fmla="*/ 2147483647 w 564"/>
                <a:gd name="T99" fmla="*/ 2147483647 h 588"/>
                <a:gd name="T100" fmla="*/ 2147483647 w 564"/>
                <a:gd name="T101" fmla="*/ 2147483647 h 588"/>
                <a:gd name="T102" fmla="*/ 2147483647 w 564"/>
                <a:gd name="T103" fmla="*/ 2147483647 h 588"/>
                <a:gd name="T104" fmla="*/ 0 w 564"/>
                <a:gd name="T105" fmla="*/ 2147483647 h 588"/>
                <a:gd name="T106" fmla="*/ 2147483647 w 564"/>
                <a:gd name="T107" fmla="*/ 2147483647 h 588"/>
                <a:gd name="T108" fmla="*/ 2147483647 w 564"/>
                <a:gd name="T109" fmla="*/ 2147483647 h 588"/>
                <a:gd name="T110" fmla="*/ 2147483647 w 564"/>
                <a:gd name="T111" fmla="*/ 2147483647 h 5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588"/>
                <a:gd name="T170" fmla="*/ 564 w 564"/>
                <a:gd name="T171" fmla="*/ 588 h 5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588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3" name="Georgia" descr="© INSCALE GmbH, 15.06.2010"/>
            <p:cNvSpPr>
              <a:spLocks/>
            </p:cNvSpPr>
            <p:nvPr/>
          </p:nvSpPr>
          <p:spPr bwMode="gray">
            <a:xfrm>
              <a:off x="3325" y="1679"/>
              <a:ext cx="117" cy="53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" name="The Gambia" descr="© INSCALE GmbH, 15.06.2010"/>
            <p:cNvSpPr>
              <a:spLocks/>
            </p:cNvSpPr>
            <p:nvPr/>
          </p:nvSpPr>
          <p:spPr bwMode="gray">
            <a:xfrm>
              <a:off x="2355" y="2287"/>
              <a:ext cx="54" cy="13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5" name="Gabon" descr="© INSCALE GmbH, 15.06.2010"/>
            <p:cNvSpPr>
              <a:spLocks/>
            </p:cNvSpPr>
            <p:nvPr/>
          </p:nvSpPr>
          <p:spPr bwMode="gray">
            <a:xfrm>
              <a:off x="2811" y="2519"/>
              <a:ext cx="106" cy="130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6" name="France" descr="© INSCALE GmbH, 15.06.2010"/>
            <p:cNvSpPr>
              <a:spLocks noEditPoints="1"/>
            </p:cNvSpPr>
            <p:nvPr/>
          </p:nvSpPr>
          <p:spPr bwMode="gray">
            <a:xfrm>
              <a:off x="2597" y="1527"/>
              <a:ext cx="231" cy="199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7" name="Finland" descr="© INSCALE GmbH, 15.06.2010"/>
            <p:cNvSpPr>
              <a:spLocks/>
            </p:cNvSpPr>
            <p:nvPr/>
          </p:nvSpPr>
          <p:spPr bwMode="gray">
            <a:xfrm>
              <a:off x="2976" y="1178"/>
              <a:ext cx="160" cy="182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8" name="Ethiopia" descr="© INSCALE GmbH, 15.06.2010"/>
            <p:cNvSpPr>
              <a:spLocks/>
            </p:cNvSpPr>
            <p:nvPr/>
          </p:nvSpPr>
          <p:spPr bwMode="gray">
            <a:xfrm>
              <a:off x="3250" y="2265"/>
              <a:ext cx="268" cy="234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9" name="Estonia" descr="© INSCALE GmbH, 15.06.2010"/>
            <p:cNvSpPr>
              <a:spLocks noEditPoints="1"/>
            </p:cNvSpPr>
            <p:nvPr/>
          </p:nvSpPr>
          <p:spPr bwMode="gray">
            <a:xfrm>
              <a:off x="3008" y="1366"/>
              <a:ext cx="88" cy="39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0" name="Eritrea" descr="© INSCALE GmbH, 15.06.2010"/>
            <p:cNvSpPr>
              <a:spLocks/>
            </p:cNvSpPr>
            <p:nvPr/>
          </p:nvSpPr>
          <p:spPr bwMode="gray">
            <a:xfrm>
              <a:off x="3306" y="2200"/>
              <a:ext cx="122" cy="116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1" name="Equatorial Guinea" descr="© INSCALE GmbH, 15.06.2010"/>
            <p:cNvSpPr>
              <a:spLocks/>
            </p:cNvSpPr>
            <p:nvPr/>
          </p:nvSpPr>
          <p:spPr bwMode="gray">
            <a:xfrm>
              <a:off x="2822" y="2521"/>
              <a:ext cx="37" cy="28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2" name="El Salvador" descr="© INSCALE GmbH, 15.06.2010"/>
            <p:cNvSpPr>
              <a:spLocks/>
            </p:cNvSpPr>
            <p:nvPr/>
          </p:nvSpPr>
          <p:spPr bwMode="gray">
            <a:xfrm>
              <a:off x="1040" y="2274"/>
              <a:ext cx="43" cy="28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3" name="Egypt" descr="© INSCALE GmbH, 15.06.2010"/>
            <p:cNvSpPr>
              <a:spLocks/>
            </p:cNvSpPr>
            <p:nvPr/>
          </p:nvSpPr>
          <p:spPr bwMode="gray">
            <a:xfrm>
              <a:off x="3089" y="1922"/>
              <a:ext cx="200" cy="204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4" name="Ecuador" descr="© INSCALE GmbH, 15.06.2010"/>
            <p:cNvSpPr>
              <a:spLocks noEditPoints="1"/>
            </p:cNvSpPr>
            <p:nvPr/>
          </p:nvSpPr>
          <p:spPr bwMode="gray">
            <a:xfrm>
              <a:off x="1191" y="2536"/>
              <a:ext cx="105" cy="134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5" name="East Timor" descr="© INSCALE GmbH, 15.06.2010"/>
            <p:cNvSpPr>
              <a:spLocks noEditPoints="1"/>
            </p:cNvSpPr>
            <p:nvPr/>
          </p:nvSpPr>
          <p:spPr bwMode="gray">
            <a:xfrm>
              <a:off x="4886" y="2737"/>
              <a:ext cx="63" cy="30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6" name="Dominican Republic" descr="© INSCALE GmbH, 15.06.2010"/>
            <p:cNvSpPr>
              <a:spLocks/>
            </p:cNvSpPr>
            <p:nvPr/>
          </p:nvSpPr>
          <p:spPr bwMode="gray">
            <a:xfrm>
              <a:off x="1378" y="2163"/>
              <a:ext cx="63" cy="42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7" name="Djibouti" descr="© INSCALE GmbH, 15.06.2010"/>
            <p:cNvSpPr>
              <a:spLocks/>
            </p:cNvSpPr>
            <p:nvPr/>
          </p:nvSpPr>
          <p:spPr bwMode="gray">
            <a:xfrm>
              <a:off x="3403" y="2310"/>
              <a:ext cx="30" cy="35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8" name="Denmark" descr="© INSCALE GmbH, 15.06.2010"/>
            <p:cNvSpPr>
              <a:spLocks noEditPoints="1"/>
            </p:cNvSpPr>
            <p:nvPr/>
          </p:nvSpPr>
          <p:spPr bwMode="gray">
            <a:xfrm>
              <a:off x="2806" y="1403"/>
              <a:ext cx="70" cy="60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9" name="Czech Republic" descr="© INSCALE GmbH, 15.06.2010"/>
            <p:cNvSpPr>
              <a:spLocks/>
            </p:cNvSpPr>
            <p:nvPr/>
          </p:nvSpPr>
          <p:spPr bwMode="gray">
            <a:xfrm>
              <a:off x="2868" y="1531"/>
              <a:ext cx="107" cy="49"/>
            </a:xfrm>
            <a:custGeom>
              <a:avLst/>
              <a:gdLst>
                <a:gd name="T0" fmla="*/ 2147483647 w 420"/>
                <a:gd name="T1" fmla="*/ 2147483647 h 192"/>
                <a:gd name="T2" fmla="*/ 2147483647 w 420"/>
                <a:gd name="T3" fmla="*/ 2147483647 h 192"/>
                <a:gd name="T4" fmla="*/ 2147483647 w 420"/>
                <a:gd name="T5" fmla="*/ 2147483647 h 192"/>
                <a:gd name="T6" fmla="*/ 2147483647 w 420"/>
                <a:gd name="T7" fmla="*/ 2147483647 h 192"/>
                <a:gd name="T8" fmla="*/ 2147483647 w 420"/>
                <a:gd name="T9" fmla="*/ 2147483647 h 192"/>
                <a:gd name="T10" fmla="*/ 2147483647 w 420"/>
                <a:gd name="T11" fmla="*/ 2147483647 h 192"/>
                <a:gd name="T12" fmla="*/ 2147483647 w 420"/>
                <a:gd name="T13" fmla="*/ 2147483647 h 192"/>
                <a:gd name="T14" fmla="*/ 2147483647 w 420"/>
                <a:gd name="T15" fmla="*/ 2147483647 h 192"/>
                <a:gd name="T16" fmla="*/ 2147483647 w 420"/>
                <a:gd name="T17" fmla="*/ 2147483647 h 192"/>
                <a:gd name="T18" fmla="*/ 2147483647 w 420"/>
                <a:gd name="T19" fmla="*/ 2147483647 h 192"/>
                <a:gd name="T20" fmla="*/ 2147483647 w 420"/>
                <a:gd name="T21" fmla="*/ 2147483647 h 192"/>
                <a:gd name="T22" fmla="*/ 2147483647 w 420"/>
                <a:gd name="T23" fmla="*/ 2147483647 h 192"/>
                <a:gd name="T24" fmla="*/ 2147483647 w 420"/>
                <a:gd name="T25" fmla="*/ 2147483647 h 192"/>
                <a:gd name="T26" fmla="*/ 2147483647 w 420"/>
                <a:gd name="T27" fmla="*/ 2147483647 h 192"/>
                <a:gd name="T28" fmla="*/ 2147483647 w 420"/>
                <a:gd name="T29" fmla="*/ 0 h 192"/>
                <a:gd name="T30" fmla="*/ 2147483647 w 420"/>
                <a:gd name="T31" fmla="*/ 2147483647 h 192"/>
                <a:gd name="T32" fmla="*/ 2147483647 w 420"/>
                <a:gd name="T33" fmla="*/ 0 h 192"/>
                <a:gd name="T34" fmla="*/ 2147483647 w 420"/>
                <a:gd name="T35" fmla="*/ 2147483647 h 192"/>
                <a:gd name="T36" fmla="*/ 2147483647 w 420"/>
                <a:gd name="T37" fmla="*/ 2147483647 h 192"/>
                <a:gd name="T38" fmla="*/ 2147483647 w 420"/>
                <a:gd name="T39" fmla="*/ 2147483647 h 192"/>
                <a:gd name="T40" fmla="*/ 2147483647 w 420"/>
                <a:gd name="T41" fmla="*/ 2147483647 h 192"/>
                <a:gd name="T42" fmla="*/ 2147483647 w 420"/>
                <a:gd name="T43" fmla="*/ 2147483647 h 192"/>
                <a:gd name="T44" fmla="*/ 2147483647 w 420"/>
                <a:gd name="T45" fmla="*/ 2147483647 h 192"/>
                <a:gd name="T46" fmla="*/ 2147483647 w 420"/>
                <a:gd name="T47" fmla="*/ 2147483647 h 192"/>
                <a:gd name="T48" fmla="*/ 2147483647 w 420"/>
                <a:gd name="T49" fmla="*/ 2147483647 h 192"/>
                <a:gd name="T50" fmla="*/ 2147483647 w 420"/>
                <a:gd name="T51" fmla="*/ 2147483647 h 192"/>
                <a:gd name="T52" fmla="*/ 0 w 420"/>
                <a:gd name="T53" fmla="*/ 2147483647 h 192"/>
                <a:gd name="T54" fmla="*/ 2147483647 w 420"/>
                <a:gd name="T55" fmla="*/ 2147483647 h 192"/>
                <a:gd name="T56" fmla="*/ 2147483647 w 420"/>
                <a:gd name="T57" fmla="*/ 2147483647 h 192"/>
                <a:gd name="T58" fmla="*/ 2147483647 w 420"/>
                <a:gd name="T59" fmla="*/ 2147483647 h 192"/>
                <a:gd name="T60" fmla="*/ 2147483647 w 420"/>
                <a:gd name="T61" fmla="*/ 2147483647 h 192"/>
                <a:gd name="T62" fmla="*/ 2147483647 w 420"/>
                <a:gd name="T63" fmla="*/ 2147483647 h 192"/>
                <a:gd name="T64" fmla="*/ 2147483647 w 420"/>
                <a:gd name="T65" fmla="*/ 2147483647 h 192"/>
                <a:gd name="T66" fmla="*/ 2147483647 w 420"/>
                <a:gd name="T67" fmla="*/ 2147483647 h 192"/>
                <a:gd name="T68" fmla="*/ 2147483647 w 420"/>
                <a:gd name="T69" fmla="*/ 2147483647 h 192"/>
                <a:gd name="T70" fmla="*/ 2147483647 w 420"/>
                <a:gd name="T71" fmla="*/ 2147483647 h 192"/>
                <a:gd name="T72" fmla="*/ 2147483647 w 420"/>
                <a:gd name="T73" fmla="*/ 2147483647 h 192"/>
                <a:gd name="T74" fmla="*/ 2147483647 w 420"/>
                <a:gd name="T75" fmla="*/ 2147483647 h 192"/>
                <a:gd name="T76" fmla="*/ 2147483647 w 420"/>
                <a:gd name="T77" fmla="*/ 2147483647 h 192"/>
                <a:gd name="T78" fmla="*/ 2147483647 w 420"/>
                <a:gd name="T79" fmla="*/ 2147483647 h 192"/>
                <a:gd name="T80" fmla="*/ 2147483647 w 420"/>
                <a:gd name="T81" fmla="*/ 2147483647 h 192"/>
                <a:gd name="T82" fmla="*/ 2147483647 w 420"/>
                <a:gd name="T83" fmla="*/ 2147483647 h 192"/>
                <a:gd name="T84" fmla="*/ 2147483647 w 420"/>
                <a:gd name="T85" fmla="*/ 2147483647 h 192"/>
                <a:gd name="T86" fmla="*/ 2147483647 w 420"/>
                <a:gd name="T87" fmla="*/ 2147483647 h 192"/>
                <a:gd name="T88" fmla="*/ 2147483647 w 420"/>
                <a:gd name="T89" fmla="*/ 2147483647 h 192"/>
                <a:gd name="T90" fmla="*/ 2147483647 w 420"/>
                <a:gd name="T91" fmla="*/ 2147483647 h 192"/>
                <a:gd name="T92" fmla="*/ 2147483647 w 420"/>
                <a:gd name="T93" fmla="*/ 2147483647 h 192"/>
                <a:gd name="T94" fmla="*/ 2147483647 w 420"/>
                <a:gd name="T95" fmla="*/ 2147483647 h 192"/>
                <a:gd name="T96" fmla="*/ 2147483647 w 420"/>
                <a:gd name="T97" fmla="*/ 2147483647 h 192"/>
                <a:gd name="T98" fmla="*/ 2147483647 w 420"/>
                <a:gd name="T99" fmla="*/ 2147483647 h 192"/>
                <a:gd name="T100" fmla="*/ 2147483647 w 420"/>
                <a:gd name="T101" fmla="*/ 2147483647 h 192"/>
                <a:gd name="T102" fmla="*/ 2147483647 w 420"/>
                <a:gd name="T103" fmla="*/ 2147483647 h 192"/>
                <a:gd name="T104" fmla="*/ 2147483647 w 420"/>
                <a:gd name="T105" fmla="*/ 2147483647 h 1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20"/>
                <a:gd name="T160" fmla="*/ 0 h 192"/>
                <a:gd name="T161" fmla="*/ 420 w 420"/>
                <a:gd name="T162" fmla="*/ 192 h 1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20" h="192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0" name="Cyprus" descr="© INSCALE GmbH, 15.06.2010"/>
            <p:cNvSpPr>
              <a:spLocks/>
            </p:cNvSpPr>
            <p:nvPr/>
          </p:nvSpPr>
          <p:spPr bwMode="gray">
            <a:xfrm>
              <a:off x="3212" y="1841"/>
              <a:ext cx="38" cy="22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1" name="Cuba" descr="© INSCALE GmbH, 15.06.2010"/>
            <p:cNvSpPr>
              <a:spLocks noEditPoints="1"/>
            </p:cNvSpPr>
            <p:nvPr/>
          </p:nvSpPr>
          <p:spPr bwMode="gray">
            <a:xfrm>
              <a:off x="1157" y="2094"/>
              <a:ext cx="187" cy="69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2" name="Croatia" descr="© INSCALE GmbH, 15.06.2010"/>
            <p:cNvSpPr>
              <a:spLocks/>
            </p:cNvSpPr>
            <p:nvPr/>
          </p:nvSpPr>
          <p:spPr bwMode="gray">
            <a:xfrm>
              <a:off x="2894" y="1621"/>
              <a:ext cx="93" cy="70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3" name="Côte d'Ivoire" descr="© INSCALE GmbH, 15.06.2010"/>
            <p:cNvSpPr>
              <a:spLocks/>
            </p:cNvSpPr>
            <p:nvPr/>
          </p:nvSpPr>
          <p:spPr bwMode="gray">
            <a:xfrm>
              <a:off x="2498" y="2350"/>
              <a:ext cx="111" cy="131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4" name="Costa Rica" descr="© INSCALE GmbH, 15.06.2010"/>
            <p:cNvSpPr>
              <a:spLocks/>
            </p:cNvSpPr>
            <p:nvPr/>
          </p:nvSpPr>
          <p:spPr bwMode="gray">
            <a:xfrm>
              <a:off x="1110" y="2340"/>
              <a:ext cx="61" cy="58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5" name="Congo" descr="© INSCALE GmbH, 15.06.2010"/>
            <p:cNvSpPr>
              <a:spLocks/>
            </p:cNvSpPr>
            <p:nvPr/>
          </p:nvSpPr>
          <p:spPr bwMode="gray">
            <a:xfrm>
              <a:off x="2876" y="2459"/>
              <a:ext cx="342" cy="385"/>
            </a:xfrm>
            <a:custGeom>
              <a:avLst/>
              <a:gdLst>
                <a:gd name="T0" fmla="*/ 2147483647 w 1350"/>
                <a:gd name="T1" fmla="*/ 2147483647 h 1518"/>
                <a:gd name="T2" fmla="*/ 2147483647 w 1350"/>
                <a:gd name="T3" fmla="*/ 2147483647 h 1518"/>
                <a:gd name="T4" fmla="*/ 2147483647 w 1350"/>
                <a:gd name="T5" fmla="*/ 2147483647 h 1518"/>
                <a:gd name="T6" fmla="*/ 2147483647 w 1350"/>
                <a:gd name="T7" fmla="*/ 2147483647 h 1518"/>
                <a:gd name="T8" fmla="*/ 2147483647 w 1350"/>
                <a:gd name="T9" fmla="*/ 2147483647 h 1518"/>
                <a:gd name="T10" fmla="*/ 2147483647 w 1350"/>
                <a:gd name="T11" fmla="*/ 2147483647 h 1518"/>
                <a:gd name="T12" fmla="*/ 2147483647 w 1350"/>
                <a:gd name="T13" fmla="*/ 2147483647 h 1518"/>
                <a:gd name="T14" fmla="*/ 2147483647 w 1350"/>
                <a:gd name="T15" fmla="*/ 2147483647 h 1518"/>
                <a:gd name="T16" fmla="*/ 2147483647 w 1350"/>
                <a:gd name="T17" fmla="*/ 2147483647 h 1518"/>
                <a:gd name="T18" fmla="*/ 2147483647 w 1350"/>
                <a:gd name="T19" fmla="*/ 2147483647 h 1518"/>
                <a:gd name="T20" fmla="*/ 2147483647 w 1350"/>
                <a:gd name="T21" fmla="*/ 2147483647 h 1518"/>
                <a:gd name="T22" fmla="*/ 2147483647 w 1350"/>
                <a:gd name="T23" fmla="*/ 2147483647 h 1518"/>
                <a:gd name="T24" fmla="*/ 2147483647 w 1350"/>
                <a:gd name="T25" fmla="*/ 2147483647 h 1518"/>
                <a:gd name="T26" fmla="*/ 2147483647 w 1350"/>
                <a:gd name="T27" fmla="*/ 2147483647 h 1518"/>
                <a:gd name="T28" fmla="*/ 2147483647 w 1350"/>
                <a:gd name="T29" fmla="*/ 2147483647 h 1518"/>
                <a:gd name="T30" fmla="*/ 2147483647 w 1350"/>
                <a:gd name="T31" fmla="*/ 2147483647 h 1518"/>
                <a:gd name="T32" fmla="*/ 2147483647 w 1350"/>
                <a:gd name="T33" fmla="*/ 2147483647 h 1518"/>
                <a:gd name="T34" fmla="*/ 2147483647 w 1350"/>
                <a:gd name="T35" fmla="*/ 2147483647 h 1518"/>
                <a:gd name="T36" fmla="*/ 2147483647 w 1350"/>
                <a:gd name="T37" fmla="*/ 2147483647 h 1518"/>
                <a:gd name="T38" fmla="*/ 2147483647 w 1350"/>
                <a:gd name="T39" fmla="*/ 2147483647 h 1518"/>
                <a:gd name="T40" fmla="*/ 2147483647 w 1350"/>
                <a:gd name="T41" fmla="*/ 2147483647 h 1518"/>
                <a:gd name="T42" fmla="*/ 2147483647 w 1350"/>
                <a:gd name="T43" fmla="*/ 2147483647 h 1518"/>
                <a:gd name="T44" fmla="*/ 2147483647 w 1350"/>
                <a:gd name="T45" fmla="*/ 2147483647 h 1518"/>
                <a:gd name="T46" fmla="*/ 2147483647 w 1350"/>
                <a:gd name="T47" fmla="*/ 2147483647 h 1518"/>
                <a:gd name="T48" fmla="*/ 2147483647 w 1350"/>
                <a:gd name="T49" fmla="*/ 2147483647 h 1518"/>
                <a:gd name="T50" fmla="*/ 2147483647 w 1350"/>
                <a:gd name="T51" fmla="*/ 2147483647 h 1518"/>
                <a:gd name="T52" fmla="*/ 2147483647 w 1350"/>
                <a:gd name="T53" fmla="*/ 2147483647 h 1518"/>
                <a:gd name="T54" fmla="*/ 2147483647 w 1350"/>
                <a:gd name="T55" fmla="*/ 2147483647 h 1518"/>
                <a:gd name="T56" fmla="*/ 2147483647 w 1350"/>
                <a:gd name="T57" fmla="*/ 2147483647 h 1518"/>
                <a:gd name="T58" fmla="*/ 2147483647 w 1350"/>
                <a:gd name="T59" fmla="*/ 2147483647 h 1518"/>
                <a:gd name="T60" fmla="*/ 2147483647 w 1350"/>
                <a:gd name="T61" fmla="*/ 2147483647 h 1518"/>
                <a:gd name="T62" fmla="*/ 2147483647 w 1350"/>
                <a:gd name="T63" fmla="*/ 2147483647 h 1518"/>
                <a:gd name="T64" fmla="*/ 2147483647 w 1350"/>
                <a:gd name="T65" fmla="*/ 2147483647 h 1518"/>
                <a:gd name="T66" fmla="*/ 2147483647 w 1350"/>
                <a:gd name="T67" fmla="*/ 2147483647 h 1518"/>
                <a:gd name="T68" fmla="*/ 2147483647 w 1350"/>
                <a:gd name="T69" fmla="*/ 2147483647 h 1518"/>
                <a:gd name="T70" fmla="*/ 2147483647 w 1350"/>
                <a:gd name="T71" fmla="*/ 2147483647 h 1518"/>
                <a:gd name="T72" fmla="*/ 2147483647 w 1350"/>
                <a:gd name="T73" fmla="*/ 2147483647 h 1518"/>
                <a:gd name="T74" fmla="*/ 2147483647 w 1350"/>
                <a:gd name="T75" fmla="*/ 2147483647 h 1518"/>
                <a:gd name="T76" fmla="*/ 2147483647 w 1350"/>
                <a:gd name="T77" fmla="*/ 2147483647 h 1518"/>
                <a:gd name="T78" fmla="*/ 2147483647 w 1350"/>
                <a:gd name="T79" fmla="*/ 2147483647 h 1518"/>
                <a:gd name="T80" fmla="*/ 2147483647 w 1350"/>
                <a:gd name="T81" fmla="*/ 2147483647 h 1518"/>
                <a:gd name="T82" fmla="*/ 2147483647 w 1350"/>
                <a:gd name="T83" fmla="*/ 2147483647 h 1518"/>
                <a:gd name="T84" fmla="*/ 2147483647 w 1350"/>
                <a:gd name="T85" fmla="*/ 2147483647 h 1518"/>
                <a:gd name="T86" fmla="*/ 2147483647 w 1350"/>
                <a:gd name="T87" fmla="*/ 2147483647 h 1518"/>
                <a:gd name="T88" fmla="*/ 2147483647 w 1350"/>
                <a:gd name="T89" fmla="*/ 2147483647 h 1518"/>
                <a:gd name="T90" fmla="*/ 2147483647 w 1350"/>
                <a:gd name="T91" fmla="*/ 2147483647 h 1518"/>
                <a:gd name="T92" fmla="*/ 2147483647 w 1350"/>
                <a:gd name="T93" fmla="*/ 2147483647 h 1518"/>
                <a:gd name="T94" fmla="*/ 2147483647 w 1350"/>
                <a:gd name="T95" fmla="*/ 2147483647 h 1518"/>
                <a:gd name="T96" fmla="*/ 2147483647 w 1350"/>
                <a:gd name="T97" fmla="*/ 2147483647 h 1518"/>
                <a:gd name="T98" fmla="*/ 2147483647 w 1350"/>
                <a:gd name="T99" fmla="*/ 2147483647 h 1518"/>
                <a:gd name="T100" fmla="*/ 2147483647 w 1350"/>
                <a:gd name="T101" fmla="*/ 2147483647 h 1518"/>
                <a:gd name="T102" fmla="*/ 2147483647 w 1350"/>
                <a:gd name="T103" fmla="*/ 2147483647 h 1518"/>
                <a:gd name="T104" fmla="*/ 2147483647 w 1350"/>
                <a:gd name="T105" fmla="*/ 2147483647 h 1518"/>
                <a:gd name="T106" fmla="*/ 2147483647 w 1350"/>
                <a:gd name="T107" fmla="*/ 2147483647 h 1518"/>
                <a:gd name="T108" fmla="*/ 2147483647 w 1350"/>
                <a:gd name="T109" fmla="*/ 2147483647 h 1518"/>
                <a:gd name="T110" fmla="*/ 2147483647 w 1350"/>
                <a:gd name="T111" fmla="*/ 2147483647 h 1518"/>
                <a:gd name="T112" fmla="*/ 2147483647 w 1350"/>
                <a:gd name="T113" fmla="*/ 2147483647 h 1518"/>
                <a:gd name="T114" fmla="*/ 2147483647 w 1350"/>
                <a:gd name="T115" fmla="*/ 2147483647 h 1518"/>
                <a:gd name="T116" fmla="*/ 2147483647 w 1350"/>
                <a:gd name="T117" fmla="*/ 2147483647 h 1518"/>
                <a:gd name="T118" fmla="*/ 2147483647 w 1350"/>
                <a:gd name="T119" fmla="*/ 2147483647 h 1518"/>
                <a:gd name="T120" fmla="*/ 2147483647 w 1350"/>
                <a:gd name="T121" fmla="*/ 2147483647 h 1518"/>
                <a:gd name="T122" fmla="*/ 2147483647 w 1350"/>
                <a:gd name="T123" fmla="*/ 2147483647 h 1518"/>
                <a:gd name="T124" fmla="*/ 2147483647 w 1350"/>
                <a:gd name="T125" fmla="*/ 2147483647 h 15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50"/>
                <a:gd name="T190" fmla="*/ 0 h 1518"/>
                <a:gd name="T191" fmla="*/ 1350 w 1350"/>
                <a:gd name="T192" fmla="*/ 1518 h 15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50" h="1518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6" name="Congo (Brazzaville)" descr="© INSCALE GmbH, 15.06.2010"/>
            <p:cNvSpPr>
              <a:spLocks/>
            </p:cNvSpPr>
            <p:nvPr/>
          </p:nvSpPr>
          <p:spPr bwMode="gray">
            <a:xfrm>
              <a:off x="2854" y="2493"/>
              <a:ext cx="136" cy="177"/>
            </a:xfrm>
            <a:custGeom>
              <a:avLst/>
              <a:gdLst>
                <a:gd name="T0" fmla="*/ 2147483647 w 534"/>
                <a:gd name="T1" fmla="*/ 2147483647 h 702"/>
                <a:gd name="T2" fmla="*/ 2147483647 w 534"/>
                <a:gd name="T3" fmla="*/ 2147483647 h 702"/>
                <a:gd name="T4" fmla="*/ 2147483647 w 534"/>
                <a:gd name="T5" fmla="*/ 2147483647 h 702"/>
                <a:gd name="T6" fmla="*/ 2147483647 w 534"/>
                <a:gd name="T7" fmla="*/ 2147483647 h 702"/>
                <a:gd name="T8" fmla="*/ 2147483647 w 534"/>
                <a:gd name="T9" fmla="*/ 2147483647 h 702"/>
                <a:gd name="T10" fmla="*/ 2147483647 w 534"/>
                <a:gd name="T11" fmla="*/ 2147483647 h 702"/>
                <a:gd name="T12" fmla="*/ 2147483647 w 534"/>
                <a:gd name="T13" fmla="*/ 2147483647 h 702"/>
                <a:gd name="T14" fmla="*/ 2147483647 w 534"/>
                <a:gd name="T15" fmla="*/ 2147483647 h 702"/>
                <a:gd name="T16" fmla="*/ 2147483647 w 534"/>
                <a:gd name="T17" fmla="*/ 2147483647 h 702"/>
                <a:gd name="T18" fmla="*/ 2147483647 w 534"/>
                <a:gd name="T19" fmla="*/ 2147483647 h 702"/>
                <a:gd name="T20" fmla="*/ 2147483647 w 534"/>
                <a:gd name="T21" fmla="*/ 2147483647 h 702"/>
                <a:gd name="T22" fmla="*/ 2147483647 w 534"/>
                <a:gd name="T23" fmla="*/ 2147483647 h 702"/>
                <a:gd name="T24" fmla="*/ 2147483647 w 534"/>
                <a:gd name="T25" fmla="*/ 2147483647 h 702"/>
                <a:gd name="T26" fmla="*/ 2147483647 w 534"/>
                <a:gd name="T27" fmla="*/ 2147483647 h 702"/>
                <a:gd name="T28" fmla="*/ 2147483647 w 534"/>
                <a:gd name="T29" fmla="*/ 2147483647 h 702"/>
                <a:gd name="T30" fmla="*/ 2147483647 w 534"/>
                <a:gd name="T31" fmla="*/ 2147483647 h 702"/>
                <a:gd name="T32" fmla="*/ 2147483647 w 534"/>
                <a:gd name="T33" fmla="*/ 2147483647 h 702"/>
                <a:gd name="T34" fmla="*/ 2147483647 w 534"/>
                <a:gd name="T35" fmla="*/ 2147483647 h 702"/>
                <a:gd name="T36" fmla="*/ 2147483647 w 534"/>
                <a:gd name="T37" fmla="*/ 2147483647 h 702"/>
                <a:gd name="T38" fmla="*/ 2147483647 w 534"/>
                <a:gd name="T39" fmla="*/ 2147483647 h 702"/>
                <a:gd name="T40" fmla="*/ 2147483647 w 534"/>
                <a:gd name="T41" fmla="*/ 2147483647 h 702"/>
                <a:gd name="T42" fmla="*/ 2147483647 w 534"/>
                <a:gd name="T43" fmla="*/ 2147483647 h 702"/>
                <a:gd name="T44" fmla="*/ 2147483647 w 534"/>
                <a:gd name="T45" fmla="*/ 2147483647 h 702"/>
                <a:gd name="T46" fmla="*/ 2147483647 w 534"/>
                <a:gd name="T47" fmla="*/ 2147483647 h 702"/>
                <a:gd name="T48" fmla="*/ 2147483647 w 534"/>
                <a:gd name="T49" fmla="*/ 2147483647 h 702"/>
                <a:gd name="T50" fmla="*/ 0 w 534"/>
                <a:gd name="T51" fmla="*/ 2147483647 h 702"/>
                <a:gd name="T52" fmla="*/ 2147483647 w 534"/>
                <a:gd name="T53" fmla="*/ 2147483647 h 702"/>
                <a:gd name="T54" fmla="*/ 2147483647 w 534"/>
                <a:gd name="T55" fmla="*/ 2147483647 h 702"/>
                <a:gd name="T56" fmla="*/ 2147483647 w 534"/>
                <a:gd name="T57" fmla="*/ 2147483647 h 702"/>
                <a:gd name="T58" fmla="*/ 2147483647 w 534"/>
                <a:gd name="T59" fmla="*/ 2147483647 h 702"/>
                <a:gd name="T60" fmla="*/ 2147483647 w 534"/>
                <a:gd name="T61" fmla="*/ 2147483647 h 702"/>
                <a:gd name="T62" fmla="*/ 2147483647 w 534"/>
                <a:gd name="T63" fmla="*/ 2147483647 h 702"/>
                <a:gd name="T64" fmla="*/ 2147483647 w 534"/>
                <a:gd name="T65" fmla="*/ 2147483647 h 702"/>
                <a:gd name="T66" fmla="*/ 2147483647 w 534"/>
                <a:gd name="T67" fmla="*/ 2147483647 h 702"/>
                <a:gd name="T68" fmla="*/ 2147483647 w 534"/>
                <a:gd name="T69" fmla="*/ 2147483647 h 702"/>
                <a:gd name="T70" fmla="*/ 2147483647 w 534"/>
                <a:gd name="T71" fmla="*/ 2147483647 h 702"/>
                <a:gd name="T72" fmla="*/ 2147483647 w 534"/>
                <a:gd name="T73" fmla="*/ 2147483647 h 702"/>
                <a:gd name="T74" fmla="*/ 2147483647 w 534"/>
                <a:gd name="T75" fmla="*/ 2147483647 h 702"/>
                <a:gd name="T76" fmla="*/ 2147483647 w 534"/>
                <a:gd name="T77" fmla="*/ 2147483647 h 702"/>
                <a:gd name="T78" fmla="*/ 2147483647 w 534"/>
                <a:gd name="T79" fmla="*/ 2147483647 h 702"/>
                <a:gd name="T80" fmla="*/ 2147483647 w 534"/>
                <a:gd name="T81" fmla="*/ 2147483647 h 702"/>
                <a:gd name="T82" fmla="*/ 2147483647 w 534"/>
                <a:gd name="T83" fmla="*/ 2147483647 h 702"/>
                <a:gd name="T84" fmla="*/ 2147483647 w 534"/>
                <a:gd name="T85" fmla="*/ 2147483647 h 702"/>
                <a:gd name="T86" fmla="*/ 2147483647 w 534"/>
                <a:gd name="T87" fmla="*/ 2147483647 h 702"/>
                <a:gd name="T88" fmla="*/ 2147483647 w 534"/>
                <a:gd name="T89" fmla="*/ 2147483647 h 702"/>
                <a:gd name="T90" fmla="*/ 2147483647 w 534"/>
                <a:gd name="T91" fmla="*/ 2147483647 h 702"/>
                <a:gd name="T92" fmla="*/ 2147483647 w 534"/>
                <a:gd name="T93" fmla="*/ 2147483647 h 702"/>
                <a:gd name="T94" fmla="*/ 2147483647 w 534"/>
                <a:gd name="T95" fmla="*/ 2147483647 h 702"/>
                <a:gd name="T96" fmla="*/ 2147483647 w 534"/>
                <a:gd name="T97" fmla="*/ 2147483647 h 702"/>
                <a:gd name="T98" fmla="*/ 2147483647 w 534"/>
                <a:gd name="T99" fmla="*/ 2147483647 h 702"/>
                <a:gd name="T100" fmla="*/ 2147483647 w 534"/>
                <a:gd name="T101" fmla="*/ 2147483647 h 702"/>
                <a:gd name="T102" fmla="*/ 2147483647 w 534"/>
                <a:gd name="T103" fmla="*/ 2147483647 h 7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4"/>
                <a:gd name="T157" fmla="*/ 0 h 702"/>
                <a:gd name="T158" fmla="*/ 534 w 534"/>
                <a:gd name="T159" fmla="*/ 702 h 7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4" h="702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7" name="Colombia" descr="© INSCALE GmbH, 15.06.2010"/>
            <p:cNvSpPr>
              <a:spLocks/>
            </p:cNvSpPr>
            <p:nvPr/>
          </p:nvSpPr>
          <p:spPr bwMode="gray">
            <a:xfrm>
              <a:off x="1227" y="2314"/>
              <a:ext cx="220" cy="341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8" name="China" descr="© INSCALE GmbH, 15.06.2010"/>
            <p:cNvSpPr>
              <a:spLocks noEditPoints="1"/>
            </p:cNvSpPr>
            <p:nvPr/>
          </p:nvSpPr>
          <p:spPr bwMode="gray">
            <a:xfrm>
              <a:off x="3898" y="1480"/>
              <a:ext cx="928" cy="716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9" name="Chad" descr="© INSCALE GmbH, 15.06.2010"/>
            <p:cNvSpPr>
              <a:spLocks/>
            </p:cNvSpPr>
            <p:nvPr/>
          </p:nvSpPr>
          <p:spPr bwMode="gray">
            <a:xfrm>
              <a:off x="2896" y="2089"/>
              <a:ext cx="188" cy="327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0" name="Central African Republic" descr="© INSCALE GmbH, 15.06.2010"/>
            <p:cNvSpPr>
              <a:spLocks/>
            </p:cNvSpPr>
            <p:nvPr/>
          </p:nvSpPr>
          <p:spPr bwMode="gray">
            <a:xfrm>
              <a:off x="2914" y="2345"/>
              <a:ext cx="232" cy="177"/>
            </a:xfrm>
            <a:custGeom>
              <a:avLst/>
              <a:gdLst>
                <a:gd name="T0" fmla="*/ 2147483647 w 912"/>
                <a:gd name="T1" fmla="*/ 2147483647 h 702"/>
                <a:gd name="T2" fmla="*/ 2147483647 w 912"/>
                <a:gd name="T3" fmla="*/ 2147483647 h 702"/>
                <a:gd name="T4" fmla="*/ 2147483647 w 912"/>
                <a:gd name="T5" fmla="*/ 2147483647 h 702"/>
                <a:gd name="T6" fmla="*/ 2147483647 w 912"/>
                <a:gd name="T7" fmla="*/ 2147483647 h 702"/>
                <a:gd name="T8" fmla="*/ 2147483647 w 912"/>
                <a:gd name="T9" fmla="*/ 2147483647 h 702"/>
                <a:gd name="T10" fmla="*/ 2147483647 w 912"/>
                <a:gd name="T11" fmla="*/ 2147483647 h 702"/>
                <a:gd name="T12" fmla="*/ 2147483647 w 912"/>
                <a:gd name="T13" fmla="*/ 2147483647 h 702"/>
                <a:gd name="T14" fmla="*/ 2147483647 w 912"/>
                <a:gd name="T15" fmla="*/ 2147483647 h 702"/>
                <a:gd name="T16" fmla="*/ 2147483647 w 912"/>
                <a:gd name="T17" fmla="*/ 2147483647 h 702"/>
                <a:gd name="T18" fmla="*/ 2147483647 w 912"/>
                <a:gd name="T19" fmla="*/ 2147483647 h 702"/>
                <a:gd name="T20" fmla="*/ 2147483647 w 912"/>
                <a:gd name="T21" fmla="*/ 2147483647 h 702"/>
                <a:gd name="T22" fmla="*/ 2147483647 w 912"/>
                <a:gd name="T23" fmla="*/ 2147483647 h 702"/>
                <a:gd name="T24" fmla="*/ 2147483647 w 912"/>
                <a:gd name="T25" fmla="*/ 2147483647 h 702"/>
                <a:gd name="T26" fmla="*/ 2147483647 w 912"/>
                <a:gd name="T27" fmla="*/ 2147483647 h 702"/>
                <a:gd name="T28" fmla="*/ 2147483647 w 912"/>
                <a:gd name="T29" fmla="*/ 2147483647 h 702"/>
                <a:gd name="T30" fmla="*/ 2147483647 w 912"/>
                <a:gd name="T31" fmla="*/ 0 h 702"/>
                <a:gd name="T32" fmla="*/ 2147483647 w 912"/>
                <a:gd name="T33" fmla="*/ 2147483647 h 702"/>
                <a:gd name="T34" fmla="*/ 2147483647 w 912"/>
                <a:gd name="T35" fmla="*/ 2147483647 h 702"/>
                <a:gd name="T36" fmla="*/ 2147483647 w 912"/>
                <a:gd name="T37" fmla="*/ 2147483647 h 702"/>
                <a:gd name="T38" fmla="*/ 2147483647 w 912"/>
                <a:gd name="T39" fmla="*/ 2147483647 h 702"/>
                <a:gd name="T40" fmla="*/ 2147483647 w 912"/>
                <a:gd name="T41" fmla="*/ 2147483647 h 702"/>
                <a:gd name="T42" fmla="*/ 2147483647 w 912"/>
                <a:gd name="T43" fmla="*/ 2147483647 h 702"/>
                <a:gd name="T44" fmla="*/ 2147483647 w 912"/>
                <a:gd name="T45" fmla="*/ 2147483647 h 702"/>
                <a:gd name="T46" fmla="*/ 2147483647 w 912"/>
                <a:gd name="T47" fmla="*/ 2147483647 h 702"/>
                <a:gd name="T48" fmla="*/ 2147483647 w 912"/>
                <a:gd name="T49" fmla="*/ 2147483647 h 702"/>
                <a:gd name="T50" fmla="*/ 2147483647 w 912"/>
                <a:gd name="T51" fmla="*/ 2147483647 h 702"/>
                <a:gd name="T52" fmla="*/ 2147483647 w 912"/>
                <a:gd name="T53" fmla="*/ 2147483647 h 702"/>
                <a:gd name="T54" fmla="*/ 2147483647 w 912"/>
                <a:gd name="T55" fmla="*/ 2147483647 h 702"/>
                <a:gd name="T56" fmla="*/ 2147483647 w 912"/>
                <a:gd name="T57" fmla="*/ 2147483647 h 702"/>
                <a:gd name="T58" fmla="*/ 2147483647 w 912"/>
                <a:gd name="T59" fmla="*/ 2147483647 h 702"/>
                <a:gd name="T60" fmla="*/ 0 w 912"/>
                <a:gd name="T61" fmla="*/ 2147483647 h 702"/>
                <a:gd name="T62" fmla="*/ 2147483647 w 912"/>
                <a:gd name="T63" fmla="*/ 2147483647 h 702"/>
                <a:gd name="T64" fmla="*/ 2147483647 w 912"/>
                <a:gd name="T65" fmla="*/ 2147483647 h 702"/>
                <a:gd name="T66" fmla="*/ 2147483647 w 912"/>
                <a:gd name="T67" fmla="*/ 2147483647 h 702"/>
                <a:gd name="T68" fmla="*/ 2147483647 w 912"/>
                <a:gd name="T69" fmla="*/ 2147483647 h 702"/>
                <a:gd name="T70" fmla="*/ 2147483647 w 912"/>
                <a:gd name="T71" fmla="*/ 2147483647 h 702"/>
                <a:gd name="T72" fmla="*/ 2147483647 w 912"/>
                <a:gd name="T73" fmla="*/ 2147483647 h 702"/>
                <a:gd name="T74" fmla="*/ 2147483647 w 912"/>
                <a:gd name="T75" fmla="*/ 2147483647 h 702"/>
                <a:gd name="T76" fmla="*/ 2147483647 w 912"/>
                <a:gd name="T77" fmla="*/ 2147483647 h 702"/>
                <a:gd name="T78" fmla="*/ 2147483647 w 912"/>
                <a:gd name="T79" fmla="*/ 2147483647 h 702"/>
                <a:gd name="T80" fmla="*/ 2147483647 w 912"/>
                <a:gd name="T81" fmla="*/ 2147483647 h 702"/>
                <a:gd name="T82" fmla="*/ 2147483647 w 912"/>
                <a:gd name="T83" fmla="*/ 2147483647 h 702"/>
                <a:gd name="T84" fmla="*/ 2147483647 w 912"/>
                <a:gd name="T85" fmla="*/ 2147483647 h 702"/>
                <a:gd name="T86" fmla="*/ 2147483647 w 912"/>
                <a:gd name="T87" fmla="*/ 2147483647 h 702"/>
                <a:gd name="T88" fmla="*/ 2147483647 w 912"/>
                <a:gd name="T89" fmla="*/ 2147483647 h 702"/>
                <a:gd name="T90" fmla="*/ 2147483647 w 912"/>
                <a:gd name="T91" fmla="*/ 2147483647 h 702"/>
                <a:gd name="T92" fmla="*/ 2147483647 w 912"/>
                <a:gd name="T93" fmla="*/ 2147483647 h 702"/>
                <a:gd name="T94" fmla="*/ 2147483647 w 912"/>
                <a:gd name="T95" fmla="*/ 2147483647 h 702"/>
                <a:gd name="T96" fmla="*/ 2147483647 w 912"/>
                <a:gd name="T97" fmla="*/ 2147483647 h 702"/>
                <a:gd name="T98" fmla="*/ 2147483647 w 912"/>
                <a:gd name="T99" fmla="*/ 2147483647 h 702"/>
                <a:gd name="T100" fmla="*/ 2147483647 w 912"/>
                <a:gd name="T101" fmla="*/ 2147483647 h 702"/>
                <a:gd name="T102" fmla="*/ 2147483647 w 912"/>
                <a:gd name="T103" fmla="*/ 2147483647 h 702"/>
                <a:gd name="T104" fmla="*/ 2147483647 w 912"/>
                <a:gd name="T105" fmla="*/ 2147483647 h 702"/>
                <a:gd name="T106" fmla="*/ 2147483647 w 912"/>
                <a:gd name="T107" fmla="*/ 2147483647 h 702"/>
                <a:gd name="T108" fmla="*/ 2147483647 w 912"/>
                <a:gd name="T109" fmla="*/ 2147483647 h 702"/>
                <a:gd name="T110" fmla="*/ 2147483647 w 912"/>
                <a:gd name="T111" fmla="*/ 2147483647 h 702"/>
                <a:gd name="T112" fmla="*/ 2147483647 w 912"/>
                <a:gd name="T113" fmla="*/ 2147483647 h 702"/>
                <a:gd name="T114" fmla="*/ 2147483647 w 912"/>
                <a:gd name="T115" fmla="*/ 2147483647 h 702"/>
                <a:gd name="T116" fmla="*/ 2147483647 w 912"/>
                <a:gd name="T117" fmla="*/ 2147483647 h 702"/>
                <a:gd name="T118" fmla="*/ 2147483647 w 912"/>
                <a:gd name="T119" fmla="*/ 2147483647 h 702"/>
                <a:gd name="T120" fmla="*/ 2147483647 w 912"/>
                <a:gd name="T121" fmla="*/ 2147483647 h 7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702"/>
                <a:gd name="T185" fmla="*/ 912 w 912"/>
                <a:gd name="T186" fmla="*/ 702 h 7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70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1" name="Canada" descr="© INSCALE GmbH, 15.06.2010"/>
            <p:cNvSpPr>
              <a:spLocks noEditPoints="1"/>
            </p:cNvSpPr>
            <p:nvPr/>
          </p:nvSpPr>
          <p:spPr bwMode="gray">
            <a:xfrm>
              <a:off x="652" y="981"/>
              <a:ext cx="1413" cy="731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2" name="Cameroon" descr="© INSCALE GmbH, 15.06.2010"/>
            <p:cNvSpPr>
              <a:spLocks/>
            </p:cNvSpPr>
            <p:nvPr/>
          </p:nvSpPr>
          <p:spPr bwMode="gray">
            <a:xfrm>
              <a:off x="2809" y="2300"/>
              <a:ext cx="138" cy="235"/>
            </a:xfrm>
            <a:custGeom>
              <a:avLst/>
              <a:gdLst>
                <a:gd name="T0" fmla="*/ 2147483647 w 546"/>
                <a:gd name="T1" fmla="*/ 0 h 924"/>
                <a:gd name="T2" fmla="*/ 2147483647 w 546"/>
                <a:gd name="T3" fmla="*/ 2147483647 h 924"/>
                <a:gd name="T4" fmla="*/ 2147483647 w 546"/>
                <a:gd name="T5" fmla="*/ 2147483647 h 924"/>
                <a:gd name="T6" fmla="*/ 2147483647 w 546"/>
                <a:gd name="T7" fmla="*/ 2147483647 h 924"/>
                <a:gd name="T8" fmla="*/ 2147483647 w 546"/>
                <a:gd name="T9" fmla="*/ 2147483647 h 924"/>
                <a:gd name="T10" fmla="*/ 2147483647 w 546"/>
                <a:gd name="T11" fmla="*/ 2147483647 h 924"/>
                <a:gd name="T12" fmla="*/ 2147483647 w 546"/>
                <a:gd name="T13" fmla="*/ 2147483647 h 924"/>
                <a:gd name="T14" fmla="*/ 2147483647 w 546"/>
                <a:gd name="T15" fmla="*/ 2147483647 h 924"/>
                <a:gd name="T16" fmla="*/ 2147483647 w 546"/>
                <a:gd name="T17" fmla="*/ 2147483647 h 924"/>
                <a:gd name="T18" fmla="*/ 2147483647 w 546"/>
                <a:gd name="T19" fmla="*/ 2147483647 h 924"/>
                <a:gd name="T20" fmla="*/ 2147483647 w 546"/>
                <a:gd name="T21" fmla="*/ 2147483647 h 924"/>
                <a:gd name="T22" fmla="*/ 2147483647 w 546"/>
                <a:gd name="T23" fmla="*/ 2147483647 h 924"/>
                <a:gd name="T24" fmla="*/ 2147483647 w 546"/>
                <a:gd name="T25" fmla="*/ 2147483647 h 924"/>
                <a:gd name="T26" fmla="*/ 2147483647 w 546"/>
                <a:gd name="T27" fmla="*/ 2147483647 h 924"/>
                <a:gd name="T28" fmla="*/ 2147483647 w 546"/>
                <a:gd name="T29" fmla="*/ 2147483647 h 924"/>
                <a:gd name="T30" fmla="*/ 2147483647 w 546"/>
                <a:gd name="T31" fmla="*/ 2147483647 h 924"/>
                <a:gd name="T32" fmla="*/ 2147483647 w 546"/>
                <a:gd name="T33" fmla="*/ 2147483647 h 924"/>
                <a:gd name="T34" fmla="*/ 2147483647 w 546"/>
                <a:gd name="T35" fmla="*/ 2147483647 h 924"/>
                <a:gd name="T36" fmla="*/ 2147483647 w 546"/>
                <a:gd name="T37" fmla="*/ 2147483647 h 924"/>
                <a:gd name="T38" fmla="*/ 2147483647 w 546"/>
                <a:gd name="T39" fmla="*/ 2147483647 h 924"/>
                <a:gd name="T40" fmla="*/ 2147483647 w 546"/>
                <a:gd name="T41" fmla="*/ 2147483647 h 924"/>
                <a:gd name="T42" fmla="*/ 2147483647 w 546"/>
                <a:gd name="T43" fmla="*/ 2147483647 h 924"/>
                <a:gd name="T44" fmla="*/ 2147483647 w 546"/>
                <a:gd name="T45" fmla="*/ 2147483647 h 924"/>
                <a:gd name="T46" fmla="*/ 2147483647 w 546"/>
                <a:gd name="T47" fmla="*/ 2147483647 h 924"/>
                <a:gd name="T48" fmla="*/ 2147483647 w 546"/>
                <a:gd name="T49" fmla="*/ 2147483647 h 924"/>
                <a:gd name="T50" fmla="*/ 2147483647 w 546"/>
                <a:gd name="T51" fmla="*/ 2147483647 h 924"/>
                <a:gd name="T52" fmla="*/ 2147483647 w 546"/>
                <a:gd name="T53" fmla="*/ 2147483647 h 924"/>
                <a:gd name="T54" fmla="*/ 2147483647 w 546"/>
                <a:gd name="T55" fmla="*/ 2147483647 h 924"/>
                <a:gd name="T56" fmla="*/ 2147483647 w 546"/>
                <a:gd name="T57" fmla="*/ 2147483647 h 924"/>
                <a:gd name="T58" fmla="*/ 2147483647 w 546"/>
                <a:gd name="T59" fmla="*/ 2147483647 h 924"/>
                <a:gd name="T60" fmla="*/ 2147483647 w 546"/>
                <a:gd name="T61" fmla="*/ 2147483647 h 924"/>
                <a:gd name="T62" fmla="*/ 2147483647 w 546"/>
                <a:gd name="T63" fmla="*/ 2147483647 h 924"/>
                <a:gd name="T64" fmla="*/ 2147483647 w 546"/>
                <a:gd name="T65" fmla="*/ 2147483647 h 924"/>
                <a:gd name="T66" fmla="*/ 2147483647 w 546"/>
                <a:gd name="T67" fmla="*/ 2147483647 h 924"/>
                <a:gd name="T68" fmla="*/ 2147483647 w 546"/>
                <a:gd name="T69" fmla="*/ 2147483647 h 924"/>
                <a:gd name="T70" fmla="*/ 2147483647 w 546"/>
                <a:gd name="T71" fmla="*/ 2147483647 h 924"/>
                <a:gd name="T72" fmla="*/ 2147483647 w 546"/>
                <a:gd name="T73" fmla="*/ 2147483647 h 924"/>
                <a:gd name="T74" fmla="*/ 2147483647 w 546"/>
                <a:gd name="T75" fmla="*/ 2147483647 h 924"/>
                <a:gd name="T76" fmla="*/ 2147483647 w 546"/>
                <a:gd name="T77" fmla="*/ 2147483647 h 924"/>
                <a:gd name="T78" fmla="*/ 2147483647 w 546"/>
                <a:gd name="T79" fmla="*/ 2147483647 h 924"/>
                <a:gd name="T80" fmla="*/ 2147483647 w 546"/>
                <a:gd name="T81" fmla="*/ 2147483647 h 924"/>
                <a:gd name="T82" fmla="*/ 2147483647 w 546"/>
                <a:gd name="T83" fmla="*/ 2147483647 h 924"/>
                <a:gd name="T84" fmla="*/ 2147483647 w 546"/>
                <a:gd name="T85" fmla="*/ 2147483647 h 924"/>
                <a:gd name="T86" fmla="*/ 2147483647 w 546"/>
                <a:gd name="T87" fmla="*/ 2147483647 h 924"/>
                <a:gd name="T88" fmla="*/ 2147483647 w 546"/>
                <a:gd name="T89" fmla="*/ 2147483647 h 924"/>
                <a:gd name="T90" fmla="*/ 2147483647 w 546"/>
                <a:gd name="T91" fmla="*/ 2147483647 h 924"/>
                <a:gd name="T92" fmla="*/ 2147483647 w 546"/>
                <a:gd name="T93" fmla="*/ 2147483647 h 924"/>
                <a:gd name="T94" fmla="*/ 2147483647 w 546"/>
                <a:gd name="T95" fmla="*/ 2147483647 h 924"/>
                <a:gd name="T96" fmla="*/ 2147483647 w 546"/>
                <a:gd name="T97" fmla="*/ 2147483647 h 924"/>
                <a:gd name="T98" fmla="*/ 2147483647 w 546"/>
                <a:gd name="T99" fmla="*/ 2147483647 h 924"/>
                <a:gd name="T100" fmla="*/ 2147483647 w 546"/>
                <a:gd name="T101" fmla="*/ 2147483647 h 924"/>
                <a:gd name="T102" fmla="*/ 2147483647 w 546"/>
                <a:gd name="T103" fmla="*/ 2147483647 h 924"/>
                <a:gd name="T104" fmla="*/ 2147483647 w 546"/>
                <a:gd name="T105" fmla="*/ 2147483647 h 924"/>
                <a:gd name="T106" fmla="*/ 2147483647 w 546"/>
                <a:gd name="T107" fmla="*/ 2147483647 h 924"/>
                <a:gd name="T108" fmla="*/ 2147483647 w 546"/>
                <a:gd name="T109" fmla="*/ 2147483647 h 924"/>
                <a:gd name="T110" fmla="*/ 2147483647 w 546"/>
                <a:gd name="T111" fmla="*/ 2147483647 h 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6"/>
                <a:gd name="T169" fmla="*/ 0 h 924"/>
                <a:gd name="T170" fmla="*/ 546 w 546"/>
                <a:gd name="T171" fmla="*/ 924 h 9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6" h="924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" name="Cambodia" descr="© INSCALE GmbH, 15.06.2010"/>
            <p:cNvSpPr>
              <a:spLocks/>
            </p:cNvSpPr>
            <p:nvPr/>
          </p:nvSpPr>
          <p:spPr bwMode="gray">
            <a:xfrm>
              <a:off x="4490" y="2272"/>
              <a:ext cx="96" cy="85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4" name="Burundi" descr="© INSCALE GmbH, 15.06.2010"/>
            <p:cNvSpPr>
              <a:spLocks/>
            </p:cNvSpPr>
            <p:nvPr/>
          </p:nvSpPr>
          <p:spPr bwMode="gray">
            <a:xfrm>
              <a:off x="3177" y="2619"/>
              <a:ext cx="34" cy="42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5" name="Burkina Faso" descr="© INSCALE GmbH, 15.06.2010"/>
            <p:cNvSpPr>
              <a:spLocks/>
            </p:cNvSpPr>
            <p:nvPr/>
          </p:nvSpPr>
          <p:spPr bwMode="gray">
            <a:xfrm>
              <a:off x="2555" y="2262"/>
              <a:ext cx="145" cy="114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6" name="Bulgaria" descr="© INSCALE GmbH, 15.06.2010"/>
            <p:cNvSpPr>
              <a:spLocks/>
            </p:cNvSpPr>
            <p:nvPr/>
          </p:nvSpPr>
          <p:spPr bwMode="gray">
            <a:xfrm>
              <a:off x="3038" y="1668"/>
              <a:ext cx="100" cy="57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7" name="Brazil" descr="© INSCALE GmbH, 15.06.2010"/>
            <p:cNvSpPr>
              <a:spLocks noEditPoints="1"/>
            </p:cNvSpPr>
            <p:nvPr/>
          </p:nvSpPr>
          <p:spPr bwMode="gray">
            <a:xfrm>
              <a:off x="1322" y="2461"/>
              <a:ext cx="706" cy="798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8" name="Botswana" descr="© INSCALE GmbH, 15.06.2010"/>
            <p:cNvSpPr>
              <a:spLocks/>
            </p:cNvSpPr>
            <p:nvPr/>
          </p:nvSpPr>
          <p:spPr bwMode="gray">
            <a:xfrm>
              <a:off x="3010" y="2932"/>
              <a:ext cx="164" cy="185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9" name="Bosnia and Herzegovina" descr="© INSCALE GmbH, 15.06.2010"/>
            <p:cNvSpPr>
              <a:spLocks/>
            </p:cNvSpPr>
            <p:nvPr/>
          </p:nvSpPr>
          <p:spPr bwMode="gray">
            <a:xfrm>
              <a:off x="2925" y="1645"/>
              <a:ext cx="67" cy="60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0" name="Bolivia" descr="© INSCALE GmbH, 15.06.2010"/>
            <p:cNvSpPr>
              <a:spLocks/>
            </p:cNvSpPr>
            <p:nvPr/>
          </p:nvSpPr>
          <p:spPr bwMode="gray">
            <a:xfrm>
              <a:off x="1407" y="2767"/>
              <a:ext cx="226" cy="269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1" name="Bhutan" descr="© INSCALE GmbH, 15.06.2010"/>
            <p:cNvSpPr>
              <a:spLocks/>
            </p:cNvSpPr>
            <p:nvPr/>
          </p:nvSpPr>
          <p:spPr bwMode="gray">
            <a:xfrm>
              <a:off x="4212" y="1990"/>
              <a:ext cx="59" cy="34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2" name="Benin" descr="© INSCALE GmbH, 15.06.2010"/>
            <p:cNvSpPr>
              <a:spLocks/>
            </p:cNvSpPr>
            <p:nvPr/>
          </p:nvSpPr>
          <p:spPr bwMode="gray">
            <a:xfrm>
              <a:off x="2669" y="2316"/>
              <a:ext cx="56" cy="126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3" name="Belize" descr="© INSCALE GmbH, 15.06.2010"/>
            <p:cNvSpPr>
              <a:spLocks/>
            </p:cNvSpPr>
            <p:nvPr/>
          </p:nvSpPr>
          <p:spPr bwMode="gray">
            <a:xfrm>
              <a:off x="1063" y="2191"/>
              <a:ext cx="27" cy="54"/>
            </a:xfrm>
            <a:custGeom>
              <a:avLst/>
              <a:gdLst>
                <a:gd name="T0" fmla="*/ 2147483647 w 108"/>
                <a:gd name="T1" fmla="*/ 2147483647 h 210"/>
                <a:gd name="T2" fmla="*/ 2147483647 w 108"/>
                <a:gd name="T3" fmla="*/ 2147483647 h 210"/>
                <a:gd name="T4" fmla="*/ 2147483647 w 108"/>
                <a:gd name="T5" fmla="*/ 2147483647 h 210"/>
                <a:gd name="T6" fmla="*/ 2147483647 w 108"/>
                <a:gd name="T7" fmla="*/ 2147483647 h 210"/>
                <a:gd name="T8" fmla="*/ 2147483647 w 108"/>
                <a:gd name="T9" fmla="*/ 2147483647 h 210"/>
                <a:gd name="T10" fmla="*/ 2147483647 w 108"/>
                <a:gd name="T11" fmla="*/ 0 h 210"/>
                <a:gd name="T12" fmla="*/ 2147483647 w 108"/>
                <a:gd name="T13" fmla="*/ 2147483647 h 210"/>
                <a:gd name="T14" fmla="*/ 2147483647 w 108"/>
                <a:gd name="T15" fmla="*/ 2147483647 h 210"/>
                <a:gd name="T16" fmla="*/ 2147483647 w 108"/>
                <a:gd name="T17" fmla="*/ 2147483647 h 210"/>
                <a:gd name="T18" fmla="*/ 2147483647 w 108"/>
                <a:gd name="T19" fmla="*/ 2147483647 h 210"/>
                <a:gd name="T20" fmla="*/ 2147483647 w 108"/>
                <a:gd name="T21" fmla="*/ 2147483647 h 210"/>
                <a:gd name="T22" fmla="*/ 2147483647 w 108"/>
                <a:gd name="T23" fmla="*/ 2147483647 h 210"/>
                <a:gd name="T24" fmla="*/ 2147483647 w 108"/>
                <a:gd name="T25" fmla="*/ 2147483647 h 210"/>
                <a:gd name="T26" fmla="*/ 2147483647 w 108"/>
                <a:gd name="T27" fmla="*/ 2147483647 h 210"/>
                <a:gd name="T28" fmla="*/ 2147483647 w 108"/>
                <a:gd name="T29" fmla="*/ 2147483647 h 210"/>
                <a:gd name="T30" fmla="*/ 2147483647 w 108"/>
                <a:gd name="T31" fmla="*/ 2147483647 h 210"/>
                <a:gd name="T32" fmla="*/ 2147483647 w 108"/>
                <a:gd name="T33" fmla="*/ 2147483647 h 210"/>
                <a:gd name="T34" fmla="*/ 2147483647 w 108"/>
                <a:gd name="T35" fmla="*/ 2147483647 h 210"/>
                <a:gd name="T36" fmla="*/ 0 w 108"/>
                <a:gd name="T37" fmla="*/ 2147483647 h 210"/>
                <a:gd name="T38" fmla="*/ 2147483647 w 108"/>
                <a:gd name="T39" fmla="*/ 2147483647 h 210"/>
                <a:gd name="T40" fmla="*/ 2147483647 w 108"/>
                <a:gd name="T41" fmla="*/ 2147483647 h 210"/>
                <a:gd name="T42" fmla="*/ 2147483647 w 108"/>
                <a:gd name="T43" fmla="*/ 2147483647 h 210"/>
                <a:gd name="T44" fmla="*/ 2147483647 w 108"/>
                <a:gd name="T45" fmla="*/ 2147483647 h 210"/>
                <a:gd name="T46" fmla="*/ 2147483647 w 108"/>
                <a:gd name="T47" fmla="*/ 2147483647 h 210"/>
                <a:gd name="T48" fmla="*/ 2147483647 w 108"/>
                <a:gd name="T49" fmla="*/ 2147483647 h 210"/>
                <a:gd name="T50" fmla="*/ 2147483647 w 108"/>
                <a:gd name="T51" fmla="*/ 2147483647 h 210"/>
                <a:gd name="T52" fmla="*/ 2147483647 w 108"/>
                <a:gd name="T53" fmla="*/ 2147483647 h 210"/>
                <a:gd name="T54" fmla="*/ 2147483647 w 108"/>
                <a:gd name="T55" fmla="*/ 2147483647 h 2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8"/>
                <a:gd name="T85" fmla="*/ 0 h 210"/>
                <a:gd name="T86" fmla="*/ 108 w 108"/>
                <a:gd name="T87" fmla="*/ 210 h 2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8" h="210">
                  <a:moveTo>
                    <a:pt x="108" y="30"/>
                  </a:moveTo>
                  <a:lnTo>
                    <a:pt x="108" y="24"/>
                  </a:lnTo>
                  <a:lnTo>
                    <a:pt x="10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0" y="210"/>
                  </a:lnTo>
                  <a:lnTo>
                    <a:pt x="30" y="210"/>
                  </a:lnTo>
                  <a:lnTo>
                    <a:pt x="42" y="168"/>
                  </a:lnTo>
                  <a:lnTo>
                    <a:pt x="60" y="174"/>
                  </a:lnTo>
                  <a:lnTo>
                    <a:pt x="84" y="150"/>
                  </a:lnTo>
                  <a:lnTo>
                    <a:pt x="84" y="90"/>
                  </a:lnTo>
                  <a:lnTo>
                    <a:pt x="90" y="78"/>
                  </a:lnTo>
                  <a:lnTo>
                    <a:pt x="96" y="60"/>
                  </a:lnTo>
                  <a:lnTo>
                    <a:pt x="108" y="36"/>
                  </a:lnTo>
                  <a:lnTo>
                    <a:pt x="108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4" name="Belgium" descr="© INSCALE GmbH, 15.06.2010"/>
            <p:cNvSpPr>
              <a:spLocks/>
            </p:cNvSpPr>
            <p:nvPr/>
          </p:nvSpPr>
          <p:spPr bwMode="gray">
            <a:xfrm>
              <a:off x="2722" y="1523"/>
              <a:ext cx="57" cy="39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5" name="Bangladesh" descr="© INSCALE GmbH, 15.06.2010"/>
            <p:cNvSpPr>
              <a:spLocks/>
            </p:cNvSpPr>
            <p:nvPr/>
          </p:nvSpPr>
          <p:spPr bwMode="gray">
            <a:xfrm>
              <a:off x="4204" y="2027"/>
              <a:ext cx="95" cy="108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6" name="Belarus" descr="© INSCALE GmbH, 15.06.2010"/>
            <p:cNvSpPr>
              <a:spLocks/>
            </p:cNvSpPr>
            <p:nvPr/>
          </p:nvSpPr>
          <p:spPr bwMode="gray">
            <a:xfrm>
              <a:off x="3039" y="1431"/>
              <a:ext cx="144" cy="94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7" name="Bahrain" descr="© INSCALE GmbH, 15.06.2010"/>
            <p:cNvSpPr>
              <a:spLocks/>
            </p:cNvSpPr>
            <p:nvPr/>
          </p:nvSpPr>
          <p:spPr bwMode="gray">
            <a:xfrm>
              <a:off x="3546" y="2028"/>
              <a:ext cx="7" cy="14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3064304 w 15"/>
                <a:gd name="T7" fmla="*/ 2147483647 h 28"/>
                <a:gd name="T8" fmla="*/ 813445092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ubicBezTo>
                    <a:pt x="5" y="2"/>
                    <a:pt x="5" y="1"/>
                    <a:pt x="9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de-DE" altLang="de-DE" noProof="1"/>
            </a:p>
          </p:txBody>
        </p:sp>
        <p:sp>
          <p:nvSpPr>
            <p:cNvPr id="168" name="Azerbaijan" descr="© INSCALE GmbH, 15.06.2010"/>
            <p:cNvSpPr>
              <a:spLocks noEditPoints="1"/>
            </p:cNvSpPr>
            <p:nvPr/>
          </p:nvSpPr>
          <p:spPr bwMode="gray">
            <a:xfrm>
              <a:off x="3414" y="1713"/>
              <a:ext cx="92" cy="74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9" name="Austria" descr="© INSCALE GmbH, 15.06.2010"/>
            <p:cNvSpPr>
              <a:spLocks/>
            </p:cNvSpPr>
            <p:nvPr/>
          </p:nvSpPr>
          <p:spPr bwMode="gray">
            <a:xfrm>
              <a:off x="2828" y="1571"/>
              <a:ext cx="116" cy="51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0" name="Australia" descr="© INSCALE GmbH, 15.06.2010"/>
            <p:cNvSpPr>
              <a:spLocks noEditPoints="1"/>
            </p:cNvSpPr>
            <p:nvPr/>
          </p:nvSpPr>
          <p:spPr bwMode="gray">
            <a:xfrm>
              <a:off x="4618" y="2786"/>
              <a:ext cx="720" cy="675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1" name="Armenia" descr="© INSCALE GmbH, 15.06.2010"/>
            <p:cNvSpPr>
              <a:spLocks/>
            </p:cNvSpPr>
            <p:nvPr/>
          </p:nvSpPr>
          <p:spPr bwMode="gray">
            <a:xfrm>
              <a:off x="3389" y="1724"/>
              <a:ext cx="56" cy="54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2" name="Argentina" descr="© INSCALE GmbH, 15.06.2010"/>
            <p:cNvSpPr>
              <a:spLocks noEditPoints="1"/>
            </p:cNvSpPr>
            <p:nvPr/>
          </p:nvSpPr>
          <p:spPr bwMode="gray">
            <a:xfrm>
              <a:off x="1443" y="3016"/>
              <a:ext cx="277" cy="619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3" name="Angola" descr="© INSCALE GmbH, 15.06.2010"/>
            <p:cNvSpPr>
              <a:spLocks noEditPoints="1"/>
            </p:cNvSpPr>
            <p:nvPr/>
          </p:nvSpPr>
          <p:spPr bwMode="gray">
            <a:xfrm>
              <a:off x="2864" y="2656"/>
              <a:ext cx="225" cy="281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4" name="Andorra" descr="© INSCALE GmbH, 15.06.2010"/>
            <p:cNvSpPr>
              <a:spLocks/>
            </p:cNvSpPr>
            <p:nvPr/>
          </p:nvSpPr>
          <p:spPr bwMode="gray">
            <a:xfrm>
              <a:off x="2694" y="1699"/>
              <a:ext cx="8" cy="4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5" name="Algeria" descr="© INSCALE GmbH, 15.06.2010"/>
            <p:cNvSpPr>
              <a:spLocks/>
            </p:cNvSpPr>
            <p:nvPr/>
          </p:nvSpPr>
          <p:spPr bwMode="gray">
            <a:xfrm>
              <a:off x="2495" y="1810"/>
              <a:ext cx="375" cy="370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6" name="Albania" descr="© INSCALE GmbH, 15.06.2010"/>
            <p:cNvSpPr>
              <a:spLocks/>
            </p:cNvSpPr>
            <p:nvPr/>
          </p:nvSpPr>
          <p:spPr bwMode="gray">
            <a:xfrm>
              <a:off x="2982" y="1699"/>
              <a:ext cx="37" cy="62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7" name="South Africa" descr="© INSCALE GmbH, 15.06.2010"/>
            <p:cNvSpPr>
              <a:spLocks noEditPoints="1"/>
            </p:cNvSpPr>
            <p:nvPr/>
          </p:nvSpPr>
          <p:spPr bwMode="gray">
            <a:xfrm>
              <a:off x="2947" y="3022"/>
              <a:ext cx="288" cy="259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8" name="Afghanistan" descr="© INSCALE GmbH, 15.06.2010"/>
            <p:cNvSpPr>
              <a:spLocks/>
            </p:cNvSpPr>
            <p:nvPr/>
          </p:nvSpPr>
          <p:spPr bwMode="gray">
            <a:xfrm>
              <a:off x="3696" y="1782"/>
              <a:ext cx="230" cy="187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2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endParaRPr lang="de-DE" altLang="de-DE" sz="1800" noProof="1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79" name="Group 404" descr="© INSCALE GmbH, 15.06.2010"/>
            <p:cNvGrpSpPr>
              <a:grpSpLocks/>
            </p:cNvGrpSpPr>
            <p:nvPr/>
          </p:nvGrpSpPr>
          <p:grpSpPr bwMode="gray">
            <a:xfrm>
              <a:off x="2976" y="1628"/>
              <a:ext cx="70" cy="86"/>
              <a:chOff x="2184" y="1242"/>
              <a:chExt cx="257" cy="316"/>
            </a:xfrm>
            <a:grpFill/>
          </p:grpSpPr>
          <p:sp>
            <p:nvSpPr>
              <p:cNvPr id="180" name="Freeform 405"/>
              <p:cNvSpPr>
                <a:spLocks/>
              </p:cNvSpPr>
              <p:nvPr/>
            </p:nvSpPr>
            <p:spPr bwMode="gray">
              <a:xfrm>
                <a:off x="2184" y="1242"/>
                <a:ext cx="257" cy="282"/>
              </a:xfrm>
              <a:custGeom>
                <a:avLst/>
                <a:gdLst>
                  <a:gd name="T0" fmla="*/ 464 w 496"/>
                  <a:gd name="T1" fmla="*/ 374 h 542"/>
                  <a:gd name="T2" fmla="*/ 453 w 496"/>
                  <a:gd name="T3" fmla="*/ 310 h 542"/>
                  <a:gd name="T4" fmla="*/ 453 w 496"/>
                  <a:gd name="T5" fmla="*/ 235 h 542"/>
                  <a:gd name="T6" fmla="*/ 378 w 496"/>
                  <a:gd name="T7" fmla="*/ 224 h 542"/>
                  <a:gd name="T8" fmla="*/ 302 w 496"/>
                  <a:gd name="T9" fmla="*/ 171 h 542"/>
                  <a:gd name="T10" fmla="*/ 291 w 496"/>
                  <a:gd name="T11" fmla="*/ 118 h 542"/>
                  <a:gd name="T12" fmla="*/ 259 w 496"/>
                  <a:gd name="T13" fmla="*/ 128 h 542"/>
                  <a:gd name="T14" fmla="*/ 216 w 496"/>
                  <a:gd name="T15" fmla="*/ 53 h 542"/>
                  <a:gd name="T16" fmla="*/ 87 w 496"/>
                  <a:gd name="T17" fmla="*/ 0 h 542"/>
                  <a:gd name="T18" fmla="*/ 0 w 496"/>
                  <a:gd name="T19" fmla="*/ 43 h 542"/>
                  <a:gd name="T20" fmla="*/ 32 w 496"/>
                  <a:gd name="T21" fmla="*/ 96 h 542"/>
                  <a:gd name="T22" fmla="*/ 65 w 496"/>
                  <a:gd name="T23" fmla="*/ 139 h 542"/>
                  <a:gd name="T24" fmla="*/ 54 w 496"/>
                  <a:gd name="T25" fmla="*/ 150 h 542"/>
                  <a:gd name="T26" fmla="*/ 32 w 496"/>
                  <a:gd name="T27" fmla="*/ 181 h 542"/>
                  <a:gd name="T28" fmla="*/ 32 w 496"/>
                  <a:gd name="T29" fmla="*/ 192 h 542"/>
                  <a:gd name="T30" fmla="*/ 76 w 496"/>
                  <a:gd name="T31" fmla="*/ 203 h 542"/>
                  <a:gd name="T32" fmla="*/ 87 w 496"/>
                  <a:gd name="T33" fmla="*/ 267 h 542"/>
                  <a:gd name="T34" fmla="*/ 65 w 496"/>
                  <a:gd name="T35" fmla="*/ 310 h 542"/>
                  <a:gd name="T36" fmla="*/ 98 w 496"/>
                  <a:gd name="T37" fmla="*/ 363 h 542"/>
                  <a:gd name="T38" fmla="*/ 119 w 496"/>
                  <a:gd name="T39" fmla="*/ 395 h 542"/>
                  <a:gd name="T40" fmla="*/ 157 w 496"/>
                  <a:gd name="T41" fmla="*/ 442 h 542"/>
                  <a:gd name="T42" fmla="*/ 173 w 496"/>
                  <a:gd name="T43" fmla="*/ 438 h 542"/>
                  <a:gd name="T44" fmla="*/ 180 w 496"/>
                  <a:gd name="T45" fmla="*/ 444 h 542"/>
                  <a:gd name="T46" fmla="*/ 230 w 496"/>
                  <a:gd name="T47" fmla="*/ 446 h 542"/>
                  <a:gd name="T48" fmla="*/ 237 w 496"/>
                  <a:gd name="T49" fmla="*/ 431 h 542"/>
                  <a:gd name="T50" fmla="*/ 258 w 496"/>
                  <a:gd name="T51" fmla="*/ 416 h 542"/>
                  <a:gd name="T52" fmla="*/ 266 w 496"/>
                  <a:gd name="T53" fmla="*/ 418 h 542"/>
                  <a:gd name="T54" fmla="*/ 268 w 496"/>
                  <a:gd name="T55" fmla="*/ 407 h 542"/>
                  <a:gd name="T56" fmla="*/ 267 w 496"/>
                  <a:gd name="T57" fmla="*/ 399 h 542"/>
                  <a:gd name="T58" fmla="*/ 254 w 496"/>
                  <a:gd name="T59" fmla="*/ 388 h 542"/>
                  <a:gd name="T60" fmla="*/ 262 w 496"/>
                  <a:gd name="T61" fmla="*/ 387 h 542"/>
                  <a:gd name="T62" fmla="*/ 279 w 496"/>
                  <a:gd name="T63" fmla="*/ 380 h 542"/>
                  <a:gd name="T64" fmla="*/ 288 w 496"/>
                  <a:gd name="T65" fmla="*/ 372 h 542"/>
                  <a:gd name="T66" fmla="*/ 298 w 496"/>
                  <a:gd name="T67" fmla="*/ 389 h 542"/>
                  <a:gd name="T68" fmla="*/ 292 w 496"/>
                  <a:gd name="T69" fmla="*/ 399 h 542"/>
                  <a:gd name="T70" fmla="*/ 309 w 496"/>
                  <a:gd name="T71" fmla="*/ 402 h 542"/>
                  <a:gd name="T72" fmla="*/ 321 w 496"/>
                  <a:gd name="T73" fmla="*/ 404 h 542"/>
                  <a:gd name="T74" fmla="*/ 326 w 496"/>
                  <a:gd name="T75" fmla="*/ 408 h 542"/>
                  <a:gd name="T76" fmla="*/ 328 w 496"/>
                  <a:gd name="T77" fmla="*/ 433 h 542"/>
                  <a:gd name="T78" fmla="*/ 334 w 496"/>
                  <a:gd name="T79" fmla="*/ 429 h 542"/>
                  <a:gd name="T80" fmla="*/ 335 w 496"/>
                  <a:gd name="T81" fmla="*/ 448 h 542"/>
                  <a:gd name="T82" fmla="*/ 348 w 496"/>
                  <a:gd name="T83" fmla="*/ 452 h 542"/>
                  <a:gd name="T84" fmla="*/ 356 w 496"/>
                  <a:gd name="T85" fmla="*/ 467 h 542"/>
                  <a:gd name="T86" fmla="*/ 354 w 496"/>
                  <a:gd name="T87" fmla="*/ 478 h 542"/>
                  <a:gd name="T88" fmla="*/ 356 w 496"/>
                  <a:gd name="T89" fmla="*/ 482 h 542"/>
                  <a:gd name="T90" fmla="*/ 369 w 496"/>
                  <a:gd name="T91" fmla="*/ 485 h 542"/>
                  <a:gd name="T92" fmla="*/ 381 w 496"/>
                  <a:gd name="T93" fmla="*/ 492 h 542"/>
                  <a:gd name="T94" fmla="*/ 390 w 496"/>
                  <a:gd name="T95" fmla="*/ 496 h 542"/>
                  <a:gd name="T96" fmla="*/ 399 w 496"/>
                  <a:gd name="T97" fmla="*/ 501 h 542"/>
                  <a:gd name="T98" fmla="*/ 392 w 496"/>
                  <a:gd name="T99" fmla="*/ 513 h 542"/>
                  <a:gd name="T100" fmla="*/ 384 w 496"/>
                  <a:gd name="T101" fmla="*/ 528 h 542"/>
                  <a:gd name="T102" fmla="*/ 376 w 496"/>
                  <a:gd name="T103" fmla="*/ 542 h 542"/>
                  <a:gd name="T104" fmla="*/ 453 w 496"/>
                  <a:gd name="T105" fmla="*/ 492 h 542"/>
                  <a:gd name="T106" fmla="*/ 486 w 496"/>
                  <a:gd name="T107" fmla="*/ 470 h 542"/>
                  <a:gd name="T108" fmla="*/ 486 w 496"/>
                  <a:gd name="T109" fmla="*/ 406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  <p:sp>
            <p:nvSpPr>
              <p:cNvPr id="181" name="Freeform 406"/>
              <p:cNvSpPr>
                <a:spLocks noEditPoints="1"/>
              </p:cNvSpPr>
              <p:nvPr/>
            </p:nvSpPr>
            <p:spPr bwMode="gray">
              <a:xfrm>
                <a:off x="2268" y="1436"/>
                <a:ext cx="121" cy="122"/>
              </a:xfrm>
              <a:custGeom>
                <a:avLst/>
                <a:gdLst>
                  <a:gd name="T0" fmla="*/ 6 w 232"/>
                  <a:gd name="T1" fmla="*/ 75 h 237"/>
                  <a:gd name="T2" fmla="*/ 0 w 232"/>
                  <a:gd name="T3" fmla="*/ 72 h 237"/>
                  <a:gd name="T4" fmla="*/ 227 w 232"/>
                  <a:gd name="T5" fmla="*/ 122 h 237"/>
                  <a:gd name="T6" fmla="*/ 218 w 232"/>
                  <a:gd name="T7" fmla="*/ 127 h 237"/>
                  <a:gd name="T8" fmla="*/ 214 w 232"/>
                  <a:gd name="T9" fmla="*/ 120 h 237"/>
                  <a:gd name="T10" fmla="*/ 206 w 232"/>
                  <a:gd name="T11" fmla="*/ 113 h 237"/>
                  <a:gd name="T12" fmla="*/ 197 w 232"/>
                  <a:gd name="T13" fmla="*/ 111 h 237"/>
                  <a:gd name="T14" fmla="*/ 190 w 232"/>
                  <a:gd name="T15" fmla="*/ 110 h 237"/>
                  <a:gd name="T16" fmla="*/ 185 w 232"/>
                  <a:gd name="T17" fmla="*/ 110 h 237"/>
                  <a:gd name="T18" fmla="*/ 185 w 232"/>
                  <a:gd name="T19" fmla="*/ 101 h 237"/>
                  <a:gd name="T20" fmla="*/ 189 w 232"/>
                  <a:gd name="T21" fmla="*/ 95 h 237"/>
                  <a:gd name="T22" fmla="*/ 187 w 232"/>
                  <a:gd name="T23" fmla="*/ 84 h 237"/>
                  <a:gd name="T24" fmla="*/ 177 w 232"/>
                  <a:gd name="T25" fmla="*/ 78 h 237"/>
                  <a:gd name="T26" fmla="*/ 169 w 232"/>
                  <a:gd name="T27" fmla="*/ 76 h 237"/>
                  <a:gd name="T28" fmla="*/ 170 w 232"/>
                  <a:gd name="T29" fmla="*/ 61 h 237"/>
                  <a:gd name="T30" fmla="*/ 165 w 232"/>
                  <a:gd name="T31" fmla="*/ 56 h 237"/>
                  <a:gd name="T32" fmla="*/ 161 w 232"/>
                  <a:gd name="T33" fmla="*/ 61 h 237"/>
                  <a:gd name="T34" fmla="*/ 157 w 232"/>
                  <a:gd name="T35" fmla="*/ 53 h 237"/>
                  <a:gd name="T36" fmla="*/ 158 w 232"/>
                  <a:gd name="T37" fmla="*/ 35 h 237"/>
                  <a:gd name="T38" fmla="*/ 154 w 232"/>
                  <a:gd name="T39" fmla="*/ 32 h 237"/>
                  <a:gd name="T40" fmla="*/ 147 w 232"/>
                  <a:gd name="T41" fmla="*/ 32 h 237"/>
                  <a:gd name="T42" fmla="*/ 137 w 232"/>
                  <a:gd name="T43" fmla="*/ 32 h 237"/>
                  <a:gd name="T44" fmla="*/ 126 w 232"/>
                  <a:gd name="T45" fmla="*/ 27 h 237"/>
                  <a:gd name="T46" fmla="*/ 131 w 232"/>
                  <a:gd name="T47" fmla="*/ 20 h 237"/>
                  <a:gd name="T48" fmla="*/ 130 w 232"/>
                  <a:gd name="T49" fmla="*/ 12 h 237"/>
                  <a:gd name="T50" fmla="*/ 122 w 232"/>
                  <a:gd name="T51" fmla="*/ 0 h 237"/>
                  <a:gd name="T52" fmla="*/ 115 w 232"/>
                  <a:gd name="T53" fmla="*/ 6 h 237"/>
                  <a:gd name="T54" fmla="*/ 104 w 232"/>
                  <a:gd name="T55" fmla="*/ 13 h 237"/>
                  <a:gd name="T56" fmla="*/ 96 w 232"/>
                  <a:gd name="T57" fmla="*/ 15 h 237"/>
                  <a:gd name="T58" fmla="*/ 89 w 232"/>
                  <a:gd name="T59" fmla="*/ 13 h 237"/>
                  <a:gd name="T60" fmla="*/ 91 w 232"/>
                  <a:gd name="T61" fmla="*/ 22 h 237"/>
                  <a:gd name="T62" fmla="*/ 101 w 232"/>
                  <a:gd name="T63" fmla="*/ 27 h 237"/>
                  <a:gd name="T64" fmla="*/ 97 w 232"/>
                  <a:gd name="T65" fmla="*/ 33 h 237"/>
                  <a:gd name="T66" fmla="*/ 100 w 232"/>
                  <a:gd name="T67" fmla="*/ 40 h 237"/>
                  <a:gd name="T68" fmla="*/ 99 w 232"/>
                  <a:gd name="T69" fmla="*/ 46 h 237"/>
                  <a:gd name="T70" fmla="*/ 92 w 232"/>
                  <a:gd name="T71" fmla="*/ 49 h 237"/>
                  <a:gd name="T72" fmla="*/ 88 w 232"/>
                  <a:gd name="T73" fmla="*/ 45 h 237"/>
                  <a:gd name="T74" fmla="*/ 70 w 232"/>
                  <a:gd name="T75" fmla="*/ 59 h 237"/>
                  <a:gd name="T76" fmla="*/ 73 w 232"/>
                  <a:gd name="T77" fmla="*/ 71 h 237"/>
                  <a:gd name="T78" fmla="*/ 45 w 232"/>
                  <a:gd name="T79" fmla="*/ 74 h 237"/>
                  <a:gd name="T80" fmla="*/ 14 w 232"/>
                  <a:gd name="T81" fmla="*/ 72 h 237"/>
                  <a:gd name="T82" fmla="*/ 6 w 232"/>
                  <a:gd name="T83" fmla="*/ 75 h 237"/>
                  <a:gd name="T84" fmla="*/ 6 w 232"/>
                  <a:gd name="T85" fmla="*/ 141 h 237"/>
                  <a:gd name="T86" fmla="*/ 14 w 232"/>
                  <a:gd name="T87" fmla="*/ 155 h 237"/>
                  <a:gd name="T88" fmla="*/ 27 w 232"/>
                  <a:gd name="T89" fmla="*/ 173 h 237"/>
                  <a:gd name="T90" fmla="*/ 50 w 232"/>
                  <a:gd name="T91" fmla="*/ 175 h 237"/>
                  <a:gd name="T92" fmla="*/ 60 w 232"/>
                  <a:gd name="T93" fmla="*/ 211 h 237"/>
                  <a:gd name="T94" fmla="*/ 60 w 232"/>
                  <a:gd name="T95" fmla="*/ 237 h 237"/>
                  <a:gd name="T96" fmla="*/ 92 w 232"/>
                  <a:gd name="T97" fmla="*/ 226 h 237"/>
                  <a:gd name="T98" fmla="*/ 138 w 232"/>
                  <a:gd name="T99" fmla="*/ 205 h 237"/>
                  <a:gd name="T100" fmla="*/ 146 w 232"/>
                  <a:gd name="T101" fmla="*/ 184 h 237"/>
                  <a:gd name="T102" fmla="*/ 189 w 232"/>
                  <a:gd name="T103" fmla="*/ 173 h 237"/>
                  <a:gd name="T104" fmla="*/ 209 w 232"/>
                  <a:gd name="T105" fmla="*/ 163 h 237"/>
                  <a:gd name="T106" fmla="*/ 217 w 232"/>
                  <a:gd name="T107" fmla="*/ 156 h 237"/>
                  <a:gd name="T108" fmla="*/ 225 w 232"/>
                  <a:gd name="T109" fmla="*/ 144 h 237"/>
                  <a:gd name="T110" fmla="*/ 228 w 232"/>
                  <a:gd name="T111" fmla="*/ 137 h 237"/>
                  <a:gd name="T112" fmla="*/ 232 w 232"/>
                  <a:gd name="T113" fmla="*/ 12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 dirty="0"/>
              </a:p>
            </p:txBody>
          </p:sp>
        </p:grpSp>
      </p:grpSp>
      <p:sp>
        <p:nvSpPr>
          <p:cNvPr id="193" name="Inhaltsplatzhalter 2"/>
          <p:cNvSpPr txBox="1">
            <a:spLocks/>
          </p:cNvSpPr>
          <p:nvPr/>
        </p:nvSpPr>
        <p:spPr bwMode="gray">
          <a:xfrm>
            <a:off x="8651876" y="5494071"/>
            <a:ext cx="3538538" cy="593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108000" tIns="108000" rIns="108000" bIns="108000" rtlCol="0" anchor="ctr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6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539750" indent="-180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720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TIPP: </a:t>
            </a: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Die einzelnen Länder können markiert und individuell eingefärbt werden.</a:t>
            </a:r>
          </a:p>
        </p:txBody>
      </p:sp>
      <p:sp>
        <p:nvSpPr>
          <p:cNvPr id="183" name="Freihandform: Form 182">
            <a:extLst>
              <a:ext uri="{FF2B5EF4-FFF2-40B4-BE49-F238E27FC236}">
                <a16:creationId xmlns:a16="http://schemas.microsoft.com/office/drawing/2014/main" id="{DCE9D9B3-3C87-7269-9CAE-6DBF514F338F}"/>
              </a:ext>
            </a:extLst>
          </p:cNvPr>
          <p:cNvSpPr/>
          <p:nvPr/>
        </p:nvSpPr>
        <p:spPr bwMode="gray">
          <a:xfrm>
            <a:off x="7677202" y="1375929"/>
            <a:ext cx="1456239" cy="1348953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AD3966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+mj-lt"/>
              </a:rPr>
              <a:t>Hier steht </a:t>
            </a:r>
            <a:br>
              <a:rPr lang="de-DE" dirty="0">
                <a:solidFill>
                  <a:schemeClr val="bg1"/>
                </a:solidFill>
                <a:latin typeface="+mj-lt"/>
              </a:rPr>
            </a:br>
            <a:r>
              <a:rPr lang="de-DE" dirty="0">
                <a:solidFill>
                  <a:schemeClr val="bg1"/>
                </a:solidFill>
                <a:latin typeface="+mj-lt"/>
              </a:rPr>
              <a:t>ein Text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F569239-9A14-D412-B473-ED54019BF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0CCDB63-F256-B0B5-E22C-D37EAFD1C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518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Aufzählung von drei Bereichen</a:t>
            </a:r>
          </a:p>
        </p:txBody>
      </p:sp>
      <p:sp>
        <p:nvSpPr>
          <p:cNvPr id="6" name="Textplatzhalter 1"/>
          <p:cNvSpPr txBox="1">
            <a:spLocks/>
          </p:cNvSpPr>
          <p:nvPr/>
        </p:nvSpPr>
        <p:spPr bwMode="gray">
          <a:xfrm>
            <a:off x="2200274" y="1341438"/>
            <a:ext cx="2865709" cy="34594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ipsum</a:t>
            </a:r>
            <a:endParaRPr lang="de-DE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est.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platzhalter 1"/>
          <p:cNvSpPr txBox="1">
            <a:spLocks/>
          </p:cNvSpPr>
          <p:nvPr/>
        </p:nvSpPr>
        <p:spPr bwMode="gray">
          <a:xfrm>
            <a:off x="5271157" y="1341438"/>
            <a:ext cx="2865709" cy="34594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ipsum</a:t>
            </a:r>
            <a:endParaRPr lang="de-DE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est.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platzhalter 1"/>
          <p:cNvSpPr txBox="1">
            <a:spLocks/>
          </p:cNvSpPr>
          <p:nvPr/>
        </p:nvSpPr>
        <p:spPr bwMode="gray">
          <a:xfrm>
            <a:off x="8342040" y="1341438"/>
            <a:ext cx="2865709" cy="34594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ipsum</a:t>
            </a:r>
            <a:endParaRPr lang="de-DE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est.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091273C-B495-24EC-7EC1-B735A3563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53" y="3011831"/>
            <a:ext cx="1331970" cy="3578159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EA014-1D36-373C-3AC0-CD65F75C96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15474F-8986-E034-C8B2-49187D025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180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" name="Objekt 207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08" name="Objekt 20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" name="Gruppieren 206"/>
          <p:cNvGrpSpPr/>
          <p:nvPr/>
        </p:nvGrpSpPr>
        <p:grpSpPr bwMode="gray">
          <a:xfrm>
            <a:off x="7222481" y="1739365"/>
            <a:ext cx="2858790" cy="4011260"/>
            <a:chOff x="2416668" y="830213"/>
            <a:chExt cx="3649946" cy="5121357"/>
          </a:xfrm>
          <a:solidFill>
            <a:schemeClr val="accent2"/>
          </a:solidFill>
        </p:grpSpPr>
        <p:sp>
          <p:nvSpPr>
            <p:cNvPr id="157" name="Rheinland-Pfalz"/>
            <p:cNvSpPr>
              <a:spLocks/>
            </p:cNvSpPr>
            <p:nvPr/>
          </p:nvSpPr>
          <p:spPr bwMode="gray">
            <a:xfrm>
              <a:off x="2465394" y="3533402"/>
              <a:ext cx="952352" cy="1298436"/>
            </a:xfrm>
            <a:custGeom>
              <a:avLst/>
              <a:gdLst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73761 w 761692"/>
                <a:gd name="connsiteY173" fmla="*/ 915803 h 1016771"/>
                <a:gd name="connsiteX174" fmla="*/ 363132 w 761692"/>
                <a:gd name="connsiteY174" fmla="*/ 919345 h 1016771"/>
                <a:gd name="connsiteX175" fmla="*/ 347190 w 761692"/>
                <a:gd name="connsiteY175" fmla="*/ 915803 h 1016771"/>
                <a:gd name="connsiteX176" fmla="*/ 342700 w 761692"/>
                <a:gd name="connsiteY176" fmla="*/ 914149 h 1016771"/>
                <a:gd name="connsiteX177" fmla="*/ 365124 w 761692"/>
                <a:gd name="connsiteY177" fmla="*/ 913481 h 1016771"/>
                <a:gd name="connsiteX178" fmla="*/ 371906 w 761692"/>
                <a:gd name="connsiteY178" fmla="*/ 905004 h 1016771"/>
                <a:gd name="connsiteX179" fmla="*/ 373601 w 761692"/>
                <a:gd name="connsiteY179" fmla="*/ 894832 h 1016771"/>
                <a:gd name="connsiteX180" fmla="*/ 387164 w 761692"/>
                <a:gd name="connsiteY180" fmla="*/ 896527 h 1016771"/>
                <a:gd name="connsiteX181" fmla="*/ 383773 w 761692"/>
                <a:gd name="connsiteY181" fmla="*/ 886355 h 1016771"/>
                <a:gd name="connsiteX182" fmla="*/ 387164 w 761692"/>
                <a:gd name="connsiteY182" fmla="*/ 876183 h 1016771"/>
                <a:gd name="connsiteX183" fmla="*/ 388859 w 761692"/>
                <a:gd name="connsiteY183" fmla="*/ 867707 h 1016771"/>
                <a:gd name="connsiteX184" fmla="*/ 380382 w 761692"/>
                <a:gd name="connsiteY184" fmla="*/ 859230 h 1016771"/>
                <a:gd name="connsiteX185" fmla="*/ 373601 w 761692"/>
                <a:gd name="connsiteY185" fmla="*/ 849058 h 1016771"/>
                <a:gd name="connsiteX186" fmla="*/ 380382 w 761692"/>
                <a:gd name="connsiteY186" fmla="*/ 838886 h 1016771"/>
                <a:gd name="connsiteX187" fmla="*/ 383773 w 761692"/>
                <a:gd name="connsiteY187" fmla="*/ 833800 h 1016771"/>
                <a:gd name="connsiteX188" fmla="*/ 388859 w 761692"/>
                <a:gd name="connsiteY188" fmla="*/ 825324 h 1016771"/>
                <a:gd name="connsiteX189" fmla="*/ 387164 w 761692"/>
                <a:gd name="connsiteY189" fmla="*/ 810066 h 1016771"/>
                <a:gd name="connsiteX190" fmla="*/ 387164 w 761692"/>
                <a:gd name="connsiteY190" fmla="*/ 796503 h 1016771"/>
                <a:gd name="connsiteX191" fmla="*/ 378687 w 761692"/>
                <a:gd name="connsiteY191" fmla="*/ 789722 h 1016771"/>
                <a:gd name="connsiteX192" fmla="*/ 366820 w 761692"/>
                <a:gd name="connsiteY192" fmla="*/ 782940 h 1016771"/>
                <a:gd name="connsiteX193" fmla="*/ 356648 w 761692"/>
                <a:gd name="connsiteY193" fmla="*/ 781245 h 1016771"/>
                <a:gd name="connsiteX194" fmla="*/ 349866 w 761692"/>
                <a:gd name="connsiteY194" fmla="*/ 771073 h 1016771"/>
                <a:gd name="connsiteX195" fmla="*/ 349866 w 761692"/>
                <a:gd name="connsiteY195" fmla="*/ 752425 h 1016771"/>
                <a:gd name="connsiteX196" fmla="*/ 353257 w 761692"/>
                <a:gd name="connsiteY196" fmla="*/ 743948 h 1016771"/>
                <a:gd name="connsiteX197" fmla="*/ 354952 w 761692"/>
                <a:gd name="connsiteY197" fmla="*/ 730385 h 1016771"/>
                <a:gd name="connsiteX198" fmla="*/ 353257 w 761692"/>
                <a:gd name="connsiteY198" fmla="*/ 713432 h 1016771"/>
                <a:gd name="connsiteX199" fmla="*/ 346476 w 761692"/>
                <a:gd name="connsiteY199" fmla="*/ 701565 h 1016771"/>
                <a:gd name="connsiteX200" fmla="*/ 332913 w 761692"/>
                <a:gd name="connsiteY200" fmla="*/ 689697 h 1016771"/>
                <a:gd name="connsiteX201" fmla="*/ 324436 w 761692"/>
                <a:gd name="connsiteY201" fmla="*/ 681221 h 1016771"/>
                <a:gd name="connsiteX202" fmla="*/ 314264 w 761692"/>
                <a:gd name="connsiteY202" fmla="*/ 676135 h 1016771"/>
                <a:gd name="connsiteX203" fmla="*/ 293920 w 761692"/>
                <a:gd name="connsiteY203" fmla="*/ 669354 h 1016771"/>
                <a:gd name="connsiteX204" fmla="*/ 282053 w 761692"/>
                <a:gd name="connsiteY204" fmla="*/ 667658 h 1016771"/>
                <a:gd name="connsiteX205" fmla="*/ 266795 w 761692"/>
                <a:gd name="connsiteY205" fmla="*/ 672744 h 1016771"/>
                <a:gd name="connsiteX206" fmla="*/ 265100 w 761692"/>
                <a:gd name="connsiteY206" fmla="*/ 672744 h 1016771"/>
                <a:gd name="connsiteX207" fmla="*/ 263404 w 761692"/>
                <a:gd name="connsiteY207" fmla="*/ 671049 h 1016771"/>
                <a:gd name="connsiteX208" fmla="*/ 260014 w 761692"/>
                <a:gd name="connsiteY208" fmla="*/ 671049 h 1016771"/>
                <a:gd name="connsiteX209" fmla="*/ 258318 w 761692"/>
                <a:gd name="connsiteY209" fmla="*/ 671049 h 1016771"/>
                <a:gd name="connsiteX210" fmla="*/ 253232 w 761692"/>
                <a:gd name="connsiteY210" fmla="*/ 671049 h 1016771"/>
                <a:gd name="connsiteX211" fmla="*/ 248146 w 761692"/>
                <a:gd name="connsiteY211" fmla="*/ 672744 h 1016771"/>
                <a:gd name="connsiteX212" fmla="*/ 248146 w 761692"/>
                <a:gd name="connsiteY212" fmla="*/ 674440 h 1016771"/>
                <a:gd name="connsiteX213" fmla="*/ 246451 w 761692"/>
                <a:gd name="connsiteY213" fmla="*/ 674440 h 1016771"/>
                <a:gd name="connsiteX214" fmla="*/ 236279 w 761692"/>
                <a:gd name="connsiteY214" fmla="*/ 679526 h 1016771"/>
                <a:gd name="connsiteX215" fmla="*/ 226107 w 761692"/>
                <a:gd name="connsiteY215" fmla="*/ 684612 h 1016771"/>
                <a:gd name="connsiteX216" fmla="*/ 217630 w 761692"/>
                <a:gd name="connsiteY216" fmla="*/ 684612 h 1016771"/>
                <a:gd name="connsiteX217" fmla="*/ 207458 w 761692"/>
                <a:gd name="connsiteY217" fmla="*/ 693088 h 1016771"/>
                <a:gd name="connsiteX218" fmla="*/ 198982 w 761692"/>
                <a:gd name="connsiteY218" fmla="*/ 694783 h 1016771"/>
                <a:gd name="connsiteX219" fmla="*/ 192200 w 761692"/>
                <a:gd name="connsiteY219" fmla="*/ 699869 h 1016771"/>
                <a:gd name="connsiteX220" fmla="*/ 178638 w 761692"/>
                <a:gd name="connsiteY220" fmla="*/ 706651 h 1016771"/>
                <a:gd name="connsiteX221" fmla="*/ 163380 w 761692"/>
                <a:gd name="connsiteY221" fmla="*/ 710041 h 1016771"/>
                <a:gd name="connsiteX222" fmla="*/ 141340 w 761692"/>
                <a:gd name="connsiteY222" fmla="*/ 710041 h 1016771"/>
                <a:gd name="connsiteX223" fmla="*/ 134559 w 761692"/>
                <a:gd name="connsiteY223" fmla="*/ 716823 h 1016771"/>
                <a:gd name="connsiteX224" fmla="*/ 127778 w 761692"/>
                <a:gd name="connsiteY224" fmla="*/ 718518 h 1016771"/>
                <a:gd name="connsiteX225" fmla="*/ 120996 w 761692"/>
                <a:gd name="connsiteY225" fmla="*/ 725299 h 1016771"/>
                <a:gd name="connsiteX226" fmla="*/ 111172 w 761692"/>
                <a:gd name="connsiteY226" fmla="*/ 733720 h 1016771"/>
                <a:gd name="connsiteX227" fmla="*/ 106283 w 761692"/>
                <a:gd name="connsiteY227" fmla="*/ 729808 h 1016771"/>
                <a:gd name="connsiteX228" fmla="*/ 92112 w 761692"/>
                <a:gd name="connsiteY228" fmla="*/ 724494 h 1016771"/>
                <a:gd name="connsiteX229" fmla="*/ 77941 w 761692"/>
                <a:gd name="connsiteY229" fmla="*/ 726265 h 1016771"/>
                <a:gd name="connsiteX230" fmla="*/ 70855 w 761692"/>
                <a:gd name="connsiteY230" fmla="*/ 719180 h 1016771"/>
                <a:gd name="connsiteX231" fmla="*/ 70855 w 761692"/>
                <a:gd name="connsiteY231" fmla="*/ 699695 h 1016771"/>
                <a:gd name="connsiteX232" fmla="*/ 81483 w 761692"/>
                <a:gd name="connsiteY232" fmla="*/ 685524 h 1016771"/>
                <a:gd name="connsiteX233" fmla="*/ 85026 w 761692"/>
                <a:gd name="connsiteY233" fmla="*/ 673124 h 1016771"/>
                <a:gd name="connsiteX234" fmla="*/ 86797 w 761692"/>
                <a:gd name="connsiteY234" fmla="*/ 660724 h 1016771"/>
                <a:gd name="connsiteX235" fmla="*/ 97426 w 761692"/>
                <a:gd name="connsiteY235" fmla="*/ 650096 h 1016771"/>
                <a:gd name="connsiteX236" fmla="*/ 102740 w 761692"/>
                <a:gd name="connsiteY236" fmla="*/ 635925 h 1016771"/>
                <a:gd name="connsiteX237" fmla="*/ 113368 w 761692"/>
                <a:gd name="connsiteY237" fmla="*/ 625297 h 1016771"/>
                <a:gd name="connsiteX238" fmla="*/ 115139 w 761692"/>
                <a:gd name="connsiteY238" fmla="*/ 612897 h 1016771"/>
                <a:gd name="connsiteX239" fmla="*/ 127539 w 761692"/>
                <a:gd name="connsiteY239" fmla="*/ 609354 h 1016771"/>
                <a:gd name="connsiteX240" fmla="*/ 136396 w 761692"/>
                <a:gd name="connsiteY240" fmla="*/ 604040 h 1016771"/>
                <a:gd name="connsiteX241" fmla="*/ 132853 w 761692"/>
                <a:gd name="connsiteY241" fmla="*/ 593412 h 1016771"/>
                <a:gd name="connsiteX242" fmla="*/ 134625 w 761692"/>
                <a:gd name="connsiteY242" fmla="*/ 584555 h 1016771"/>
                <a:gd name="connsiteX243" fmla="*/ 131082 w 761692"/>
                <a:gd name="connsiteY243" fmla="*/ 575698 h 1016771"/>
                <a:gd name="connsiteX244" fmla="*/ 120454 w 761692"/>
                <a:gd name="connsiteY244" fmla="*/ 568613 h 1016771"/>
                <a:gd name="connsiteX245" fmla="*/ 125768 w 761692"/>
                <a:gd name="connsiteY245" fmla="*/ 552670 h 1016771"/>
                <a:gd name="connsiteX246" fmla="*/ 118682 w 761692"/>
                <a:gd name="connsiteY246" fmla="*/ 543813 h 1016771"/>
                <a:gd name="connsiteX247" fmla="*/ 90340 w 761692"/>
                <a:gd name="connsiteY247" fmla="*/ 543813 h 1016771"/>
                <a:gd name="connsiteX248" fmla="*/ 86797 w 761692"/>
                <a:gd name="connsiteY248" fmla="*/ 542042 h 1016771"/>
                <a:gd name="connsiteX249" fmla="*/ 83255 w 761692"/>
                <a:gd name="connsiteY249" fmla="*/ 542042 h 1016771"/>
                <a:gd name="connsiteX250" fmla="*/ 81483 w 761692"/>
                <a:gd name="connsiteY250" fmla="*/ 540271 h 1016771"/>
                <a:gd name="connsiteX251" fmla="*/ 81483 w 761692"/>
                <a:gd name="connsiteY251" fmla="*/ 536728 h 1016771"/>
                <a:gd name="connsiteX252" fmla="*/ 79712 w 761692"/>
                <a:gd name="connsiteY252" fmla="*/ 531414 h 1016771"/>
                <a:gd name="connsiteX253" fmla="*/ 77941 w 761692"/>
                <a:gd name="connsiteY253" fmla="*/ 529642 h 1016771"/>
                <a:gd name="connsiteX254" fmla="*/ 70855 w 761692"/>
                <a:gd name="connsiteY254" fmla="*/ 527871 h 1016771"/>
                <a:gd name="connsiteX255" fmla="*/ 60227 w 761692"/>
                <a:gd name="connsiteY255" fmla="*/ 536728 h 1016771"/>
                <a:gd name="connsiteX256" fmla="*/ 47827 w 761692"/>
                <a:gd name="connsiteY256" fmla="*/ 526100 h 1016771"/>
                <a:gd name="connsiteX257" fmla="*/ 42513 w 761692"/>
                <a:gd name="connsiteY257" fmla="*/ 515471 h 1016771"/>
                <a:gd name="connsiteX258" fmla="*/ 33656 w 761692"/>
                <a:gd name="connsiteY258" fmla="*/ 506614 h 1016771"/>
                <a:gd name="connsiteX259" fmla="*/ 31885 w 761692"/>
                <a:gd name="connsiteY259" fmla="*/ 490672 h 1016771"/>
                <a:gd name="connsiteX260" fmla="*/ 26571 w 761692"/>
                <a:gd name="connsiteY260" fmla="*/ 476501 h 1016771"/>
                <a:gd name="connsiteX261" fmla="*/ 24799 w 761692"/>
                <a:gd name="connsiteY261" fmla="*/ 471187 h 1016771"/>
                <a:gd name="connsiteX262" fmla="*/ 12400 w 761692"/>
                <a:gd name="connsiteY262" fmla="*/ 472958 h 1016771"/>
                <a:gd name="connsiteX263" fmla="*/ 7086 w 761692"/>
                <a:gd name="connsiteY263" fmla="*/ 464101 h 1016771"/>
                <a:gd name="connsiteX264" fmla="*/ 8857 w 761692"/>
                <a:gd name="connsiteY264" fmla="*/ 446388 h 1016771"/>
                <a:gd name="connsiteX265" fmla="*/ 3543 w 761692"/>
                <a:gd name="connsiteY265" fmla="*/ 435759 h 1016771"/>
                <a:gd name="connsiteX266" fmla="*/ 5314 w 761692"/>
                <a:gd name="connsiteY266" fmla="*/ 412731 h 1016771"/>
                <a:gd name="connsiteX267" fmla="*/ 0 w 761692"/>
                <a:gd name="connsiteY267" fmla="*/ 396789 h 1016771"/>
                <a:gd name="connsiteX268" fmla="*/ 3543 w 761692"/>
                <a:gd name="connsiteY268" fmla="*/ 384389 h 1016771"/>
                <a:gd name="connsiteX269" fmla="*/ 14171 w 761692"/>
                <a:gd name="connsiteY269" fmla="*/ 380846 h 1016771"/>
                <a:gd name="connsiteX270" fmla="*/ 24799 w 761692"/>
                <a:gd name="connsiteY270" fmla="*/ 364904 h 1016771"/>
                <a:gd name="connsiteX271" fmla="*/ 30113 w 761692"/>
                <a:gd name="connsiteY271" fmla="*/ 350733 h 1016771"/>
                <a:gd name="connsiteX272" fmla="*/ 35428 w 761692"/>
                <a:gd name="connsiteY272" fmla="*/ 341876 h 1016771"/>
                <a:gd name="connsiteX273" fmla="*/ 42513 w 761692"/>
                <a:gd name="connsiteY273" fmla="*/ 327705 h 1016771"/>
                <a:gd name="connsiteX274" fmla="*/ 42513 w 761692"/>
                <a:gd name="connsiteY274" fmla="*/ 315305 h 1016771"/>
                <a:gd name="connsiteX275" fmla="*/ 56684 w 761692"/>
                <a:gd name="connsiteY275" fmla="*/ 309991 h 1016771"/>
                <a:gd name="connsiteX276" fmla="*/ 60227 w 761692"/>
                <a:gd name="connsiteY276" fmla="*/ 309991 h 1016771"/>
                <a:gd name="connsiteX277" fmla="*/ 61998 w 761692"/>
                <a:gd name="connsiteY277" fmla="*/ 311763 h 1016771"/>
                <a:gd name="connsiteX278" fmla="*/ 67312 w 761692"/>
                <a:gd name="connsiteY278" fmla="*/ 311763 h 1016771"/>
                <a:gd name="connsiteX279" fmla="*/ 67312 w 761692"/>
                <a:gd name="connsiteY279" fmla="*/ 309991 h 1016771"/>
                <a:gd name="connsiteX280" fmla="*/ 67312 w 761692"/>
                <a:gd name="connsiteY280" fmla="*/ 308220 h 1016771"/>
                <a:gd name="connsiteX281" fmla="*/ 69084 w 761692"/>
                <a:gd name="connsiteY281" fmla="*/ 302906 h 1016771"/>
                <a:gd name="connsiteX282" fmla="*/ 70855 w 761692"/>
                <a:gd name="connsiteY282" fmla="*/ 301134 h 1016771"/>
                <a:gd name="connsiteX283" fmla="*/ 70855 w 761692"/>
                <a:gd name="connsiteY283" fmla="*/ 299363 h 1016771"/>
                <a:gd name="connsiteX284" fmla="*/ 77941 w 761692"/>
                <a:gd name="connsiteY284" fmla="*/ 295820 h 1016771"/>
                <a:gd name="connsiteX285" fmla="*/ 85026 w 761692"/>
                <a:gd name="connsiteY285" fmla="*/ 295820 h 1016771"/>
                <a:gd name="connsiteX286" fmla="*/ 93883 w 761692"/>
                <a:gd name="connsiteY286" fmla="*/ 297592 h 1016771"/>
                <a:gd name="connsiteX287" fmla="*/ 100968 w 761692"/>
                <a:gd name="connsiteY287" fmla="*/ 288735 h 1016771"/>
                <a:gd name="connsiteX288" fmla="*/ 97426 w 761692"/>
                <a:gd name="connsiteY288" fmla="*/ 279878 h 1016771"/>
                <a:gd name="connsiteX289" fmla="*/ 85026 w 761692"/>
                <a:gd name="connsiteY289" fmla="*/ 276335 h 1016771"/>
                <a:gd name="connsiteX290" fmla="*/ 76169 w 761692"/>
                <a:gd name="connsiteY290" fmla="*/ 271021 h 1016771"/>
                <a:gd name="connsiteX291" fmla="*/ 76169 w 761692"/>
                <a:gd name="connsiteY291" fmla="*/ 262164 h 1016771"/>
                <a:gd name="connsiteX292" fmla="*/ 81483 w 761692"/>
                <a:gd name="connsiteY292" fmla="*/ 251536 h 1016771"/>
                <a:gd name="connsiteX293" fmla="*/ 86797 w 761692"/>
                <a:gd name="connsiteY293" fmla="*/ 255079 h 1016771"/>
                <a:gd name="connsiteX294" fmla="*/ 104511 w 761692"/>
                <a:gd name="connsiteY294" fmla="*/ 262164 h 1016771"/>
                <a:gd name="connsiteX295" fmla="*/ 116911 w 761692"/>
                <a:gd name="connsiteY295" fmla="*/ 265707 h 1016771"/>
                <a:gd name="connsiteX296" fmla="*/ 132853 w 761692"/>
                <a:gd name="connsiteY296" fmla="*/ 269250 h 1016771"/>
                <a:gd name="connsiteX297" fmla="*/ 138167 w 761692"/>
                <a:gd name="connsiteY297" fmla="*/ 265707 h 1016771"/>
                <a:gd name="connsiteX298" fmla="*/ 150567 w 761692"/>
                <a:gd name="connsiteY298" fmla="*/ 255079 h 1016771"/>
                <a:gd name="connsiteX299" fmla="*/ 166509 w 761692"/>
                <a:gd name="connsiteY299" fmla="*/ 255079 h 1016771"/>
                <a:gd name="connsiteX300" fmla="*/ 166509 w 761692"/>
                <a:gd name="connsiteY300" fmla="*/ 265707 h 1016771"/>
                <a:gd name="connsiteX301" fmla="*/ 177138 w 761692"/>
                <a:gd name="connsiteY301" fmla="*/ 272792 h 1016771"/>
                <a:gd name="connsiteX302" fmla="*/ 194851 w 761692"/>
                <a:gd name="connsiteY302" fmla="*/ 276335 h 1016771"/>
                <a:gd name="connsiteX303" fmla="*/ 209022 w 761692"/>
                <a:gd name="connsiteY303" fmla="*/ 279878 h 1016771"/>
                <a:gd name="connsiteX304" fmla="*/ 221422 w 761692"/>
                <a:gd name="connsiteY304" fmla="*/ 276335 h 1016771"/>
                <a:gd name="connsiteX305" fmla="*/ 226736 w 761692"/>
                <a:gd name="connsiteY305" fmla="*/ 269250 h 1016771"/>
                <a:gd name="connsiteX306" fmla="*/ 226736 w 761692"/>
                <a:gd name="connsiteY306" fmla="*/ 251536 h 1016771"/>
                <a:gd name="connsiteX307" fmla="*/ 224965 w 761692"/>
                <a:gd name="connsiteY307" fmla="*/ 239136 h 1016771"/>
                <a:gd name="connsiteX308" fmla="*/ 214337 w 761692"/>
                <a:gd name="connsiteY308" fmla="*/ 230279 h 1016771"/>
                <a:gd name="connsiteX309" fmla="*/ 210794 w 761692"/>
                <a:gd name="connsiteY309" fmla="*/ 217880 h 1016771"/>
                <a:gd name="connsiteX310" fmla="*/ 221422 w 761692"/>
                <a:gd name="connsiteY310" fmla="*/ 207251 h 1016771"/>
                <a:gd name="connsiteX311" fmla="*/ 235593 w 761692"/>
                <a:gd name="connsiteY311" fmla="*/ 214337 h 1016771"/>
                <a:gd name="connsiteX312" fmla="*/ 246221 w 761692"/>
                <a:gd name="connsiteY312" fmla="*/ 219651 h 1016771"/>
                <a:gd name="connsiteX313" fmla="*/ 253307 w 761692"/>
                <a:gd name="connsiteY313" fmla="*/ 221422 h 1016771"/>
                <a:gd name="connsiteX314" fmla="*/ 262164 w 761692"/>
                <a:gd name="connsiteY314" fmla="*/ 210794 h 1016771"/>
                <a:gd name="connsiteX315" fmla="*/ 263935 w 761692"/>
                <a:gd name="connsiteY315" fmla="*/ 201937 h 1016771"/>
                <a:gd name="connsiteX316" fmla="*/ 274563 w 761692"/>
                <a:gd name="connsiteY316" fmla="*/ 189538 h 1016771"/>
                <a:gd name="connsiteX317" fmla="*/ 283420 w 761692"/>
                <a:gd name="connsiteY317" fmla="*/ 178909 h 1016771"/>
                <a:gd name="connsiteX318" fmla="*/ 286963 w 761692"/>
                <a:gd name="connsiteY318" fmla="*/ 173595 h 1016771"/>
                <a:gd name="connsiteX319" fmla="*/ 311762 w 761692"/>
                <a:gd name="connsiteY319" fmla="*/ 168281 h 1016771"/>
                <a:gd name="connsiteX320" fmla="*/ 325933 w 761692"/>
                <a:gd name="connsiteY320" fmla="*/ 164738 h 1016771"/>
                <a:gd name="connsiteX321" fmla="*/ 336562 w 761692"/>
                <a:gd name="connsiteY321" fmla="*/ 159424 h 1016771"/>
                <a:gd name="connsiteX322" fmla="*/ 348961 w 761692"/>
                <a:gd name="connsiteY322" fmla="*/ 145253 h 1016771"/>
                <a:gd name="connsiteX323" fmla="*/ 359589 w 761692"/>
                <a:gd name="connsiteY323" fmla="*/ 143482 h 1016771"/>
                <a:gd name="connsiteX324" fmla="*/ 371989 w 761692"/>
                <a:gd name="connsiteY324" fmla="*/ 143482 h 1016771"/>
                <a:gd name="connsiteX325" fmla="*/ 391474 w 761692"/>
                <a:gd name="connsiteY325" fmla="*/ 143482 h 1016771"/>
                <a:gd name="connsiteX326" fmla="*/ 396788 w 761692"/>
                <a:gd name="connsiteY326" fmla="*/ 141710 h 1016771"/>
                <a:gd name="connsiteX327" fmla="*/ 403874 w 761692"/>
                <a:gd name="connsiteY327" fmla="*/ 134625 h 1016771"/>
                <a:gd name="connsiteX328" fmla="*/ 409188 w 761692"/>
                <a:gd name="connsiteY328" fmla="*/ 129311 h 1016771"/>
                <a:gd name="connsiteX329" fmla="*/ 409188 w 761692"/>
                <a:gd name="connsiteY329" fmla="*/ 123997 h 1016771"/>
                <a:gd name="connsiteX330" fmla="*/ 414502 w 761692"/>
                <a:gd name="connsiteY330" fmla="*/ 115140 h 1016771"/>
                <a:gd name="connsiteX331" fmla="*/ 428673 w 761692"/>
                <a:gd name="connsiteY331" fmla="*/ 115140 h 1016771"/>
                <a:gd name="connsiteX332" fmla="*/ 432216 w 761692"/>
                <a:gd name="connsiteY332" fmla="*/ 109826 h 1016771"/>
                <a:gd name="connsiteX333" fmla="*/ 437530 w 761692"/>
                <a:gd name="connsiteY333" fmla="*/ 100969 h 1016771"/>
                <a:gd name="connsiteX334" fmla="*/ 448158 w 761692"/>
                <a:gd name="connsiteY334" fmla="*/ 99197 h 1016771"/>
                <a:gd name="connsiteX335" fmla="*/ 460558 w 761692"/>
                <a:gd name="connsiteY335" fmla="*/ 97426 h 1016771"/>
                <a:gd name="connsiteX336" fmla="*/ 472958 w 761692"/>
                <a:gd name="connsiteY336" fmla="*/ 93883 h 1016771"/>
                <a:gd name="connsiteX337" fmla="*/ 492443 w 761692"/>
                <a:gd name="connsiteY337" fmla="*/ 93883 h 1016771"/>
                <a:gd name="connsiteX338" fmla="*/ 501300 w 761692"/>
                <a:gd name="connsiteY338" fmla="*/ 83255 h 1016771"/>
                <a:gd name="connsiteX339" fmla="*/ 517242 w 761692"/>
                <a:gd name="connsiteY339" fmla="*/ 81484 h 1016771"/>
                <a:gd name="connsiteX340" fmla="*/ 522556 w 761692"/>
                <a:gd name="connsiteY340" fmla="*/ 81484 h 1016771"/>
                <a:gd name="connsiteX341" fmla="*/ 522556 w 761692"/>
                <a:gd name="connsiteY341" fmla="*/ 60227 h 1016771"/>
                <a:gd name="connsiteX342" fmla="*/ 526099 w 761692"/>
                <a:gd name="connsiteY342" fmla="*/ 54913 h 1016771"/>
                <a:gd name="connsiteX343" fmla="*/ 529642 w 761692"/>
                <a:gd name="connsiteY343" fmla="*/ 46056 h 1016771"/>
                <a:gd name="connsiteX344" fmla="*/ 538499 w 761692"/>
                <a:gd name="connsiteY344" fmla="*/ 40742 h 1016771"/>
                <a:gd name="connsiteX345" fmla="*/ 540270 w 761692"/>
                <a:gd name="connsiteY345" fmla="*/ 30114 h 1016771"/>
                <a:gd name="connsiteX346" fmla="*/ 536727 w 761692"/>
                <a:gd name="connsiteY346" fmla="*/ 19485 h 1016771"/>
                <a:gd name="connsiteX347" fmla="*/ 543813 w 761692"/>
                <a:gd name="connsiteY347" fmla="*/ 5314 h 1016771"/>
                <a:gd name="connsiteX348" fmla="*/ 554441 w 761692"/>
                <a:gd name="connsiteY348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73761 w 761692"/>
                <a:gd name="connsiteY173" fmla="*/ 915803 h 1016771"/>
                <a:gd name="connsiteX174" fmla="*/ 347190 w 761692"/>
                <a:gd name="connsiteY174" fmla="*/ 915803 h 1016771"/>
                <a:gd name="connsiteX175" fmla="*/ 342700 w 761692"/>
                <a:gd name="connsiteY175" fmla="*/ 914149 h 1016771"/>
                <a:gd name="connsiteX176" fmla="*/ 365124 w 761692"/>
                <a:gd name="connsiteY176" fmla="*/ 913481 h 1016771"/>
                <a:gd name="connsiteX177" fmla="*/ 371906 w 761692"/>
                <a:gd name="connsiteY177" fmla="*/ 905004 h 1016771"/>
                <a:gd name="connsiteX178" fmla="*/ 373601 w 761692"/>
                <a:gd name="connsiteY178" fmla="*/ 894832 h 1016771"/>
                <a:gd name="connsiteX179" fmla="*/ 387164 w 761692"/>
                <a:gd name="connsiteY179" fmla="*/ 896527 h 1016771"/>
                <a:gd name="connsiteX180" fmla="*/ 383773 w 761692"/>
                <a:gd name="connsiteY180" fmla="*/ 886355 h 1016771"/>
                <a:gd name="connsiteX181" fmla="*/ 387164 w 761692"/>
                <a:gd name="connsiteY181" fmla="*/ 876183 h 1016771"/>
                <a:gd name="connsiteX182" fmla="*/ 388859 w 761692"/>
                <a:gd name="connsiteY182" fmla="*/ 867707 h 1016771"/>
                <a:gd name="connsiteX183" fmla="*/ 380382 w 761692"/>
                <a:gd name="connsiteY183" fmla="*/ 859230 h 1016771"/>
                <a:gd name="connsiteX184" fmla="*/ 373601 w 761692"/>
                <a:gd name="connsiteY184" fmla="*/ 849058 h 1016771"/>
                <a:gd name="connsiteX185" fmla="*/ 380382 w 761692"/>
                <a:gd name="connsiteY185" fmla="*/ 838886 h 1016771"/>
                <a:gd name="connsiteX186" fmla="*/ 383773 w 761692"/>
                <a:gd name="connsiteY186" fmla="*/ 833800 h 1016771"/>
                <a:gd name="connsiteX187" fmla="*/ 388859 w 761692"/>
                <a:gd name="connsiteY187" fmla="*/ 825324 h 1016771"/>
                <a:gd name="connsiteX188" fmla="*/ 387164 w 761692"/>
                <a:gd name="connsiteY188" fmla="*/ 810066 h 1016771"/>
                <a:gd name="connsiteX189" fmla="*/ 387164 w 761692"/>
                <a:gd name="connsiteY189" fmla="*/ 796503 h 1016771"/>
                <a:gd name="connsiteX190" fmla="*/ 378687 w 761692"/>
                <a:gd name="connsiteY190" fmla="*/ 789722 h 1016771"/>
                <a:gd name="connsiteX191" fmla="*/ 366820 w 761692"/>
                <a:gd name="connsiteY191" fmla="*/ 782940 h 1016771"/>
                <a:gd name="connsiteX192" fmla="*/ 356648 w 761692"/>
                <a:gd name="connsiteY192" fmla="*/ 781245 h 1016771"/>
                <a:gd name="connsiteX193" fmla="*/ 349866 w 761692"/>
                <a:gd name="connsiteY193" fmla="*/ 771073 h 1016771"/>
                <a:gd name="connsiteX194" fmla="*/ 349866 w 761692"/>
                <a:gd name="connsiteY194" fmla="*/ 752425 h 1016771"/>
                <a:gd name="connsiteX195" fmla="*/ 353257 w 761692"/>
                <a:gd name="connsiteY195" fmla="*/ 743948 h 1016771"/>
                <a:gd name="connsiteX196" fmla="*/ 354952 w 761692"/>
                <a:gd name="connsiteY196" fmla="*/ 730385 h 1016771"/>
                <a:gd name="connsiteX197" fmla="*/ 353257 w 761692"/>
                <a:gd name="connsiteY197" fmla="*/ 713432 h 1016771"/>
                <a:gd name="connsiteX198" fmla="*/ 346476 w 761692"/>
                <a:gd name="connsiteY198" fmla="*/ 701565 h 1016771"/>
                <a:gd name="connsiteX199" fmla="*/ 332913 w 761692"/>
                <a:gd name="connsiteY199" fmla="*/ 689697 h 1016771"/>
                <a:gd name="connsiteX200" fmla="*/ 324436 w 761692"/>
                <a:gd name="connsiteY200" fmla="*/ 681221 h 1016771"/>
                <a:gd name="connsiteX201" fmla="*/ 314264 w 761692"/>
                <a:gd name="connsiteY201" fmla="*/ 676135 h 1016771"/>
                <a:gd name="connsiteX202" fmla="*/ 293920 w 761692"/>
                <a:gd name="connsiteY202" fmla="*/ 669354 h 1016771"/>
                <a:gd name="connsiteX203" fmla="*/ 282053 w 761692"/>
                <a:gd name="connsiteY203" fmla="*/ 667658 h 1016771"/>
                <a:gd name="connsiteX204" fmla="*/ 266795 w 761692"/>
                <a:gd name="connsiteY204" fmla="*/ 672744 h 1016771"/>
                <a:gd name="connsiteX205" fmla="*/ 265100 w 761692"/>
                <a:gd name="connsiteY205" fmla="*/ 672744 h 1016771"/>
                <a:gd name="connsiteX206" fmla="*/ 263404 w 761692"/>
                <a:gd name="connsiteY206" fmla="*/ 671049 h 1016771"/>
                <a:gd name="connsiteX207" fmla="*/ 260014 w 761692"/>
                <a:gd name="connsiteY207" fmla="*/ 671049 h 1016771"/>
                <a:gd name="connsiteX208" fmla="*/ 258318 w 761692"/>
                <a:gd name="connsiteY208" fmla="*/ 671049 h 1016771"/>
                <a:gd name="connsiteX209" fmla="*/ 253232 w 761692"/>
                <a:gd name="connsiteY209" fmla="*/ 671049 h 1016771"/>
                <a:gd name="connsiteX210" fmla="*/ 248146 w 761692"/>
                <a:gd name="connsiteY210" fmla="*/ 672744 h 1016771"/>
                <a:gd name="connsiteX211" fmla="*/ 248146 w 761692"/>
                <a:gd name="connsiteY211" fmla="*/ 674440 h 1016771"/>
                <a:gd name="connsiteX212" fmla="*/ 246451 w 761692"/>
                <a:gd name="connsiteY212" fmla="*/ 674440 h 1016771"/>
                <a:gd name="connsiteX213" fmla="*/ 236279 w 761692"/>
                <a:gd name="connsiteY213" fmla="*/ 679526 h 1016771"/>
                <a:gd name="connsiteX214" fmla="*/ 226107 w 761692"/>
                <a:gd name="connsiteY214" fmla="*/ 684612 h 1016771"/>
                <a:gd name="connsiteX215" fmla="*/ 217630 w 761692"/>
                <a:gd name="connsiteY215" fmla="*/ 684612 h 1016771"/>
                <a:gd name="connsiteX216" fmla="*/ 207458 w 761692"/>
                <a:gd name="connsiteY216" fmla="*/ 693088 h 1016771"/>
                <a:gd name="connsiteX217" fmla="*/ 198982 w 761692"/>
                <a:gd name="connsiteY217" fmla="*/ 694783 h 1016771"/>
                <a:gd name="connsiteX218" fmla="*/ 192200 w 761692"/>
                <a:gd name="connsiteY218" fmla="*/ 699869 h 1016771"/>
                <a:gd name="connsiteX219" fmla="*/ 178638 w 761692"/>
                <a:gd name="connsiteY219" fmla="*/ 706651 h 1016771"/>
                <a:gd name="connsiteX220" fmla="*/ 163380 w 761692"/>
                <a:gd name="connsiteY220" fmla="*/ 710041 h 1016771"/>
                <a:gd name="connsiteX221" fmla="*/ 141340 w 761692"/>
                <a:gd name="connsiteY221" fmla="*/ 710041 h 1016771"/>
                <a:gd name="connsiteX222" fmla="*/ 134559 w 761692"/>
                <a:gd name="connsiteY222" fmla="*/ 716823 h 1016771"/>
                <a:gd name="connsiteX223" fmla="*/ 127778 w 761692"/>
                <a:gd name="connsiteY223" fmla="*/ 718518 h 1016771"/>
                <a:gd name="connsiteX224" fmla="*/ 120996 w 761692"/>
                <a:gd name="connsiteY224" fmla="*/ 725299 h 1016771"/>
                <a:gd name="connsiteX225" fmla="*/ 111172 w 761692"/>
                <a:gd name="connsiteY225" fmla="*/ 733720 h 1016771"/>
                <a:gd name="connsiteX226" fmla="*/ 106283 w 761692"/>
                <a:gd name="connsiteY226" fmla="*/ 729808 h 1016771"/>
                <a:gd name="connsiteX227" fmla="*/ 92112 w 761692"/>
                <a:gd name="connsiteY227" fmla="*/ 724494 h 1016771"/>
                <a:gd name="connsiteX228" fmla="*/ 77941 w 761692"/>
                <a:gd name="connsiteY228" fmla="*/ 726265 h 1016771"/>
                <a:gd name="connsiteX229" fmla="*/ 70855 w 761692"/>
                <a:gd name="connsiteY229" fmla="*/ 719180 h 1016771"/>
                <a:gd name="connsiteX230" fmla="*/ 70855 w 761692"/>
                <a:gd name="connsiteY230" fmla="*/ 699695 h 1016771"/>
                <a:gd name="connsiteX231" fmla="*/ 81483 w 761692"/>
                <a:gd name="connsiteY231" fmla="*/ 685524 h 1016771"/>
                <a:gd name="connsiteX232" fmla="*/ 85026 w 761692"/>
                <a:gd name="connsiteY232" fmla="*/ 673124 h 1016771"/>
                <a:gd name="connsiteX233" fmla="*/ 86797 w 761692"/>
                <a:gd name="connsiteY233" fmla="*/ 660724 h 1016771"/>
                <a:gd name="connsiteX234" fmla="*/ 97426 w 761692"/>
                <a:gd name="connsiteY234" fmla="*/ 650096 h 1016771"/>
                <a:gd name="connsiteX235" fmla="*/ 102740 w 761692"/>
                <a:gd name="connsiteY235" fmla="*/ 635925 h 1016771"/>
                <a:gd name="connsiteX236" fmla="*/ 113368 w 761692"/>
                <a:gd name="connsiteY236" fmla="*/ 625297 h 1016771"/>
                <a:gd name="connsiteX237" fmla="*/ 115139 w 761692"/>
                <a:gd name="connsiteY237" fmla="*/ 612897 h 1016771"/>
                <a:gd name="connsiteX238" fmla="*/ 127539 w 761692"/>
                <a:gd name="connsiteY238" fmla="*/ 609354 h 1016771"/>
                <a:gd name="connsiteX239" fmla="*/ 136396 w 761692"/>
                <a:gd name="connsiteY239" fmla="*/ 604040 h 1016771"/>
                <a:gd name="connsiteX240" fmla="*/ 132853 w 761692"/>
                <a:gd name="connsiteY240" fmla="*/ 593412 h 1016771"/>
                <a:gd name="connsiteX241" fmla="*/ 134625 w 761692"/>
                <a:gd name="connsiteY241" fmla="*/ 584555 h 1016771"/>
                <a:gd name="connsiteX242" fmla="*/ 131082 w 761692"/>
                <a:gd name="connsiteY242" fmla="*/ 575698 h 1016771"/>
                <a:gd name="connsiteX243" fmla="*/ 120454 w 761692"/>
                <a:gd name="connsiteY243" fmla="*/ 568613 h 1016771"/>
                <a:gd name="connsiteX244" fmla="*/ 125768 w 761692"/>
                <a:gd name="connsiteY244" fmla="*/ 552670 h 1016771"/>
                <a:gd name="connsiteX245" fmla="*/ 118682 w 761692"/>
                <a:gd name="connsiteY245" fmla="*/ 543813 h 1016771"/>
                <a:gd name="connsiteX246" fmla="*/ 90340 w 761692"/>
                <a:gd name="connsiteY246" fmla="*/ 543813 h 1016771"/>
                <a:gd name="connsiteX247" fmla="*/ 86797 w 761692"/>
                <a:gd name="connsiteY247" fmla="*/ 542042 h 1016771"/>
                <a:gd name="connsiteX248" fmla="*/ 83255 w 761692"/>
                <a:gd name="connsiteY248" fmla="*/ 542042 h 1016771"/>
                <a:gd name="connsiteX249" fmla="*/ 81483 w 761692"/>
                <a:gd name="connsiteY249" fmla="*/ 540271 h 1016771"/>
                <a:gd name="connsiteX250" fmla="*/ 81483 w 761692"/>
                <a:gd name="connsiteY250" fmla="*/ 536728 h 1016771"/>
                <a:gd name="connsiteX251" fmla="*/ 79712 w 761692"/>
                <a:gd name="connsiteY251" fmla="*/ 531414 h 1016771"/>
                <a:gd name="connsiteX252" fmla="*/ 77941 w 761692"/>
                <a:gd name="connsiteY252" fmla="*/ 529642 h 1016771"/>
                <a:gd name="connsiteX253" fmla="*/ 70855 w 761692"/>
                <a:gd name="connsiteY253" fmla="*/ 527871 h 1016771"/>
                <a:gd name="connsiteX254" fmla="*/ 60227 w 761692"/>
                <a:gd name="connsiteY254" fmla="*/ 536728 h 1016771"/>
                <a:gd name="connsiteX255" fmla="*/ 47827 w 761692"/>
                <a:gd name="connsiteY255" fmla="*/ 526100 h 1016771"/>
                <a:gd name="connsiteX256" fmla="*/ 42513 w 761692"/>
                <a:gd name="connsiteY256" fmla="*/ 515471 h 1016771"/>
                <a:gd name="connsiteX257" fmla="*/ 33656 w 761692"/>
                <a:gd name="connsiteY257" fmla="*/ 506614 h 1016771"/>
                <a:gd name="connsiteX258" fmla="*/ 31885 w 761692"/>
                <a:gd name="connsiteY258" fmla="*/ 490672 h 1016771"/>
                <a:gd name="connsiteX259" fmla="*/ 26571 w 761692"/>
                <a:gd name="connsiteY259" fmla="*/ 476501 h 1016771"/>
                <a:gd name="connsiteX260" fmla="*/ 24799 w 761692"/>
                <a:gd name="connsiteY260" fmla="*/ 471187 h 1016771"/>
                <a:gd name="connsiteX261" fmla="*/ 12400 w 761692"/>
                <a:gd name="connsiteY261" fmla="*/ 472958 h 1016771"/>
                <a:gd name="connsiteX262" fmla="*/ 7086 w 761692"/>
                <a:gd name="connsiteY262" fmla="*/ 464101 h 1016771"/>
                <a:gd name="connsiteX263" fmla="*/ 8857 w 761692"/>
                <a:gd name="connsiteY263" fmla="*/ 446388 h 1016771"/>
                <a:gd name="connsiteX264" fmla="*/ 3543 w 761692"/>
                <a:gd name="connsiteY264" fmla="*/ 435759 h 1016771"/>
                <a:gd name="connsiteX265" fmla="*/ 5314 w 761692"/>
                <a:gd name="connsiteY265" fmla="*/ 412731 h 1016771"/>
                <a:gd name="connsiteX266" fmla="*/ 0 w 761692"/>
                <a:gd name="connsiteY266" fmla="*/ 396789 h 1016771"/>
                <a:gd name="connsiteX267" fmla="*/ 3543 w 761692"/>
                <a:gd name="connsiteY267" fmla="*/ 384389 h 1016771"/>
                <a:gd name="connsiteX268" fmla="*/ 14171 w 761692"/>
                <a:gd name="connsiteY268" fmla="*/ 380846 h 1016771"/>
                <a:gd name="connsiteX269" fmla="*/ 24799 w 761692"/>
                <a:gd name="connsiteY269" fmla="*/ 364904 h 1016771"/>
                <a:gd name="connsiteX270" fmla="*/ 30113 w 761692"/>
                <a:gd name="connsiteY270" fmla="*/ 350733 h 1016771"/>
                <a:gd name="connsiteX271" fmla="*/ 35428 w 761692"/>
                <a:gd name="connsiteY271" fmla="*/ 341876 h 1016771"/>
                <a:gd name="connsiteX272" fmla="*/ 42513 w 761692"/>
                <a:gd name="connsiteY272" fmla="*/ 327705 h 1016771"/>
                <a:gd name="connsiteX273" fmla="*/ 42513 w 761692"/>
                <a:gd name="connsiteY273" fmla="*/ 315305 h 1016771"/>
                <a:gd name="connsiteX274" fmla="*/ 56684 w 761692"/>
                <a:gd name="connsiteY274" fmla="*/ 309991 h 1016771"/>
                <a:gd name="connsiteX275" fmla="*/ 60227 w 761692"/>
                <a:gd name="connsiteY275" fmla="*/ 309991 h 1016771"/>
                <a:gd name="connsiteX276" fmla="*/ 61998 w 761692"/>
                <a:gd name="connsiteY276" fmla="*/ 311763 h 1016771"/>
                <a:gd name="connsiteX277" fmla="*/ 67312 w 761692"/>
                <a:gd name="connsiteY277" fmla="*/ 311763 h 1016771"/>
                <a:gd name="connsiteX278" fmla="*/ 67312 w 761692"/>
                <a:gd name="connsiteY278" fmla="*/ 309991 h 1016771"/>
                <a:gd name="connsiteX279" fmla="*/ 67312 w 761692"/>
                <a:gd name="connsiteY279" fmla="*/ 308220 h 1016771"/>
                <a:gd name="connsiteX280" fmla="*/ 69084 w 761692"/>
                <a:gd name="connsiteY280" fmla="*/ 302906 h 1016771"/>
                <a:gd name="connsiteX281" fmla="*/ 70855 w 761692"/>
                <a:gd name="connsiteY281" fmla="*/ 301134 h 1016771"/>
                <a:gd name="connsiteX282" fmla="*/ 70855 w 761692"/>
                <a:gd name="connsiteY282" fmla="*/ 299363 h 1016771"/>
                <a:gd name="connsiteX283" fmla="*/ 77941 w 761692"/>
                <a:gd name="connsiteY283" fmla="*/ 295820 h 1016771"/>
                <a:gd name="connsiteX284" fmla="*/ 85026 w 761692"/>
                <a:gd name="connsiteY284" fmla="*/ 295820 h 1016771"/>
                <a:gd name="connsiteX285" fmla="*/ 93883 w 761692"/>
                <a:gd name="connsiteY285" fmla="*/ 297592 h 1016771"/>
                <a:gd name="connsiteX286" fmla="*/ 100968 w 761692"/>
                <a:gd name="connsiteY286" fmla="*/ 288735 h 1016771"/>
                <a:gd name="connsiteX287" fmla="*/ 97426 w 761692"/>
                <a:gd name="connsiteY287" fmla="*/ 279878 h 1016771"/>
                <a:gd name="connsiteX288" fmla="*/ 85026 w 761692"/>
                <a:gd name="connsiteY288" fmla="*/ 276335 h 1016771"/>
                <a:gd name="connsiteX289" fmla="*/ 76169 w 761692"/>
                <a:gd name="connsiteY289" fmla="*/ 271021 h 1016771"/>
                <a:gd name="connsiteX290" fmla="*/ 76169 w 761692"/>
                <a:gd name="connsiteY290" fmla="*/ 262164 h 1016771"/>
                <a:gd name="connsiteX291" fmla="*/ 81483 w 761692"/>
                <a:gd name="connsiteY291" fmla="*/ 251536 h 1016771"/>
                <a:gd name="connsiteX292" fmla="*/ 86797 w 761692"/>
                <a:gd name="connsiteY292" fmla="*/ 255079 h 1016771"/>
                <a:gd name="connsiteX293" fmla="*/ 104511 w 761692"/>
                <a:gd name="connsiteY293" fmla="*/ 262164 h 1016771"/>
                <a:gd name="connsiteX294" fmla="*/ 116911 w 761692"/>
                <a:gd name="connsiteY294" fmla="*/ 265707 h 1016771"/>
                <a:gd name="connsiteX295" fmla="*/ 132853 w 761692"/>
                <a:gd name="connsiteY295" fmla="*/ 269250 h 1016771"/>
                <a:gd name="connsiteX296" fmla="*/ 138167 w 761692"/>
                <a:gd name="connsiteY296" fmla="*/ 265707 h 1016771"/>
                <a:gd name="connsiteX297" fmla="*/ 150567 w 761692"/>
                <a:gd name="connsiteY297" fmla="*/ 255079 h 1016771"/>
                <a:gd name="connsiteX298" fmla="*/ 166509 w 761692"/>
                <a:gd name="connsiteY298" fmla="*/ 255079 h 1016771"/>
                <a:gd name="connsiteX299" fmla="*/ 166509 w 761692"/>
                <a:gd name="connsiteY299" fmla="*/ 265707 h 1016771"/>
                <a:gd name="connsiteX300" fmla="*/ 177138 w 761692"/>
                <a:gd name="connsiteY300" fmla="*/ 272792 h 1016771"/>
                <a:gd name="connsiteX301" fmla="*/ 194851 w 761692"/>
                <a:gd name="connsiteY301" fmla="*/ 276335 h 1016771"/>
                <a:gd name="connsiteX302" fmla="*/ 209022 w 761692"/>
                <a:gd name="connsiteY302" fmla="*/ 279878 h 1016771"/>
                <a:gd name="connsiteX303" fmla="*/ 221422 w 761692"/>
                <a:gd name="connsiteY303" fmla="*/ 276335 h 1016771"/>
                <a:gd name="connsiteX304" fmla="*/ 226736 w 761692"/>
                <a:gd name="connsiteY304" fmla="*/ 269250 h 1016771"/>
                <a:gd name="connsiteX305" fmla="*/ 226736 w 761692"/>
                <a:gd name="connsiteY305" fmla="*/ 251536 h 1016771"/>
                <a:gd name="connsiteX306" fmla="*/ 224965 w 761692"/>
                <a:gd name="connsiteY306" fmla="*/ 239136 h 1016771"/>
                <a:gd name="connsiteX307" fmla="*/ 214337 w 761692"/>
                <a:gd name="connsiteY307" fmla="*/ 230279 h 1016771"/>
                <a:gd name="connsiteX308" fmla="*/ 210794 w 761692"/>
                <a:gd name="connsiteY308" fmla="*/ 217880 h 1016771"/>
                <a:gd name="connsiteX309" fmla="*/ 221422 w 761692"/>
                <a:gd name="connsiteY309" fmla="*/ 207251 h 1016771"/>
                <a:gd name="connsiteX310" fmla="*/ 235593 w 761692"/>
                <a:gd name="connsiteY310" fmla="*/ 214337 h 1016771"/>
                <a:gd name="connsiteX311" fmla="*/ 246221 w 761692"/>
                <a:gd name="connsiteY311" fmla="*/ 219651 h 1016771"/>
                <a:gd name="connsiteX312" fmla="*/ 253307 w 761692"/>
                <a:gd name="connsiteY312" fmla="*/ 221422 h 1016771"/>
                <a:gd name="connsiteX313" fmla="*/ 262164 w 761692"/>
                <a:gd name="connsiteY313" fmla="*/ 210794 h 1016771"/>
                <a:gd name="connsiteX314" fmla="*/ 263935 w 761692"/>
                <a:gd name="connsiteY314" fmla="*/ 201937 h 1016771"/>
                <a:gd name="connsiteX315" fmla="*/ 274563 w 761692"/>
                <a:gd name="connsiteY315" fmla="*/ 189538 h 1016771"/>
                <a:gd name="connsiteX316" fmla="*/ 283420 w 761692"/>
                <a:gd name="connsiteY316" fmla="*/ 178909 h 1016771"/>
                <a:gd name="connsiteX317" fmla="*/ 286963 w 761692"/>
                <a:gd name="connsiteY317" fmla="*/ 173595 h 1016771"/>
                <a:gd name="connsiteX318" fmla="*/ 311762 w 761692"/>
                <a:gd name="connsiteY318" fmla="*/ 168281 h 1016771"/>
                <a:gd name="connsiteX319" fmla="*/ 325933 w 761692"/>
                <a:gd name="connsiteY319" fmla="*/ 164738 h 1016771"/>
                <a:gd name="connsiteX320" fmla="*/ 336562 w 761692"/>
                <a:gd name="connsiteY320" fmla="*/ 159424 h 1016771"/>
                <a:gd name="connsiteX321" fmla="*/ 348961 w 761692"/>
                <a:gd name="connsiteY321" fmla="*/ 145253 h 1016771"/>
                <a:gd name="connsiteX322" fmla="*/ 359589 w 761692"/>
                <a:gd name="connsiteY322" fmla="*/ 143482 h 1016771"/>
                <a:gd name="connsiteX323" fmla="*/ 371989 w 761692"/>
                <a:gd name="connsiteY323" fmla="*/ 143482 h 1016771"/>
                <a:gd name="connsiteX324" fmla="*/ 391474 w 761692"/>
                <a:gd name="connsiteY324" fmla="*/ 143482 h 1016771"/>
                <a:gd name="connsiteX325" fmla="*/ 396788 w 761692"/>
                <a:gd name="connsiteY325" fmla="*/ 141710 h 1016771"/>
                <a:gd name="connsiteX326" fmla="*/ 403874 w 761692"/>
                <a:gd name="connsiteY326" fmla="*/ 134625 h 1016771"/>
                <a:gd name="connsiteX327" fmla="*/ 409188 w 761692"/>
                <a:gd name="connsiteY327" fmla="*/ 129311 h 1016771"/>
                <a:gd name="connsiteX328" fmla="*/ 409188 w 761692"/>
                <a:gd name="connsiteY328" fmla="*/ 123997 h 1016771"/>
                <a:gd name="connsiteX329" fmla="*/ 414502 w 761692"/>
                <a:gd name="connsiteY329" fmla="*/ 115140 h 1016771"/>
                <a:gd name="connsiteX330" fmla="*/ 428673 w 761692"/>
                <a:gd name="connsiteY330" fmla="*/ 115140 h 1016771"/>
                <a:gd name="connsiteX331" fmla="*/ 432216 w 761692"/>
                <a:gd name="connsiteY331" fmla="*/ 109826 h 1016771"/>
                <a:gd name="connsiteX332" fmla="*/ 437530 w 761692"/>
                <a:gd name="connsiteY332" fmla="*/ 100969 h 1016771"/>
                <a:gd name="connsiteX333" fmla="*/ 448158 w 761692"/>
                <a:gd name="connsiteY333" fmla="*/ 99197 h 1016771"/>
                <a:gd name="connsiteX334" fmla="*/ 460558 w 761692"/>
                <a:gd name="connsiteY334" fmla="*/ 97426 h 1016771"/>
                <a:gd name="connsiteX335" fmla="*/ 472958 w 761692"/>
                <a:gd name="connsiteY335" fmla="*/ 93883 h 1016771"/>
                <a:gd name="connsiteX336" fmla="*/ 492443 w 761692"/>
                <a:gd name="connsiteY336" fmla="*/ 93883 h 1016771"/>
                <a:gd name="connsiteX337" fmla="*/ 501300 w 761692"/>
                <a:gd name="connsiteY337" fmla="*/ 83255 h 1016771"/>
                <a:gd name="connsiteX338" fmla="*/ 517242 w 761692"/>
                <a:gd name="connsiteY338" fmla="*/ 81484 h 1016771"/>
                <a:gd name="connsiteX339" fmla="*/ 522556 w 761692"/>
                <a:gd name="connsiteY339" fmla="*/ 81484 h 1016771"/>
                <a:gd name="connsiteX340" fmla="*/ 522556 w 761692"/>
                <a:gd name="connsiteY340" fmla="*/ 60227 h 1016771"/>
                <a:gd name="connsiteX341" fmla="*/ 526099 w 761692"/>
                <a:gd name="connsiteY341" fmla="*/ 54913 h 1016771"/>
                <a:gd name="connsiteX342" fmla="*/ 529642 w 761692"/>
                <a:gd name="connsiteY342" fmla="*/ 46056 h 1016771"/>
                <a:gd name="connsiteX343" fmla="*/ 538499 w 761692"/>
                <a:gd name="connsiteY343" fmla="*/ 40742 h 1016771"/>
                <a:gd name="connsiteX344" fmla="*/ 540270 w 761692"/>
                <a:gd name="connsiteY344" fmla="*/ 30114 h 1016771"/>
                <a:gd name="connsiteX345" fmla="*/ 536727 w 761692"/>
                <a:gd name="connsiteY345" fmla="*/ 19485 h 1016771"/>
                <a:gd name="connsiteX346" fmla="*/ 543813 w 761692"/>
                <a:gd name="connsiteY346" fmla="*/ 5314 h 1016771"/>
                <a:gd name="connsiteX347" fmla="*/ 554441 w 761692"/>
                <a:gd name="connsiteY347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47190 w 761692"/>
                <a:gd name="connsiteY173" fmla="*/ 915803 h 1016771"/>
                <a:gd name="connsiteX174" fmla="*/ 342700 w 761692"/>
                <a:gd name="connsiteY174" fmla="*/ 914149 h 1016771"/>
                <a:gd name="connsiteX175" fmla="*/ 365124 w 761692"/>
                <a:gd name="connsiteY175" fmla="*/ 913481 h 1016771"/>
                <a:gd name="connsiteX176" fmla="*/ 371906 w 761692"/>
                <a:gd name="connsiteY176" fmla="*/ 905004 h 1016771"/>
                <a:gd name="connsiteX177" fmla="*/ 373601 w 761692"/>
                <a:gd name="connsiteY177" fmla="*/ 894832 h 1016771"/>
                <a:gd name="connsiteX178" fmla="*/ 387164 w 761692"/>
                <a:gd name="connsiteY178" fmla="*/ 896527 h 1016771"/>
                <a:gd name="connsiteX179" fmla="*/ 383773 w 761692"/>
                <a:gd name="connsiteY179" fmla="*/ 886355 h 1016771"/>
                <a:gd name="connsiteX180" fmla="*/ 387164 w 761692"/>
                <a:gd name="connsiteY180" fmla="*/ 876183 h 1016771"/>
                <a:gd name="connsiteX181" fmla="*/ 388859 w 761692"/>
                <a:gd name="connsiteY181" fmla="*/ 867707 h 1016771"/>
                <a:gd name="connsiteX182" fmla="*/ 380382 w 761692"/>
                <a:gd name="connsiteY182" fmla="*/ 859230 h 1016771"/>
                <a:gd name="connsiteX183" fmla="*/ 373601 w 761692"/>
                <a:gd name="connsiteY183" fmla="*/ 849058 h 1016771"/>
                <a:gd name="connsiteX184" fmla="*/ 380382 w 761692"/>
                <a:gd name="connsiteY184" fmla="*/ 838886 h 1016771"/>
                <a:gd name="connsiteX185" fmla="*/ 383773 w 761692"/>
                <a:gd name="connsiteY185" fmla="*/ 833800 h 1016771"/>
                <a:gd name="connsiteX186" fmla="*/ 388859 w 761692"/>
                <a:gd name="connsiteY186" fmla="*/ 825324 h 1016771"/>
                <a:gd name="connsiteX187" fmla="*/ 387164 w 761692"/>
                <a:gd name="connsiteY187" fmla="*/ 810066 h 1016771"/>
                <a:gd name="connsiteX188" fmla="*/ 387164 w 761692"/>
                <a:gd name="connsiteY188" fmla="*/ 796503 h 1016771"/>
                <a:gd name="connsiteX189" fmla="*/ 378687 w 761692"/>
                <a:gd name="connsiteY189" fmla="*/ 789722 h 1016771"/>
                <a:gd name="connsiteX190" fmla="*/ 366820 w 761692"/>
                <a:gd name="connsiteY190" fmla="*/ 782940 h 1016771"/>
                <a:gd name="connsiteX191" fmla="*/ 356648 w 761692"/>
                <a:gd name="connsiteY191" fmla="*/ 781245 h 1016771"/>
                <a:gd name="connsiteX192" fmla="*/ 349866 w 761692"/>
                <a:gd name="connsiteY192" fmla="*/ 771073 h 1016771"/>
                <a:gd name="connsiteX193" fmla="*/ 349866 w 761692"/>
                <a:gd name="connsiteY193" fmla="*/ 752425 h 1016771"/>
                <a:gd name="connsiteX194" fmla="*/ 353257 w 761692"/>
                <a:gd name="connsiteY194" fmla="*/ 743948 h 1016771"/>
                <a:gd name="connsiteX195" fmla="*/ 354952 w 761692"/>
                <a:gd name="connsiteY195" fmla="*/ 730385 h 1016771"/>
                <a:gd name="connsiteX196" fmla="*/ 353257 w 761692"/>
                <a:gd name="connsiteY196" fmla="*/ 713432 h 1016771"/>
                <a:gd name="connsiteX197" fmla="*/ 346476 w 761692"/>
                <a:gd name="connsiteY197" fmla="*/ 701565 h 1016771"/>
                <a:gd name="connsiteX198" fmla="*/ 332913 w 761692"/>
                <a:gd name="connsiteY198" fmla="*/ 689697 h 1016771"/>
                <a:gd name="connsiteX199" fmla="*/ 324436 w 761692"/>
                <a:gd name="connsiteY199" fmla="*/ 681221 h 1016771"/>
                <a:gd name="connsiteX200" fmla="*/ 314264 w 761692"/>
                <a:gd name="connsiteY200" fmla="*/ 676135 h 1016771"/>
                <a:gd name="connsiteX201" fmla="*/ 293920 w 761692"/>
                <a:gd name="connsiteY201" fmla="*/ 669354 h 1016771"/>
                <a:gd name="connsiteX202" fmla="*/ 282053 w 761692"/>
                <a:gd name="connsiteY202" fmla="*/ 667658 h 1016771"/>
                <a:gd name="connsiteX203" fmla="*/ 266795 w 761692"/>
                <a:gd name="connsiteY203" fmla="*/ 672744 h 1016771"/>
                <a:gd name="connsiteX204" fmla="*/ 265100 w 761692"/>
                <a:gd name="connsiteY204" fmla="*/ 672744 h 1016771"/>
                <a:gd name="connsiteX205" fmla="*/ 263404 w 761692"/>
                <a:gd name="connsiteY205" fmla="*/ 671049 h 1016771"/>
                <a:gd name="connsiteX206" fmla="*/ 260014 w 761692"/>
                <a:gd name="connsiteY206" fmla="*/ 671049 h 1016771"/>
                <a:gd name="connsiteX207" fmla="*/ 258318 w 761692"/>
                <a:gd name="connsiteY207" fmla="*/ 671049 h 1016771"/>
                <a:gd name="connsiteX208" fmla="*/ 253232 w 761692"/>
                <a:gd name="connsiteY208" fmla="*/ 671049 h 1016771"/>
                <a:gd name="connsiteX209" fmla="*/ 248146 w 761692"/>
                <a:gd name="connsiteY209" fmla="*/ 672744 h 1016771"/>
                <a:gd name="connsiteX210" fmla="*/ 248146 w 761692"/>
                <a:gd name="connsiteY210" fmla="*/ 674440 h 1016771"/>
                <a:gd name="connsiteX211" fmla="*/ 246451 w 761692"/>
                <a:gd name="connsiteY211" fmla="*/ 674440 h 1016771"/>
                <a:gd name="connsiteX212" fmla="*/ 236279 w 761692"/>
                <a:gd name="connsiteY212" fmla="*/ 679526 h 1016771"/>
                <a:gd name="connsiteX213" fmla="*/ 226107 w 761692"/>
                <a:gd name="connsiteY213" fmla="*/ 684612 h 1016771"/>
                <a:gd name="connsiteX214" fmla="*/ 217630 w 761692"/>
                <a:gd name="connsiteY214" fmla="*/ 684612 h 1016771"/>
                <a:gd name="connsiteX215" fmla="*/ 207458 w 761692"/>
                <a:gd name="connsiteY215" fmla="*/ 693088 h 1016771"/>
                <a:gd name="connsiteX216" fmla="*/ 198982 w 761692"/>
                <a:gd name="connsiteY216" fmla="*/ 694783 h 1016771"/>
                <a:gd name="connsiteX217" fmla="*/ 192200 w 761692"/>
                <a:gd name="connsiteY217" fmla="*/ 699869 h 1016771"/>
                <a:gd name="connsiteX218" fmla="*/ 178638 w 761692"/>
                <a:gd name="connsiteY218" fmla="*/ 706651 h 1016771"/>
                <a:gd name="connsiteX219" fmla="*/ 163380 w 761692"/>
                <a:gd name="connsiteY219" fmla="*/ 710041 h 1016771"/>
                <a:gd name="connsiteX220" fmla="*/ 141340 w 761692"/>
                <a:gd name="connsiteY220" fmla="*/ 710041 h 1016771"/>
                <a:gd name="connsiteX221" fmla="*/ 134559 w 761692"/>
                <a:gd name="connsiteY221" fmla="*/ 716823 h 1016771"/>
                <a:gd name="connsiteX222" fmla="*/ 127778 w 761692"/>
                <a:gd name="connsiteY222" fmla="*/ 718518 h 1016771"/>
                <a:gd name="connsiteX223" fmla="*/ 120996 w 761692"/>
                <a:gd name="connsiteY223" fmla="*/ 725299 h 1016771"/>
                <a:gd name="connsiteX224" fmla="*/ 111172 w 761692"/>
                <a:gd name="connsiteY224" fmla="*/ 733720 h 1016771"/>
                <a:gd name="connsiteX225" fmla="*/ 106283 w 761692"/>
                <a:gd name="connsiteY225" fmla="*/ 729808 h 1016771"/>
                <a:gd name="connsiteX226" fmla="*/ 92112 w 761692"/>
                <a:gd name="connsiteY226" fmla="*/ 724494 h 1016771"/>
                <a:gd name="connsiteX227" fmla="*/ 77941 w 761692"/>
                <a:gd name="connsiteY227" fmla="*/ 726265 h 1016771"/>
                <a:gd name="connsiteX228" fmla="*/ 70855 w 761692"/>
                <a:gd name="connsiteY228" fmla="*/ 719180 h 1016771"/>
                <a:gd name="connsiteX229" fmla="*/ 70855 w 761692"/>
                <a:gd name="connsiteY229" fmla="*/ 699695 h 1016771"/>
                <a:gd name="connsiteX230" fmla="*/ 81483 w 761692"/>
                <a:gd name="connsiteY230" fmla="*/ 685524 h 1016771"/>
                <a:gd name="connsiteX231" fmla="*/ 85026 w 761692"/>
                <a:gd name="connsiteY231" fmla="*/ 673124 h 1016771"/>
                <a:gd name="connsiteX232" fmla="*/ 86797 w 761692"/>
                <a:gd name="connsiteY232" fmla="*/ 660724 h 1016771"/>
                <a:gd name="connsiteX233" fmla="*/ 97426 w 761692"/>
                <a:gd name="connsiteY233" fmla="*/ 650096 h 1016771"/>
                <a:gd name="connsiteX234" fmla="*/ 102740 w 761692"/>
                <a:gd name="connsiteY234" fmla="*/ 635925 h 1016771"/>
                <a:gd name="connsiteX235" fmla="*/ 113368 w 761692"/>
                <a:gd name="connsiteY235" fmla="*/ 625297 h 1016771"/>
                <a:gd name="connsiteX236" fmla="*/ 115139 w 761692"/>
                <a:gd name="connsiteY236" fmla="*/ 612897 h 1016771"/>
                <a:gd name="connsiteX237" fmla="*/ 127539 w 761692"/>
                <a:gd name="connsiteY237" fmla="*/ 609354 h 1016771"/>
                <a:gd name="connsiteX238" fmla="*/ 136396 w 761692"/>
                <a:gd name="connsiteY238" fmla="*/ 604040 h 1016771"/>
                <a:gd name="connsiteX239" fmla="*/ 132853 w 761692"/>
                <a:gd name="connsiteY239" fmla="*/ 593412 h 1016771"/>
                <a:gd name="connsiteX240" fmla="*/ 134625 w 761692"/>
                <a:gd name="connsiteY240" fmla="*/ 584555 h 1016771"/>
                <a:gd name="connsiteX241" fmla="*/ 131082 w 761692"/>
                <a:gd name="connsiteY241" fmla="*/ 575698 h 1016771"/>
                <a:gd name="connsiteX242" fmla="*/ 120454 w 761692"/>
                <a:gd name="connsiteY242" fmla="*/ 568613 h 1016771"/>
                <a:gd name="connsiteX243" fmla="*/ 125768 w 761692"/>
                <a:gd name="connsiteY243" fmla="*/ 552670 h 1016771"/>
                <a:gd name="connsiteX244" fmla="*/ 118682 w 761692"/>
                <a:gd name="connsiteY244" fmla="*/ 543813 h 1016771"/>
                <a:gd name="connsiteX245" fmla="*/ 90340 w 761692"/>
                <a:gd name="connsiteY245" fmla="*/ 543813 h 1016771"/>
                <a:gd name="connsiteX246" fmla="*/ 86797 w 761692"/>
                <a:gd name="connsiteY246" fmla="*/ 542042 h 1016771"/>
                <a:gd name="connsiteX247" fmla="*/ 83255 w 761692"/>
                <a:gd name="connsiteY247" fmla="*/ 542042 h 1016771"/>
                <a:gd name="connsiteX248" fmla="*/ 81483 w 761692"/>
                <a:gd name="connsiteY248" fmla="*/ 540271 h 1016771"/>
                <a:gd name="connsiteX249" fmla="*/ 81483 w 761692"/>
                <a:gd name="connsiteY249" fmla="*/ 536728 h 1016771"/>
                <a:gd name="connsiteX250" fmla="*/ 79712 w 761692"/>
                <a:gd name="connsiteY250" fmla="*/ 531414 h 1016771"/>
                <a:gd name="connsiteX251" fmla="*/ 77941 w 761692"/>
                <a:gd name="connsiteY251" fmla="*/ 529642 h 1016771"/>
                <a:gd name="connsiteX252" fmla="*/ 70855 w 761692"/>
                <a:gd name="connsiteY252" fmla="*/ 527871 h 1016771"/>
                <a:gd name="connsiteX253" fmla="*/ 60227 w 761692"/>
                <a:gd name="connsiteY253" fmla="*/ 536728 h 1016771"/>
                <a:gd name="connsiteX254" fmla="*/ 47827 w 761692"/>
                <a:gd name="connsiteY254" fmla="*/ 526100 h 1016771"/>
                <a:gd name="connsiteX255" fmla="*/ 42513 w 761692"/>
                <a:gd name="connsiteY255" fmla="*/ 515471 h 1016771"/>
                <a:gd name="connsiteX256" fmla="*/ 33656 w 761692"/>
                <a:gd name="connsiteY256" fmla="*/ 506614 h 1016771"/>
                <a:gd name="connsiteX257" fmla="*/ 31885 w 761692"/>
                <a:gd name="connsiteY257" fmla="*/ 490672 h 1016771"/>
                <a:gd name="connsiteX258" fmla="*/ 26571 w 761692"/>
                <a:gd name="connsiteY258" fmla="*/ 476501 h 1016771"/>
                <a:gd name="connsiteX259" fmla="*/ 24799 w 761692"/>
                <a:gd name="connsiteY259" fmla="*/ 471187 h 1016771"/>
                <a:gd name="connsiteX260" fmla="*/ 12400 w 761692"/>
                <a:gd name="connsiteY260" fmla="*/ 472958 h 1016771"/>
                <a:gd name="connsiteX261" fmla="*/ 7086 w 761692"/>
                <a:gd name="connsiteY261" fmla="*/ 464101 h 1016771"/>
                <a:gd name="connsiteX262" fmla="*/ 8857 w 761692"/>
                <a:gd name="connsiteY262" fmla="*/ 446388 h 1016771"/>
                <a:gd name="connsiteX263" fmla="*/ 3543 w 761692"/>
                <a:gd name="connsiteY263" fmla="*/ 435759 h 1016771"/>
                <a:gd name="connsiteX264" fmla="*/ 5314 w 761692"/>
                <a:gd name="connsiteY264" fmla="*/ 412731 h 1016771"/>
                <a:gd name="connsiteX265" fmla="*/ 0 w 761692"/>
                <a:gd name="connsiteY265" fmla="*/ 396789 h 1016771"/>
                <a:gd name="connsiteX266" fmla="*/ 3543 w 761692"/>
                <a:gd name="connsiteY266" fmla="*/ 384389 h 1016771"/>
                <a:gd name="connsiteX267" fmla="*/ 14171 w 761692"/>
                <a:gd name="connsiteY267" fmla="*/ 380846 h 1016771"/>
                <a:gd name="connsiteX268" fmla="*/ 24799 w 761692"/>
                <a:gd name="connsiteY268" fmla="*/ 364904 h 1016771"/>
                <a:gd name="connsiteX269" fmla="*/ 30113 w 761692"/>
                <a:gd name="connsiteY269" fmla="*/ 350733 h 1016771"/>
                <a:gd name="connsiteX270" fmla="*/ 35428 w 761692"/>
                <a:gd name="connsiteY270" fmla="*/ 341876 h 1016771"/>
                <a:gd name="connsiteX271" fmla="*/ 42513 w 761692"/>
                <a:gd name="connsiteY271" fmla="*/ 327705 h 1016771"/>
                <a:gd name="connsiteX272" fmla="*/ 42513 w 761692"/>
                <a:gd name="connsiteY272" fmla="*/ 315305 h 1016771"/>
                <a:gd name="connsiteX273" fmla="*/ 56684 w 761692"/>
                <a:gd name="connsiteY273" fmla="*/ 309991 h 1016771"/>
                <a:gd name="connsiteX274" fmla="*/ 60227 w 761692"/>
                <a:gd name="connsiteY274" fmla="*/ 309991 h 1016771"/>
                <a:gd name="connsiteX275" fmla="*/ 61998 w 761692"/>
                <a:gd name="connsiteY275" fmla="*/ 311763 h 1016771"/>
                <a:gd name="connsiteX276" fmla="*/ 67312 w 761692"/>
                <a:gd name="connsiteY276" fmla="*/ 311763 h 1016771"/>
                <a:gd name="connsiteX277" fmla="*/ 67312 w 761692"/>
                <a:gd name="connsiteY277" fmla="*/ 309991 h 1016771"/>
                <a:gd name="connsiteX278" fmla="*/ 67312 w 761692"/>
                <a:gd name="connsiteY278" fmla="*/ 308220 h 1016771"/>
                <a:gd name="connsiteX279" fmla="*/ 69084 w 761692"/>
                <a:gd name="connsiteY279" fmla="*/ 302906 h 1016771"/>
                <a:gd name="connsiteX280" fmla="*/ 70855 w 761692"/>
                <a:gd name="connsiteY280" fmla="*/ 301134 h 1016771"/>
                <a:gd name="connsiteX281" fmla="*/ 70855 w 761692"/>
                <a:gd name="connsiteY281" fmla="*/ 299363 h 1016771"/>
                <a:gd name="connsiteX282" fmla="*/ 77941 w 761692"/>
                <a:gd name="connsiteY282" fmla="*/ 295820 h 1016771"/>
                <a:gd name="connsiteX283" fmla="*/ 85026 w 761692"/>
                <a:gd name="connsiteY283" fmla="*/ 295820 h 1016771"/>
                <a:gd name="connsiteX284" fmla="*/ 93883 w 761692"/>
                <a:gd name="connsiteY284" fmla="*/ 297592 h 1016771"/>
                <a:gd name="connsiteX285" fmla="*/ 100968 w 761692"/>
                <a:gd name="connsiteY285" fmla="*/ 288735 h 1016771"/>
                <a:gd name="connsiteX286" fmla="*/ 97426 w 761692"/>
                <a:gd name="connsiteY286" fmla="*/ 279878 h 1016771"/>
                <a:gd name="connsiteX287" fmla="*/ 85026 w 761692"/>
                <a:gd name="connsiteY287" fmla="*/ 276335 h 1016771"/>
                <a:gd name="connsiteX288" fmla="*/ 76169 w 761692"/>
                <a:gd name="connsiteY288" fmla="*/ 271021 h 1016771"/>
                <a:gd name="connsiteX289" fmla="*/ 76169 w 761692"/>
                <a:gd name="connsiteY289" fmla="*/ 262164 h 1016771"/>
                <a:gd name="connsiteX290" fmla="*/ 81483 w 761692"/>
                <a:gd name="connsiteY290" fmla="*/ 251536 h 1016771"/>
                <a:gd name="connsiteX291" fmla="*/ 86797 w 761692"/>
                <a:gd name="connsiteY291" fmla="*/ 255079 h 1016771"/>
                <a:gd name="connsiteX292" fmla="*/ 104511 w 761692"/>
                <a:gd name="connsiteY292" fmla="*/ 262164 h 1016771"/>
                <a:gd name="connsiteX293" fmla="*/ 116911 w 761692"/>
                <a:gd name="connsiteY293" fmla="*/ 265707 h 1016771"/>
                <a:gd name="connsiteX294" fmla="*/ 132853 w 761692"/>
                <a:gd name="connsiteY294" fmla="*/ 269250 h 1016771"/>
                <a:gd name="connsiteX295" fmla="*/ 138167 w 761692"/>
                <a:gd name="connsiteY295" fmla="*/ 265707 h 1016771"/>
                <a:gd name="connsiteX296" fmla="*/ 150567 w 761692"/>
                <a:gd name="connsiteY296" fmla="*/ 255079 h 1016771"/>
                <a:gd name="connsiteX297" fmla="*/ 166509 w 761692"/>
                <a:gd name="connsiteY297" fmla="*/ 255079 h 1016771"/>
                <a:gd name="connsiteX298" fmla="*/ 166509 w 761692"/>
                <a:gd name="connsiteY298" fmla="*/ 265707 h 1016771"/>
                <a:gd name="connsiteX299" fmla="*/ 177138 w 761692"/>
                <a:gd name="connsiteY299" fmla="*/ 272792 h 1016771"/>
                <a:gd name="connsiteX300" fmla="*/ 194851 w 761692"/>
                <a:gd name="connsiteY300" fmla="*/ 276335 h 1016771"/>
                <a:gd name="connsiteX301" fmla="*/ 209022 w 761692"/>
                <a:gd name="connsiteY301" fmla="*/ 279878 h 1016771"/>
                <a:gd name="connsiteX302" fmla="*/ 221422 w 761692"/>
                <a:gd name="connsiteY302" fmla="*/ 276335 h 1016771"/>
                <a:gd name="connsiteX303" fmla="*/ 226736 w 761692"/>
                <a:gd name="connsiteY303" fmla="*/ 269250 h 1016771"/>
                <a:gd name="connsiteX304" fmla="*/ 226736 w 761692"/>
                <a:gd name="connsiteY304" fmla="*/ 251536 h 1016771"/>
                <a:gd name="connsiteX305" fmla="*/ 224965 w 761692"/>
                <a:gd name="connsiteY305" fmla="*/ 239136 h 1016771"/>
                <a:gd name="connsiteX306" fmla="*/ 214337 w 761692"/>
                <a:gd name="connsiteY306" fmla="*/ 230279 h 1016771"/>
                <a:gd name="connsiteX307" fmla="*/ 210794 w 761692"/>
                <a:gd name="connsiteY307" fmla="*/ 217880 h 1016771"/>
                <a:gd name="connsiteX308" fmla="*/ 221422 w 761692"/>
                <a:gd name="connsiteY308" fmla="*/ 207251 h 1016771"/>
                <a:gd name="connsiteX309" fmla="*/ 235593 w 761692"/>
                <a:gd name="connsiteY309" fmla="*/ 214337 h 1016771"/>
                <a:gd name="connsiteX310" fmla="*/ 246221 w 761692"/>
                <a:gd name="connsiteY310" fmla="*/ 219651 h 1016771"/>
                <a:gd name="connsiteX311" fmla="*/ 253307 w 761692"/>
                <a:gd name="connsiteY311" fmla="*/ 221422 h 1016771"/>
                <a:gd name="connsiteX312" fmla="*/ 262164 w 761692"/>
                <a:gd name="connsiteY312" fmla="*/ 210794 h 1016771"/>
                <a:gd name="connsiteX313" fmla="*/ 263935 w 761692"/>
                <a:gd name="connsiteY313" fmla="*/ 201937 h 1016771"/>
                <a:gd name="connsiteX314" fmla="*/ 274563 w 761692"/>
                <a:gd name="connsiteY314" fmla="*/ 189538 h 1016771"/>
                <a:gd name="connsiteX315" fmla="*/ 283420 w 761692"/>
                <a:gd name="connsiteY315" fmla="*/ 178909 h 1016771"/>
                <a:gd name="connsiteX316" fmla="*/ 286963 w 761692"/>
                <a:gd name="connsiteY316" fmla="*/ 173595 h 1016771"/>
                <a:gd name="connsiteX317" fmla="*/ 311762 w 761692"/>
                <a:gd name="connsiteY317" fmla="*/ 168281 h 1016771"/>
                <a:gd name="connsiteX318" fmla="*/ 325933 w 761692"/>
                <a:gd name="connsiteY318" fmla="*/ 164738 h 1016771"/>
                <a:gd name="connsiteX319" fmla="*/ 336562 w 761692"/>
                <a:gd name="connsiteY319" fmla="*/ 159424 h 1016771"/>
                <a:gd name="connsiteX320" fmla="*/ 348961 w 761692"/>
                <a:gd name="connsiteY320" fmla="*/ 145253 h 1016771"/>
                <a:gd name="connsiteX321" fmla="*/ 359589 w 761692"/>
                <a:gd name="connsiteY321" fmla="*/ 143482 h 1016771"/>
                <a:gd name="connsiteX322" fmla="*/ 371989 w 761692"/>
                <a:gd name="connsiteY322" fmla="*/ 143482 h 1016771"/>
                <a:gd name="connsiteX323" fmla="*/ 391474 w 761692"/>
                <a:gd name="connsiteY323" fmla="*/ 143482 h 1016771"/>
                <a:gd name="connsiteX324" fmla="*/ 396788 w 761692"/>
                <a:gd name="connsiteY324" fmla="*/ 141710 h 1016771"/>
                <a:gd name="connsiteX325" fmla="*/ 403874 w 761692"/>
                <a:gd name="connsiteY325" fmla="*/ 134625 h 1016771"/>
                <a:gd name="connsiteX326" fmla="*/ 409188 w 761692"/>
                <a:gd name="connsiteY326" fmla="*/ 129311 h 1016771"/>
                <a:gd name="connsiteX327" fmla="*/ 409188 w 761692"/>
                <a:gd name="connsiteY327" fmla="*/ 123997 h 1016771"/>
                <a:gd name="connsiteX328" fmla="*/ 414502 w 761692"/>
                <a:gd name="connsiteY328" fmla="*/ 115140 h 1016771"/>
                <a:gd name="connsiteX329" fmla="*/ 428673 w 761692"/>
                <a:gd name="connsiteY329" fmla="*/ 115140 h 1016771"/>
                <a:gd name="connsiteX330" fmla="*/ 432216 w 761692"/>
                <a:gd name="connsiteY330" fmla="*/ 109826 h 1016771"/>
                <a:gd name="connsiteX331" fmla="*/ 437530 w 761692"/>
                <a:gd name="connsiteY331" fmla="*/ 100969 h 1016771"/>
                <a:gd name="connsiteX332" fmla="*/ 448158 w 761692"/>
                <a:gd name="connsiteY332" fmla="*/ 99197 h 1016771"/>
                <a:gd name="connsiteX333" fmla="*/ 460558 w 761692"/>
                <a:gd name="connsiteY333" fmla="*/ 97426 h 1016771"/>
                <a:gd name="connsiteX334" fmla="*/ 472958 w 761692"/>
                <a:gd name="connsiteY334" fmla="*/ 93883 h 1016771"/>
                <a:gd name="connsiteX335" fmla="*/ 492443 w 761692"/>
                <a:gd name="connsiteY335" fmla="*/ 93883 h 1016771"/>
                <a:gd name="connsiteX336" fmla="*/ 501300 w 761692"/>
                <a:gd name="connsiteY336" fmla="*/ 83255 h 1016771"/>
                <a:gd name="connsiteX337" fmla="*/ 517242 w 761692"/>
                <a:gd name="connsiteY337" fmla="*/ 81484 h 1016771"/>
                <a:gd name="connsiteX338" fmla="*/ 522556 w 761692"/>
                <a:gd name="connsiteY338" fmla="*/ 81484 h 1016771"/>
                <a:gd name="connsiteX339" fmla="*/ 522556 w 761692"/>
                <a:gd name="connsiteY339" fmla="*/ 60227 h 1016771"/>
                <a:gd name="connsiteX340" fmla="*/ 526099 w 761692"/>
                <a:gd name="connsiteY340" fmla="*/ 54913 h 1016771"/>
                <a:gd name="connsiteX341" fmla="*/ 529642 w 761692"/>
                <a:gd name="connsiteY341" fmla="*/ 46056 h 1016771"/>
                <a:gd name="connsiteX342" fmla="*/ 538499 w 761692"/>
                <a:gd name="connsiteY342" fmla="*/ 40742 h 1016771"/>
                <a:gd name="connsiteX343" fmla="*/ 540270 w 761692"/>
                <a:gd name="connsiteY343" fmla="*/ 30114 h 1016771"/>
                <a:gd name="connsiteX344" fmla="*/ 536727 w 761692"/>
                <a:gd name="connsiteY344" fmla="*/ 19485 h 1016771"/>
                <a:gd name="connsiteX345" fmla="*/ 543813 w 761692"/>
                <a:gd name="connsiteY345" fmla="*/ 5314 h 1016771"/>
                <a:gd name="connsiteX346" fmla="*/ 554441 w 761692"/>
                <a:gd name="connsiteY346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47190 w 761692"/>
                <a:gd name="connsiteY173" fmla="*/ 915803 h 1016771"/>
                <a:gd name="connsiteX174" fmla="*/ 342700 w 761692"/>
                <a:gd name="connsiteY174" fmla="*/ 914149 h 1016771"/>
                <a:gd name="connsiteX175" fmla="*/ 365124 w 761692"/>
                <a:gd name="connsiteY175" fmla="*/ 913481 h 1016771"/>
                <a:gd name="connsiteX176" fmla="*/ 373601 w 761692"/>
                <a:gd name="connsiteY176" fmla="*/ 894832 h 1016771"/>
                <a:gd name="connsiteX177" fmla="*/ 387164 w 761692"/>
                <a:gd name="connsiteY177" fmla="*/ 896527 h 1016771"/>
                <a:gd name="connsiteX178" fmla="*/ 383773 w 761692"/>
                <a:gd name="connsiteY178" fmla="*/ 886355 h 1016771"/>
                <a:gd name="connsiteX179" fmla="*/ 387164 w 761692"/>
                <a:gd name="connsiteY179" fmla="*/ 876183 h 1016771"/>
                <a:gd name="connsiteX180" fmla="*/ 388859 w 761692"/>
                <a:gd name="connsiteY180" fmla="*/ 867707 h 1016771"/>
                <a:gd name="connsiteX181" fmla="*/ 380382 w 761692"/>
                <a:gd name="connsiteY181" fmla="*/ 859230 h 1016771"/>
                <a:gd name="connsiteX182" fmla="*/ 373601 w 761692"/>
                <a:gd name="connsiteY182" fmla="*/ 849058 h 1016771"/>
                <a:gd name="connsiteX183" fmla="*/ 380382 w 761692"/>
                <a:gd name="connsiteY183" fmla="*/ 838886 h 1016771"/>
                <a:gd name="connsiteX184" fmla="*/ 383773 w 761692"/>
                <a:gd name="connsiteY184" fmla="*/ 833800 h 1016771"/>
                <a:gd name="connsiteX185" fmla="*/ 388859 w 761692"/>
                <a:gd name="connsiteY185" fmla="*/ 825324 h 1016771"/>
                <a:gd name="connsiteX186" fmla="*/ 387164 w 761692"/>
                <a:gd name="connsiteY186" fmla="*/ 810066 h 1016771"/>
                <a:gd name="connsiteX187" fmla="*/ 387164 w 761692"/>
                <a:gd name="connsiteY187" fmla="*/ 796503 h 1016771"/>
                <a:gd name="connsiteX188" fmla="*/ 378687 w 761692"/>
                <a:gd name="connsiteY188" fmla="*/ 789722 h 1016771"/>
                <a:gd name="connsiteX189" fmla="*/ 366820 w 761692"/>
                <a:gd name="connsiteY189" fmla="*/ 782940 h 1016771"/>
                <a:gd name="connsiteX190" fmla="*/ 356648 w 761692"/>
                <a:gd name="connsiteY190" fmla="*/ 781245 h 1016771"/>
                <a:gd name="connsiteX191" fmla="*/ 349866 w 761692"/>
                <a:gd name="connsiteY191" fmla="*/ 771073 h 1016771"/>
                <a:gd name="connsiteX192" fmla="*/ 349866 w 761692"/>
                <a:gd name="connsiteY192" fmla="*/ 752425 h 1016771"/>
                <a:gd name="connsiteX193" fmla="*/ 353257 w 761692"/>
                <a:gd name="connsiteY193" fmla="*/ 743948 h 1016771"/>
                <a:gd name="connsiteX194" fmla="*/ 354952 w 761692"/>
                <a:gd name="connsiteY194" fmla="*/ 730385 h 1016771"/>
                <a:gd name="connsiteX195" fmla="*/ 353257 w 761692"/>
                <a:gd name="connsiteY195" fmla="*/ 713432 h 1016771"/>
                <a:gd name="connsiteX196" fmla="*/ 346476 w 761692"/>
                <a:gd name="connsiteY196" fmla="*/ 701565 h 1016771"/>
                <a:gd name="connsiteX197" fmla="*/ 332913 w 761692"/>
                <a:gd name="connsiteY197" fmla="*/ 689697 h 1016771"/>
                <a:gd name="connsiteX198" fmla="*/ 324436 w 761692"/>
                <a:gd name="connsiteY198" fmla="*/ 681221 h 1016771"/>
                <a:gd name="connsiteX199" fmla="*/ 314264 w 761692"/>
                <a:gd name="connsiteY199" fmla="*/ 676135 h 1016771"/>
                <a:gd name="connsiteX200" fmla="*/ 293920 w 761692"/>
                <a:gd name="connsiteY200" fmla="*/ 669354 h 1016771"/>
                <a:gd name="connsiteX201" fmla="*/ 282053 w 761692"/>
                <a:gd name="connsiteY201" fmla="*/ 667658 h 1016771"/>
                <a:gd name="connsiteX202" fmla="*/ 266795 w 761692"/>
                <a:gd name="connsiteY202" fmla="*/ 672744 h 1016771"/>
                <a:gd name="connsiteX203" fmla="*/ 265100 w 761692"/>
                <a:gd name="connsiteY203" fmla="*/ 672744 h 1016771"/>
                <a:gd name="connsiteX204" fmla="*/ 263404 w 761692"/>
                <a:gd name="connsiteY204" fmla="*/ 671049 h 1016771"/>
                <a:gd name="connsiteX205" fmla="*/ 260014 w 761692"/>
                <a:gd name="connsiteY205" fmla="*/ 671049 h 1016771"/>
                <a:gd name="connsiteX206" fmla="*/ 258318 w 761692"/>
                <a:gd name="connsiteY206" fmla="*/ 671049 h 1016771"/>
                <a:gd name="connsiteX207" fmla="*/ 253232 w 761692"/>
                <a:gd name="connsiteY207" fmla="*/ 671049 h 1016771"/>
                <a:gd name="connsiteX208" fmla="*/ 248146 w 761692"/>
                <a:gd name="connsiteY208" fmla="*/ 672744 h 1016771"/>
                <a:gd name="connsiteX209" fmla="*/ 248146 w 761692"/>
                <a:gd name="connsiteY209" fmla="*/ 674440 h 1016771"/>
                <a:gd name="connsiteX210" fmla="*/ 246451 w 761692"/>
                <a:gd name="connsiteY210" fmla="*/ 674440 h 1016771"/>
                <a:gd name="connsiteX211" fmla="*/ 236279 w 761692"/>
                <a:gd name="connsiteY211" fmla="*/ 679526 h 1016771"/>
                <a:gd name="connsiteX212" fmla="*/ 226107 w 761692"/>
                <a:gd name="connsiteY212" fmla="*/ 684612 h 1016771"/>
                <a:gd name="connsiteX213" fmla="*/ 217630 w 761692"/>
                <a:gd name="connsiteY213" fmla="*/ 684612 h 1016771"/>
                <a:gd name="connsiteX214" fmla="*/ 207458 w 761692"/>
                <a:gd name="connsiteY214" fmla="*/ 693088 h 1016771"/>
                <a:gd name="connsiteX215" fmla="*/ 198982 w 761692"/>
                <a:gd name="connsiteY215" fmla="*/ 694783 h 1016771"/>
                <a:gd name="connsiteX216" fmla="*/ 192200 w 761692"/>
                <a:gd name="connsiteY216" fmla="*/ 699869 h 1016771"/>
                <a:gd name="connsiteX217" fmla="*/ 178638 w 761692"/>
                <a:gd name="connsiteY217" fmla="*/ 706651 h 1016771"/>
                <a:gd name="connsiteX218" fmla="*/ 163380 w 761692"/>
                <a:gd name="connsiteY218" fmla="*/ 710041 h 1016771"/>
                <a:gd name="connsiteX219" fmla="*/ 141340 w 761692"/>
                <a:gd name="connsiteY219" fmla="*/ 710041 h 1016771"/>
                <a:gd name="connsiteX220" fmla="*/ 134559 w 761692"/>
                <a:gd name="connsiteY220" fmla="*/ 716823 h 1016771"/>
                <a:gd name="connsiteX221" fmla="*/ 127778 w 761692"/>
                <a:gd name="connsiteY221" fmla="*/ 718518 h 1016771"/>
                <a:gd name="connsiteX222" fmla="*/ 120996 w 761692"/>
                <a:gd name="connsiteY222" fmla="*/ 725299 h 1016771"/>
                <a:gd name="connsiteX223" fmla="*/ 111172 w 761692"/>
                <a:gd name="connsiteY223" fmla="*/ 733720 h 1016771"/>
                <a:gd name="connsiteX224" fmla="*/ 106283 w 761692"/>
                <a:gd name="connsiteY224" fmla="*/ 729808 h 1016771"/>
                <a:gd name="connsiteX225" fmla="*/ 92112 w 761692"/>
                <a:gd name="connsiteY225" fmla="*/ 724494 h 1016771"/>
                <a:gd name="connsiteX226" fmla="*/ 77941 w 761692"/>
                <a:gd name="connsiteY226" fmla="*/ 726265 h 1016771"/>
                <a:gd name="connsiteX227" fmla="*/ 70855 w 761692"/>
                <a:gd name="connsiteY227" fmla="*/ 719180 h 1016771"/>
                <a:gd name="connsiteX228" fmla="*/ 70855 w 761692"/>
                <a:gd name="connsiteY228" fmla="*/ 699695 h 1016771"/>
                <a:gd name="connsiteX229" fmla="*/ 81483 w 761692"/>
                <a:gd name="connsiteY229" fmla="*/ 685524 h 1016771"/>
                <a:gd name="connsiteX230" fmla="*/ 85026 w 761692"/>
                <a:gd name="connsiteY230" fmla="*/ 673124 h 1016771"/>
                <a:gd name="connsiteX231" fmla="*/ 86797 w 761692"/>
                <a:gd name="connsiteY231" fmla="*/ 660724 h 1016771"/>
                <a:gd name="connsiteX232" fmla="*/ 97426 w 761692"/>
                <a:gd name="connsiteY232" fmla="*/ 650096 h 1016771"/>
                <a:gd name="connsiteX233" fmla="*/ 102740 w 761692"/>
                <a:gd name="connsiteY233" fmla="*/ 635925 h 1016771"/>
                <a:gd name="connsiteX234" fmla="*/ 113368 w 761692"/>
                <a:gd name="connsiteY234" fmla="*/ 625297 h 1016771"/>
                <a:gd name="connsiteX235" fmla="*/ 115139 w 761692"/>
                <a:gd name="connsiteY235" fmla="*/ 612897 h 1016771"/>
                <a:gd name="connsiteX236" fmla="*/ 127539 w 761692"/>
                <a:gd name="connsiteY236" fmla="*/ 609354 h 1016771"/>
                <a:gd name="connsiteX237" fmla="*/ 136396 w 761692"/>
                <a:gd name="connsiteY237" fmla="*/ 604040 h 1016771"/>
                <a:gd name="connsiteX238" fmla="*/ 132853 w 761692"/>
                <a:gd name="connsiteY238" fmla="*/ 593412 h 1016771"/>
                <a:gd name="connsiteX239" fmla="*/ 134625 w 761692"/>
                <a:gd name="connsiteY239" fmla="*/ 584555 h 1016771"/>
                <a:gd name="connsiteX240" fmla="*/ 131082 w 761692"/>
                <a:gd name="connsiteY240" fmla="*/ 575698 h 1016771"/>
                <a:gd name="connsiteX241" fmla="*/ 120454 w 761692"/>
                <a:gd name="connsiteY241" fmla="*/ 568613 h 1016771"/>
                <a:gd name="connsiteX242" fmla="*/ 125768 w 761692"/>
                <a:gd name="connsiteY242" fmla="*/ 552670 h 1016771"/>
                <a:gd name="connsiteX243" fmla="*/ 118682 w 761692"/>
                <a:gd name="connsiteY243" fmla="*/ 543813 h 1016771"/>
                <a:gd name="connsiteX244" fmla="*/ 90340 w 761692"/>
                <a:gd name="connsiteY244" fmla="*/ 543813 h 1016771"/>
                <a:gd name="connsiteX245" fmla="*/ 86797 w 761692"/>
                <a:gd name="connsiteY245" fmla="*/ 542042 h 1016771"/>
                <a:gd name="connsiteX246" fmla="*/ 83255 w 761692"/>
                <a:gd name="connsiteY246" fmla="*/ 542042 h 1016771"/>
                <a:gd name="connsiteX247" fmla="*/ 81483 w 761692"/>
                <a:gd name="connsiteY247" fmla="*/ 540271 h 1016771"/>
                <a:gd name="connsiteX248" fmla="*/ 81483 w 761692"/>
                <a:gd name="connsiteY248" fmla="*/ 536728 h 1016771"/>
                <a:gd name="connsiteX249" fmla="*/ 79712 w 761692"/>
                <a:gd name="connsiteY249" fmla="*/ 531414 h 1016771"/>
                <a:gd name="connsiteX250" fmla="*/ 77941 w 761692"/>
                <a:gd name="connsiteY250" fmla="*/ 529642 h 1016771"/>
                <a:gd name="connsiteX251" fmla="*/ 70855 w 761692"/>
                <a:gd name="connsiteY251" fmla="*/ 527871 h 1016771"/>
                <a:gd name="connsiteX252" fmla="*/ 60227 w 761692"/>
                <a:gd name="connsiteY252" fmla="*/ 536728 h 1016771"/>
                <a:gd name="connsiteX253" fmla="*/ 47827 w 761692"/>
                <a:gd name="connsiteY253" fmla="*/ 526100 h 1016771"/>
                <a:gd name="connsiteX254" fmla="*/ 42513 w 761692"/>
                <a:gd name="connsiteY254" fmla="*/ 515471 h 1016771"/>
                <a:gd name="connsiteX255" fmla="*/ 33656 w 761692"/>
                <a:gd name="connsiteY255" fmla="*/ 506614 h 1016771"/>
                <a:gd name="connsiteX256" fmla="*/ 31885 w 761692"/>
                <a:gd name="connsiteY256" fmla="*/ 490672 h 1016771"/>
                <a:gd name="connsiteX257" fmla="*/ 26571 w 761692"/>
                <a:gd name="connsiteY257" fmla="*/ 476501 h 1016771"/>
                <a:gd name="connsiteX258" fmla="*/ 24799 w 761692"/>
                <a:gd name="connsiteY258" fmla="*/ 471187 h 1016771"/>
                <a:gd name="connsiteX259" fmla="*/ 12400 w 761692"/>
                <a:gd name="connsiteY259" fmla="*/ 472958 h 1016771"/>
                <a:gd name="connsiteX260" fmla="*/ 7086 w 761692"/>
                <a:gd name="connsiteY260" fmla="*/ 464101 h 1016771"/>
                <a:gd name="connsiteX261" fmla="*/ 8857 w 761692"/>
                <a:gd name="connsiteY261" fmla="*/ 446388 h 1016771"/>
                <a:gd name="connsiteX262" fmla="*/ 3543 w 761692"/>
                <a:gd name="connsiteY262" fmla="*/ 435759 h 1016771"/>
                <a:gd name="connsiteX263" fmla="*/ 5314 w 761692"/>
                <a:gd name="connsiteY263" fmla="*/ 412731 h 1016771"/>
                <a:gd name="connsiteX264" fmla="*/ 0 w 761692"/>
                <a:gd name="connsiteY264" fmla="*/ 396789 h 1016771"/>
                <a:gd name="connsiteX265" fmla="*/ 3543 w 761692"/>
                <a:gd name="connsiteY265" fmla="*/ 384389 h 1016771"/>
                <a:gd name="connsiteX266" fmla="*/ 14171 w 761692"/>
                <a:gd name="connsiteY266" fmla="*/ 380846 h 1016771"/>
                <a:gd name="connsiteX267" fmla="*/ 24799 w 761692"/>
                <a:gd name="connsiteY267" fmla="*/ 364904 h 1016771"/>
                <a:gd name="connsiteX268" fmla="*/ 30113 w 761692"/>
                <a:gd name="connsiteY268" fmla="*/ 350733 h 1016771"/>
                <a:gd name="connsiteX269" fmla="*/ 35428 w 761692"/>
                <a:gd name="connsiteY269" fmla="*/ 341876 h 1016771"/>
                <a:gd name="connsiteX270" fmla="*/ 42513 w 761692"/>
                <a:gd name="connsiteY270" fmla="*/ 327705 h 1016771"/>
                <a:gd name="connsiteX271" fmla="*/ 42513 w 761692"/>
                <a:gd name="connsiteY271" fmla="*/ 315305 h 1016771"/>
                <a:gd name="connsiteX272" fmla="*/ 56684 w 761692"/>
                <a:gd name="connsiteY272" fmla="*/ 309991 h 1016771"/>
                <a:gd name="connsiteX273" fmla="*/ 60227 w 761692"/>
                <a:gd name="connsiteY273" fmla="*/ 309991 h 1016771"/>
                <a:gd name="connsiteX274" fmla="*/ 61998 w 761692"/>
                <a:gd name="connsiteY274" fmla="*/ 311763 h 1016771"/>
                <a:gd name="connsiteX275" fmla="*/ 67312 w 761692"/>
                <a:gd name="connsiteY275" fmla="*/ 311763 h 1016771"/>
                <a:gd name="connsiteX276" fmla="*/ 67312 w 761692"/>
                <a:gd name="connsiteY276" fmla="*/ 309991 h 1016771"/>
                <a:gd name="connsiteX277" fmla="*/ 67312 w 761692"/>
                <a:gd name="connsiteY277" fmla="*/ 308220 h 1016771"/>
                <a:gd name="connsiteX278" fmla="*/ 69084 w 761692"/>
                <a:gd name="connsiteY278" fmla="*/ 302906 h 1016771"/>
                <a:gd name="connsiteX279" fmla="*/ 70855 w 761692"/>
                <a:gd name="connsiteY279" fmla="*/ 301134 h 1016771"/>
                <a:gd name="connsiteX280" fmla="*/ 70855 w 761692"/>
                <a:gd name="connsiteY280" fmla="*/ 299363 h 1016771"/>
                <a:gd name="connsiteX281" fmla="*/ 77941 w 761692"/>
                <a:gd name="connsiteY281" fmla="*/ 295820 h 1016771"/>
                <a:gd name="connsiteX282" fmla="*/ 85026 w 761692"/>
                <a:gd name="connsiteY282" fmla="*/ 295820 h 1016771"/>
                <a:gd name="connsiteX283" fmla="*/ 93883 w 761692"/>
                <a:gd name="connsiteY283" fmla="*/ 297592 h 1016771"/>
                <a:gd name="connsiteX284" fmla="*/ 100968 w 761692"/>
                <a:gd name="connsiteY284" fmla="*/ 288735 h 1016771"/>
                <a:gd name="connsiteX285" fmla="*/ 97426 w 761692"/>
                <a:gd name="connsiteY285" fmla="*/ 279878 h 1016771"/>
                <a:gd name="connsiteX286" fmla="*/ 85026 w 761692"/>
                <a:gd name="connsiteY286" fmla="*/ 276335 h 1016771"/>
                <a:gd name="connsiteX287" fmla="*/ 76169 w 761692"/>
                <a:gd name="connsiteY287" fmla="*/ 271021 h 1016771"/>
                <a:gd name="connsiteX288" fmla="*/ 76169 w 761692"/>
                <a:gd name="connsiteY288" fmla="*/ 262164 h 1016771"/>
                <a:gd name="connsiteX289" fmla="*/ 81483 w 761692"/>
                <a:gd name="connsiteY289" fmla="*/ 251536 h 1016771"/>
                <a:gd name="connsiteX290" fmla="*/ 86797 w 761692"/>
                <a:gd name="connsiteY290" fmla="*/ 255079 h 1016771"/>
                <a:gd name="connsiteX291" fmla="*/ 104511 w 761692"/>
                <a:gd name="connsiteY291" fmla="*/ 262164 h 1016771"/>
                <a:gd name="connsiteX292" fmla="*/ 116911 w 761692"/>
                <a:gd name="connsiteY292" fmla="*/ 265707 h 1016771"/>
                <a:gd name="connsiteX293" fmla="*/ 132853 w 761692"/>
                <a:gd name="connsiteY293" fmla="*/ 269250 h 1016771"/>
                <a:gd name="connsiteX294" fmla="*/ 138167 w 761692"/>
                <a:gd name="connsiteY294" fmla="*/ 265707 h 1016771"/>
                <a:gd name="connsiteX295" fmla="*/ 150567 w 761692"/>
                <a:gd name="connsiteY295" fmla="*/ 255079 h 1016771"/>
                <a:gd name="connsiteX296" fmla="*/ 166509 w 761692"/>
                <a:gd name="connsiteY296" fmla="*/ 255079 h 1016771"/>
                <a:gd name="connsiteX297" fmla="*/ 166509 w 761692"/>
                <a:gd name="connsiteY297" fmla="*/ 265707 h 1016771"/>
                <a:gd name="connsiteX298" fmla="*/ 177138 w 761692"/>
                <a:gd name="connsiteY298" fmla="*/ 272792 h 1016771"/>
                <a:gd name="connsiteX299" fmla="*/ 194851 w 761692"/>
                <a:gd name="connsiteY299" fmla="*/ 276335 h 1016771"/>
                <a:gd name="connsiteX300" fmla="*/ 209022 w 761692"/>
                <a:gd name="connsiteY300" fmla="*/ 279878 h 1016771"/>
                <a:gd name="connsiteX301" fmla="*/ 221422 w 761692"/>
                <a:gd name="connsiteY301" fmla="*/ 276335 h 1016771"/>
                <a:gd name="connsiteX302" fmla="*/ 226736 w 761692"/>
                <a:gd name="connsiteY302" fmla="*/ 269250 h 1016771"/>
                <a:gd name="connsiteX303" fmla="*/ 226736 w 761692"/>
                <a:gd name="connsiteY303" fmla="*/ 251536 h 1016771"/>
                <a:gd name="connsiteX304" fmla="*/ 224965 w 761692"/>
                <a:gd name="connsiteY304" fmla="*/ 239136 h 1016771"/>
                <a:gd name="connsiteX305" fmla="*/ 214337 w 761692"/>
                <a:gd name="connsiteY305" fmla="*/ 230279 h 1016771"/>
                <a:gd name="connsiteX306" fmla="*/ 210794 w 761692"/>
                <a:gd name="connsiteY306" fmla="*/ 217880 h 1016771"/>
                <a:gd name="connsiteX307" fmla="*/ 221422 w 761692"/>
                <a:gd name="connsiteY307" fmla="*/ 207251 h 1016771"/>
                <a:gd name="connsiteX308" fmla="*/ 235593 w 761692"/>
                <a:gd name="connsiteY308" fmla="*/ 214337 h 1016771"/>
                <a:gd name="connsiteX309" fmla="*/ 246221 w 761692"/>
                <a:gd name="connsiteY309" fmla="*/ 219651 h 1016771"/>
                <a:gd name="connsiteX310" fmla="*/ 253307 w 761692"/>
                <a:gd name="connsiteY310" fmla="*/ 221422 h 1016771"/>
                <a:gd name="connsiteX311" fmla="*/ 262164 w 761692"/>
                <a:gd name="connsiteY311" fmla="*/ 210794 h 1016771"/>
                <a:gd name="connsiteX312" fmla="*/ 263935 w 761692"/>
                <a:gd name="connsiteY312" fmla="*/ 201937 h 1016771"/>
                <a:gd name="connsiteX313" fmla="*/ 274563 w 761692"/>
                <a:gd name="connsiteY313" fmla="*/ 189538 h 1016771"/>
                <a:gd name="connsiteX314" fmla="*/ 283420 w 761692"/>
                <a:gd name="connsiteY314" fmla="*/ 178909 h 1016771"/>
                <a:gd name="connsiteX315" fmla="*/ 286963 w 761692"/>
                <a:gd name="connsiteY315" fmla="*/ 173595 h 1016771"/>
                <a:gd name="connsiteX316" fmla="*/ 311762 w 761692"/>
                <a:gd name="connsiteY316" fmla="*/ 168281 h 1016771"/>
                <a:gd name="connsiteX317" fmla="*/ 325933 w 761692"/>
                <a:gd name="connsiteY317" fmla="*/ 164738 h 1016771"/>
                <a:gd name="connsiteX318" fmla="*/ 336562 w 761692"/>
                <a:gd name="connsiteY318" fmla="*/ 159424 h 1016771"/>
                <a:gd name="connsiteX319" fmla="*/ 348961 w 761692"/>
                <a:gd name="connsiteY319" fmla="*/ 145253 h 1016771"/>
                <a:gd name="connsiteX320" fmla="*/ 359589 w 761692"/>
                <a:gd name="connsiteY320" fmla="*/ 143482 h 1016771"/>
                <a:gd name="connsiteX321" fmla="*/ 371989 w 761692"/>
                <a:gd name="connsiteY321" fmla="*/ 143482 h 1016771"/>
                <a:gd name="connsiteX322" fmla="*/ 391474 w 761692"/>
                <a:gd name="connsiteY322" fmla="*/ 143482 h 1016771"/>
                <a:gd name="connsiteX323" fmla="*/ 396788 w 761692"/>
                <a:gd name="connsiteY323" fmla="*/ 141710 h 1016771"/>
                <a:gd name="connsiteX324" fmla="*/ 403874 w 761692"/>
                <a:gd name="connsiteY324" fmla="*/ 134625 h 1016771"/>
                <a:gd name="connsiteX325" fmla="*/ 409188 w 761692"/>
                <a:gd name="connsiteY325" fmla="*/ 129311 h 1016771"/>
                <a:gd name="connsiteX326" fmla="*/ 409188 w 761692"/>
                <a:gd name="connsiteY326" fmla="*/ 123997 h 1016771"/>
                <a:gd name="connsiteX327" fmla="*/ 414502 w 761692"/>
                <a:gd name="connsiteY327" fmla="*/ 115140 h 1016771"/>
                <a:gd name="connsiteX328" fmla="*/ 428673 w 761692"/>
                <a:gd name="connsiteY328" fmla="*/ 115140 h 1016771"/>
                <a:gd name="connsiteX329" fmla="*/ 432216 w 761692"/>
                <a:gd name="connsiteY329" fmla="*/ 109826 h 1016771"/>
                <a:gd name="connsiteX330" fmla="*/ 437530 w 761692"/>
                <a:gd name="connsiteY330" fmla="*/ 100969 h 1016771"/>
                <a:gd name="connsiteX331" fmla="*/ 448158 w 761692"/>
                <a:gd name="connsiteY331" fmla="*/ 99197 h 1016771"/>
                <a:gd name="connsiteX332" fmla="*/ 460558 w 761692"/>
                <a:gd name="connsiteY332" fmla="*/ 97426 h 1016771"/>
                <a:gd name="connsiteX333" fmla="*/ 472958 w 761692"/>
                <a:gd name="connsiteY333" fmla="*/ 93883 h 1016771"/>
                <a:gd name="connsiteX334" fmla="*/ 492443 w 761692"/>
                <a:gd name="connsiteY334" fmla="*/ 93883 h 1016771"/>
                <a:gd name="connsiteX335" fmla="*/ 501300 w 761692"/>
                <a:gd name="connsiteY335" fmla="*/ 83255 h 1016771"/>
                <a:gd name="connsiteX336" fmla="*/ 517242 w 761692"/>
                <a:gd name="connsiteY336" fmla="*/ 81484 h 1016771"/>
                <a:gd name="connsiteX337" fmla="*/ 522556 w 761692"/>
                <a:gd name="connsiteY337" fmla="*/ 81484 h 1016771"/>
                <a:gd name="connsiteX338" fmla="*/ 522556 w 761692"/>
                <a:gd name="connsiteY338" fmla="*/ 60227 h 1016771"/>
                <a:gd name="connsiteX339" fmla="*/ 526099 w 761692"/>
                <a:gd name="connsiteY339" fmla="*/ 54913 h 1016771"/>
                <a:gd name="connsiteX340" fmla="*/ 529642 w 761692"/>
                <a:gd name="connsiteY340" fmla="*/ 46056 h 1016771"/>
                <a:gd name="connsiteX341" fmla="*/ 538499 w 761692"/>
                <a:gd name="connsiteY341" fmla="*/ 40742 h 1016771"/>
                <a:gd name="connsiteX342" fmla="*/ 540270 w 761692"/>
                <a:gd name="connsiteY342" fmla="*/ 30114 h 1016771"/>
                <a:gd name="connsiteX343" fmla="*/ 536727 w 761692"/>
                <a:gd name="connsiteY343" fmla="*/ 19485 h 1016771"/>
                <a:gd name="connsiteX344" fmla="*/ 543813 w 761692"/>
                <a:gd name="connsiteY344" fmla="*/ 5314 h 1016771"/>
                <a:gd name="connsiteX345" fmla="*/ 554441 w 761692"/>
                <a:gd name="connsiteY345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47190 w 761692"/>
                <a:gd name="connsiteY173" fmla="*/ 915803 h 1016771"/>
                <a:gd name="connsiteX174" fmla="*/ 342700 w 761692"/>
                <a:gd name="connsiteY174" fmla="*/ 914149 h 1016771"/>
                <a:gd name="connsiteX175" fmla="*/ 373601 w 761692"/>
                <a:gd name="connsiteY175" fmla="*/ 894832 h 1016771"/>
                <a:gd name="connsiteX176" fmla="*/ 387164 w 761692"/>
                <a:gd name="connsiteY176" fmla="*/ 896527 h 1016771"/>
                <a:gd name="connsiteX177" fmla="*/ 383773 w 761692"/>
                <a:gd name="connsiteY177" fmla="*/ 886355 h 1016771"/>
                <a:gd name="connsiteX178" fmla="*/ 387164 w 761692"/>
                <a:gd name="connsiteY178" fmla="*/ 876183 h 1016771"/>
                <a:gd name="connsiteX179" fmla="*/ 388859 w 761692"/>
                <a:gd name="connsiteY179" fmla="*/ 867707 h 1016771"/>
                <a:gd name="connsiteX180" fmla="*/ 380382 w 761692"/>
                <a:gd name="connsiteY180" fmla="*/ 859230 h 1016771"/>
                <a:gd name="connsiteX181" fmla="*/ 373601 w 761692"/>
                <a:gd name="connsiteY181" fmla="*/ 849058 h 1016771"/>
                <a:gd name="connsiteX182" fmla="*/ 380382 w 761692"/>
                <a:gd name="connsiteY182" fmla="*/ 838886 h 1016771"/>
                <a:gd name="connsiteX183" fmla="*/ 383773 w 761692"/>
                <a:gd name="connsiteY183" fmla="*/ 833800 h 1016771"/>
                <a:gd name="connsiteX184" fmla="*/ 388859 w 761692"/>
                <a:gd name="connsiteY184" fmla="*/ 825324 h 1016771"/>
                <a:gd name="connsiteX185" fmla="*/ 387164 w 761692"/>
                <a:gd name="connsiteY185" fmla="*/ 810066 h 1016771"/>
                <a:gd name="connsiteX186" fmla="*/ 387164 w 761692"/>
                <a:gd name="connsiteY186" fmla="*/ 796503 h 1016771"/>
                <a:gd name="connsiteX187" fmla="*/ 378687 w 761692"/>
                <a:gd name="connsiteY187" fmla="*/ 789722 h 1016771"/>
                <a:gd name="connsiteX188" fmla="*/ 366820 w 761692"/>
                <a:gd name="connsiteY188" fmla="*/ 782940 h 1016771"/>
                <a:gd name="connsiteX189" fmla="*/ 356648 w 761692"/>
                <a:gd name="connsiteY189" fmla="*/ 781245 h 1016771"/>
                <a:gd name="connsiteX190" fmla="*/ 349866 w 761692"/>
                <a:gd name="connsiteY190" fmla="*/ 771073 h 1016771"/>
                <a:gd name="connsiteX191" fmla="*/ 349866 w 761692"/>
                <a:gd name="connsiteY191" fmla="*/ 752425 h 1016771"/>
                <a:gd name="connsiteX192" fmla="*/ 353257 w 761692"/>
                <a:gd name="connsiteY192" fmla="*/ 743948 h 1016771"/>
                <a:gd name="connsiteX193" fmla="*/ 354952 w 761692"/>
                <a:gd name="connsiteY193" fmla="*/ 730385 h 1016771"/>
                <a:gd name="connsiteX194" fmla="*/ 353257 w 761692"/>
                <a:gd name="connsiteY194" fmla="*/ 713432 h 1016771"/>
                <a:gd name="connsiteX195" fmla="*/ 346476 w 761692"/>
                <a:gd name="connsiteY195" fmla="*/ 701565 h 1016771"/>
                <a:gd name="connsiteX196" fmla="*/ 332913 w 761692"/>
                <a:gd name="connsiteY196" fmla="*/ 689697 h 1016771"/>
                <a:gd name="connsiteX197" fmla="*/ 324436 w 761692"/>
                <a:gd name="connsiteY197" fmla="*/ 681221 h 1016771"/>
                <a:gd name="connsiteX198" fmla="*/ 314264 w 761692"/>
                <a:gd name="connsiteY198" fmla="*/ 676135 h 1016771"/>
                <a:gd name="connsiteX199" fmla="*/ 293920 w 761692"/>
                <a:gd name="connsiteY199" fmla="*/ 669354 h 1016771"/>
                <a:gd name="connsiteX200" fmla="*/ 282053 w 761692"/>
                <a:gd name="connsiteY200" fmla="*/ 667658 h 1016771"/>
                <a:gd name="connsiteX201" fmla="*/ 266795 w 761692"/>
                <a:gd name="connsiteY201" fmla="*/ 672744 h 1016771"/>
                <a:gd name="connsiteX202" fmla="*/ 265100 w 761692"/>
                <a:gd name="connsiteY202" fmla="*/ 672744 h 1016771"/>
                <a:gd name="connsiteX203" fmla="*/ 263404 w 761692"/>
                <a:gd name="connsiteY203" fmla="*/ 671049 h 1016771"/>
                <a:gd name="connsiteX204" fmla="*/ 260014 w 761692"/>
                <a:gd name="connsiteY204" fmla="*/ 671049 h 1016771"/>
                <a:gd name="connsiteX205" fmla="*/ 258318 w 761692"/>
                <a:gd name="connsiteY205" fmla="*/ 671049 h 1016771"/>
                <a:gd name="connsiteX206" fmla="*/ 253232 w 761692"/>
                <a:gd name="connsiteY206" fmla="*/ 671049 h 1016771"/>
                <a:gd name="connsiteX207" fmla="*/ 248146 w 761692"/>
                <a:gd name="connsiteY207" fmla="*/ 672744 h 1016771"/>
                <a:gd name="connsiteX208" fmla="*/ 248146 w 761692"/>
                <a:gd name="connsiteY208" fmla="*/ 674440 h 1016771"/>
                <a:gd name="connsiteX209" fmla="*/ 246451 w 761692"/>
                <a:gd name="connsiteY209" fmla="*/ 674440 h 1016771"/>
                <a:gd name="connsiteX210" fmla="*/ 236279 w 761692"/>
                <a:gd name="connsiteY210" fmla="*/ 679526 h 1016771"/>
                <a:gd name="connsiteX211" fmla="*/ 226107 w 761692"/>
                <a:gd name="connsiteY211" fmla="*/ 684612 h 1016771"/>
                <a:gd name="connsiteX212" fmla="*/ 217630 w 761692"/>
                <a:gd name="connsiteY212" fmla="*/ 684612 h 1016771"/>
                <a:gd name="connsiteX213" fmla="*/ 207458 w 761692"/>
                <a:gd name="connsiteY213" fmla="*/ 693088 h 1016771"/>
                <a:gd name="connsiteX214" fmla="*/ 198982 w 761692"/>
                <a:gd name="connsiteY214" fmla="*/ 694783 h 1016771"/>
                <a:gd name="connsiteX215" fmla="*/ 192200 w 761692"/>
                <a:gd name="connsiteY215" fmla="*/ 699869 h 1016771"/>
                <a:gd name="connsiteX216" fmla="*/ 178638 w 761692"/>
                <a:gd name="connsiteY216" fmla="*/ 706651 h 1016771"/>
                <a:gd name="connsiteX217" fmla="*/ 163380 w 761692"/>
                <a:gd name="connsiteY217" fmla="*/ 710041 h 1016771"/>
                <a:gd name="connsiteX218" fmla="*/ 141340 w 761692"/>
                <a:gd name="connsiteY218" fmla="*/ 710041 h 1016771"/>
                <a:gd name="connsiteX219" fmla="*/ 134559 w 761692"/>
                <a:gd name="connsiteY219" fmla="*/ 716823 h 1016771"/>
                <a:gd name="connsiteX220" fmla="*/ 127778 w 761692"/>
                <a:gd name="connsiteY220" fmla="*/ 718518 h 1016771"/>
                <a:gd name="connsiteX221" fmla="*/ 120996 w 761692"/>
                <a:gd name="connsiteY221" fmla="*/ 725299 h 1016771"/>
                <a:gd name="connsiteX222" fmla="*/ 111172 w 761692"/>
                <a:gd name="connsiteY222" fmla="*/ 733720 h 1016771"/>
                <a:gd name="connsiteX223" fmla="*/ 106283 w 761692"/>
                <a:gd name="connsiteY223" fmla="*/ 729808 h 1016771"/>
                <a:gd name="connsiteX224" fmla="*/ 92112 w 761692"/>
                <a:gd name="connsiteY224" fmla="*/ 724494 h 1016771"/>
                <a:gd name="connsiteX225" fmla="*/ 77941 w 761692"/>
                <a:gd name="connsiteY225" fmla="*/ 726265 h 1016771"/>
                <a:gd name="connsiteX226" fmla="*/ 70855 w 761692"/>
                <a:gd name="connsiteY226" fmla="*/ 719180 h 1016771"/>
                <a:gd name="connsiteX227" fmla="*/ 70855 w 761692"/>
                <a:gd name="connsiteY227" fmla="*/ 699695 h 1016771"/>
                <a:gd name="connsiteX228" fmla="*/ 81483 w 761692"/>
                <a:gd name="connsiteY228" fmla="*/ 685524 h 1016771"/>
                <a:gd name="connsiteX229" fmla="*/ 85026 w 761692"/>
                <a:gd name="connsiteY229" fmla="*/ 673124 h 1016771"/>
                <a:gd name="connsiteX230" fmla="*/ 86797 w 761692"/>
                <a:gd name="connsiteY230" fmla="*/ 660724 h 1016771"/>
                <a:gd name="connsiteX231" fmla="*/ 97426 w 761692"/>
                <a:gd name="connsiteY231" fmla="*/ 650096 h 1016771"/>
                <a:gd name="connsiteX232" fmla="*/ 102740 w 761692"/>
                <a:gd name="connsiteY232" fmla="*/ 635925 h 1016771"/>
                <a:gd name="connsiteX233" fmla="*/ 113368 w 761692"/>
                <a:gd name="connsiteY233" fmla="*/ 625297 h 1016771"/>
                <a:gd name="connsiteX234" fmla="*/ 115139 w 761692"/>
                <a:gd name="connsiteY234" fmla="*/ 612897 h 1016771"/>
                <a:gd name="connsiteX235" fmla="*/ 127539 w 761692"/>
                <a:gd name="connsiteY235" fmla="*/ 609354 h 1016771"/>
                <a:gd name="connsiteX236" fmla="*/ 136396 w 761692"/>
                <a:gd name="connsiteY236" fmla="*/ 604040 h 1016771"/>
                <a:gd name="connsiteX237" fmla="*/ 132853 w 761692"/>
                <a:gd name="connsiteY237" fmla="*/ 593412 h 1016771"/>
                <a:gd name="connsiteX238" fmla="*/ 134625 w 761692"/>
                <a:gd name="connsiteY238" fmla="*/ 584555 h 1016771"/>
                <a:gd name="connsiteX239" fmla="*/ 131082 w 761692"/>
                <a:gd name="connsiteY239" fmla="*/ 575698 h 1016771"/>
                <a:gd name="connsiteX240" fmla="*/ 120454 w 761692"/>
                <a:gd name="connsiteY240" fmla="*/ 568613 h 1016771"/>
                <a:gd name="connsiteX241" fmla="*/ 125768 w 761692"/>
                <a:gd name="connsiteY241" fmla="*/ 552670 h 1016771"/>
                <a:gd name="connsiteX242" fmla="*/ 118682 w 761692"/>
                <a:gd name="connsiteY242" fmla="*/ 543813 h 1016771"/>
                <a:gd name="connsiteX243" fmla="*/ 90340 w 761692"/>
                <a:gd name="connsiteY243" fmla="*/ 543813 h 1016771"/>
                <a:gd name="connsiteX244" fmla="*/ 86797 w 761692"/>
                <a:gd name="connsiteY244" fmla="*/ 542042 h 1016771"/>
                <a:gd name="connsiteX245" fmla="*/ 83255 w 761692"/>
                <a:gd name="connsiteY245" fmla="*/ 542042 h 1016771"/>
                <a:gd name="connsiteX246" fmla="*/ 81483 w 761692"/>
                <a:gd name="connsiteY246" fmla="*/ 540271 h 1016771"/>
                <a:gd name="connsiteX247" fmla="*/ 81483 w 761692"/>
                <a:gd name="connsiteY247" fmla="*/ 536728 h 1016771"/>
                <a:gd name="connsiteX248" fmla="*/ 79712 w 761692"/>
                <a:gd name="connsiteY248" fmla="*/ 531414 h 1016771"/>
                <a:gd name="connsiteX249" fmla="*/ 77941 w 761692"/>
                <a:gd name="connsiteY249" fmla="*/ 529642 h 1016771"/>
                <a:gd name="connsiteX250" fmla="*/ 70855 w 761692"/>
                <a:gd name="connsiteY250" fmla="*/ 527871 h 1016771"/>
                <a:gd name="connsiteX251" fmla="*/ 60227 w 761692"/>
                <a:gd name="connsiteY251" fmla="*/ 536728 h 1016771"/>
                <a:gd name="connsiteX252" fmla="*/ 47827 w 761692"/>
                <a:gd name="connsiteY252" fmla="*/ 526100 h 1016771"/>
                <a:gd name="connsiteX253" fmla="*/ 42513 w 761692"/>
                <a:gd name="connsiteY253" fmla="*/ 515471 h 1016771"/>
                <a:gd name="connsiteX254" fmla="*/ 33656 w 761692"/>
                <a:gd name="connsiteY254" fmla="*/ 506614 h 1016771"/>
                <a:gd name="connsiteX255" fmla="*/ 31885 w 761692"/>
                <a:gd name="connsiteY255" fmla="*/ 490672 h 1016771"/>
                <a:gd name="connsiteX256" fmla="*/ 26571 w 761692"/>
                <a:gd name="connsiteY256" fmla="*/ 476501 h 1016771"/>
                <a:gd name="connsiteX257" fmla="*/ 24799 w 761692"/>
                <a:gd name="connsiteY257" fmla="*/ 471187 h 1016771"/>
                <a:gd name="connsiteX258" fmla="*/ 12400 w 761692"/>
                <a:gd name="connsiteY258" fmla="*/ 472958 h 1016771"/>
                <a:gd name="connsiteX259" fmla="*/ 7086 w 761692"/>
                <a:gd name="connsiteY259" fmla="*/ 464101 h 1016771"/>
                <a:gd name="connsiteX260" fmla="*/ 8857 w 761692"/>
                <a:gd name="connsiteY260" fmla="*/ 446388 h 1016771"/>
                <a:gd name="connsiteX261" fmla="*/ 3543 w 761692"/>
                <a:gd name="connsiteY261" fmla="*/ 435759 h 1016771"/>
                <a:gd name="connsiteX262" fmla="*/ 5314 w 761692"/>
                <a:gd name="connsiteY262" fmla="*/ 412731 h 1016771"/>
                <a:gd name="connsiteX263" fmla="*/ 0 w 761692"/>
                <a:gd name="connsiteY263" fmla="*/ 396789 h 1016771"/>
                <a:gd name="connsiteX264" fmla="*/ 3543 w 761692"/>
                <a:gd name="connsiteY264" fmla="*/ 384389 h 1016771"/>
                <a:gd name="connsiteX265" fmla="*/ 14171 w 761692"/>
                <a:gd name="connsiteY265" fmla="*/ 380846 h 1016771"/>
                <a:gd name="connsiteX266" fmla="*/ 24799 w 761692"/>
                <a:gd name="connsiteY266" fmla="*/ 364904 h 1016771"/>
                <a:gd name="connsiteX267" fmla="*/ 30113 w 761692"/>
                <a:gd name="connsiteY267" fmla="*/ 350733 h 1016771"/>
                <a:gd name="connsiteX268" fmla="*/ 35428 w 761692"/>
                <a:gd name="connsiteY268" fmla="*/ 341876 h 1016771"/>
                <a:gd name="connsiteX269" fmla="*/ 42513 w 761692"/>
                <a:gd name="connsiteY269" fmla="*/ 327705 h 1016771"/>
                <a:gd name="connsiteX270" fmla="*/ 42513 w 761692"/>
                <a:gd name="connsiteY270" fmla="*/ 315305 h 1016771"/>
                <a:gd name="connsiteX271" fmla="*/ 56684 w 761692"/>
                <a:gd name="connsiteY271" fmla="*/ 309991 h 1016771"/>
                <a:gd name="connsiteX272" fmla="*/ 60227 w 761692"/>
                <a:gd name="connsiteY272" fmla="*/ 309991 h 1016771"/>
                <a:gd name="connsiteX273" fmla="*/ 61998 w 761692"/>
                <a:gd name="connsiteY273" fmla="*/ 311763 h 1016771"/>
                <a:gd name="connsiteX274" fmla="*/ 67312 w 761692"/>
                <a:gd name="connsiteY274" fmla="*/ 311763 h 1016771"/>
                <a:gd name="connsiteX275" fmla="*/ 67312 w 761692"/>
                <a:gd name="connsiteY275" fmla="*/ 309991 h 1016771"/>
                <a:gd name="connsiteX276" fmla="*/ 67312 w 761692"/>
                <a:gd name="connsiteY276" fmla="*/ 308220 h 1016771"/>
                <a:gd name="connsiteX277" fmla="*/ 69084 w 761692"/>
                <a:gd name="connsiteY277" fmla="*/ 302906 h 1016771"/>
                <a:gd name="connsiteX278" fmla="*/ 70855 w 761692"/>
                <a:gd name="connsiteY278" fmla="*/ 301134 h 1016771"/>
                <a:gd name="connsiteX279" fmla="*/ 70855 w 761692"/>
                <a:gd name="connsiteY279" fmla="*/ 299363 h 1016771"/>
                <a:gd name="connsiteX280" fmla="*/ 77941 w 761692"/>
                <a:gd name="connsiteY280" fmla="*/ 295820 h 1016771"/>
                <a:gd name="connsiteX281" fmla="*/ 85026 w 761692"/>
                <a:gd name="connsiteY281" fmla="*/ 295820 h 1016771"/>
                <a:gd name="connsiteX282" fmla="*/ 93883 w 761692"/>
                <a:gd name="connsiteY282" fmla="*/ 297592 h 1016771"/>
                <a:gd name="connsiteX283" fmla="*/ 100968 w 761692"/>
                <a:gd name="connsiteY283" fmla="*/ 288735 h 1016771"/>
                <a:gd name="connsiteX284" fmla="*/ 97426 w 761692"/>
                <a:gd name="connsiteY284" fmla="*/ 279878 h 1016771"/>
                <a:gd name="connsiteX285" fmla="*/ 85026 w 761692"/>
                <a:gd name="connsiteY285" fmla="*/ 276335 h 1016771"/>
                <a:gd name="connsiteX286" fmla="*/ 76169 w 761692"/>
                <a:gd name="connsiteY286" fmla="*/ 271021 h 1016771"/>
                <a:gd name="connsiteX287" fmla="*/ 76169 w 761692"/>
                <a:gd name="connsiteY287" fmla="*/ 262164 h 1016771"/>
                <a:gd name="connsiteX288" fmla="*/ 81483 w 761692"/>
                <a:gd name="connsiteY288" fmla="*/ 251536 h 1016771"/>
                <a:gd name="connsiteX289" fmla="*/ 86797 w 761692"/>
                <a:gd name="connsiteY289" fmla="*/ 255079 h 1016771"/>
                <a:gd name="connsiteX290" fmla="*/ 104511 w 761692"/>
                <a:gd name="connsiteY290" fmla="*/ 262164 h 1016771"/>
                <a:gd name="connsiteX291" fmla="*/ 116911 w 761692"/>
                <a:gd name="connsiteY291" fmla="*/ 265707 h 1016771"/>
                <a:gd name="connsiteX292" fmla="*/ 132853 w 761692"/>
                <a:gd name="connsiteY292" fmla="*/ 269250 h 1016771"/>
                <a:gd name="connsiteX293" fmla="*/ 138167 w 761692"/>
                <a:gd name="connsiteY293" fmla="*/ 265707 h 1016771"/>
                <a:gd name="connsiteX294" fmla="*/ 150567 w 761692"/>
                <a:gd name="connsiteY294" fmla="*/ 255079 h 1016771"/>
                <a:gd name="connsiteX295" fmla="*/ 166509 w 761692"/>
                <a:gd name="connsiteY295" fmla="*/ 255079 h 1016771"/>
                <a:gd name="connsiteX296" fmla="*/ 166509 w 761692"/>
                <a:gd name="connsiteY296" fmla="*/ 265707 h 1016771"/>
                <a:gd name="connsiteX297" fmla="*/ 177138 w 761692"/>
                <a:gd name="connsiteY297" fmla="*/ 272792 h 1016771"/>
                <a:gd name="connsiteX298" fmla="*/ 194851 w 761692"/>
                <a:gd name="connsiteY298" fmla="*/ 276335 h 1016771"/>
                <a:gd name="connsiteX299" fmla="*/ 209022 w 761692"/>
                <a:gd name="connsiteY299" fmla="*/ 279878 h 1016771"/>
                <a:gd name="connsiteX300" fmla="*/ 221422 w 761692"/>
                <a:gd name="connsiteY300" fmla="*/ 276335 h 1016771"/>
                <a:gd name="connsiteX301" fmla="*/ 226736 w 761692"/>
                <a:gd name="connsiteY301" fmla="*/ 269250 h 1016771"/>
                <a:gd name="connsiteX302" fmla="*/ 226736 w 761692"/>
                <a:gd name="connsiteY302" fmla="*/ 251536 h 1016771"/>
                <a:gd name="connsiteX303" fmla="*/ 224965 w 761692"/>
                <a:gd name="connsiteY303" fmla="*/ 239136 h 1016771"/>
                <a:gd name="connsiteX304" fmla="*/ 214337 w 761692"/>
                <a:gd name="connsiteY304" fmla="*/ 230279 h 1016771"/>
                <a:gd name="connsiteX305" fmla="*/ 210794 w 761692"/>
                <a:gd name="connsiteY305" fmla="*/ 217880 h 1016771"/>
                <a:gd name="connsiteX306" fmla="*/ 221422 w 761692"/>
                <a:gd name="connsiteY306" fmla="*/ 207251 h 1016771"/>
                <a:gd name="connsiteX307" fmla="*/ 235593 w 761692"/>
                <a:gd name="connsiteY307" fmla="*/ 214337 h 1016771"/>
                <a:gd name="connsiteX308" fmla="*/ 246221 w 761692"/>
                <a:gd name="connsiteY308" fmla="*/ 219651 h 1016771"/>
                <a:gd name="connsiteX309" fmla="*/ 253307 w 761692"/>
                <a:gd name="connsiteY309" fmla="*/ 221422 h 1016771"/>
                <a:gd name="connsiteX310" fmla="*/ 262164 w 761692"/>
                <a:gd name="connsiteY310" fmla="*/ 210794 h 1016771"/>
                <a:gd name="connsiteX311" fmla="*/ 263935 w 761692"/>
                <a:gd name="connsiteY311" fmla="*/ 201937 h 1016771"/>
                <a:gd name="connsiteX312" fmla="*/ 274563 w 761692"/>
                <a:gd name="connsiteY312" fmla="*/ 189538 h 1016771"/>
                <a:gd name="connsiteX313" fmla="*/ 283420 w 761692"/>
                <a:gd name="connsiteY313" fmla="*/ 178909 h 1016771"/>
                <a:gd name="connsiteX314" fmla="*/ 286963 w 761692"/>
                <a:gd name="connsiteY314" fmla="*/ 173595 h 1016771"/>
                <a:gd name="connsiteX315" fmla="*/ 311762 w 761692"/>
                <a:gd name="connsiteY315" fmla="*/ 168281 h 1016771"/>
                <a:gd name="connsiteX316" fmla="*/ 325933 w 761692"/>
                <a:gd name="connsiteY316" fmla="*/ 164738 h 1016771"/>
                <a:gd name="connsiteX317" fmla="*/ 336562 w 761692"/>
                <a:gd name="connsiteY317" fmla="*/ 159424 h 1016771"/>
                <a:gd name="connsiteX318" fmla="*/ 348961 w 761692"/>
                <a:gd name="connsiteY318" fmla="*/ 145253 h 1016771"/>
                <a:gd name="connsiteX319" fmla="*/ 359589 w 761692"/>
                <a:gd name="connsiteY319" fmla="*/ 143482 h 1016771"/>
                <a:gd name="connsiteX320" fmla="*/ 371989 w 761692"/>
                <a:gd name="connsiteY320" fmla="*/ 143482 h 1016771"/>
                <a:gd name="connsiteX321" fmla="*/ 391474 w 761692"/>
                <a:gd name="connsiteY321" fmla="*/ 143482 h 1016771"/>
                <a:gd name="connsiteX322" fmla="*/ 396788 w 761692"/>
                <a:gd name="connsiteY322" fmla="*/ 141710 h 1016771"/>
                <a:gd name="connsiteX323" fmla="*/ 403874 w 761692"/>
                <a:gd name="connsiteY323" fmla="*/ 134625 h 1016771"/>
                <a:gd name="connsiteX324" fmla="*/ 409188 w 761692"/>
                <a:gd name="connsiteY324" fmla="*/ 129311 h 1016771"/>
                <a:gd name="connsiteX325" fmla="*/ 409188 w 761692"/>
                <a:gd name="connsiteY325" fmla="*/ 123997 h 1016771"/>
                <a:gd name="connsiteX326" fmla="*/ 414502 w 761692"/>
                <a:gd name="connsiteY326" fmla="*/ 115140 h 1016771"/>
                <a:gd name="connsiteX327" fmla="*/ 428673 w 761692"/>
                <a:gd name="connsiteY327" fmla="*/ 115140 h 1016771"/>
                <a:gd name="connsiteX328" fmla="*/ 432216 w 761692"/>
                <a:gd name="connsiteY328" fmla="*/ 109826 h 1016771"/>
                <a:gd name="connsiteX329" fmla="*/ 437530 w 761692"/>
                <a:gd name="connsiteY329" fmla="*/ 100969 h 1016771"/>
                <a:gd name="connsiteX330" fmla="*/ 448158 w 761692"/>
                <a:gd name="connsiteY330" fmla="*/ 99197 h 1016771"/>
                <a:gd name="connsiteX331" fmla="*/ 460558 w 761692"/>
                <a:gd name="connsiteY331" fmla="*/ 97426 h 1016771"/>
                <a:gd name="connsiteX332" fmla="*/ 472958 w 761692"/>
                <a:gd name="connsiteY332" fmla="*/ 93883 h 1016771"/>
                <a:gd name="connsiteX333" fmla="*/ 492443 w 761692"/>
                <a:gd name="connsiteY333" fmla="*/ 93883 h 1016771"/>
                <a:gd name="connsiteX334" fmla="*/ 501300 w 761692"/>
                <a:gd name="connsiteY334" fmla="*/ 83255 h 1016771"/>
                <a:gd name="connsiteX335" fmla="*/ 517242 w 761692"/>
                <a:gd name="connsiteY335" fmla="*/ 81484 h 1016771"/>
                <a:gd name="connsiteX336" fmla="*/ 522556 w 761692"/>
                <a:gd name="connsiteY336" fmla="*/ 81484 h 1016771"/>
                <a:gd name="connsiteX337" fmla="*/ 522556 w 761692"/>
                <a:gd name="connsiteY337" fmla="*/ 60227 h 1016771"/>
                <a:gd name="connsiteX338" fmla="*/ 526099 w 761692"/>
                <a:gd name="connsiteY338" fmla="*/ 54913 h 1016771"/>
                <a:gd name="connsiteX339" fmla="*/ 529642 w 761692"/>
                <a:gd name="connsiteY339" fmla="*/ 46056 h 1016771"/>
                <a:gd name="connsiteX340" fmla="*/ 538499 w 761692"/>
                <a:gd name="connsiteY340" fmla="*/ 40742 h 1016771"/>
                <a:gd name="connsiteX341" fmla="*/ 540270 w 761692"/>
                <a:gd name="connsiteY341" fmla="*/ 30114 h 1016771"/>
                <a:gd name="connsiteX342" fmla="*/ 536727 w 761692"/>
                <a:gd name="connsiteY342" fmla="*/ 19485 h 1016771"/>
                <a:gd name="connsiteX343" fmla="*/ 543813 w 761692"/>
                <a:gd name="connsiteY343" fmla="*/ 5314 h 1016771"/>
                <a:gd name="connsiteX344" fmla="*/ 554441 w 761692"/>
                <a:gd name="connsiteY344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47190 w 761692"/>
                <a:gd name="connsiteY173" fmla="*/ 915803 h 1016771"/>
                <a:gd name="connsiteX174" fmla="*/ 373601 w 761692"/>
                <a:gd name="connsiteY174" fmla="*/ 894832 h 1016771"/>
                <a:gd name="connsiteX175" fmla="*/ 387164 w 761692"/>
                <a:gd name="connsiteY175" fmla="*/ 896527 h 1016771"/>
                <a:gd name="connsiteX176" fmla="*/ 383773 w 761692"/>
                <a:gd name="connsiteY176" fmla="*/ 886355 h 1016771"/>
                <a:gd name="connsiteX177" fmla="*/ 387164 w 761692"/>
                <a:gd name="connsiteY177" fmla="*/ 876183 h 1016771"/>
                <a:gd name="connsiteX178" fmla="*/ 388859 w 761692"/>
                <a:gd name="connsiteY178" fmla="*/ 867707 h 1016771"/>
                <a:gd name="connsiteX179" fmla="*/ 380382 w 761692"/>
                <a:gd name="connsiteY179" fmla="*/ 859230 h 1016771"/>
                <a:gd name="connsiteX180" fmla="*/ 373601 w 761692"/>
                <a:gd name="connsiteY180" fmla="*/ 849058 h 1016771"/>
                <a:gd name="connsiteX181" fmla="*/ 380382 w 761692"/>
                <a:gd name="connsiteY181" fmla="*/ 838886 h 1016771"/>
                <a:gd name="connsiteX182" fmla="*/ 383773 w 761692"/>
                <a:gd name="connsiteY182" fmla="*/ 833800 h 1016771"/>
                <a:gd name="connsiteX183" fmla="*/ 388859 w 761692"/>
                <a:gd name="connsiteY183" fmla="*/ 825324 h 1016771"/>
                <a:gd name="connsiteX184" fmla="*/ 387164 w 761692"/>
                <a:gd name="connsiteY184" fmla="*/ 810066 h 1016771"/>
                <a:gd name="connsiteX185" fmla="*/ 387164 w 761692"/>
                <a:gd name="connsiteY185" fmla="*/ 796503 h 1016771"/>
                <a:gd name="connsiteX186" fmla="*/ 378687 w 761692"/>
                <a:gd name="connsiteY186" fmla="*/ 789722 h 1016771"/>
                <a:gd name="connsiteX187" fmla="*/ 366820 w 761692"/>
                <a:gd name="connsiteY187" fmla="*/ 782940 h 1016771"/>
                <a:gd name="connsiteX188" fmla="*/ 356648 w 761692"/>
                <a:gd name="connsiteY188" fmla="*/ 781245 h 1016771"/>
                <a:gd name="connsiteX189" fmla="*/ 349866 w 761692"/>
                <a:gd name="connsiteY189" fmla="*/ 771073 h 1016771"/>
                <a:gd name="connsiteX190" fmla="*/ 349866 w 761692"/>
                <a:gd name="connsiteY190" fmla="*/ 752425 h 1016771"/>
                <a:gd name="connsiteX191" fmla="*/ 353257 w 761692"/>
                <a:gd name="connsiteY191" fmla="*/ 743948 h 1016771"/>
                <a:gd name="connsiteX192" fmla="*/ 354952 w 761692"/>
                <a:gd name="connsiteY192" fmla="*/ 730385 h 1016771"/>
                <a:gd name="connsiteX193" fmla="*/ 353257 w 761692"/>
                <a:gd name="connsiteY193" fmla="*/ 713432 h 1016771"/>
                <a:gd name="connsiteX194" fmla="*/ 346476 w 761692"/>
                <a:gd name="connsiteY194" fmla="*/ 701565 h 1016771"/>
                <a:gd name="connsiteX195" fmla="*/ 332913 w 761692"/>
                <a:gd name="connsiteY195" fmla="*/ 689697 h 1016771"/>
                <a:gd name="connsiteX196" fmla="*/ 324436 w 761692"/>
                <a:gd name="connsiteY196" fmla="*/ 681221 h 1016771"/>
                <a:gd name="connsiteX197" fmla="*/ 314264 w 761692"/>
                <a:gd name="connsiteY197" fmla="*/ 676135 h 1016771"/>
                <a:gd name="connsiteX198" fmla="*/ 293920 w 761692"/>
                <a:gd name="connsiteY198" fmla="*/ 669354 h 1016771"/>
                <a:gd name="connsiteX199" fmla="*/ 282053 w 761692"/>
                <a:gd name="connsiteY199" fmla="*/ 667658 h 1016771"/>
                <a:gd name="connsiteX200" fmla="*/ 266795 w 761692"/>
                <a:gd name="connsiteY200" fmla="*/ 672744 h 1016771"/>
                <a:gd name="connsiteX201" fmla="*/ 265100 w 761692"/>
                <a:gd name="connsiteY201" fmla="*/ 672744 h 1016771"/>
                <a:gd name="connsiteX202" fmla="*/ 263404 w 761692"/>
                <a:gd name="connsiteY202" fmla="*/ 671049 h 1016771"/>
                <a:gd name="connsiteX203" fmla="*/ 260014 w 761692"/>
                <a:gd name="connsiteY203" fmla="*/ 671049 h 1016771"/>
                <a:gd name="connsiteX204" fmla="*/ 258318 w 761692"/>
                <a:gd name="connsiteY204" fmla="*/ 671049 h 1016771"/>
                <a:gd name="connsiteX205" fmla="*/ 253232 w 761692"/>
                <a:gd name="connsiteY205" fmla="*/ 671049 h 1016771"/>
                <a:gd name="connsiteX206" fmla="*/ 248146 w 761692"/>
                <a:gd name="connsiteY206" fmla="*/ 672744 h 1016771"/>
                <a:gd name="connsiteX207" fmla="*/ 248146 w 761692"/>
                <a:gd name="connsiteY207" fmla="*/ 674440 h 1016771"/>
                <a:gd name="connsiteX208" fmla="*/ 246451 w 761692"/>
                <a:gd name="connsiteY208" fmla="*/ 674440 h 1016771"/>
                <a:gd name="connsiteX209" fmla="*/ 236279 w 761692"/>
                <a:gd name="connsiteY209" fmla="*/ 679526 h 1016771"/>
                <a:gd name="connsiteX210" fmla="*/ 226107 w 761692"/>
                <a:gd name="connsiteY210" fmla="*/ 684612 h 1016771"/>
                <a:gd name="connsiteX211" fmla="*/ 217630 w 761692"/>
                <a:gd name="connsiteY211" fmla="*/ 684612 h 1016771"/>
                <a:gd name="connsiteX212" fmla="*/ 207458 w 761692"/>
                <a:gd name="connsiteY212" fmla="*/ 693088 h 1016771"/>
                <a:gd name="connsiteX213" fmla="*/ 198982 w 761692"/>
                <a:gd name="connsiteY213" fmla="*/ 694783 h 1016771"/>
                <a:gd name="connsiteX214" fmla="*/ 192200 w 761692"/>
                <a:gd name="connsiteY214" fmla="*/ 699869 h 1016771"/>
                <a:gd name="connsiteX215" fmla="*/ 178638 w 761692"/>
                <a:gd name="connsiteY215" fmla="*/ 706651 h 1016771"/>
                <a:gd name="connsiteX216" fmla="*/ 163380 w 761692"/>
                <a:gd name="connsiteY216" fmla="*/ 710041 h 1016771"/>
                <a:gd name="connsiteX217" fmla="*/ 141340 w 761692"/>
                <a:gd name="connsiteY217" fmla="*/ 710041 h 1016771"/>
                <a:gd name="connsiteX218" fmla="*/ 134559 w 761692"/>
                <a:gd name="connsiteY218" fmla="*/ 716823 h 1016771"/>
                <a:gd name="connsiteX219" fmla="*/ 127778 w 761692"/>
                <a:gd name="connsiteY219" fmla="*/ 718518 h 1016771"/>
                <a:gd name="connsiteX220" fmla="*/ 120996 w 761692"/>
                <a:gd name="connsiteY220" fmla="*/ 725299 h 1016771"/>
                <a:gd name="connsiteX221" fmla="*/ 111172 w 761692"/>
                <a:gd name="connsiteY221" fmla="*/ 733720 h 1016771"/>
                <a:gd name="connsiteX222" fmla="*/ 106283 w 761692"/>
                <a:gd name="connsiteY222" fmla="*/ 729808 h 1016771"/>
                <a:gd name="connsiteX223" fmla="*/ 92112 w 761692"/>
                <a:gd name="connsiteY223" fmla="*/ 724494 h 1016771"/>
                <a:gd name="connsiteX224" fmla="*/ 77941 w 761692"/>
                <a:gd name="connsiteY224" fmla="*/ 726265 h 1016771"/>
                <a:gd name="connsiteX225" fmla="*/ 70855 w 761692"/>
                <a:gd name="connsiteY225" fmla="*/ 719180 h 1016771"/>
                <a:gd name="connsiteX226" fmla="*/ 70855 w 761692"/>
                <a:gd name="connsiteY226" fmla="*/ 699695 h 1016771"/>
                <a:gd name="connsiteX227" fmla="*/ 81483 w 761692"/>
                <a:gd name="connsiteY227" fmla="*/ 685524 h 1016771"/>
                <a:gd name="connsiteX228" fmla="*/ 85026 w 761692"/>
                <a:gd name="connsiteY228" fmla="*/ 673124 h 1016771"/>
                <a:gd name="connsiteX229" fmla="*/ 86797 w 761692"/>
                <a:gd name="connsiteY229" fmla="*/ 660724 h 1016771"/>
                <a:gd name="connsiteX230" fmla="*/ 97426 w 761692"/>
                <a:gd name="connsiteY230" fmla="*/ 650096 h 1016771"/>
                <a:gd name="connsiteX231" fmla="*/ 102740 w 761692"/>
                <a:gd name="connsiteY231" fmla="*/ 635925 h 1016771"/>
                <a:gd name="connsiteX232" fmla="*/ 113368 w 761692"/>
                <a:gd name="connsiteY232" fmla="*/ 625297 h 1016771"/>
                <a:gd name="connsiteX233" fmla="*/ 115139 w 761692"/>
                <a:gd name="connsiteY233" fmla="*/ 612897 h 1016771"/>
                <a:gd name="connsiteX234" fmla="*/ 127539 w 761692"/>
                <a:gd name="connsiteY234" fmla="*/ 609354 h 1016771"/>
                <a:gd name="connsiteX235" fmla="*/ 136396 w 761692"/>
                <a:gd name="connsiteY235" fmla="*/ 604040 h 1016771"/>
                <a:gd name="connsiteX236" fmla="*/ 132853 w 761692"/>
                <a:gd name="connsiteY236" fmla="*/ 593412 h 1016771"/>
                <a:gd name="connsiteX237" fmla="*/ 134625 w 761692"/>
                <a:gd name="connsiteY237" fmla="*/ 584555 h 1016771"/>
                <a:gd name="connsiteX238" fmla="*/ 131082 w 761692"/>
                <a:gd name="connsiteY238" fmla="*/ 575698 h 1016771"/>
                <a:gd name="connsiteX239" fmla="*/ 120454 w 761692"/>
                <a:gd name="connsiteY239" fmla="*/ 568613 h 1016771"/>
                <a:gd name="connsiteX240" fmla="*/ 125768 w 761692"/>
                <a:gd name="connsiteY240" fmla="*/ 552670 h 1016771"/>
                <a:gd name="connsiteX241" fmla="*/ 118682 w 761692"/>
                <a:gd name="connsiteY241" fmla="*/ 543813 h 1016771"/>
                <a:gd name="connsiteX242" fmla="*/ 90340 w 761692"/>
                <a:gd name="connsiteY242" fmla="*/ 543813 h 1016771"/>
                <a:gd name="connsiteX243" fmla="*/ 86797 w 761692"/>
                <a:gd name="connsiteY243" fmla="*/ 542042 h 1016771"/>
                <a:gd name="connsiteX244" fmla="*/ 83255 w 761692"/>
                <a:gd name="connsiteY244" fmla="*/ 542042 h 1016771"/>
                <a:gd name="connsiteX245" fmla="*/ 81483 w 761692"/>
                <a:gd name="connsiteY245" fmla="*/ 540271 h 1016771"/>
                <a:gd name="connsiteX246" fmla="*/ 81483 w 761692"/>
                <a:gd name="connsiteY246" fmla="*/ 536728 h 1016771"/>
                <a:gd name="connsiteX247" fmla="*/ 79712 w 761692"/>
                <a:gd name="connsiteY247" fmla="*/ 531414 h 1016771"/>
                <a:gd name="connsiteX248" fmla="*/ 77941 w 761692"/>
                <a:gd name="connsiteY248" fmla="*/ 529642 h 1016771"/>
                <a:gd name="connsiteX249" fmla="*/ 70855 w 761692"/>
                <a:gd name="connsiteY249" fmla="*/ 527871 h 1016771"/>
                <a:gd name="connsiteX250" fmla="*/ 60227 w 761692"/>
                <a:gd name="connsiteY250" fmla="*/ 536728 h 1016771"/>
                <a:gd name="connsiteX251" fmla="*/ 47827 w 761692"/>
                <a:gd name="connsiteY251" fmla="*/ 526100 h 1016771"/>
                <a:gd name="connsiteX252" fmla="*/ 42513 w 761692"/>
                <a:gd name="connsiteY252" fmla="*/ 515471 h 1016771"/>
                <a:gd name="connsiteX253" fmla="*/ 33656 w 761692"/>
                <a:gd name="connsiteY253" fmla="*/ 506614 h 1016771"/>
                <a:gd name="connsiteX254" fmla="*/ 31885 w 761692"/>
                <a:gd name="connsiteY254" fmla="*/ 490672 h 1016771"/>
                <a:gd name="connsiteX255" fmla="*/ 26571 w 761692"/>
                <a:gd name="connsiteY255" fmla="*/ 476501 h 1016771"/>
                <a:gd name="connsiteX256" fmla="*/ 24799 w 761692"/>
                <a:gd name="connsiteY256" fmla="*/ 471187 h 1016771"/>
                <a:gd name="connsiteX257" fmla="*/ 12400 w 761692"/>
                <a:gd name="connsiteY257" fmla="*/ 472958 h 1016771"/>
                <a:gd name="connsiteX258" fmla="*/ 7086 w 761692"/>
                <a:gd name="connsiteY258" fmla="*/ 464101 h 1016771"/>
                <a:gd name="connsiteX259" fmla="*/ 8857 w 761692"/>
                <a:gd name="connsiteY259" fmla="*/ 446388 h 1016771"/>
                <a:gd name="connsiteX260" fmla="*/ 3543 w 761692"/>
                <a:gd name="connsiteY260" fmla="*/ 435759 h 1016771"/>
                <a:gd name="connsiteX261" fmla="*/ 5314 w 761692"/>
                <a:gd name="connsiteY261" fmla="*/ 412731 h 1016771"/>
                <a:gd name="connsiteX262" fmla="*/ 0 w 761692"/>
                <a:gd name="connsiteY262" fmla="*/ 396789 h 1016771"/>
                <a:gd name="connsiteX263" fmla="*/ 3543 w 761692"/>
                <a:gd name="connsiteY263" fmla="*/ 384389 h 1016771"/>
                <a:gd name="connsiteX264" fmla="*/ 14171 w 761692"/>
                <a:gd name="connsiteY264" fmla="*/ 380846 h 1016771"/>
                <a:gd name="connsiteX265" fmla="*/ 24799 w 761692"/>
                <a:gd name="connsiteY265" fmla="*/ 364904 h 1016771"/>
                <a:gd name="connsiteX266" fmla="*/ 30113 w 761692"/>
                <a:gd name="connsiteY266" fmla="*/ 350733 h 1016771"/>
                <a:gd name="connsiteX267" fmla="*/ 35428 w 761692"/>
                <a:gd name="connsiteY267" fmla="*/ 341876 h 1016771"/>
                <a:gd name="connsiteX268" fmla="*/ 42513 w 761692"/>
                <a:gd name="connsiteY268" fmla="*/ 327705 h 1016771"/>
                <a:gd name="connsiteX269" fmla="*/ 42513 w 761692"/>
                <a:gd name="connsiteY269" fmla="*/ 315305 h 1016771"/>
                <a:gd name="connsiteX270" fmla="*/ 56684 w 761692"/>
                <a:gd name="connsiteY270" fmla="*/ 309991 h 1016771"/>
                <a:gd name="connsiteX271" fmla="*/ 60227 w 761692"/>
                <a:gd name="connsiteY271" fmla="*/ 309991 h 1016771"/>
                <a:gd name="connsiteX272" fmla="*/ 61998 w 761692"/>
                <a:gd name="connsiteY272" fmla="*/ 311763 h 1016771"/>
                <a:gd name="connsiteX273" fmla="*/ 67312 w 761692"/>
                <a:gd name="connsiteY273" fmla="*/ 311763 h 1016771"/>
                <a:gd name="connsiteX274" fmla="*/ 67312 w 761692"/>
                <a:gd name="connsiteY274" fmla="*/ 309991 h 1016771"/>
                <a:gd name="connsiteX275" fmla="*/ 67312 w 761692"/>
                <a:gd name="connsiteY275" fmla="*/ 308220 h 1016771"/>
                <a:gd name="connsiteX276" fmla="*/ 69084 w 761692"/>
                <a:gd name="connsiteY276" fmla="*/ 302906 h 1016771"/>
                <a:gd name="connsiteX277" fmla="*/ 70855 w 761692"/>
                <a:gd name="connsiteY277" fmla="*/ 301134 h 1016771"/>
                <a:gd name="connsiteX278" fmla="*/ 70855 w 761692"/>
                <a:gd name="connsiteY278" fmla="*/ 299363 h 1016771"/>
                <a:gd name="connsiteX279" fmla="*/ 77941 w 761692"/>
                <a:gd name="connsiteY279" fmla="*/ 295820 h 1016771"/>
                <a:gd name="connsiteX280" fmla="*/ 85026 w 761692"/>
                <a:gd name="connsiteY280" fmla="*/ 295820 h 1016771"/>
                <a:gd name="connsiteX281" fmla="*/ 93883 w 761692"/>
                <a:gd name="connsiteY281" fmla="*/ 297592 h 1016771"/>
                <a:gd name="connsiteX282" fmla="*/ 100968 w 761692"/>
                <a:gd name="connsiteY282" fmla="*/ 288735 h 1016771"/>
                <a:gd name="connsiteX283" fmla="*/ 97426 w 761692"/>
                <a:gd name="connsiteY283" fmla="*/ 279878 h 1016771"/>
                <a:gd name="connsiteX284" fmla="*/ 85026 w 761692"/>
                <a:gd name="connsiteY284" fmla="*/ 276335 h 1016771"/>
                <a:gd name="connsiteX285" fmla="*/ 76169 w 761692"/>
                <a:gd name="connsiteY285" fmla="*/ 271021 h 1016771"/>
                <a:gd name="connsiteX286" fmla="*/ 76169 w 761692"/>
                <a:gd name="connsiteY286" fmla="*/ 262164 h 1016771"/>
                <a:gd name="connsiteX287" fmla="*/ 81483 w 761692"/>
                <a:gd name="connsiteY287" fmla="*/ 251536 h 1016771"/>
                <a:gd name="connsiteX288" fmla="*/ 86797 w 761692"/>
                <a:gd name="connsiteY288" fmla="*/ 255079 h 1016771"/>
                <a:gd name="connsiteX289" fmla="*/ 104511 w 761692"/>
                <a:gd name="connsiteY289" fmla="*/ 262164 h 1016771"/>
                <a:gd name="connsiteX290" fmla="*/ 116911 w 761692"/>
                <a:gd name="connsiteY290" fmla="*/ 265707 h 1016771"/>
                <a:gd name="connsiteX291" fmla="*/ 132853 w 761692"/>
                <a:gd name="connsiteY291" fmla="*/ 269250 h 1016771"/>
                <a:gd name="connsiteX292" fmla="*/ 138167 w 761692"/>
                <a:gd name="connsiteY292" fmla="*/ 265707 h 1016771"/>
                <a:gd name="connsiteX293" fmla="*/ 150567 w 761692"/>
                <a:gd name="connsiteY293" fmla="*/ 255079 h 1016771"/>
                <a:gd name="connsiteX294" fmla="*/ 166509 w 761692"/>
                <a:gd name="connsiteY294" fmla="*/ 255079 h 1016771"/>
                <a:gd name="connsiteX295" fmla="*/ 166509 w 761692"/>
                <a:gd name="connsiteY295" fmla="*/ 265707 h 1016771"/>
                <a:gd name="connsiteX296" fmla="*/ 177138 w 761692"/>
                <a:gd name="connsiteY296" fmla="*/ 272792 h 1016771"/>
                <a:gd name="connsiteX297" fmla="*/ 194851 w 761692"/>
                <a:gd name="connsiteY297" fmla="*/ 276335 h 1016771"/>
                <a:gd name="connsiteX298" fmla="*/ 209022 w 761692"/>
                <a:gd name="connsiteY298" fmla="*/ 279878 h 1016771"/>
                <a:gd name="connsiteX299" fmla="*/ 221422 w 761692"/>
                <a:gd name="connsiteY299" fmla="*/ 276335 h 1016771"/>
                <a:gd name="connsiteX300" fmla="*/ 226736 w 761692"/>
                <a:gd name="connsiteY300" fmla="*/ 269250 h 1016771"/>
                <a:gd name="connsiteX301" fmla="*/ 226736 w 761692"/>
                <a:gd name="connsiteY301" fmla="*/ 251536 h 1016771"/>
                <a:gd name="connsiteX302" fmla="*/ 224965 w 761692"/>
                <a:gd name="connsiteY302" fmla="*/ 239136 h 1016771"/>
                <a:gd name="connsiteX303" fmla="*/ 214337 w 761692"/>
                <a:gd name="connsiteY303" fmla="*/ 230279 h 1016771"/>
                <a:gd name="connsiteX304" fmla="*/ 210794 w 761692"/>
                <a:gd name="connsiteY304" fmla="*/ 217880 h 1016771"/>
                <a:gd name="connsiteX305" fmla="*/ 221422 w 761692"/>
                <a:gd name="connsiteY305" fmla="*/ 207251 h 1016771"/>
                <a:gd name="connsiteX306" fmla="*/ 235593 w 761692"/>
                <a:gd name="connsiteY306" fmla="*/ 214337 h 1016771"/>
                <a:gd name="connsiteX307" fmla="*/ 246221 w 761692"/>
                <a:gd name="connsiteY307" fmla="*/ 219651 h 1016771"/>
                <a:gd name="connsiteX308" fmla="*/ 253307 w 761692"/>
                <a:gd name="connsiteY308" fmla="*/ 221422 h 1016771"/>
                <a:gd name="connsiteX309" fmla="*/ 262164 w 761692"/>
                <a:gd name="connsiteY309" fmla="*/ 210794 h 1016771"/>
                <a:gd name="connsiteX310" fmla="*/ 263935 w 761692"/>
                <a:gd name="connsiteY310" fmla="*/ 201937 h 1016771"/>
                <a:gd name="connsiteX311" fmla="*/ 274563 w 761692"/>
                <a:gd name="connsiteY311" fmla="*/ 189538 h 1016771"/>
                <a:gd name="connsiteX312" fmla="*/ 283420 w 761692"/>
                <a:gd name="connsiteY312" fmla="*/ 178909 h 1016771"/>
                <a:gd name="connsiteX313" fmla="*/ 286963 w 761692"/>
                <a:gd name="connsiteY313" fmla="*/ 173595 h 1016771"/>
                <a:gd name="connsiteX314" fmla="*/ 311762 w 761692"/>
                <a:gd name="connsiteY314" fmla="*/ 168281 h 1016771"/>
                <a:gd name="connsiteX315" fmla="*/ 325933 w 761692"/>
                <a:gd name="connsiteY315" fmla="*/ 164738 h 1016771"/>
                <a:gd name="connsiteX316" fmla="*/ 336562 w 761692"/>
                <a:gd name="connsiteY316" fmla="*/ 159424 h 1016771"/>
                <a:gd name="connsiteX317" fmla="*/ 348961 w 761692"/>
                <a:gd name="connsiteY317" fmla="*/ 145253 h 1016771"/>
                <a:gd name="connsiteX318" fmla="*/ 359589 w 761692"/>
                <a:gd name="connsiteY318" fmla="*/ 143482 h 1016771"/>
                <a:gd name="connsiteX319" fmla="*/ 371989 w 761692"/>
                <a:gd name="connsiteY319" fmla="*/ 143482 h 1016771"/>
                <a:gd name="connsiteX320" fmla="*/ 391474 w 761692"/>
                <a:gd name="connsiteY320" fmla="*/ 143482 h 1016771"/>
                <a:gd name="connsiteX321" fmla="*/ 396788 w 761692"/>
                <a:gd name="connsiteY321" fmla="*/ 141710 h 1016771"/>
                <a:gd name="connsiteX322" fmla="*/ 403874 w 761692"/>
                <a:gd name="connsiteY322" fmla="*/ 134625 h 1016771"/>
                <a:gd name="connsiteX323" fmla="*/ 409188 w 761692"/>
                <a:gd name="connsiteY323" fmla="*/ 129311 h 1016771"/>
                <a:gd name="connsiteX324" fmla="*/ 409188 w 761692"/>
                <a:gd name="connsiteY324" fmla="*/ 123997 h 1016771"/>
                <a:gd name="connsiteX325" fmla="*/ 414502 w 761692"/>
                <a:gd name="connsiteY325" fmla="*/ 115140 h 1016771"/>
                <a:gd name="connsiteX326" fmla="*/ 428673 w 761692"/>
                <a:gd name="connsiteY326" fmla="*/ 115140 h 1016771"/>
                <a:gd name="connsiteX327" fmla="*/ 432216 w 761692"/>
                <a:gd name="connsiteY327" fmla="*/ 109826 h 1016771"/>
                <a:gd name="connsiteX328" fmla="*/ 437530 w 761692"/>
                <a:gd name="connsiteY328" fmla="*/ 100969 h 1016771"/>
                <a:gd name="connsiteX329" fmla="*/ 448158 w 761692"/>
                <a:gd name="connsiteY329" fmla="*/ 99197 h 1016771"/>
                <a:gd name="connsiteX330" fmla="*/ 460558 w 761692"/>
                <a:gd name="connsiteY330" fmla="*/ 97426 h 1016771"/>
                <a:gd name="connsiteX331" fmla="*/ 472958 w 761692"/>
                <a:gd name="connsiteY331" fmla="*/ 93883 h 1016771"/>
                <a:gd name="connsiteX332" fmla="*/ 492443 w 761692"/>
                <a:gd name="connsiteY332" fmla="*/ 93883 h 1016771"/>
                <a:gd name="connsiteX333" fmla="*/ 501300 w 761692"/>
                <a:gd name="connsiteY333" fmla="*/ 83255 h 1016771"/>
                <a:gd name="connsiteX334" fmla="*/ 517242 w 761692"/>
                <a:gd name="connsiteY334" fmla="*/ 81484 h 1016771"/>
                <a:gd name="connsiteX335" fmla="*/ 522556 w 761692"/>
                <a:gd name="connsiteY335" fmla="*/ 81484 h 1016771"/>
                <a:gd name="connsiteX336" fmla="*/ 522556 w 761692"/>
                <a:gd name="connsiteY336" fmla="*/ 60227 h 1016771"/>
                <a:gd name="connsiteX337" fmla="*/ 526099 w 761692"/>
                <a:gd name="connsiteY337" fmla="*/ 54913 h 1016771"/>
                <a:gd name="connsiteX338" fmla="*/ 529642 w 761692"/>
                <a:gd name="connsiteY338" fmla="*/ 46056 h 1016771"/>
                <a:gd name="connsiteX339" fmla="*/ 538499 w 761692"/>
                <a:gd name="connsiteY339" fmla="*/ 40742 h 1016771"/>
                <a:gd name="connsiteX340" fmla="*/ 540270 w 761692"/>
                <a:gd name="connsiteY340" fmla="*/ 30114 h 1016771"/>
                <a:gd name="connsiteX341" fmla="*/ 536727 w 761692"/>
                <a:gd name="connsiteY341" fmla="*/ 19485 h 1016771"/>
                <a:gd name="connsiteX342" fmla="*/ 543813 w 761692"/>
                <a:gd name="connsiteY342" fmla="*/ 5314 h 1016771"/>
                <a:gd name="connsiteX343" fmla="*/ 554441 w 761692"/>
                <a:gd name="connsiteY343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2053 w 761692"/>
                <a:gd name="connsiteY10" fmla="*/ 908395 h 1016771"/>
                <a:gd name="connsiteX11" fmla="*/ 283748 w 761692"/>
                <a:gd name="connsiteY11" fmla="*/ 901613 h 1016771"/>
                <a:gd name="connsiteX12" fmla="*/ 293920 w 761692"/>
                <a:gd name="connsiteY12" fmla="*/ 899918 h 1016771"/>
                <a:gd name="connsiteX13" fmla="*/ 222919 w 761692"/>
                <a:gd name="connsiteY13" fmla="*/ 879608 h 1016771"/>
                <a:gd name="connsiteX14" fmla="*/ 243060 w 761692"/>
                <a:gd name="connsiteY14" fmla="*/ 882965 h 1016771"/>
                <a:gd name="connsiteX15" fmla="*/ 243990 w 761692"/>
                <a:gd name="connsiteY15" fmla="*/ 883546 h 1016771"/>
                <a:gd name="connsiteX16" fmla="*/ 224965 w 761692"/>
                <a:gd name="connsiteY16" fmla="*/ 880375 h 1016771"/>
                <a:gd name="connsiteX17" fmla="*/ 222919 w 761692"/>
                <a:gd name="connsiteY17" fmla="*/ 879608 h 1016771"/>
                <a:gd name="connsiteX18" fmla="*/ 159250 w 761692"/>
                <a:gd name="connsiteY18" fmla="*/ 829179 h 1016771"/>
                <a:gd name="connsiteX19" fmla="*/ 159989 w 761692"/>
                <a:gd name="connsiteY19" fmla="*/ 830410 h 1016771"/>
                <a:gd name="connsiteX20" fmla="*/ 151512 w 761692"/>
                <a:gd name="connsiteY20" fmla="*/ 838886 h 1016771"/>
                <a:gd name="connsiteX21" fmla="*/ 149817 w 761692"/>
                <a:gd name="connsiteY21" fmla="*/ 840582 h 1016771"/>
                <a:gd name="connsiteX22" fmla="*/ 148122 w 761692"/>
                <a:gd name="connsiteY22" fmla="*/ 842277 h 1016771"/>
                <a:gd name="connsiteX23" fmla="*/ 146426 w 761692"/>
                <a:gd name="connsiteY23" fmla="*/ 843972 h 1016771"/>
                <a:gd name="connsiteX24" fmla="*/ 141340 w 761692"/>
                <a:gd name="connsiteY24" fmla="*/ 849058 h 1016771"/>
                <a:gd name="connsiteX25" fmla="*/ 141340 w 761692"/>
                <a:gd name="connsiteY25" fmla="*/ 850754 h 1016771"/>
                <a:gd name="connsiteX26" fmla="*/ 139645 w 761692"/>
                <a:gd name="connsiteY26" fmla="*/ 852449 h 1016771"/>
                <a:gd name="connsiteX27" fmla="*/ 139645 w 761692"/>
                <a:gd name="connsiteY27" fmla="*/ 860925 h 1016771"/>
                <a:gd name="connsiteX28" fmla="*/ 148122 w 761692"/>
                <a:gd name="connsiteY28" fmla="*/ 867707 h 1016771"/>
                <a:gd name="connsiteX29" fmla="*/ 158294 w 761692"/>
                <a:gd name="connsiteY29" fmla="*/ 879574 h 1016771"/>
                <a:gd name="connsiteX30" fmla="*/ 175247 w 761692"/>
                <a:gd name="connsiteY30" fmla="*/ 889746 h 1016771"/>
                <a:gd name="connsiteX31" fmla="*/ 188810 w 761692"/>
                <a:gd name="connsiteY31" fmla="*/ 893137 h 1016771"/>
                <a:gd name="connsiteX32" fmla="*/ 195591 w 761692"/>
                <a:gd name="connsiteY32" fmla="*/ 893137 h 1016771"/>
                <a:gd name="connsiteX33" fmla="*/ 202372 w 761692"/>
                <a:gd name="connsiteY33" fmla="*/ 886355 h 1016771"/>
                <a:gd name="connsiteX34" fmla="*/ 200677 w 761692"/>
                <a:gd name="connsiteY34" fmla="*/ 877879 h 1016771"/>
                <a:gd name="connsiteX35" fmla="*/ 209154 w 761692"/>
                <a:gd name="connsiteY35" fmla="*/ 874488 h 1016771"/>
                <a:gd name="connsiteX36" fmla="*/ 210740 w 761692"/>
                <a:gd name="connsiteY36" fmla="*/ 875083 h 1016771"/>
                <a:gd name="connsiteX37" fmla="*/ 201937 w 761692"/>
                <a:gd name="connsiteY37" fmla="*/ 878604 h 1016771"/>
                <a:gd name="connsiteX38" fmla="*/ 203708 w 761692"/>
                <a:gd name="connsiteY38" fmla="*/ 887461 h 1016771"/>
                <a:gd name="connsiteX39" fmla="*/ 196623 w 761692"/>
                <a:gd name="connsiteY39" fmla="*/ 894546 h 1016771"/>
                <a:gd name="connsiteX40" fmla="*/ 189537 w 761692"/>
                <a:gd name="connsiteY40" fmla="*/ 894546 h 1016771"/>
                <a:gd name="connsiteX41" fmla="*/ 175366 w 761692"/>
                <a:gd name="connsiteY41" fmla="*/ 891003 h 1016771"/>
                <a:gd name="connsiteX42" fmla="*/ 157653 w 761692"/>
                <a:gd name="connsiteY42" fmla="*/ 880375 h 1016771"/>
                <a:gd name="connsiteX43" fmla="*/ 147024 w 761692"/>
                <a:gd name="connsiteY43" fmla="*/ 867975 h 1016771"/>
                <a:gd name="connsiteX44" fmla="*/ 138167 w 761692"/>
                <a:gd name="connsiteY44" fmla="*/ 860890 h 1016771"/>
                <a:gd name="connsiteX45" fmla="*/ 138167 w 761692"/>
                <a:gd name="connsiteY45" fmla="*/ 852033 h 1016771"/>
                <a:gd name="connsiteX46" fmla="*/ 139939 w 761692"/>
                <a:gd name="connsiteY46" fmla="*/ 850262 h 1016771"/>
                <a:gd name="connsiteX47" fmla="*/ 139939 w 761692"/>
                <a:gd name="connsiteY47" fmla="*/ 848490 h 1016771"/>
                <a:gd name="connsiteX48" fmla="*/ 145253 w 761692"/>
                <a:gd name="connsiteY48" fmla="*/ 843176 h 1016771"/>
                <a:gd name="connsiteX49" fmla="*/ 147024 w 761692"/>
                <a:gd name="connsiteY49" fmla="*/ 841405 h 1016771"/>
                <a:gd name="connsiteX50" fmla="*/ 148796 w 761692"/>
                <a:gd name="connsiteY50" fmla="*/ 839633 h 1016771"/>
                <a:gd name="connsiteX51" fmla="*/ 150567 w 761692"/>
                <a:gd name="connsiteY51" fmla="*/ 837862 h 1016771"/>
                <a:gd name="connsiteX52" fmla="*/ 159250 w 761692"/>
                <a:gd name="connsiteY52" fmla="*/ 829179 h 1016771"/>
                <a:gd name="connsiteX53" fmla="*/ 116476 w 761692"/>
                <a:gd name="connsiteY53" fmla="*/ 741349 h 1016771"/>
                <a:gd name="connsiteX54" fmla="*/ 117606 w 761692"/>
                <a:gd name="connsiteY54" fmla="*/ 742253 h 1016771"/>
                <a:gd name="connsiteX55" fmla="*/ 122692 w 761692"/>
                <a:gd name="connsiteY55" fmla="*/ 759206 h 1016771"/>
                <a:gd name="connsiteX56" fmla="*/ 126082 w 761692"/>
                <a:gd name="connsiteY56" fmla="*/ 771073 h 1016771"/>
                <a:gd name="connsiteX57" fmla="*/ 129473 w 761692"/>
                <a:gd name="connsiteY57" fmla="*/ 782940 h 1016771"/>
                <a:gd name="connsiteX58" fmla="*/ 132864 w 761692"/>
                <a:gd name="connsiteY58" fmla="*/ 793112 h 1016771"/>
                <a:gd name="connsiteX59" fmla="*/ 136254 w 761692"/>
                <a:gd name="connsiteY59" fmla="*/ 810066 h 1016771"/>
                <a:gd name="connsiteX60" fmla="*/ 139058 w 761692"/>
                <a:gd name="connsiteY60" fmla="*/ 818476 h 1016771"/>
                <a:gd name="connsiteX61" fmla="*/ 138167 w 761692"/>
                <a:gd name="connsiteY61" fmla="*/ 818377 h 1016771"/>
                <a:gd name="connsiteX62" fmla="*/ 134625 w 761692"/>
                <a:gd name="connsiteY62" fmla="*/ 807749 h 1016771"/>
                <a:gd name="connsiteX63" fmla="*/ 131082 w 761692"/>
                <a:gd name="connsiteY63" fmla="*/ 790035 h 1016771"/>
                <a:gd name="connsiteX64" fmla="*/ 127539 w 761692"/>
                <a:gd name="connsiteY64" fmla="*/ 779407 h 1016771"/>
                <a:gd name="connsiteX65" fmla="*/ 123996 w 761692"/>
                <a:gd name="connsiteY65" fmla="*/ 767007 h 1016771"/>
                <a:gd name="connsiteX66" fmla="*/ 120454 w 761692"/>
                <a:gd name="connsiteY66" fmla="*/ 754607 h 1016771"/>
                <a:gd name="connsiteX67" fmla="*/ 116476 w 761692"/>
                <a:gd name="connsiteY67" fmla="*/ 741349 h 1016771"/>
                <a:gd name="connsiteX68" fmla="*/ 554441 w 761692"/>
                <a:gd name="connsiteY68" fmla="*/ 0 h 1016771"/>
                <a:gd name="connsiteX69" fmla="*/ 570383 w 761692"/>
                <a:gd name="connsiteY69" fmla="*/ 3543 h 1016771"/>
                <a:gd name="connsiteX70" fmla="*/ 577469 w 761692"/>
                <a:gd name="connsiteY70" fmla="*/ 8857 h 1016771"/>
                <a:gd name="connsiteX71" fmla="*/ 582783 w 761692"/>
                <a:gd name="connsiteY71" fmla="*/ 17714 h 1016771"/>
                <a:gd name="connsiteX72" fmla="*/ 582783 w 761692"/>
                <a:gd name="connsiteY72" fmla="*/ 24799 h 1016771"/>
                <a:gd name="connsiteX73" fmla="*/ 588097 w 761692"/>
                <a:gd name="connsiteY73" fmla="*/ 33656 h 1016771"/>
                <a:gd name="connsiteX74" fmla="*/ 598725 w 761692"/>
                <a:gd name="connsiteY74" fmla="*/ 31885 h 1016771"/>
                <a:gd name="connsiteX75" fmla="*/ 612896 w 761692"/>
                <a:gd name="connsiteY75" fmla="*/ 37199 h 1016771"/>
                <a:gd name="connsiteX76" fmla="*/ 618211 w 761692"/>
                <a:gd name="connsiteY76" fmla="*/ 46056 h 1016771"/>
                <a:gd name="connsiteX77" fmla="*/ 619982 w 761692"/>
                <a:gd name="connsiteY77" fmla="*/ 54913 h 1016771"/>
                <a:gd name="connsiteX78" fmla="*/ 618211 w 761692"/>
                <a:gd name="connsiteY78" fmla="*/ 74398 h 1016771"/>
                <a:gd name="connsiteX79" fmla="*/ 616439 w 761692"/>
                <a:gd name="connsiteY79" fmla="*/ 85026 h 1016771"/>
                <a:gd name="connsiteX80" fmla="*/ 621753 w 761692"/>
                <a:gd name="connsiteY80" fmla="*/ 97426 h 1016771"/>
                <a:gd name="connsiteX81" fmla="*/ 637696 w 761692"/>
                <a:gd name="connsiteY81" fmla="*/ 113368 h 1016771"/>
                <a:gd name="connsiteX82" fmla="*/ 644781 w 761692"/>
                <a:gd name="connsiteY82" fmla="*/ 120454 h 1016771"/>
                <a:gd name="connsiteX83" fmla="*/ 650095 w 761692"/>
                <a:gd name="connsiteY83" fmla="*/ 136396 h 1016771"/>
                <a:gd name="connsiteX84" fmla="*/ 655409 w 761692"/>
                <a:gd name="connsiteY84" fmla="*/ 155881 h 1016771"/>
                <a:gd name="connsiteX85" fmla="*/ 662495 w 761692"/>
                <a:gd name="connsiteY85" fmla="*/ 171824 h 1016771"/>
                <a:gd name="connsiteX86" fmla="*/ 660724 w 761692"/>
                <a:gd name="connsiteY86" fmla="*/ 185995 h 1016771"/>
                <a:gd name="connsiteX87" fmla="*/ 635924 w 761692"/>
                <a:gd name="connsiteY87" fmla="*/ 194852 h 1016771"/>
                <a:gd name="connsiteX88" fmla="*/ 619982 w 761692"/>
                <a:gd name="connsiteY88" fmla="*/ 207251 h 1016771"/>
                <a:gd name="connsiteX89" fmla="*/ 614668 w 761692"/>
                <a:gd name="connsiteY89" fmla="*/ 223194 h 1016771"/>
                <a:gd name="connsiteX90" fmla="*/ 618211 w 761692"/>
                <a:gd name="connsiteY90" fmla="*/ 242679 h 1016771"/>
                <a:gd name="connsiteX91" fmla="*/ 612896 w 761692"/>
                <a:gd name="connsiteY91" fmla="*/ 256850 h 1016771"/>
                <a:gd name="connsiteX92" fmla="*/ 625296 w 761692"/>
                <a:gd name="connsiteY92" fmla="*/ 267478 h 1016771"/>
                <a:gd name="connsiteX93" fmla="*/ 641238 w 761692"/>
                <a:gd name="connsiteY93" fmla="*/ 269250 h 1016771"/>
                <a:gd name="connsiteX94" fmla="*/ 658952 w 761692"/>
                <a:gd name="connsiteY94" fmla="*/ 286963 h 1016771"/>
                <a:gd name="connsiteX95" fmla="*/ 653638 w 761692"/>
                <a:gd name="connsiteY95" fmla="*/ 309991 h 1016771"/>
                <a:gd name="connsiteX96" fmla="*/ 653638 w 761692"/>
                <a:gd name="connsiteY96" fmla="*/ 329476 h 1016771"/>
                <a:gd name="connsiteX97" fmla="*/ 643010 w 761692"/>
                <a:gd name="connsiteY97" fmla="*/ 338333 h 1016771"/>
                <a:gd name="connsiteX98" fmla="*/ 632382 w 761692"/>
                <a:gd name="connsiteY98" fmla="*/ 338333 h 1016771"/>
                <a:gd name="connsiteX99" fmla="*/ 618211 w 761692"/>
                <a:gd name="connsiteY99" fmla="*/ 357819 h 1016771"/>
                <a:gd name="connsiteX100" fmla="*/ 609354 w 761692"/>
                <a:gd name="connsiteY100" fmla="*/ 361361 h 1016771"/>
                <a:gd name="connsiteX101" fmla="*/ 596954 w 761692"/>
                <a:gd name="connsiteY101" fmla="*/ 363133 h 1016771"/>
                <a:gd name="connsiteX102" fmla="*/ 581012 w 761692"/>
                <a:gd name="connsiteY102" fmla="*/ 379075 h 1016771"/>
                <a:gd name="connsiteX103" fmla="*/ 589868 w 761692"/>
                <a:gd name="connsiteY103" fmla="*/ 393246 h 1016771"/>
                <a:gd name="connsiteX104" fmla="*/ 586326 w 761692"/>
                <a:gd name="connsiteY104" fmla="*/ 409189 h 1016771"/>
                <a:gd name="connsiteX105" fmla="*/ 570383 w 761692"/>
                <a:gd name="connsiteY105" fmla="*/ 398560 h 1016771"/>
                <a:gd name="connsiteX106" fmla="*/ 550898 w 761692"/>
                <a:gd name="connsiteY106" fmla="*/ 405646 h 1016771"/>
                <a:gd name="connsiteX107" fmla="*/ 531413 w 761692"/>
                <a:gd name="connsiteY107" fmla="*/ 425131 h 1016771"/>
                <a:gd name="connsiteX108" fmla="*/ 543813 w 761692"/>
                <a:gd name="connsiteY108" fmla="*/ 444616 h 1016771"/>
                <a:gd name="connsiteX109" fmla="*/ 557984 w 761692"/>
                <a:gd name="connsiteY109" fmla="*/ 462330 h 1016771"/>
                <a:gd name="connsiteX110" fmla="*/ 570383 w 761692"/>
                <a:gd name="connsiteY110" fmla="*/ 478272 h 1016771"/>
                <a:gd name="connsiteX111" fmla="*/ 579240 w 761692"/>
                <a:gd name="connsiteY111" fmla="*/ 485358 h 1016771"/>
                <a:gd name="connsiteX112" fmla="*/ 602268 w 761692"/>
                <a:gd name="connsiteY112" fmla="*/ 483586 h 1016771"/>
                <a:gd name="connsiteX113" fmla="*/ 623525 w 761692"/>
                <a:gd name="connsiteY113" fmla="*/ 474730 h 1016771"/>
                <a:gd name="connsiteX114" fmla="*/ 639467 w 761692"/>
                <a:gd name="connsiteY114" fmla="*/ 464101 h 1016771"/>
                <a:gd name="connsiteX115" fmla="*/ 662495 w 761692"/>
                <a:gd name="connsiteY115" fmla="*/ 464101 h 1016771"/>
                <a:gd name="connsiteX116" fmla="*/ 673123 w 761692"/>
                <a:gd name="connsiteY116" fmla="*/ 464101 h 1016771"/>
                <a:gd name="connsiteX117" fmla="*/ 681980 w 761692"/>
                <a:gd name="connsiteY117" fmla="*/ 467644 h 1016771"/>
                <a:gd name="connsiteX118" fmla="*/ 703237 w 761692"/>
                <a:gd name="connsiteY118" fmla="*/ 471187 h 1016771"/>
                <a:gd name="connsiteX119" fmla="*/ 708551 w 761692"/>
                <a:gd name="connsiteY119" fmla="*/ 474730 h 1016771"/>
                <a:gd name="connsiteX120" fmla="*/ 722722 w 761692"/>
                <a:gd name="connsiteY120" fmla="*/ 501300 h 1016771"/>
                <a:gd name="connsiteX121" fmla="*/ 724493 w 761692"/>
                <a:gd name="connsiteY121" fmla="*/ 522557 h 1016771"/>
                <a:gd name="connsiteX122" fmla="*/ 722722 w 761692"/>
                <a:gd name="connsiteY122" fmla="*/ 540271 h 1016771"/>
                <a:gd name="connsiteX123" fmla="*/ 735121 w 761692"/>
                <a:gd name="connsiteY123" fmla="*/ 552670 h 1016771"/>
                <a:gd name="connsiteX124" fmla="*/ 735121 w 761692"/>
                <a:gd name="connsiteY124" fmla="*/ 570384 h 1016771"/>
                <a:gd name="connsiteX125" fmla="*/ 751064 w 761692"/>
                <a:gd name="connsiteY125" fmla="*/ 581012 h 1016771"/>
                <a:gd name="connsiteX126" fmla="*/ 761692 w 761692"/>
                <a:gd name="connsiteY126" fmla="*/ 604040 h 1016771"/>
                <a:gd name="connsiteX127" fmla="*/ 747521 w 761692"/>
                <a:gd name="connsiteY127" fmla="*/ 616440 h 1016771"/>
                <a:gd name="connsiteX128" fmla="*/ 728036 w 761692"/>
                <a:gd name="connsiteY128" fmla="*/ 627068 h 1016771"/>
                <a:gd name="connsiteX129" fmla="*/ 726264 w 761692"/>
                <a:gd name="connsiteY129" fmla="*/ 650096 h 1016771"/>
                <a:gd name="connsiteX130" fmla="*/ 728036 w 761692"/>
                <a:gd name="connsiteY130" fmla="*/ 673124 h 1016771"/>
                <a:gd name="connsiteX131" fmla="*/ 742207 w 761692"/>
                <a:gd name="connsiteY131" fmla="*/ 689066 h 1016771"/>
                <a:gd name="connsiteX132" fmla="*/ 742207 w 761692"/>
                <a:gd name="connsiteY132" fmla="*/ 712094 h 1016771"/>
                <a:gd name="connsiteX133" fmla="*/ 740435 w 761692"/>
                <a:gd name="connsiteY133" fmla="*/ 735122 h 1016771"/>
                <a:gd name="connsiteX134" fmla="*/ 742207 w 761692"/>
                <a:gd name="connsiteY134" fmla="*/ 751065 h 1016771"/>
                <a:gd name="connsiteX135" fmla="*/ 747521 w 761692"/>
                <a:gd name="connsiteY135" fmla="*/ 768778 h 1016771"/>
                <a:gd name="connsiteX136" fmla="*/ 759921 w 761692"/>
                <a:gd name="connsiteY136" fmla="*/ 777635 h 1016771"/>
                <a:gd name="connsiteX137" fmla="*/ 758149 w 761692"/>
                <a:gd name="connsiteY137" fmla="*/ 802434 h 1016771"/>
                <a:gd name="connsiteX138" fmla="*/ 752835 w 761692"/>
                <a:gd name="connsiteY138" fmla="*/ 814834 h 1016771"/>
                <a:gd name="connsiteX139" fmla="*/ 743978 w 761692"/>
                <a:gd name="connsiteY139" fmla="*/ 827234 h 1016771"/>
                <a:gd name="connsiteX140" fmla="*/ 743978 w 761692"/>
                <a:gd name="connsiteY140" fmla="*/ 837862 h 1016771"/>
                <a:gd name="connsiteX141" fmla="*/ 747521 w 761692"/>
                <a:gd name="connsiteY141" fmla="*/ 853804 h 1016771"/>
                <a:gd name="connsiteX142" fmla="*/ 733350 w 761692"/>
                <a:gd name="connsiteY142" fmla="*/ 867975 h 1016771"/>
                <a:gd name="connsiteX143" fmla="*/ 724493 w 761692"/>
                <a:gd name="connsiteY143" fmla="*/ 880375 h 1016771"/>
                <a:gd name="connsiteX144" fmla="*/ 722722 w 761692"/>
                <a:gd name="connsiteY144" fmla="*/ 899860 h 1016771"/>
                <a:gd name="connsiteX145" fmla="*/ 722722 w 761692"/>
                <a:gd name="connsiteY145" fmla="*/ 919345 h 1016771"/>
                <a:gd name="connsiteX146" fmla="*/ 715636 w 761692"/>
                <a:gd name="connsiteY146" fmla="*/ 940602 h 1016771"/>
                <a:gd name="connsiteX147" fmla="*/ 708551 w 761692"/>
                <a:gd name="connsiteY147" fmla="*/ 954773 h 1016771"/>
                <a:gd name="connsiteX148" fmla="*/ 699694 w 761692"/>
                <a:gd name="connsiteY148" fmla="*/ 965401 h 1016771"/>
                <a:gd name="connsiteX149" fmla="*/ 692608 w 761692"/>
                <a:gd name="connsiteY149" fmla="*/ 984886 h 1016771"/>
                <a:gd name="connsiteX150" fmla="*/ 683751 w 761692"/>
                <a:gd name="connsiteY150" fmla="*/ 997286 h 1016771"/>
                <a:gd name="connsiteX151" fmla="*/ 673123 w 761692"/>
                <a:gd name="connsiteY151" fmla="*/ 1002600 h 1016771"/>
                <a:gd name="connsiteX152" fmla="*/ 662495 w 761692"/>
                <a:gd name="connsiteY152" fmla="*/ 1013228 h 1016771"/>
                <a:gd name="connsiteX153" fmla="*/ 644781 w 761692"/>
                <a:gd name="connsiteY153" fmla="*/ 1016771 h 1016771"/>
                <a:gd name="connsiteX154" fmla="*/ 635924 w 761692"/>
                <a:gd name="connsiteY154" fmla="*/ 1004372 h 1016771"/>
                <a:gd name="connsiteX155" fmla="*/ 623525 w 761692"/>
                <a:gd name="connsiteY155" fmla="*/ 997286 h 1016771"/>
                <a:gd name="connsiteX156" fmla="*/ 614668 w 761692"/>
                <a:gd name="connsiteY156" fmla="*/ 986658 h 1016771"/>
                <a:gd name="connsiteX157" fmla="*/ 593411 w 761692"/>
                <a:gd name="connsiteY157" fmla="*/ 970715 h 1016771"/>
                <a:gd name="connsiteX158" fmla="*/ 582783 w 761692"/>
                <a:gd name="connsiteY158" fmla="*/ 965401 h 1016771"/>
                <a:gd name="connsiteX159" fmla="*/ 531413 w 761692"/>
                <a:gd name="connsiteY159" fmla="*/ 965401 h 1016771"/>
                <a:gd name="connsiteX160" fmla="*/ 511928 w 761692"/>
                <a:gd name="connsiteY160" fmla="*/ 965401 h 1016771"/>
                <a:gd name="connsiteX161" fmla="*/ 492443 w 761692"/>
                <a:gd name="connsiteY161" fmla="*/ 963630 h 1016771"/>
                <a:gd name="connsiteX162" fmla="*/ 483586 w 761692"/>
                <a:gd name="connsiteY162" fmla="*/ 958316 h 1016771"/>
                <a:gd name="connsiteX163" fmla="*/ 469415 w 761692"/>
                <a:gd name="connsiteY163" fmla="*/ 954773 h 1016771"/>
                <a:gd name="connsiteX164" fmla="*/ 460558 w 761692"/>
                <a:gd name="connsiteY164" fmla="*/ 942373 h 1016771"/>
                <a:gd name="connsiteX165" fmla="*/ 446387 w 761692"/>
                <a:gd name="connsiteY165" fmla="*/ 935288 h 1016771"/>
                <a:gd name="connsiteX166" fmla="*/ 428673 w 761692"/>
                <a:gd name="connsiteY166" fmla="*/ 928202 h 1016771"/>
                <a:gd name="connsiteX167" fmla="*/ 418045 w 761692"/>
                <a:gd name="connsiteY167" fmla="*/ 917574 h 1016771"/>
                <a:gd name="connsiteX168" fmla="*/ 421588 w 761692"/>
                <a:gd name="connsiteY168" fmla="*/ 903403 h 1016771"/>
                <a:gd name="connsiteX169" fmla="*/ 418045 w 761692"/>
                <a:gd name="connsiteY169" fmla="*/ 898089 h 1016771"/>
                <a:gd name="connsiteX170" fmla="*/ 396788 w 761692"/>
                <a:gd name="connsiteY170" fmla="*/ 898089 h 1016771"/>
                <a:gd name="connsiteX171" fmla="*/ 382617 w 761692"/>
                <a:gd name="connsiteY171" fmla="*/ 896318 h 1016771"/>
                <a:gd name="connsiteX172" fmla="*/ 380846 w 761692"/>
                <a:gd name="connsiteY172" fmla="*/ 906946 h 1016771"/>
                <a:gd name="connsiteX173" fmla="*/ 373601 w 761692"/>
                <a:gd name="connsiteY173" fmla="*/ 894832 h 1016771"/>
                <a:gd name="connsiteX174" fmla="*/ 387164 w 761692"/>
                <a:gd name="connsiteY174" fmla="*/ 896527 h 1016771"/>
                <a:gd name="connsiteX175" fmla="*/ 383773 w 761692"/>
                <a:gd name="connsiteY175" fmla="*/ 886355 h 1016771"/>
                <a:gd name="connsiteX176" fmla="*/ 387164 w 761692"/>
                <a:gd name="connsiteY176" fmla="*/ 876183 h 1016771"/>
                <a:gd name="connsiteX177" fmla="*/ 388859 w 761692"/>
                <a:gd name="connsiteY177" fmla="*/ 867707 h 1016771"/>
                <a:gd name="connsiteX178" fmla="*/ 380382 w 761692"/>
                <a:gd name="connsiteY178" fmla="*/ 859230 h 1016771"/>
                <a:gd name="connsiteX179" fmla="*/ 373601 w 761692"/>
                <a:gd name="connsiteY179" fmla="*/ 849058 h 1016771"/>
                <a:gd name="connsiteX180" fmla="*/ 380382 w 761692"/>
                <a:gd name="connsiteY180" fmla="*/ 838886 h 1016771"/>
                <a:gd name="connsiteX181" fmla="*/ 383773 w 761692"/>
                <a:gd name="connsiteY181" fmla="*/ 833800 h 1016771"/>
                <a:gd name="connsiteX182" fmla="*/ 388859 w 761692"/>
                <a:gd name="connsiteY182" fmla="*/ 825324 h 1016771"/>
                <a:gd name="connsiteX183" fmla="*/ 387164 w 761692"/>
                <a:gd name="connsiteY183" fmla="*/ 810066 h 1016771"/>
                <a:gd name="connsiteX184" fmla="*/ 387164 w 761692"/>
                <a:gd name="connsiteY184" fmla="*/ 796503 h 1016771"/>
                <a:gd name="connsiteX185" fmla="*/ 378687 w 761692"/>
                <a:gd name="connsiteY185" fmla="*/ 789722 h 1016771"/>
                <a:gd name="connsiteX186" fmla="*/ 366820 w 761692"/>
                <a:gd name="connsiteY186" fmla="*/ 782940 h 1016771"/>
                <a:gd name="connsiteX187" fmla="*/ 356648 w 761692"/>
                <a:gd name="connsiteY187" fmla="*/ 781245 h 1016771"/>
                <a:gd name="connsiteX188" fmla="*/ 349866 w 761692"/>
                <a:gd name="connsiteY188" fmla="*/ 771073 h 1016771"/>
                <a:gd name="connsiteX189" fmla="*/ 349866 w 761692"/>
                <a:gd name="connsiteY189" fmla="*/ 752425 h 1016771"/>
                <a:gd name="connsiteX190" fmla="*/ 353257 w 761692"/>
                <a:gd name="connsiteY190" fmla="*/ 743948 h 1016771"/>
                <a:gd name="connsiteX191" fmla="*/ 354952 w 761692"/>
                <a:gd name="connsiteY191" fmla="*/ 730385 h 1016771"/>
                <a:gd name="connsiteX192" fmla="*/ 353257 w 761692"/>
                <a:gd name="connsiteY192" fmla="*/ 713432 h 1016771"/>
                <a:gd name="connsiteX193" fmla="*/ 346476 w 761692"/>
                <a:gd name="connsiteY193" fmla="*/ 701565 h 1016771"/>
                <a:gd name="connsiteX194" fmla="*/ 332913 w 761692"/>
                <a:gd name="connsiteY194" fmla="*/ 689697 h 1016771"/>
                <a:gd name="connsiteX195" fmla="*/ 324436 w 761692"/>
                <a:gd name="connsiteY195" fmla="*/ 681221 h 1016771"/>
                <a:gd name="connsiteX196" fmla="*/ 314264 w 761692"/>
                <a:gd name="connsiteY196" fmla="*/ 676135 h 1016771"/>
                <a:gd name="connsiteX197" fmla="*/ 293920 w 761692"/>
                <a:gd name="connsiteY197" fmla="*/ 669354 h 1016771"/>
                <a:gd name="connsiteX198" fmla="*/ 282053 w 761692"/>
                <a:gd name="connsiteY198" fmla="*/ 667658 h 1016771"/>
                <a:gd name="connsiteX199" fmla="*/ 266795 w 761692"/>
                <a:gd name="connsiteY199" fmla="*/ 672744 h 1016771"/>
                <a:gd name="connsiteX200" fmla="*/ 265100 w 761692"/>
                <a:gd name="connsiteY200" fmla="*/ 672744 h 1016771"/>
                <a:gd name="connsiteX201" fmla="*/ 263404 w 761692"/>
                <a:gd name="connsiteY201" fmla="*/ 671049 h 1016771"/>
                <a:gd name="connsiteX202" fmla="*/ 260014 w 761692"/>
                <a:gd name="connsiteY202" fmla="*/ 671049 h 1016771"/>
                <a:gd name="connsiteX203" fmla="*/ 258318 w 761692"/>
                <a:gd name="connsiteY203" fmla="*/ 671049 h 1016771"/>
                <a:gd name="connsiteX204" fmla="*/ 253232 w 761692"/>
                <a:gd name="connsiteY204" fmla="*/ 671049 h 1016771"/>
                <a:gd name="connsiteX205" fmla="*/ 248146 w 761692"/>
                <a:gd name="connsiteY205" fmla="*/ 672744 h 1016771"/>
                <a:gd name="connsiteX206" fmla="*/ 248146 w 761692"/>
                <a:gd name="connsiteY206" fmla="*/ 674440 h 1016771"/>
                <a:gd name="connsiteX207" fmla="*/ 246451 w 761692"/>
                <a:gd name="connsiteY207" fmla="*/ 674440 h 1016771"/>
                <a:gd name="connsiteX208" fmla="*/ 236279 w 761692"/>
                <a:gd name="connsiteY208" fmla="*/ 679526 h 1016771"/>
                <a:gd name="connsiteX209" fmla="*/ 226107 w 761692"/>
                <a:gd name="connsiteY209" fmla="*/ 684612 h 1016771"/>
                <a:gd name="connsiteX210" fmla="*/ 217630 w 761692"/>
                <a:gd name="connsiteY210" fmla="*/ 684612 h 1016771"/>
                <a:gd name="connsiteX211" fmla="*/ 207458 w 761692"/>
                <a:gd name="connsiteY211" fmla="*/ 693088 h 1016771"/>
                <a:gd name="connsiteX212" fmla="*/ 198982 w 761692"/>
                <a:gd name="connsiteY212" fmla="*/ 694783 h 1016771"/>
                <a:gd name="connsiteX213" fmla="*/ 192200 w 761692"/>
                <a:gd name="connsiteY213" fmla="*/ 699869 h 1016771"/>
                <a:gd name="connsiteX214" fmla="*/ 178638 w 761692"/>
                <a:gd name="connsiteY214" fmla="*/ 706651 h 1016771"/>
                <a:gd name="connsiteX215" fmla="*/ 163380 w 761692"/>
                <a:gd name="connsiteY215" fmla="*/ 710041 h 1016771"/>
                <a:gd name="connsiteX216" fmla="*/ 141340 w 761692"/>
                <a:gd name="connsiteY216" fmla="*/ 710041 h 1016771"/>
                <a:gd name="connsiteX217" fmla="*/ 134559 w 761692"/>
                <a:gd name="connsiteY217" fmla="*/ 716823 h 1016771"/>
                <a:gd name="connsiteX218" fmla="*/ 127778 w 761692"/>
                <a:gd name="connsiteY218" fmla="*/ 718518 h 1016771"/>
                <a:gd name="connsiteX219" fmla="*/ 120996 w 761692"/>
                <a:gd name="connsiteY219" fmla="*/ 725299 h 1016771"/>
                <a:gd name="connsiteX220" fmla="*/ 111172 w 761692"/>
                <a:gd name="connsiteY220" fmla="*/ 733720 h 1016771"/>
                <a:gd name="connsiteX221" fmla="*/ 106283 w 761692"/>
                <a:gd name="connsiteY221" fmla="*/ 729808 h 1016771"/>
                <a:gd name="connsiteX222" fmla="*/ 92112 w 761692"/>
                <a:gd name="connsiteY222" fmla="*/ 724494 h 1016771"/>
                <a:gd name="connsiteX223" fmla="*/ 77941 w 761692"/>
                <a:gd name="connsiteY223" fmla="*/ 726265 h 1016771"/>
                <a:gd name="connsiteX224" fmla="*/ 70855 w 761692"/>
                <a:gd name="connsiteY224" fmla="*/ 719180 h 1016771"/>
                <a:gd name="connsiteX225" fmla="*/ 70855 w 761692"/>
                <a:gd name="connsiteY225" fmla="*/ 699695 h 1016771"/>
                <a:gd name="connsiteX226" fmla="*/ 81483 w 761692"/>
                <a:gd name="connsiteY226" fmla="*/ 685524 h 1016771"/>
                <a:gd name="connsiteX227" fmla="*/ 85026 w 761692"/>
                <a:gd name="connsiteY227" fmla="*/ 673124 h 1016771"/>
                <a:gd name="connsiteX228" fmla="*/ 86797 w 761692"/>
                <a:gd name="connsiteY228" fmla="*/ 660724 h 1016771"/>
                <a:gd name="connsiteX229" fmla="*/ 97426 w 761692"/>
                <a:gd name="connsiteY229" fmla="*/ 650096 h 1016771"/>
                <a:gd name="connsiteX230" fmla="*/ 102740 w 761692"/>
                <a:gd name="connsiteY230" fmla="*/ 635925 h 1016771"/>
                <a:gd name="connsiteX231" fmla="*/ 113368 w 761692"/>
                <a:gd name="connsiteY231" fmla="*/ 625297 h 1016771"/>
                <a:gd name="connsiteX232" fmla="*/ 115139 w 761692"/>
                <a:gd name="connsiteY232" fmla="*/ 612897 h 1016771"/>
                <a:gd name="connsiteX233" fmla="*/ 127539 w 761692"/>
                <a:gd name="connsiteY233" fmla="*/ 609354 h 1016771"/>
                <a:gd name="connsiteX234" fmla="*/ 136396 w 761692"/>
                <a:gd name="connsiteY234" fmla="*/ 604040 h 1016771"/>
                <a:gd name="connsiteX235" fmla="*/ 132853 w 761692"/>
                <a:gd name="connsiteY235" fmla="*/ 593412 h 1016771"/>
                <a:gd name="connsiteX236" fmla="*/ 134625 w 761692"/>
                <a:gd name="connsiteY236" fmla="*/ 584555 h 1016771"/>
                <a:gd name="connsiteX237" fmla="*/ 131082 w 761692"/>
                <a:gd name="connsiteY237" fmla="*/ 575698 h 1016771"/>
                <a:gd name="connsiteX238" fmla="*/ 120454 w 761692"/>
                <a:gd name="connsiteY238" fmla="*/ 568613 h 1016771"/>
                <a:gd name="connsiteX239" fmla="*/ 125768 w 761692"/>
                <a:gd name="connsiteY239" fmla="*/ 552670 h 1016771"/>
                <a:gd name="connsiteX240" fmla="*/ 118682 w 761692"/>
                <a:gd name="connsiteY240" fmla="*/ 543813 h 1016771"/>
                <a:gd name="connsiteX241" fmla="*/ 90340 w 761692"/>
                <a:gd name="connsiteY241" fmla="*/ 543813 h 1016771"/>
                <a:gd name="connsiteX242" fmla="*/ 86797 w 761692"/>
                <a:gd name="connsiteY242" fmla="*/ 542042 h 1016771"/>
                <a:gd name="connsiteX243" fmla="*/ 83255 w 761692"/>
                <a:gd name="connsiteY243" fmla="*/ 542042 h 1016771"/>
                <a:gd name="connsiteX244" fmla="*/ 81483 w 761692"/>
                <a:gd name="connsiteY244" fmla="*/ 540271 h 1016771"/>
                <a:gd name="connsiteX245" fmla="*/ 81483 w 761692"/>
                <a:gd name="connsiteY245" fmla="*/ 536728 h 1016771"/>
                <a:gd name="connsiteX246" fmla="*/ 79712 w 761692"/>
                <a:gd name="connsiteY246" fmla="*/ 531414 h 1016771"/>
                <a:gd name="connsiteX247" fmla="*/ 77941 w 761692"/>
                <a:gd name="connsiteY247" fmla="*/ 529642 h 1016771"/>
                <a:gd name="connsiteX248" fmla="*/ 70855 w 761692"/>
                <a:gd name="connsiteY248" fmla="*/ 527871 h 1016771"/>
                <a:gd name="connsiteX249" fmla="*/ 60227 w 761692"/>
                <a:gd name="connsiteY249" fmla="*/ 536728 h 1016771"/>
                <a:gd name="connsiteX250" fmla="*/ 47827 w 761692"/>
                <a:gd name="connsiteY250" fmla="*/ 526100 h 1016771"/>
                <a:gd name="connsiteX251" fmla="*/ 42513 w 761692"/>
                <a:gd name="connsiteY251" fmla="*/ 515471 h 1016771"/>
                <a:gd name="connsiteX252" fmla="*/ 33656 w 761692"/>
                <a:gd name="connsiteY252" fmla="*/ 506614 h 1016771"/>
                <a:gd name="connsiteX253" fmla="*/ 31885 w 761692"/>
                <a:gd name="connsiteY253" fmla="*/ 490672 h 1016771"/>
                <a:gd name="connsiteX254" fmla="*/ 26571 w 761692"/>
                <a:gd name="connsiteY254" fmla="*/ 476501 h 1016771"/>
                <a:gd name="connsiteX255" fmla="*/ 24799 w 761692"/>
                <a:gd name="connsiteY255" fmla="*/ 471187 h 1016771"/>
                <a:gd name="connsiteX256" fmla="*/ 12400 w 761692"/>
                <a:gd name="connsiteY256" fmla="*/ 472958 h 1016771"/>
                <a:gd name="connsiteX257" fmla="*/ 7086 w 761692"/>
                <a:gd name="connsiteY257" fmla="*/ 464101 h 1016771"/>
                <a:gd name="connsiteX258" fmla="*/ 8857 w 761692"/>
                <a:gd name="connsiteY258" fmla="*/ 446388 h 1016771"/>
                <a:gd name="connsiteX259" fmla="*/ 3543 w 761692"/>
                <a:gd name="connsiteY259" fmla="*/ 435759 h 1016771"/>
                <a:gd name="connsiteX260" fmla="*/ 5314 w 761692"/>
                <a:gd name="connsiteY260" fmla="*/ 412731 h 1016771"/>
                <a:gd name="connsiteX261" fmla="*/ 0 w 761692"/>
                <a:gd name="connsiteY261" fmla="*/ 396789 h 1016771"/>
                <a:gd name="connsiteX262" fmla="*/ 3543 w 761692"/>
                <a:gd name="connsiteY262" fmla="*/ 384389 h 1016771"/>
                <a:gd name="connsiteX263" fmla="*/ 14171 w 761692"/>
                <a:gd name="connsiteY263" fmla="*/ 380846 h 1016771"/>
                <a:gd name="connsiteX264" fmla="*/ 24799 w 761692"/>
                <a:gd name="connsiteY264" fmla="*/ 364904 h 1016771"/>
                <a:gd name="connsiteX265" fmla="*/ 30113 w 761692"/>
                <a:gd name="connsiteY265" fmla="*/ 350733 h 1016771"/>
                <a:gd name="connsiteX266" fmla="*/ 35428 w 761692"/>
                <a:gd name="connsiteY266" fmla="*/ 341876 h 1016771"/>
                <a:gd name="connsiteX267" fmla="*/ 42513 w 761692"/>
                <a:gd name="connsiteY267" fmla="*/ 327705 h 1016771"/>
                <a:gd name="connsiteX268" fmla="*/ 42513 w 761692"/>
                <a:gd name="connsiteY268" fmla="*/ 315305 h 1016771"/>
                <a:gd name="connsiteX269" fmla="*/ 56684 w 761692"/>
                <a:gd name="connsiteY269" fmla="*/ 309991 h 1016771"/>
                <a:gd name="connsiteX270" fmla="*/ 60227 w 761692"/>
                <a:gd name="connsiteY270" fmla="*/ 309991 h 1016771"/>
                <a:gd name="connsiteX271" fmla="*/ 61998 w 761692"/>
                <a:gd name="connsiteY271" fmla="*/ 311763 h 1016771"/>
                <a:gd name="connsiteX272" fmla="*/ 67312 w 761692"/>
                <a:gd name="connsiteY272" fmla="*/ 311763 h 1016771"/>
                <a:gd name="connsiteX273" fmla="*/ 67312 w 761692"/>
                <a:gd name="connsiteY273" fmla="*/ 309991 h 1016771"/>
                <a:gd name="connsiteX274" fmla="*/ 67312 w 761692"/>
                <a:gd name="connsiteY274" fmla="*/ 308220 h 1016771"/>
                <a:gd name="connsiteX275" fmla="*/ 69084 w 761692"/>
                <a:gd name="connsiteY275" fmla="*/ 302906 h 1016771"/>
                <a:gd name="connsiteX276" fmla="*/ 70855 w 761692"/>
                <a:gd name="connsiteY276" fmla="*/ 301134 h 1016771"/>
                <a:gd name="connsiteX277" fmla="*/ 70855 w 761692"/>
                <a:gd name="connsiteY277" fmla="*/ 299363 h 1016771"/>
                <a:gd name="connsiteX278" fmla="*/ 77941 w 761692"/>
                <a:gd name="connsiteY278" fmla="*/ 295820 h 1016771"/>
                <a:gd name="connsiteX279" fmla="*/ 85026 w 761692"/>
                <a:gd name="connsiteY279" fmla="*/ 295820 h 1016771"/>
                <a:gd name="connsiteX280" fmla="*/ 93883 w 761692"/>
                <a:gd name="connsiteY280" fmla="*/ 297592 h 1016771"/>
                <a:gd name="connsiteX281" fmla="*/ 100968 w 761692"/>
                <a:gd name="connsiteY281" fmla="*/ 288735 h 1016771"/>
                <a:gd name="connsiteX282" fmla="*/ 97426 w 761692"/>
                <a:gd name="connsiteY282" fmla="*/ 279878 h 1016771"/>
                <a:gd name="connsiteX283" fmla="*/ 85026 w 761692"/>
                <a:gd name="connsiteY283" fmla="*/ 276335 h 1016771"/>
                <a:gd name="connsiteX284" fmla="*/ 76169 w 761692"/>
                <a:gd name="connsiteY284" fmla="*/ 271021 h 1016771"/>
                <a:gd name="connsiteX285" fmla="*/ 76169 w 761692"/>
                <a:gd name="connsiteY285" fmla="*/ 262164 h 1016771"/>
                <a:gd name="connsiteX286" fmla="*/ 81483 w 761692"/>
                <a:gd name="connsiteY286" fmla="*/ 251536 h 1016771"/>
                <a:gd name="connsiteX287" fmla="*/ 86797 w 761692"/>
                <a:gd name="connsiteY287" fmla="*/ 255079 h 1016771"/>
                <a:gd name="connsiteX288" fmla="*/ 104511 w 761692"/>
                <a:gd name="connsiteY288" fmla="*/ 262164 h 1016771"/>
                <a:gd name="connsiteX289" fmla="*/ 116911 w 761692"/>
                <a:gd name="connsiteY289" fmla="*/ 265707 h 1016771"/>
                <a:gd name="connsiteX290" fmla="*/ 132853 w 761692"/>
                <a:gd name="connsiteY290" fmla="*/ 269250 h 1016771"/>
                <a:gd name="connsiteX291" fmla="*/ 138167 w 761692"/>
                <a:gd name="connsiteY291" fmla="*/ 265707 h 1016771"/>
                <a:gd name="connsiteX292" fmla="*/ 150567 w 761692"/>
                <a:gd name="connsiteY292" fmla="*/ 255079 h 1016771"/>
                <a:gd name="connsiteX293" fmla="*/ 166509 w 761692"/>
                <a:gd name="connsiteY293" fmla="*/ 255079 h 1016771"/>
                <a:gd name="connsiteX294" fmla="*/ 166509 w 761692"/>
                <a:gd name="connsiteY294" fmla="*/ 265707 h 1016771"/>
                <a:gd name="connsiteX295" fmla="*/ 177138 w 761692"/>
                <a:gd name="connsiteY295" fmla="*/ 272792 h 1016771"/>
                <a:gd name="connsiteX296" fmla="*/ 194851 w 761692"/>
                <a:gd name="connsiteY296" fmla="*/ 276335 h 1016771"/>
                <a:gd name="connsiteX297" fmla="*/ 209022 w 761692"/>
                <a:gd name="connsiteY297" fmla="*/ 279878 h 1016771"/>
                <a:gd name="connsiteX298" fmla="*/ 221422 w 761692"/>
                <a:gd name="connsiteY298" fmla="*/ 276335 h 1016771"/>
                <a:gd name="connsiteX299" fmla="*/ 226736 w 761692"/>
                <a:gd name="connsiteY299" fmla="*/ 269250 h 1016771"/>
                <a:gd name="connsiteX300" fmla="*/ 226736 w 761692"/>
                <a:gd name="connsiteY300" fmla="*/ 251536 h 1016771"/>
                <a:gd name="connsiteX301" fmla="*/ 224965 w 761692"/>
                <a:gd name="connsiteY301" fmla="*/ 239136 h 1016771"/>
                <a:gd name="connsiteX302" fmla="*/ 214337 w 761692"/>
                <a:gd name="connsiteY302" fmla="*/ 230279 h 1016771"/>
                <a:gd name="connsiteX303" fmla="*/ 210794 w 761692"/>
                <a:gd name="connsiteY303" fmla="*/ 217880 h 1016771"/>
                <a:gd name="connsiteX304" fmla="*/ 221422 w 761692"/>
                <a:gd name="connsiteY304" fmla="*/ 207251 h 1016771"/>
                <a:gd name="connsiteX305" fmla="*/ 235593 w 761692"/>
                <a:gd name="connsiteY305" fmla="*/ 214337 h 1016771"/>
                <a:gd name="connsiteX306" fmla="*/ 246221 w 761692"/>
                <a:gd name="connsiteY306" fmla="*/ 219651 h 1016771"/>
                <a:gd name="connsiteX307" fmla="*/ 253307 w 761692"/>
                <a:gd name="connsiteY307" fmla="*/ 221422 h 1016771"/>
                <a:gd name="connsiteX308" fmla="*/ 262164 w 761692"/>
                <a:gd name="connsiteY308" fmla="*/ 210794 h 1016771"/>
                <a:gd name="connsiteX309" fmla="*/ 263935 w 761692"/>
                <a:gd name="connsiteY309" fmla="*/ 201937 h 1016771"/>
                <a:gd name="connsiteX310" fmla="*/ 274563 w 761692"/>
                <a:gd name="connsiteY310" fmla="*/ 189538 h 1016771"/>
                <a:gd name="connsiteX311" fmla="*/ 283420 w 761692"/>
                <a:gd name="connsiteY311" fmla="*/ 178909 h 1016771"/>
                <a:gd name="connsiteX312" fmla="*/ 286963 w 761692"/>
                <a:gd name="connsiteY312" fmla="*/ 173595 h 1016771"/>
                <a:gd name="connsiteX313" fmla="*/ 311762 w 761692"/>
                <a:gd name="connsiteY313" fmla="*/ 168281 h 1016771"/>
                <a:gd name="connsiteX314" fmla="*/ 325933 w 761692"/>
                <a:gd name="connsiteY314" fmla="*/ 164738 h 1016771"/>
                <a:gd name="connsiteX315" fmla="*/ 336562 w 761692"/>
                <a:gd name="connsiteY315" fmla="*/ 159424 h 1016771"/>
                <a:gd name="connsiteX316" fmla="*/ 348961 w 761692"/>
                <a:gd name="connsiteY316" fmla="*/ 145253 h 1016771"/>
                <a:gd name="connsiteX317" fmla="*/ 359589 w 761692"/>
                <a:gd name="connsiteY317" fmla="*/ 143482 h 1016771"/>
                <a:gd name="connsiteX318" fmla="*/ 371989 w 761692"/>
                <a:gd name="connsiteY318" fmla="*/ 143482 h 1016771"/>
                <a:gd name="connsiteX319" fmla="*/ 391474 w 761692"/>
                <a:gd name="connsiteY319" fmla="*/ 143482 h 1016771"/>
                <a:gd name="connsiteX320" fmla="*/ 396788 w 761692"/>
                <a:gd name="connsiteY320" fmla="*/ 141710 h 1016771"/>
                <a:gd name="connsiteX321" fmla="*/ 403874 w 761692"/>
                <a:gd name="connsiteY321" fmla="*/ 134625 h 1016771"/>
                <a:gd name="connsiteX322" fmla="*/ 409188 w 761692"/>
                <a:gd name="connsiteY322" fmla="*/ 129311 h 1016771"/>
                <a:gd name="connsiteX323" fmla="*/ 409188 w 761692"/>
                <a:gd name="connsiteY323" fmla="*/ 123997 h 1016771"/>
                <a:gd name="connsiteX324" fmla="*/ 414502 w 761692"/>
                <a:gd name="connsiteY324" fmla="*/ 115140 h 1016771"/>
                <a:gd name="connsiteX325" fmla="*/ 428673 w 761692"/>
                <a:gd name="connsiteY325" fmla="*/ 115140 h 1016771"/>
                <a:gd name="connsiteX326" fmla="*/ 432216 w 761692"/>
                <a:gd name="connsiteY326" fmla="*/ 109826 h 1016771"/>
                <a:gd name="connsiteX327" fmla="*/ 437530 w 761692"/>
                <a:gd name="connsiteY327" fmla="*/ 100969 h 1016771"/>
                <a:gd name="connsiteX328" fmla="*/ 448158 w 761692"/>
                <a:gd name="connsiteY328" fmla="*/ 99197 h 1016771"/>
                <a:gd name="connsiteX329" fmla="*/ 460558 w 761692"/>
                <a:gd name="connsiteY329" fmla="*/ 97426 h 1016771"/>
                <a:gd name="connsiteX330" fmla="*/ 472958 w 761692"/>
                <a:gd name="connsiteY330" fmla="*/ 93883 h 1016771"/>
                <a:gd name="connsiteX331" fmla="*/ 492443 w 761692"/>
                <a:gd name="connsiteY331" fmla="*/ 93883 h 1016771"/>
                <a:gd name="connsiteX332" fmla="*/ 501300 w 761692"/>
                <a:gd name="connsiteY332" fmla="*/ 83255 h 1016771"/>
                <a:gd name="connsiteX333" fmla="*/ 517242 w 761692"/>
                <a:gd name="connsiteY333" fmla="*/ 81484 h 1016771"/>
                <a:gd name="connsiteX334" fmla="*/ 522556 w 761692"/>
                <a:gd name="connsiteY334" fmla="*/ 81484 h 1016771"/>
                <a:gd name="connsiteX335" fmla="*/ 522556 w 761692"/>
                <a:gd name="connsiteY335" fmla="*/ 60227 h 1016771"/>
                <a:gd name="connsiteX336" fmla="*/ 526099 w 761692"/>
                <a:gd name="connsiteY336" fmla="*/ 54913 h 1016771"/>
                <a:gd name="connsiteX337" fmla="*/ 529642 w 761692"/>
                <a:gd name="connsiteY337" fmla="*/ 46056 h 1016771"/>
                <a:gd name="connsiteX338" fmla="*/ 538499 w 761692"/>
                <a:gd name="connsiteY338" fmla="*/ 40742 h 1016771"/>
                <a:gd name="connsiteX339" fmla="*/ 540270 w 761692"/>
                <a:gd name="connsiteY339" fmla="*/ 30114 h 1016771"/>
                <a:gd name="connsiteX340" fmla="*/ 536727 w 761692"/>
                <a:gd name="connsiteY340" fmla="*/ 19485 h 1016771"/>
                <a:gd name="connsiteX341" fmla="*/ 543813 w 761692"/>
                <a:gd name="connsiteY341" fmla="*/ 5314 h 1016771"/>
                <a:gd name="connsiteX342" fmla="*/ 554441 w 761692"/>
                <a:gd name="connsiteY342" fmla="*/ 0 h 1016771"/>
                <a:gd name="connsiteX0" fmla="*/ 293920 w 761692"/>
                <a:gd name="connsiteY0" fmla="*/ 899918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3748 w 761692"/>
                <a:gd name="connsiteY10" fmla="*/ 901613 h 1016771"/>
                <a:gd name="connsiteX11" fmla="*/ 293920 w 761692"/>
                <a:gd name="connsiteY11" fmla="*/ 899918 h 1016771"/>
                <a:gd name="connsiteX12" fmla="*/ 222919 w 761692"/>
                <a:gd name="connsiteY12" fmla="*/ 879608 h 1016771"/>
                <a:gd name="connsiteX13" fmla="*/ 243060 w 761692"/>
                <a:gd name="connsiteY13" fmla="*/ 882965 h 1016771"/>
                <a:gd name="connsiteX14" fmla="*/ 243990 w 761692"/>
                <a:gd name="connsiteY14" fmla="*/ 883546 h 1016771"/>
                <a:gd name="connsiteX15" fmla="*/ 224965 w 761692"/>
                <a:gd name="connsiteY15" fmla="*/ 880375 h 1016771"/>
                <a:gd name="connsiteX16" fmla="*/ 222919 w 761692"/>
                <a:gd name="connsiteY16" fmla="*/ 879608 h 1016771"/>
                <a:gd name="connsiteX17" fmla="*/ 159250 w 761692"/>
                <a:gd name="connsiteY17" fmla="*/ 829179 h 1016771"/>
                <a:gd name="connsiteX18" fmla="*/ 159989 w 761692"/>
                <a:gd name="connsiteY18" fmla="*/ 830410 h 1016771"/>
                <a:gd name="connsiteX19" fmla="*/ 151512 w 761692"/>
                <a:gd name="connsiteY19" fmla="*/ 838886 h 1016771"/>
                <a:gd name="connsiteX20" fmla="*/ 149817 w 761692"/>
                <a:gd name="connsiteY20" fmla="*/ 840582 h 1016771"/>
                <a:gd name="connsiteX21" fmla="*/ 148122 w 761692"/>
                <a:gd name="connsiteY21" fmla="*/ 842277 h 1016771"/>
                <a:gd name="connsiteX22" fmla="*/ 146426 w 761692"/>
                <a:gd name="connsiteY22" fmla="*/ 843972 h 1016771"/>
                <a:gd name="connsiteX23" fmla="*/ 141340 w 761692"/>
                <a:gd name="connsiteY23" fmla="*/ 849058 h 1016771"/>
                <a:gd name="connsiteX24" fmla="*/ 141340 w 761692"/>
                <a:gd name="connsiteY24" fmla="*/ 850754 h 1016771"/>
                <a:gd name="connsiteX25" fmla="*/ 139645 w 761692"/>
                <a:gd name="connsiteY25" fmla="*/ 852449 h 1016771"/>
                <a:gd name="connsiteX26" fmla="*/ 139645 w 761692"/>
                <a:gd name="connsiteY26" fmla="*/ 860925 h 1016771"/>
                <a:gd name="connsiteX27" fmla="*/ 148122 w 761692"/>
                <a:gd name="connsiteY27" fmla="*/ 867707 h 1016771"/>
                <a:gd name="connsiteX28" fmla="*/ 158294 w 761692"/>
                <a:gd name="connsiteY28" fmla="*/ 879574 h 1016771"/>
                <a:gd name="connsiteX29" fmla="*/ 175247 w 761692"/>
                <a:gd name="connsiteY29" fmla="*/ 889746 h 1016771"/>
                <a:gd name="connsiteX30" fmla="*/ 188810 w 761692"/>
                <a:gd name="connsiteY30" fmla="*/ 893137 h 1016771"/>
                <a:gd name="connsiteX31" fmla="*/ 195591 w 761692"/>
                <a:gd name="connsiteY31" fmla="*/ 893137 h 1016771"/>
                <a:gd name="connsiteX32" fmla="*/ 202372 w 761692"/>
                <a:gd name="connsiteY32" fmla="*/ 886355 h 1016771"/>
                <a:gd name="connsiteX33" fmla="*/ 200677 w 761692"/>
                <a:gd name="connsiteY33" fmla="*/ 877879 h 1016771"/>
                <a:gd name="connsiteX34" fmla="*/ 209154 w 761692"/>
                <a:gd name="connsiteY34" fmla="*/ 874488 h 1016771"/>
                <a:gd name="connsiteX35" fmla="*/ 210740 w 761692"/>
                <a:gd name="connsiteY35" fmla="*/ 875083 h 1016771"/>
                <a:gd name="connsiteX36" fmla="*/ 201937 w 761692"/>
                <a:gd name="connsiteY36" fmla="*/ 878604 h 1016771"/>
                <a:gd name="connsiteX37" fmla="*/ 203708 w 761692"/>
                <a:gd name="connsiteY37" fmla="*/ 887461 h 1016771"/>
                <a:gd name="connsiteX38" fmla="*/ 196623 w 761692"/>
                <a:gd name="connsiteY38" fmla="*/ 894546 h 1016771"/>
                <a:gd name="connsiteX39" fmla="*/ 189537 w 761692"/>
                <a:gd name="connsiteY39" fmla="*/ 894546 h 1016771"/>
                <a:gd name="connsiteX40" fmla="*/ 175366 w 761692"/>
                <a:gd name="connsiteY40" fmla="*/ 891003 h 1016771"/>
                <a:gd name="connsiteX41" fmla="*/ 157653 w 761692"/>
                <a:gd name="connsiteY41" fmla="*/ 880375 h 1016771"/>
                <a:gd name="connsiteX42" fmla="*/ 147024 w 761692"/>
                <a:gd name="connsiteY42" fmla="*/ 867975 h 1016771"/>
                <a:gd name="connsiteX43" fmla="*/ 138167 w 761692"/>
                <a:gd name="connsiteY43" fmla="*/ 860890 h 1016771"/>
                <a:gd name="connsiteX44" fmla="*/ 138167 w 761692"/>
                <a:gd name="connsiteY44" fmla="*/ 852033 h 1016771"/>
                <a:gd name="connsiteX45" fmla="*/ 139939 w 761692"/>
                <a:gd name="connsiteY45" fmla="*/ 850262 h 1016771"/>
                <a:gd name="connsiteX46" fmla="*/ 139939 w 761692"/>
                <a:gd name="connsiteY46" fmla="*/ 848490 h 1016771"/>
                <a:gd name="connsiteX47" fmla="*/ 145253 w 761692"/>
                <a:gd name="connsiteY47" fmla="*/ 843176 h 1016771"/>
                <a:gd name="connsiteX48" fmla="*/ 147024 w 761692"/>
                <a:gd name="connsiteY48" fmla="*/ 841405 h 1016771"/>
                <a:gd name="connsiteX49" fmla="*/ 148796 w 761692"/>
                <a:gd name="connsiteY49" fmla="*/ 839633 h 1016771"/>
                <a:gd name="connsiteX50" fmla="*/ 150567 w 761692"/>
                <a:gd name="connsiteY50" fmla="*/ 837862 h 1016771"/>
                <a:gd name="connsiteX51" fmla="*/ 159250 w 761692"/>
                <a:gd name="connsiteY51" fmla="*/ 829179 h 1016771"/>
                <a:gd name="connsiteX52" fmla="*/ 116476 w 761692"/>
                <a:gd name="connsiteY52" fmla="*/ 741349 h 1016771"/>
                <a:gd name="connsiteX53" fmla="*/ 117606 w 761692"/>
                <a:gd name="connsiteY53" fmla="*/ 742253 h 1016771"/>
                <a:gd name="connsiteX54" fmla="*/ 122692 w 761692"/>
                <a:gd name="connsiteY54" fmla="*/ 759206 h 1016771"/>
                <a:gd name="connsiteX55" fmla="*/ 126082 w 761692"/>
                <a:gd name="connsiteY55" fmla="*/ 771073 h 1016771"/>
                <a:gd name="connsiteX56" fmla="*/ 129473 w 761692"/>
                <a:gd name="connsiteY56" fmla="*/ 782940 h 1016771"/>
                <a:gd name="connsiteX57" fmla="*/ 132864 w 761692"/>
                <a:gd name="connsiteY57" fmla="*/ 793112 h 1016771"/>
                <a:gd name="connsiteX58" fmla="*/ 136254 w 761692"/>
                <a:gd name="connsiteY58" fmla="*/ 810066 h 1016771"/>
                <a:gd name="connsiteX59" fmla="*/ 139058 w 761692"/>
                <a:gd name="connsiteY59" fmla="*/ 818476 h 1016771"/>
                <a:gd name="connsiteX60" fmla="*/ 138167 w 761692"/>
                <a:gd name="connsiteY60" fmla="*/ 818377 h 1016771"/>
                <a:gd name="connsiteX61" fmla="*/ 134625 w 761692"/>
                <a:gd name="connsiteY61" fmla="*/ 807749 h 1016771"/>
                <a:gd name="connsiteX62" fmla="*/ 131082 w 761692"/>
                <a:gd name="connsiteY62" fmla="*/ 790035 h 1016771"/>
                <a:gd name="connsiteX63" fmla="*/ 127539 w 761692"/>
                <a:gd name="connsiteY63" fmla="*/ 779407 h 1016771"/>
                <a:gd name="connsiteX64" fmla="*/ 123996 w 761692"/>
                <a:gd name="connsiteY64" fmla="*/ 767007 h 1016771"/>
                <a:gd name="connsiteX65" fmla="*/ 120454 w 761692"/>
                <a:gd name="connsiteY65" fmla="*/ 754607 h 1016771"/>
                <a:gd name="connsiteX66" fmla="*/ 116476 w 761692"/>
                <a:gd name="connsiteY66" fmla="*/ 741349 h 1016771"/>
                <a:gd name="connsiteX67" fmla="*/ 554441 w 761692"/>
                <a:gd name="connsiteY67" fmla="*/ 0 h 1016771"/>
                <a:gd name="connsiteX68" fmla="*/ 570383 w 761692"/>
                <a:gd name="connsiteY68" fmla="*/ 3543 h 1016771"/>
                <a:gd name="connsiteX69" fmla="*/ 577469 w 761692"/>
                <a:gd name="connsiteY69" fmla="*/ 8857 h 1016771"/>
                <a:gd name="connsiteX70" fmla="*/ 582783 w 761692"/>
                <a:gd name="connsiteY70" fmla="*/ 17714 h 1016771"/>
                <a:gd name="connsiteX71" fmla="*/ 582783 w 761692"/>
                <a:gd name="connsiteY71" fmla="*/ 24799 h 1016771"/>
                <a:gd name="connsiteX72" fmla="*/ 588097 w 761692"/>
                <a:gd name="connsiteY72" fmla="*/ 33656 h 1016771"/>
                <a:gd name="connsiteX73" fmla="*/ 598725 w 761692"/>
                <a:gd name="connsiteY73" fmla="*/ 31885 h 1016771"/>
                <a:gd name="connsiteX74" fmla="*/ 612896 w 761692"/>
                <a:gd name="connsiteY74" fmla="*/ 37199 h 1016771"/>
                <a:gd name="connsiteX75" fmla="*/ 618211 w 761692"/>
                <a:gd name="connsiteY75" fmla="*/ 46056 h 1016771"/>
                <a:gd name="connsiteX76" fmla="*/ 619982 w 761692"/>
                <a:gd name="connsiteY76" fmla="*/ 54913 h 1016771"/>
                <a:gd name="connsiteX77" fmla="*/ 618211 w 761692"/>
                <a:gd name="connsiteY77" fmla="*/ 74398 h 1016771"/>
                <a:gd name="connsiteX78" fmla="*/ 616439 w 761692"/>
                <a:gd name="connsiteY78" fmla="*/ 85026 h 1016771"/>
                <a:gd name="connsiteX79" fmla="*/ 621753 w 761692"/>
                <a:gd name="connsiteY79" fmla="*/ 97426 h 1016771"/>
                <a:gd name="connsiteX80" fmla="*/ 637696 w 761692"/>
                <a:gd name="connsiteY80" fmla="*/ 113368 h 1016771"/>
                <a:gd name="connsiteX81" fmla="*/ 644781 w 761692"/>
                <a:gd name="connsiteY81" fmla="*/ 120454 h 1016771"/>
                <a:gd name="connsiteX82" fmla="*/ 650095 w 761692"/>
                <a:gd name="connsiteY82" fmla="*/ 136396 h 1016771"/>
                <a:gd name="connsiteX83" fmla="*/ 655409 w 761692"/>
                <a:gd name="connsiteY83" fmla="*/ 155881 h 1016771"/>
                <a:gd name="connsiteX84" fmla="*/ 662495 w 761692"/>
                <a:gd name="connsiteY84" fmla="*/ 171824 h 1016771"/>
                <a:gd name="connsiteX85" fmla="*/ 660724 w 761692"/>
                <a:gd name="connsiteY85" fmla="*/ 185995 h 1016771"/>
                <a:gd name="connsiteX86" fmla="*/ 635924 w 761692"/>
                <a:gd name="connsiteY86" fmla="*/ 194852 h 1016771"/>
                <a:gd name="connsiteX87" fmla="*/ 619982 w 761692"/>
                <a:gd name="connsiteY87" fmla="*/ 207251 h 1016771"/>
                <a:gd name="connsiteX88" fmla="*/ 614668 w 761692"/>
                <a:gd name="connsiteY88" fmla="*/ 223194 h 1016771"/>
                <a:gd name="connsiteX89" fmla="*/ 618211 w 761692"/>
                <a:gd name="connsiteY89" fmla="*/ 242679 h 1016771"/>
                <a:gd name="connsiteX90" fmla="*/ 612896 w 761692"/>
                <a:gd name="connsiteY90" fmla="*/ 256850 h 1016771"/>
                <a:gd name="connsiteX91" fmla="*/ 625296 w 761692"/>
                <a:gd name="connsiteY91" fmla="*/ 267478 h 1016771"/>
                <a:gd name="connsiteX92" fmla="*/ 641238 w 761692"/>
                <a:gd name="connsiteY92" fmla="*/ 269250 h 1016771"/>
                <a:gd name="connsiteX93" fmla="*/ 658952 w 761692"/>
                <a:gd name="connsiteY93" fmla="*/ 286963 h 1016771"/>
                <a:gd name="connsiteX94" fmla="*/ 653638 w 761692"/>
                <a:gd name="connsiteY94" fmla="*/ 309991 h 1016771"/>
                <a:gd name="connsiteX95" fmla="*/ 653638 w 761692"/>
                <a:gd name="connsiteY95" fmla="*/ 329476 h 1016771"/>
                <a:gd name="connsiteX96" fmla="*/ 643010 w 761692"/>
                <a:gd name="connsiteY96" fmla="*/ 338333 h 1016771"/>
                <a:gd name="connsiteX97" fmla="*/ 632382 w 761692"/>
                <a:gd name="connsiteY97" fmla="*/ 338333 h 1016771"/>
                <a:gd name="connsiteX98" fmla="*/ 618211 w 761692"/>
                <a:gd name="connsiteY98" fmla="*/ 357819 h 1016771"/>
                <a:gd name="connsiteX99" fmla="*/ 609354 w 761692"/>
                <a:gd name="connsiteY99" fmla="*/ 361361 h 1016771"/>
                <a:gd name="connsiteX100" fmla="*/ 596954 w 761692"/>
                <a:gd name="connsiteY100" fmla="*/ 363133 h 1016771"/>
                <a:gd name="connsiteX101" fmla="*/ 581012 w 761692"/>
                <a:gd name="connsiteY101" fmla="*/ 379075 h 1016771"/>
                <a:gd name="connsiteX102" fmla="*/ 589868 w 761692"/>
                <a:gd name="connsiteY102" fmla="*/ 393246 h 1016771"/>
                <a:gd name="connsiteX103" fmla="*/ 586326 w 761692"/>
                <a:gd name="connsiteY103" fmla="*/ 409189 h 1016771"/>
                <a:gd name="connsiteX104" fmla="*/ 570383 w 761692"/>
                <a:gd name="connsiteY104" fmla="*/ 398560 h 1016771"/>
                <a:gd name="connsiteX105" fmla="*/ 550898 w 761692"/>
                <a:gd name="connsiteY105" fmla="*/ 405646 h 1016771"/>
                <a:gd name="connsiteX106" fmla="*/ 531413 w 761692"/>
                <a:gd name="connsiteY106" fmla="*/ 425131 h 1016771"/>
                <a:gd name="connsiteX107" fmla="*/ 543813 w 761692"/>
                <a:gd name="connsiteY107" fmla="*/ 444616 h 1016771"/>
                <a:gd name="connsiteX108" fmla="*/ 557984 w 761692"/>
                <a:gd name="connsiteY108" fmla="*/ 462330 h 1016771"/>
                <a:gd name="connsiteX109" fmla="*/ 570383 w 761692"/>
                <a:gd name="connsiteY109" fmla="*/ 478272 h 1016771"/>
                <a:gd name="connsiteX110" fmla="*/ 579240 w 761692"/>
                <a:gd name="connsiteY110" fmla="*/ 485358 h 1016771"/>
                <a:gd name="connsiteX111" fmla="*/ 602268 w 761692"/>
                <a:gd name="connsiteY111" fmla="*/ 483586 h 1016771"/>
                <a:gd name="connsiteX112" fmla="*/ 623525 w 761692"/>
                <a:gd name="connsiteY112" fmla="*/ 474730 h 1016771"/>
                <a:gd name="connsiteX113" fmla="*/ 639467 w 761692"/>
                <a:gd name="connsiteY113" fmla="*/ 464101 h 1016771"/>
                <a:gd name="connsiteX114" fmla="*/ 662495 w 761692"/>
                <a:gd name="connsiteY114" fmla="*/ 464101 h 1016771"/>
                <a:gd name="connsiteX115" fmla="*/ 673123 w 761692"/>
                <a:gd name="connsiteY115" fmla="*/ 464101 h 1016771"/>
                <a:gd name="connsiteX116" fmla="*/ 681980 w 761692"/>
                <a:gd name="connsiteY116" fmla="*/ 467644 h 1016771"/>
                <a:gd name="connsiteX117" fmla="*/ 703237 w 761692"/>
                <a:gd name="connsiteY117" fmla="*/ 471187 h 1016771"/>
                <a:gd name="connsiteX118" fmla="*/ 708551 w 761692"/>
                <a:gd name="connsiteY118" fmla="*/ 474730 h 1016771"/>
                <a:gd name="connsiteX119" fmla="*/ 722722 w 761692"/>
                <a:gd name="connsiteY119" fmla="*/ 501300 h 1016771"/>
                <a:gd name="connsiteX120" fmla="*/ 724493 w 761692"/>
                <a:gd name="connsiteY120" fmla="*/ 522557 h 1016771"/>
                <a:gd name="connsiteX121" fmla="*/ 722722 w 761692"/>
                <a:gd name="connsiteY121" fmla="*/ 540271 h 1016771"/>
                <a:gd name="connsiteX122" fmla="*/ 735121 w 761692"/>
                <a:gd name="connsiteY122" fmla="*/ 552670 h 1016771"/>
                <a:gd name="connsiteX123" fmla="*/ 735121 w 761692"/>
                <a:gd name="connsiteY123" fmla="*/ 570384 h 1016771"/>
                <a:gd name="connsiteX124" fmla="*/ 751064 w 761692"/>
                <a:gd name="connsiteY124" fmla="*/ 581012 h 1016771"/>
                <a:gd name="connsiteX125" fmla="*/ 761692 w 761692"/>
                <a:gd name="connsiteY125" fmla="*/ 604040 h 1016771"/>
                <a:gd name="connsiteX126" fmla="*/ 747521 w 761692"/>
                <a:gd name="connsiteY126" fmla="*/ 616440 h 1016771"/>
                <a:gd name="connsiteX127" fmla="*/ 728036 w 761692"/>
                <a:gd name="connsiteY127" fmla="*/ 627068 h 1016771"/>
                <a:gd name="connsiteX128" fmla="*/ 726264 w 761692"/>
                <a:gd name="connsiteY128" fmla="*/ 650096 h 1016771"/>
                <a:gd name="connsiteX129" fmla="*/ 728036 w 761692"/>
                <a:gd name="connsiteY129" fmla="*/ 673124 h 1016771"/>
                <a:gd name="connsiteX130" fmla="*/ 742207 w 761692"/>
                <a:gd name="connsiteY130" fmla="*/ 689066 h 1016771"/>
                <a:gd name="connsiteX131" fmla="*/ 742207 w 761692"/>
                <a:gd name="connsiteY131" fmla="*/ 712094 h 1016771"/>
                <a:gd name="connsiteX132" fmla="*/ 740435 w 761692"/>
                <a:gd name="connsiteY132" fmla="*/ 735122 h 1016771"/>
                <a:gd name="connsiteX133" fmla="*/ 742207 w 761692"/>
                <a:gd name="connsiteY133" fmla="*/ 751065 h 1016771"/>
                <a:gd name="connsiteX134" fmla="*/ 747521 w 761692"/>
                <a:gd name="connsiteY134" fmla="*/ 768778 h 1016771"/>
                <a:gd name="connsiteX135" fmla="*/ 759921 w 761692"/>
                <a:gd name="connsiteY135" fmla="*/ 777635 h 1016771"/>
                <a:gd name="connsiteX136" fmla="*/ 758149 w 761692"/>
                <a:gd name="connsiteY136" fmla="*/ 802434 h 1016771"/>
                <a:gd name="connsiteX137" fmla="*/ 752835 w 761692"/>
                <a:gd name="connsiteY137" fmla="*/ 814834 h 1016771"/>
                <a:gd name="connsiteX138" fmla="*/ 743978 w 761692"/>
                <a:gd name="connsiteY138" fmla="*/ 827234 h 1016771"/>
                <a:gd name="connsiteX139" fmla="*/ 743978 w 761692"/>
                <a:gd name="connsiteY139" fmla="*/ 837862 h 1016771"/>
                <a:gd name="connsiteX140" fmla="*/ 747521 w 761692"/>
                <a:gd name="connsiteY140" fmla="*/ 853804 h 1016771"/>
                <a:gd name="connsiteX141" fmla="*/ 733350 w 761692"/>
                <a:gd name="connsiteY141" fmla="*/ 867975 h 1016771"/>
                <a:gd name="connsiteX142" fmla="*/ 724493 w 761692"/>
                <a:gd name="connsiteY142" fmla="*/ 880375 h 1016771"/>
                <a:gd name="connsiteX143" fmla="*/ 722722 w 761692"/>
                <a:gd name="connsiteY143" fmla="*/ 899860 h 1016771"/>
                <a:gd name="connsiteX144" fmla="*/ 722722 w 761692"/>
                <a:gd name="connsiteY144" fmla="*/ 919345 h 1016771"/>
                <a:gd name="connsiteX145" fmla="*/ 715636 w 761692"/>
                <a:gd name="connsiteY145" fmla="*/ 940602 h 1016771"/>
                <a:gd name="connsiteX146" fmla="*/ 708551 w 761692"/>
                <a:gd name="connsiteY146" fmla="*/ 954773 h 1016771"/>
                <a:gd name="connsiteX147" fmla="*/ 699694 w 761692"/>
                <a:gd name="connsiteY147" fmla="*/ 965401 h 1016771"/>
                <a:gd name="connsiteX148" fmla="*/ 692608 w 761692"/>
                <a:gd name="connsiteY148" fmla="*/ 984886 h 1016771"/>
                <a:gd name="connsiteX149" fmla="*/ 683751 w 761692"/>
                <a:gd name="connsiteY149" fmla="*/ 997286 h 1016771"/>
                <a:gd name="connsiteX150" fmla="*/ 673123 w 761692"/>
                <a:gd name="connsiteY150" fmla="*/ 1002600 h 1016771"/>
                <a:gd name="connsiteX151" fmla="*/ 662495 w 761692"/>
                <a:gd name="connsiteY151" fmla="*/ 1013228 h 1016771"/>
                <a:gd name="connsiteX152" fmla="*/ 644781 w 761692"/>
                <a:gd name="connsiteY152" fmla="*/ 1016771 h 1016771"/>
                <a:gd name="connsiteX153" fmla="*/ 635924 w 761692"/>
                <a:gd name="connsiteY153" fmla="*/ 1004372 h 1016771"/>
                <a:gd name="connsiteX154" fmla="*/ 623525 w 761692"/>
                <a:gd name="connsiteY154" fmla="*/ 997286 h 1016771"/>
                <a:gd name="connsiteX155" fmla="*/ 614668 w 761692"/>
                <a:gd name="connsiteY155" fmla="*/ 986658 h 1016771"/>
                <a:gd name="connsiteX156" fmla="*/ 593411 w 761692"/>
                <a:gd name="connsiteY156" fmla="*/ 970715 h 1016771"/>
                <a:gd name="connsiteX157" fmla="*/ 582783 w 761692"/>
                <a:gd name="connsiteY157" fmla="*/ 965401 h 1016771"/>
                <a:gd name="connsiteX158" fmla="*/ 531413 w 761692"/>
                <a:gd name="connsiteY158" fmla="*/ 965401 h 1016771"/>
                <a:gd name="connsiteX159" fmla="*/ 511928 w 761692"/>
                <a:gd name="connsiteY159" fmla="*/ 965401 h 1016771"/>
                <a:gd name="connsiteX160" fmla="*/ 492443 w 761692"/>
                <a:gd name="connsiteY160" fmla="*/ 963630 h 1016771"/>
                <a:gd name="connsiteX161" fmla="*/ 483586 w 761692"/>
                <a:gd name="connsiteY161" fmla="*/ 958316 h 1016771"/>
                <a:gd name="connsiteX162" fmla="*/ 469415 w 761692"/>
                <a:gd name="connsiteY162" fmla="*/ 954773 h 1016771"/>
                <a:gd name="connsiteX163" fmla="*/ 460558 w 761692"/>
                <a:gd name="connsiteY163" fmla="*/ 942373 h 1016771"/>
                <a:gd name="connsiteX164" fmla="*/ 446387 w 761692"/>
                <a:gd name="connsiteY164" fmla="*/ 935288 h 1016771"/>
                <a:gd name="connsiteX165" fmla="*/ 428673 w 761692"/>
                <a:gd name="connsiteY165" fmla="*/ 928202 h 1016771"/>
                <a:gd name="connsiteX166" fmla="*/ 418045 w 761692"/>
                <a:gd name="connsiteY166" fmla="*/ 917574 h 1016771"/>
                <a:gd name="connsiteX167" fmla="*/ 421588 w 761692"/>
                <a:gd name="connsiteY167" fmla="*/ 903403 h 1016771"/>
                <a:gd name="connsiteX168" fmla="*/ 418045 w 761692"/>
                <a:gd name="connsiteY168" fmla="*/ 898089 h 1016771"/>
                <a:gd name="connsiteX169" fmla="*/ 396788 w 761692"/>
                <a:gd name="connsiteY169" fmla="*/ 898089 h 1016771"/>
                <a:gd name="connsiteX170" fmla="*/ 382617 w 761692"/>
                <a:gd name="connsiteY170" fmla="*/ 896318 h 1016771"/>
                <a:gd name="connsiteX171" fmla="*/ 380846 w 761692"/>
                <a:gd name="connsiteY171" fmla="*/ 906946 h 1016771"/>
                <a:gd name="connsiteX172" fmla="*/ 373601 w 761692"/>
                <a:gd name="connsiteY172" fmla="*/ 894832 h 1016771"/>
                <a:gd name="connsiteX173" fmla="*/ 387164 w 761692"/>
                <a:gd name="connsiteY173" fmla="*/ 896527 h 1016771"/>
                <a:gd name="connsiteX174" fmla="*/ 383773 w 761692"/>
                <a:gd name="connsiteY174" fmla="*/ 886355 h 1016771"/>
                <a:gd name="connsiteX175" fmla="*/ 387164 w 761692"/>
                <a:gd name="connsiteY175" fmla="*/ 876183 h 1016771"/>
                <a:gd name="connsiteX176" fmla="*/ 388859 w 761692"/>
                <a:gd name="connsiteY176" fmla="*/ 867707 h 1016771"/>
                <a:gd name="connsiteX177" fmla="*/ 380382 w 761692"/>
                <a:gd name="connsiteY177" fmla="*/ 859230 h 1016771"/>
                <a:gd name="connsiteX178" fmla="*/ 373601 w 761692"/>
                <a:gd name="connsiteY178" fmla="*/ 849058 h 1016771"/>
                <a:gd name="connsiteX179" fmla="*/ 380382 w 761692"/>
                <a:gd name="connsiteY179" fmla="*/ 838886 h 1016771"/>
                <a:gd name="connsiteX180" fmla="*/ 383773 w 761692"/>
                <a:gd name="connsiteY180" fmla="*/ 833800 h 1016771"/>
                <a:gd name="connsiteX181" fmla="*/ 388859 w 761692"/>
                <a:gd name="connsiteY181" fmla="*/ 825324 h 1016771"/>
                <a:gd name="connsiteX182" fmla="*/ 387164 w 761692"/>
                <a:gd name="connsiteY182" fmla="*/ 810066 h 1016771"/>
                <a:gd name="connsiteX183" fmla="*/ 387164 w 761692"/>
                <a:gd name="connsiteY183" fmla="*/ 796503 h 1016771"/>
                <a:gd name="connsiteX184" fmla="*/ 378687 w 761692"/>
                <a:gd name="connsiteY184" fmla="*/ 789722 h 1016771"/>
                <a:gd name="connsiteX185" fmla="*/ 366820 w 761692"/>
                <a:gd name="connsiteY185" fmla="*/ 782940 h 1016771"/>
                <a:gd name="connsiteX186" fmla="*/ 356648 w 761692"/>
                <a:gd name="connsiteY186" fmla="*/ 781245 h 1016771"/>
                <a:gd name="connsiteX187" fmla="*/ 349866 w 761692"/>
                <a:gd name="connsiteY187" fmla="*/ 771073 h 1016771"/>
                <a:gd name="connsiteX188" fmla="*/ 349866 w 761692"/>
                <a:gd name="connsiteY188" fmla="*/ 752425 h 1016771"/>
                <a:gd name="connsiteX189" fmla="*/ 353257 w 761692"/>
                <a:gd name="connsiteY189" fmla="*/ 743948 h 1016771"/>
                <a:gd name="connsiteX190" fmla="*/ 354952 w 761692"/>
                <a:gd name="connsiteY190" fmla="*/ 730385 h 1016771"/>
                <a:gd name="connsiteX191" fmla="*/ 353257 w 761692"/>
                <a:gd name="connsiteY191" fmla="*/ 713432 h 1016771"/>
                <a:gd name="connsiteX192" fmla="*/ 346476 w 761692"/>
                <a:gd name="connsiteY192" fmla="*/ 701565 h 1016771"/>
                <a:gd name="connsiteX193" fmla="*/ 332913 w 761692"/>
                <a:gd name="connsiteY193" fmla="*/ 689697 h 1016771"/>
                <a:gd name="connsiteX194" fmla="*/ 324436 w 761692"/>
                <a:gd name="connsiteY194" fmla="*/ 681221 h 1016771"/>
                <a:gd name="connsiteX195" fmla="*/ 314264 w 761692"/>
                <a:gd name="connsiteY195" fmla="*/ 676135 h 1016771"/>
                <a:gd name="connsiteX196" fmla="*/ 293920 w 761692"/>
                <a:gd name="connsiteY196" fmla="*/ 669354 h 1016771"/>
                <a:gd name="connsiteX197" fmla="*/ 282053 w 761692"/>
                <a:gd name="connsiteY197" fmla="*/ 667658 h 1016771"/>
                <a:gd name="connsiteX198" fmla="*/ 266795 w 761692"/>
                <a:gd name="connsiteY198" fmla="*/ 672744 h 1016771"/>
                <a:gd name="connsiteX199" fmla="*/ 265100 w 761692"/>
                <a:gd name="connsiteY199" fmla="*/ 672744 h 1016771"/>
                <a:gd name="connsiteX200" fmla="*/ 263404 w 761692"/>
                <a:gd name="connsiteY200" fmla="*/ 671049 h 1016771"/>
                <a:gd name="connsiteX201" fmla="*/ 260014 w 761692"/>
                <a:gd name="connsiteY201" fmla="*/ 671049 h 1016771"/>
                <a:gd name="connsiteX202" fmla="*/ 258318 w 761692"/>
                <a:gd name="connsiteY202" fmla="*/ 671049 h 1016771"/>
                <a:gd name="connsiteX203" fmla="*/ 253232 w 761692"/>
                <a:gd name="connsiteY203" fmla="*/ 671049 h 1016771"/>
                <a:gd name="connsiteX204" fmla="*/ 248146 w 761692"/>
                <a:gd name="connsiteY204" fmla="*/ 672744 h 1016771"/>
                <a:gd name="connsiteX205" fmla="*/ 248146 w 761692"/>
                <a:gd name="connsiteY205" fmla="*/ 674440 h 1016771"/>
                <a:gd name="connsiteX206" fmla="*/ 246451 w 761692"/>
                <a:gd name="connsiteY206" fmla="*/ 674440 h 1016771"/>
                <a:gd name="connsiteX207" fmla="*/ 236279 w 761692"/>
                <a:gd name="connsiteY207" fmla="*/ 679526 h 1016771"/>
                <a:gd name="connsiteX208" fmla="*/ 226107 w 761692"/>
                <a:gd name="connsiteY208" fmla="*/ 684612 h 1016771"/>
                <a:gd name="connsiteX209" fmla="*/ 217630 w 761692"/>
                <a:gd name="connsiteY209" fmla="*/ 684612 h 1016771"/>
                <a:gd name="connsiteX210" fmla="*/ 207458 w 761692"/>
                <a:gd name="connsiteY210" fmla="*/ 693088 h 1016771"/>
                <a:gd name="connsiteX211" fmla="*/ 198982 w 761692"/>
                <a:gd name="connsiteY211" fmla="*/ 694783 h 1016771"/>
                <a:gd name="connsiteX212" fmla="*/ 192200 w 761692"/>
                <a:gd name="connsiteY212" fmla="*/ 699869 h 1016771"/>
                <a:gd name="connsiteX213" fmla="*/ 178638 w 761692"/>
                <a:gd name="connsiteY213" fmla="*/ 706651 h 1016771"/>
                <a:gd name="connsiteX214" fmla="*/ 163380 w 761692"/>
                <a:gd name="connsiteY214" fmla="*/ 710041 h 1016771"/>
                <a:gd name="connsiteX215" fmla="*/ 141340 w 761692"/>
                <a:gd name="connsiteY215" fmla="*/ 710041 h 1016771"/>
                <a:gd name="connsiteX216" fmla="*/ 134559 w 761692"/>
                <a:gd name="connsiteY216" fmla="*/ 716823 h 1016771"/>
                <a:gd name="connsiteX217" fmla="*/ 127778 w 761692"/>
                <a:gd name="connsiteY217" fmla="*/ 718518 h 1016771"/>
                <a:gd name="connsiteX218" fmla="*/ 120996 w 761692"/>
                <a:gd name="connsiteY218" fmla="*/ 725299 h 1016771"/>
                <a:gd name="connsiteX219" fmla="*/ 111172 w 761692"/>
                <a:gd name="connsiteY219" fmla="*/ 733720 h 1016771"/>
                <a:gd name="connsiteX220" fmla="*/ 106283 w 761692"/>
                <a:gd name="connsiteY220" fmla="*/ 729808 h 1016771"/>
                <a:gd name="connsiteX221" fmla="*/ 92112 w 761692"/>
                <a:gd name="connsiteY221" fmla="*/ 724494 h 1016771"/>
                <a:gd name="connsiteX222" fmla="*/ 77941 w 761692"/>
                <a:gd name="connsiteY222" fmla="*/ 726265 h 1016771"/>
                <a:gd name="connsiteX223" fmla="*/ 70855 w 761692"/>
                <a:gd name="connsiteY223" fmla="*/ 719180 h 1016771"/>
                <a:gd name="connsiteX224" fmla="*/ 70855 w 761692"/>
                <a:gd name="connsiteY224" fmla="*/ 699695 h 1016771"/>
                <a:gd name="connsiteX225" fmla="*/ 81483 w 761692"/>
                <a:gd name="connsiteY225" fmla="*/ 685524 h 1016771"/>
                <a:gd name="connsiteX226" fmla="*/ 85026 w 761692"/>
                <a:gd name="connsiteY226" fmla="*/ 673124 h 1016771"/>
                <a:gd name="connsiteX227" fmla="*/ 86797 w 761692"/>
                <a:gd name="connsiteY227" fmla="*/ 660724 h 1016771"/>
                <a:gd name="connsiteX228" fmla="*/ 97426 w 761692"/>
                <a:gd name="connsiteY228" fmla="*/ 650096 h 1016771"/>
                <a:gd name="connsiteX229" fmla="*/ 102740 w 761692"/>
                <a:gd name="connsiteY229" fmla="*/ 635925 h 1016771"/>
                <a:gd name="connsiteX230" fmla="*/ 113368 w 761692"/>
                <a:gd name="connsiteY230" fmla="*/ 625297 h 1016771"/>
                <a:gd name="connsiteX231" fmla="*/ 115139 w 761692"/>
                <a:gd name="connsiteY231" fmla="*/ 612897 h 1016771"/>
                <a:gd name="connsiteX232" fmla="*/ 127539 w 761692"/>
                <a:gd name="connsiteY232" fmla="*/ 609354 h 1016771"/>
                <a:gd name="connsiteX233" fmla="*/ 136396 w 761692"/>
                <a:gd name="connsiteY233" fmla="*/ 604040 h 1016771"/>
                <a:gd name="connsiteX234" fmla="*/ 132853 w 761692"/>
                <a:gd name="connsiteY234" fmla="*/ 593412 h 1016771"/>
                <a:gd name="connsiteX235" fmla="*/ 134625 w 761692"/>
                <a:gd name="connsiteY235" fmla="*/ 584555 h 1016771"/>
                <a:gd name="connsiteX236" fmla="*/ 131082 w 761692"/>
                <a:gd name="connsiteY236" fmla="*/ 575698 h 1016771"/>
                <a:gd name="connsiteX237" fmla="*/ 120454 w 761692"/>
                <a:gd name="connsiteY237" fmla="*/ 568613 h 1016771"/>
                <a:gd name="connsiteX238" fmla="*/ 125768 w 761692"/>
                <a:gd name="connsiteY238" fmla="*/ 552670 h 1016771"/>
                <a:gd name="connsiteX239" fmla="*/ 118682 w 761692"/>
                <a:gd name="connsiteY239" fmla="*/ 543813 h 1016771"/>
                <a:gd name="connsiteX240" fmla="*/ 90340 w 761692"/>
                <a:gd name="connsiteY240" fmla="*/ 543813 h 1016771"/>
                <a:gd name="connsiteX241" fmla="*/ 86797 w 761692"/>
                <a:gd name="connsiteY241" fmla="*/ 542042 h 1016771"/>
                <a:gd name="connsiteX242" fmla="*/ 83255 w 761692"/>
                <a:gd name="connsiteY242" fmla="*/ 542042 h 1016771"/>
                <a:gd name="connsiteX243" fmla="*/ 81483 w 761692"/>
                <a:gd name="connsiteY243" fmla="*/ 540271 h 1016771"/>
                <a:gd name="connsiteX244" fmla="*/ 81483 w 761692"/>
                <a:gd name="connsiteY244" fmla="*/ 536728 h 1016771"/>
                <a:gd name="connsiteX245" fmla="*/ 79712 w 761692"/>
                <a:gd name="connsiteY245" fmla="*/ 531414 h 1016771"/>
                <a:gd name="connsiteX246" fmla="*/ 77941 w 761692"/>
                <a:gd name="connsiteY246" fmla="*/ 529642 h 1016771"/>
                <a:gd name="connsiteX247" fmla="*/ 70855 w 761692"/>
                <a:gd name="connsiteY247" fmla="*/ 527871 h 1016771"/>
                <a:gd name="connsiteX248" fmla="*/ 60227 w 761692"/>
                <a:gd name="connsiteY248" fmla="*/ 536728 h 1016771"/>
                <a:gd name="connsiteX249" fmla="*/ 47827 w 761692"/>
                <a:gd name="connsiteY249" fmla="*/ 526100 h 1016771"/>
                <a:gd name="connsiteX250" fmla="*/ 42513 w 761692"/>
                <a:gd name="connsiteY250" fmla="*/ 515471 h 1016771"/>
                <a:gd name="connsiteX251" fmla="*/ 33656 w 761692"/>
                <a:gd name="connsiteY251" fmla="*/ 506614 h 1016771"/>
                <a:gd name="connsiteX252" fmla="*/ 31885 w 761692"/>
                <a:gd name="connsiteY252" fmla="*/ 490672 h 1016771"/>
                <a:gd name="connsiteX253" fmla="*/ 26571 w 761692"/>
                <a:gd name="connsiteY253" fmla="*/ 476501 h 1016771"/>
                <a:gd name="connsiteX254" fmla="*/ 24799 w 761692"/>
                <a:gd name="connsiteY254" fmla="*/ 471187 h 1016771"/>
                <a:gd name="connsiteX255" fmla="*/ 12400 w 761692"/>
                <a:gd name="connsiteY255" fmla="*/ 472958 h 1016771"/>
                <a:gd name="connsiteX256" fmla="*/ 7086 w 761692"/>
                <a:gd name="connsiteY256" fmla="*/ 464101 h 1016771"/>
                <a:gd name="connsiteX257" fmla="*/ 8857 w 761692"/>
                <a:gd name="connsiteY257" fmla="*/ 446388 h 1016771"/>
                <a:gd name="connsiteX258" fmla="*/ 3543 w 761692"/>
                <a:gd name="connsiteY258" fmla="*/ 435759 h 1016771"/>
                <a:gd name="connsiteX259" fmla="*/ 5314 w 761692"/>
                <a:gd name="connsiteY259" fmla="*/ 412731 h 1016771"/>
                <a:gd name="connsiteX260" fmla="*/ 0 w 761692"/>
                <a:gd name="connsiteY260" fmla="*/ 396789 h 1016771"/>
                <a:gd name="connsiteX261" fmla="*/ 3543 w 761692"/>
                <a:gd name="connsiteY261" fmla="*/ 384389 h 1016771"/>
                <a:gd name="connsiteX262" fmla="*/ 14171 w 761692"/>
                <a:gd name="connsiteY262" fmla="*/ 380846 h 1016771"/>
                <a:gd name="connsiteX263" fmla="*/ 24799 w 761692"/>
                <a:gd name="connsiteY263" fmla="*/ 364904 h 1016771"/>
                <a:gd name="connsiteX264" fmla="*/ 30113 w 761692"/>
                <a:gd name="connsiteY264" fmla="*/ 350733 h 1016771"/>
                <a:gd name="connsiteX265" fmla="*/ 35428 w 761692"/>
                <a:gd name="connsiteY265" fmla="*/ 341876 h 1016771"/>
                <a:gd name="connsiteX266" fmla="*/ 42513 w 761692"/>
                <a:gd name="connsiteY266" fmla="*/ 327705 h 1016771"/>
                <a:gd name="connsiteX267" fmla="*/ 42513 w 761692"/>
                <a:gd name="connsiteY267" fmla="*/ 315305 h 1016771"/>
                <a:gd name="connsiteX268" fmla="*/ 56684 w 761692"/>
                <a:gd name="connsiteY268" fmla="*/ 309991 h 1016771"/>
                <a:gd name="connsiteX269" fmla="*/ 60227 w 761692"/>
                <a:gd name="connsiteY269" fmla="*/ 309991 h 1016771"/>
                <a:gd name="connsiteX270" fmla="*/ 61998 w 761692"/>
                <a:gd name="connsiteY270" fmla="*/ 311763 h 1016771"/>
                <a:gd name="connsiteX271" fmla="*/ 67312 w 761692"/>
                <a:gd name="connsiteY271" fmla="*/ 311763 h 1016771"/>
                <a:gd name="connsiteX272" fmla="*/ 67312 w 761692"/>
                <a:gd name="connsiteY272" fmla="*/ 309991 h 1016771"/>
                <a:gd name="connsiteX273" fmla="*/ 67312 w 761692"/>
                <a:gd name="connsiteY273" fmla="*/ 308220 h 1016771"/>
                <a:gd name="connsiteX274" fmla="*/ 69084 w 761692"/>
                <a:gd name="connsiteY274" fmla="*/ 302906 h 1016771"/>
                <a:gd name="connsiteX275" fmla="*/ 70855 w 761692"/>
                <a:gd name="connsiteY275" fmla="*/ 301134 h 1016771"/>
                <a:gd name="connsiteX276" fmla="*/ 70855 w 761692"/>
                <a:gd name="connsiteY276" fmla="*/ 299363 h 1016771"/>
                <a:gd name="connsiteX277" fmla="*/ 77941 w 761692"/>
                <a:gd name="connsiteY277" fmla="*/ 295820 h 1016771"/>
                <a:gd name="connsiteX278" fmla="*/ 85026 w 761692"/>
                <a:gd name="connsiteY278" fmla="*/ 295820 h 1016771"/>
                <a:gd name="connsiteX279" fmla="*/ 93883 w 761692"/>
                <a:gd name="connsiteY279" fmla="*/ 297592 h 1016771"/>
                <a:gd name="connsiteX280" fmla="*/ 100968 w 761692"/>
                <a:gd name="connsiteY280" fmla="*/ 288735 h 1016771"/>
                <a:gd name="connsiteX281" fmla="*/ 97426 w 761692"/>
                <a:gd name="connsiteY281" fmla="*/ 279878 h 1016771"/>
                <a:gd name="connsiteX282" fmla="*/ 85026 w 761692"/>
                <a:gd name="connsiteY282" fmla="*/ 276335 h 1016771"/>
                <a:gd name="connsiteX283" fmla="*/ 76169 w 761692"/>
                <a:gd name="connsiteY283" fmla="*/ 271021 h 1016771"/>
                <a:gd name="connsiteX284" fmla="*/ 76169 w 761692"/>
                <a:gd name="connsiteY284" fmla="*/ 262164 h 1016771"/>
                <a:gd name="connsiteX285" fmla="*/ 81483 w 761692"/>
                <a:gd name="connsiteY285" fmla="*/ 251536 h 1016771"/>
                <a:gd name="connsiteX286" fmla="*/ 86797 w 761692"/>
                <a:gd name="connsiteY286" fmla="*/ 255079 h 1016771"/>
                <a:gd name="connsiteX287" fmla="*/ 104511 w 761692"/>
                <a:gd name="connsiteY287" fmla="*/ 262164 h 1016771"/>
                <a:gd name="connsiteX288" fmla="*/ 116911 w 761692"/>
                <a:gd name="connsiteY288" fmla="*/ 265707 h 1016771"/>
                <a:gd name="connsiteX289" fmla="*/ 132853 w 761692"/>
                <a:gd name="connsiteY289" fmla="*/ 269250 h 1016771"/>
                <a:gd name="connsiteX290" fmla="*/ 138167 w 761692"/>
                <a:gd name="connsiteY290" fmla="*/ 265707 h 1016771"/>
                <a:gd name="connsiteX291" fmla="*/ 150567 w 761692"/>
                <a:gd name="connsiteY291" fmla="*/ 255079 h 1016771"/>
                <a:gd name="connsiteX292" fmla="*/ 166509 w 761692"/>
                <a:gd name="connsiteY292" fmla="*/ 255079 h 1016771"/>
                <a:gd name="connsiteX293" fmla="*/ 166509 w 761692"/>
                <a:gd name="connsiteY293" fmla="*/ 265707 h 1016771"/>
                <a:gd name="connsiteX294" fmla="*/ 177138 w 761692"/>
                <a:gd name="connsiteY294" fmla="*/ 272792 h 1016771"/>
                <a:gd name="connsiteX295" fmla="*/ 194851 w 761692"/>
                <a:gd name="connsiteY295" fmla="*/ 276335 h 1016771"/>
                <a:gd name="connsiteX296" fmla="*/ 209022 w 761692"/>
                <a:gd name="connsiteY296" fmla="*/ 279878 h 1016771"/>
                <a:gd name="connsiteX297" fmla="*/ 221422 w 761692"/>
                <a:gd name="connsiteY297" fmla="*/ 276335 h 1016771"/>
                <a:gd name="connsiteX298" fmla="*/ 226736 w 761692"/>
                <a:gd name="connsiteY298" fmla="*/ 269250 h 1016771"/>
                <a:gd name="connsiteX299" fmla="*/ 226736 w 761692"/>
                <a:gd name="connsiteY299" fmla="*/ 251536 h 1016771"/>
                <a:gd name="connsiteX300" fmla="*/ 224965 w 761692"/>
                <a:gd name="connsiteY300" fmla="*/ 239136 h 1016771"/>
                <a:gd name="connsiteX301" fmla="*/ 214337 w 761692"/>
                <a:gd name="connsiteY301" fmla="*/ 230279 h 1016771"/>
                <a:gd name="connsiteX302" fmla="*/ 210794 w 761692"/>
                <a:gd name="connsiteY302" fmla="*/ 217880 h 1016771"/>
                <a:gd name="connsiteX303" fmla="*/ 221422 w 761692"/>
                <a:gd name="connsiteY303" fmla="*/ 207251 h 1016771"/>
                <a:gd name="connsiteX304" fmla="*/ 235593 w 761692"/>
                <a:gd name="connsiteY304" fmla="*/ 214337 h 1016771"/>
                <a:gd name="connsiteX305" fmla="*/ 246221 w 761692"/>
                <a:gd name="connsiteY305" fmla="*/ 219651 h 1016771"/>
                <a:gd name="connsiteX306" fmla="*/ 253307 w 761692"/>
                <a:gd name="connsiteY306" fmla="*/ 221422 h 1016771"/>
                <a:gd name="connsiteX307" fmla="*/ 262164 w 761692"/>
                <a:gd name="connsiteY307" fmla="*/ 210794 h 1016771"/>
                <a:gd name="connsiteX308" fmla="*/ 263935 w 761692"/>
                <a:gd name="connsiteY308" fmla="*/ 201937 h 1016771"/>
                <a:gd name="connsiteX309" fmla="*/ 274563 w 761692"/>
                <a:gd name="connsiteY309" fmla="*/ 189538 h 1016771"/>
                <a:gd name="connsiteX310" fmla="*/ 283420 w 761692"/>
                <a:gd name="connsiteY310" fmla="*/ 178909 h 1016771"/>
                <a:gd name="connsiteX311" fmla="*/ 286963 w 761692"/>
                <a:gd name="connsiteY311" fmla="*/ 173595 h 1016771"/>
                <a:gd name="connsiteX312" fmla="*/ 311762 w 761692"/>
                <a:gd name="connsiteY312" fmla="*/ 168281 h 1016771"/>
                <a:gd name="connsiteX313" fmla="*/ 325933 w 761692"/>
                <a:gd name="connsiteY313" fmla="*/ 164738 h 1016771"/>
                <a:gd name="connsiteX314" fmla="*/ 336562 w 761692"/>
                <a:gd name="connsiteY314" fmla="*/ 159424 h 1016771"/>
                <a:gd name="connsiteX315" fmla="*/ 348961 w 761692"/>
                <a:gd name="connsiteY315" fmla="*/ 145253 h 1016771"/>
                <a:gd name="connsiteX316" fmla="*/ 359589 w 761692"/>
                <a:gd name="connsiteY316" fmla="*/ 143482 h 1016771"/>
                <a:gd name="connsiteX317" fmla="*/ 371989 w 761692"/>
                <a:gd name="connsiteY317" fmla="*/ 143482 h 1016771"/>
                <a:gd name="connsiteX318" fmla="*/ 391474 w 761692"/>
                <a:gd name="connsiteY318" fmla="*/ 143482 h 1016771"/>
                <a:gd name="connsiteX319" fmla="*/ 396788 w 761692"/>
                <a:gd name="connsiteY319" fmla="*/ 141710 h 1016771"/>
                <a:gd name="connsiteX320" fmla="*/ 403874 w 761692"/>
                <a:gd name="connsiteY320" fmla="*/ 134625 h 1016771"/>
                <a:gd name="connsiteX321" fmla="*/ 409188 w 761692"/>
                <a:gd name="connsiteY321" fmla="*/ 129311 h 1016771"/>
                <a:gd name="connsiteX322" fmla="*/ 409188 w 761692"/>
                <a:gd name="connsiteY322" fmla="*/ 123997 h 1016771"/>
                <a:gd name="connsiteX323" fmla="*/ 414502 w 761692"/>
                <a:gd name="connsiteY323" fmla="*/ 115140 h 1016771"/>
                <a:gd name="connsiteX324" fmla="*/ 428673 w 761692"/>
                <a:gd name="connsiteY324" fmla="*/ 115140 h 1016771"/>
                <a:gd name="connsiteX325" fmla="*/ 432216 w 761692"/>
                <a:gd name="connsiteY325" fmla="*/ 109826 h 1016771"/>
                <a:gd name="connsiteX326" fmla="*/ 437530 w 761692"/>
                <a:gd name="connsiteY326" fmla="*/ 100969 h 1016771"/>
                <a:gd name="connsiteX327" fmla="*/ 448158 w 761692"/>
                <a:gd name="connsiteY327" fmla="*/ 99197 h 1016771"/>
                <a:gd name="connsiteX328" fmla="*/ 460558 w 761692"/>
                <a:gd name="connsiteY328" fmla="*/ 97426 h 1016771"/>
                <a:gd name="connsiteX329" fmla="*/ 472958 w 761692"/>
                <a:gd name="connsiteY329" fmla="*/ 93883 h 1016771"/>
                <a:gd name="connsiteX330" fmla="*/ 492443 w 761692"/>
                <a:gd name="connsiteY330" fmla="*/ 93883 h 1016771"/>
                <a:gd name="connsiteX331" fmla="*/ 501300 w 761692"/>
                <a:gd name="connsiteY331" fmla="*/ 83255 h 1016771"/>
                <a:gd name="connsiteX332" fmla="*/ 517242 w 761692"/>
                <a:gd name="connsiteY332" fmla="*/ 81484 h 1016771"/>
                <a:gd name="connsiteX333" fmla="*/ 522556 w 761692"/>
                <a:gd name="connsiteY333" fmla="*/ 81484 h 1016771"/>
                <a:gd name="connsiteX334" fmla="*/ 522556 w 761692"/>
                <a:gd name="connsiteY334" fmla="*/ 60227 h 1016771"/>
                <a:gd name="connsiteX335" fmla="*/ 526099 w 761692"/>
                <a:gd name="connsiteY335" fmla="*/ 54913 h 1016771"/>
                <a:gd name="connsiteX336" fmla="*/ 529642 w 761692"/>
                <a:gd name="connsiteY336" fmla="*/ 46056 h 1016771"/>
                <a:gd name="connsiteX337" fmla="*/ 538499 w 761692"/>
                <a:gd name="connsiteY337" fmla="*/ 40742 h 1016771"/>
                <a:gd name="connsiteX338" fmla="*/ 540270 w 761692"/>
                <a:gd name="connsiteY338" fmla="*/ 30114 h 1016771"/>
                <a:gd name="connsiteX339" fmla="*/ 536727 w 761692"/>
                <a:gd name="connsiteY339" fmla="*/ 19485 h 1016771"/>
                <a:gd name="connsiteX340" fmla="*/ 543813 w 761692"/>
                <a:gd name="connsiteY340" fmla="*/ 5314 h 1016771"/>
                <a:gd name="connsiteX341" fmla="*/ 554441 w 761692"/>
                <a:gd name="connsiteY341" fmla="*/ 0 h 1016771"/>
                <a:gd name="connsiteX0" fmla="*/ 283748 w 761692"/>
                <a:gd name="connsiteY0" fmla="*/ 901613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6963 w 761692"/>
                <a:gd name="connsiteY5" fmla="*/ 910489 h 1016771"/>
                <a:gd name="connsiteX6" fmla="*/ 283420 w 761692"/>
                <a:gd name="connsiteY6" fmla="*/ 915803 h 1016771"/>
                <a:gd name="connsiteX7" fmla="*/ 271021 w 761692"/>
                <a:gd name="connsiteY7" fmla="*/ 912260 h 1016771"/>
                <a:gd name="connsiteX8" fmla="*/ 270666 w 761692"/>
                <a:gd name="connsiteY8" fmla="*/ 911196 h 1016771"/>
                <a:gd name="connsiteX9" fmla="*/ 278662 w 761692"/>
                <a:gd name="connsiteY9" fmla="*/ 913481 h 1016771"/>
                <a:gd name="connsiteX10" fmla="*/ 283748 w 761692"/>
                <a:gd name="connsiteY10" fmla="*/ 901613 h 1016771"/>
                <a:gd name="connsiteX11" fmla="*/ 222919 w 761692"/>
                <a:gd name="connsiteY11" fmla="*/ 879608 h 1016771"/>
                <a:gd name="connsiteX12" fmla="*/ 243060 w 761692"/>
                <a:gd name="connsiteY12" fmla="*/ 882965 h 1016771"/>
                <a:gd name="connsiteX13" fmla="*/ 243990 w 761692"/>
                <a:gd name="connsiteY13" fmla="*/ 883546 h 1016771"/>
                <a:gd name="connsiteX14" fmla="*/ 224965 w 761692"/>
                <a:gd name="connsiteY14" fmla="*/ 880375 h 1016771"/>
                <a:gd name="connsiteX15" fmla="*/ 222919 w 761692"/>
                <a:gd name="connsiteY15" fmla="*/ 879608 h 1016771"/>
                <a:gd name="connsiteX16" fmla="*/ 159250 w 761692"/>
                <a:gd name="connsiteY16" fmla="*/ 829179 h 1016771"/>
                <a:gd name="connsiteX17" fmla="*/ 159989 w 761692"/>
                <a:gd name="connsiteY17" fmla="*/ 830410 h 1016771"/>
                <a:gd name="connsiteX18" fmla="*/ 151512 w 761692"/>
                <a:gd name="connsiteY18" fmla="*/ 838886 h 1016771"/>
                <a:gd name="connsiteX19" fmla="*/ 149817 w 761692"/>
                <a:gd name="connsiteY19" fmla="*/ 840582 h 1016771"/>
                <a:gd name="connsiteX20" fmla="*/ 148122 w 761692"/>
                <a:gd name="connsiteY20" fmla="*/ 842277 h 1016771"/>
                <a:gd name="connsiteX21" fmla="*/ 146426 w 761692"/>
                <a:gd name="connsiteY21" fmla="*/ 843972 h 1016771"/>
                <a:gd name="connsiteX22" fmla="*/ 141340 w 761692"/>
                <a:gd name="connsiteY22" fmla="*/ 849058 h 1016771"/>
                <a:gd name="connsiteX23" fmla="*/ 141340 w 761692"/>
                <a:gd name="connsiteY23" fmla="*/ 850754 h 1016771"/>
                <a:gd name="connsiteX24" fmla="*/ 139645 w 761692"/>
                <a:gd name="connsiteY24" fmla="*/ 852449 h 1016771"/>
                <a:gd name="connsiteX25" fmla="*/ 139645 w 761692"/>
                <a:gd name="connsiteY25" fmla="*/ 860925 h 1016771"/>
                <a:gd name="connsiteX26" fmla="*/ 148122 w 761692"/>
                <a:gd name="connsiteY26" fmla="*/ 867707 h 1016771"/>
                <a:gd name="connsiteX27" fmla="*/ 158294 w 761692"/>
                <a:gd name="connsiteY27" fmla="*/ 879574 h 1016771"/>
                <a:gd name="connsiteX28" fmla="*/ 175247 w 761692"/>
                <a:gd name="connsiteY28" fmla="*/ 889746 h 1016771"/>
                <a:gd name="connsiteX29" fmla="*/ 188810 w 761692"/>
                <a:gd name="connsiteY29" fmla="*/ 893137 h 1016771"/>
                <a:gd name="connsiteX30" fmla="*/ 195591 w 761692"/>
                <a:gd name="connsiteY30" fmla="*/ 893137 h 1016771"/>
                <a:gd name="connsiteX31" fmla="*/ 202372 w 761692"/>
                <a:gd name="connsiteY31" fmla="*/ 886355 h 1016771"/>
                <a:gd name="connsiteX32" fmla="*/ 200677 w 761692"/>
                <a:gd name="connsiteY32" fmla="*/ 877879 h 1016771"/>
                <a:gd name="connsiteX33" fmla="*/ 209154 w 761692"/>
                <a:gd name="connsiteY33" fmla="*/ 874488 h 1016771"/>
                <a:gd name="connsiteX34" fmla="*/ 210740 w 761692"/>
                <a:gd name="connsiteY34" fmla="*/ 875083 h 1016771"/>
                <a:gd name="connsiteX35" fmla="*/ 201937 w 761692"/>
                <a:gd name="connsiteY35" fmla="*/ 878604 h 1016771"/>
                <a:gd name="connsiteX36" fmla="*/ 203708 w 761692"/>
                <a:gd name="connsiteY36" fmla="*/ 887461 h 1016771"/>
                <a:gd name="connsiteX37" fmla="*/ 196623 w 761692"/>
                <a:gd name="connsiteY37" fmla="*/ 894546 h 1016771"/>
                <a:gd name="connsiteX38" fmla="*/ 189537 w 761692"/>
                <a:gd name="connsiteY38" fmla="*/ 894546 h 1016771"/>
                <a:gd name="connsiteX39" fmla="*/ 175366 w 761692"/>
                <a:gd name="connsiteY39" fmla="*/ 891003 h 1016771"/>
                <a:gd name="connsiteX40" fmla="*/ 157653 w 761692"/>
                <a:gd name="connsiteY40" fmla="*/ 880375 h 1016771"/>
                <a:gd name="connsiteX41" fmla="*/ 147024 w 761692"/>
                <a:gd name="connsiteY41" fmla="*/ 867975 h 1016771"/>
                <a:gd name="connsiteX42" fmla="*/ 138167 w 761692"/>
                <a:gd name="connsiteY42" fmla="*/ 860890 h 1016771"/>
                <a:gd name="connsiteX43" fmla="*/ 138167 w 761692"/>
                <a:gd name="connsiteY43" fmla="*/ 852033 h 1016771"/>
                <a:gd name="connsiteX44" fmla="*/ 139939 w 761692"/>
                <a:gd name="connsiteY44" fmla="*/ 850262 h 1016771"/>
                <a:gd name="connsiteX45" fmla="*/ 139939 w 761692"/>
                <a:gd name="connsiteY45" fmla="*/ 848490 h 1016771"/>
                <a:gd name="connsiteX46" fmla="*/ 145253 w 761692"/>
                <a:gd name="connsiteY46" fmla="*/ 843176 h 1016771"/>
                <a:gd name="connsiteX47" fmla="*/ 147024 w 761692"/>
                <a:gd name="connsiteY47" fmla="*/ 841405 h 1016771"/>
                <a:gd name="connsiteX48" fmla="*/ 148796 w 761692"/>
                <a:gd name="connsiteY48" fmla="*/ 839633 h 1016771"/>
                <a:gd name="connsiteX49" fmla="*/ 150567 w 761692"/>
                <a:gd name="connsiteY49" fmla="*/ 837862 h 1016771"/>
                <a:gd name="connsiteX50" fmla="*/ 159250 w 761692"/>
                <a:gd name="connsiteY50" fmla="*/ 829179 h 1016771"/>
                <a:gd name="connsiteX51" fmla="*/ 116476 w 761692"/>
                <a:gd name="connsiteY51" fmla="*/ 741349 h 1016771"/>
                <a:gd name="connsiteX52" fmla="*/ 117606 w 761692"/>
                <a:gd name="connsiteY52" fmla="*/ 742253 h 1016771"/>
                <a:gd name="connsiteX53" fmla="*/ 122692 w 761692"/>
                <a:gd name="connsiteY53" fmla="*/ 759206 h 1016771"/>
                <a:gd name="connsiteX54" fmla="*/ 126082 w 761692"/>
                <a:gd name="connsiteY54" fmla="*/ 771073 h 1016771"/>
                <a:gd name="connsiteX55" fmla="*/ 129473 w 761692"/>
                <a:gd name="connsiteY55" fmla="*/ 782940 h 1016771"/>
                <a:gd name="connsiteX56" fmla="*/ 132864 w 761692"/>
                <a:gd name="connsiteY56" fmla="*/ 793112 h 1016771"/>
                <a:gd name="connsiteX57" fmla="*/ 136254 w 761692"/>
                <a:gd name="connsiteY57" fmla="*/ 810066 h 1016771"/>
                <a:gd name="connsiteX58" fmla="*/ 139058 w 761692"/>
                <a:gd name="connsiteY58" fmla="*/ 818476 h 1016771"/>
                <a:gd name="connsiteX59" fmla="*/ 138167 w 761692"/>
                <a:gd name="connsiteY59" fmla="*/ 818377 h 1016771"/>
                <a:gd name="connsiteX60" fmla="*/ 134625 w 761692"/>
                <a:gd name="connsiteY60" fmla="*/ 807749 h 1016771"/>
                <a:gd name="connsiteX61" fmla="*/ 131082 w 761692"/>
                <a:gd name="connsiteY61" fmla="*/ 790035 h 1016771"/>
                <a:gd name="connsiteX62" fmla="*/ 127539 w 761692"/>
                <a:gd name="connsiteY62" fmla="*/ 779407 h 1016771"/>
                <a:gd name="connsiteX63" fmla="*/ 123996 w 761692"/>
                <a:gd name="connsiteY63" fmla="*/ 767007 h 1016771"/>
                <a:gd name="connsiteX64" fmla="*/ 120454 w 761692"/>
                <a:gd name="connsiteY64" fmla="*/ 754607 h 1016771"/>
                <a:gd name="connsiteX65" fmla="*/ 116476 w 761692"/>
                <a:gd name="connsiteY65" fmla="*/ 741349 h 1016771"/>
                <a:gd name="connsiteX66" fmla="*/ 554441 w 761692"/>
                <a:gd name="connsiteY66" fmla="*/ 0 h 1016771"/>
                <a:gd name="connsiteX67" fmla="*/ 570383 w 761692"/>
                <a:gd name="connsiteY67" fmla="*/ 3543 h 1016771"/>
                <a:gd name="connsiteX68" fmla="*/ 577469 w 761692"/>
                <a:gd name="connsiteY68" fmla="*/ 8857 h 1016771"/>
                <a:gd name="connsiteX69" fmla="*/ 582783 w 761692"/>
                <a:gd name="connsiteY69" fmla="*/ 17714 h 1016771"/>
                <a:gd name="connsiteX70" fmla="*/ 582783 w 761692"/>
                <a:gd name="connsiteY70" fmla="*/ 24799 h 1016771"/>
                <a:gd name="connsiteX71" fmla="*/ 588097 w 761692"/>
                <a:gd name="connsiteY71" fmla="*/ 33656 h 1016771"/>
                <a:gd name="connsiteX72" fmla="*/ 598725 w 761692"/>
                <a:gd name="connsiteY72" fmla="*/ 31885 h 1016771"/>
                <a:gd name="connsiteX73" fmla="*/ 612896 w 761692"/>
                <a:gd name="connsiteY73" fmla="*/ 37199 h 1016771"/>
                <a:gd name="connsiteX74" fmla="*/ 618211 w 761692"/>
                <a:gd name="connsiteY74" fmla="*/ 46056 h 1016771"/>
                <a:gd name="connsiteX75" fmla="*/ 619982 w 761692"/>
                <a:gd name="connsiteY75" fmla="*/ 54913 h 1016771"/>
                <a:gd name="connsiteX76" fmla="*/ 618211 w 761692"/>
                <a:gd name="connsiteY76" fmla="*/ 74398 h 1016771"/>
                <a:gd name="connsiteX77" fmla="*/ 616439 w 761692"/>
                <a:gd name="connsiteY77" fmla="*/ 85026 h 1016771"/>
                <a:gd name="connsiteX78" fmla="*/ 621753 w 761692"/>
                <a:gd name="connsiteY78" fmla="*/ 97426 h 1016771"/>
                <a:gd name="connsiteX79" fmla="*/ 637696 w 761692"/>
                <a:gd name="connsiteY79" fmla="*/ 113368 h 1016771"/>
                <a:gd name="connsiteX80" fmla="*/ 644781 w 761692"/>
                <a:gd name="connsiteY80" fmla="*/ 120454 h 1016771"/>
                <a:gd name="connsiteX81" fmla="*/ 650095 w 761692"/>
                <a:gd name="connsiteY81" fmla="*/ 136396 h 1016771"/>
                <a:gd name="connsiteX82" fmla="*/ 655409 w 761692"/>
                <a:gd name="connsiteY82" fmla="*/ 155881 h 1016771"/>
                <a:gd name="connsiteX83" fmla="*/ 662495 w 761692"/>
                <a:gd name="connsiteY83" fmla="*/ 171824 h 1016771"/>
                <a:gd name="connsiteX84" fmla="*/ 660724 w 761692"/>
                <a:gd name="connsiteY84" fmla="*/ 185995 h 1016771"/>
                <a:gd name="connsiteX85" fmla="*/ 635924 w 761692"/>
                <a:gd name="connsiteY85" fmla="*/ 194852 h 1016771"/>
                <a:gd name="connsiteX86" fmla="*/ 619982 w 761692"/>
                <a:gd name="connsiteY86" fmla="*/ 207251 h 1016771"/>
                <a:gd name="connsiteX87" fmla="*/ 614668 w 761692"/>
                <a:gd name="connsiteY87" fmla="*/ 223194 h 1016771"/>
                <a:gd name="connsiteX88" fmla="*/ 618211 w 761692"/>
                <a:gd name="connsiteY88" fmla="*/ 242679 h 1016771"/>
                <a:gd name="connsiteX89" fmla="*/ 612896 w 761692"/>
                <a:gd name="connsiteY89" fmla="*/ 256850 h 1016771"/>
                <a:gd name="connsiteX90" fmla="*/ 625296 w 761692"/>
                <a:gd name="connsiteY90" fmla="*/ 267478 h 1016771"/>
                <a:gd name="connsiteX91" fmla="*/ 641238 w 761692"/>
                <a:gd name="connsiteY91" fmla="*/ 269250 h 1016771"/>
                <a:gd name="connsiteX92" fmla="*/ 658952 w 761692"/>
                <a:gd name="connsiteY92" fmla="*/ 286963 h 1016771"/>
                <a:gd name="connsiteX93" fmla="*/ 653638 w 761692"/>
                <a:gd name="connsiteY93" fmla="*/ 309991 h 1016771"/>
                <a:gd name="connsiteX94" fmla="*/ 653638 w 761692"/>
                <a:gd name="connsiteY94" fmla="*/ 329476 h 1016771"/>
                <a:gd name="connsiteX95" fmla="*/ 643010 w 761692"/>
                <a:gd name="connsiteY95" fmla="*/ 338333 h 1016771"/>
                <a:gd name="connsiteX96" fmla="*/ 632382 w 761692"/>
                <a:gd name="connsiteY96" fmla="*/ 338333 h 1016771"/>
                <a:gd name="connsiteX97" fmla="*/ 618211 w 761692"/>
                <a:gd name="connsiteY97" fmla="*/ 357819 h 1016771"/>
                <a:gd name="connsiteX98" fmla="*/ 609354 w 761692"/>
                <a:gd name="connsiteY98" fmla="*/ 361361 h 1016771"/>
                <a:gd name="connsiteX99" fmla="*/ 596954 w 761692"/>
                <a:gd name="connsiteY99" fmla="*/ 363133 h 1016771"/>
                <a:gd name="connsiteX100" fmla="*/ 581012 w 761692"/>
                <a:gd name="connsiteY100" fmla="*/ 379075 h 1016771"/>
                <a:gd name="connsiteX101" fmla="*/ 589868 w 761692"/>
                <a:gd name="connsiteY101" fmla="*/ 393246 h 1016771"/>
                <a:gd name="connsiteX102" fmla="*/ 586326 w 761692"/>
                <a:gd name="connsiteY102" fmla="*/ 409189 h 1016771"/>
                <a:gd name="connsiteX103" fmla="*/ 570383 w 761692"/>
                <a:gd name="connsiteY103" fmla="*/ 398560 h 1016771"/>
                <a:gd name="connsiteX104" fmla="*/ 550898 w 761692"/>
                <a:gd name="connsiteY104" fmla="*/ 405646 h 1016771"/>
                <a:gd name="connsiteX105" fmla="*/ 531413 w 761692"/>
                <a:gd name="connsiteY105" fmla="*/ 425131 h 1016771"/>
                <a:gd name="connsiteX106" fmla="*/ 543813 w 761692"/>
                <a:gd name="connsiteY106" fmla="*/ 444616 h 1016771"/>
                <a:gd name="connsiteX107" fmla="*/ 557984 w 761692"/>
                <a:gd name="connsiteY107" fmla="*/ 462330 h 1016771"/>
                <a:gd name="connsiteX108" fmla="*/ 570383 w 761692"/>
                <a:gd name="connsiteY108" fmla="*/ 478272 h 1016771"/>
                <a:gd name="connsiteX109" fmla="*/ 579240 w 761692"/>
                <a:gd name="connsiteY109" fmla="*/ 485358 h 1016771"/>
                <a:gd name="connsiteX110" fmla="*/ 602268 w 761692"/>
                <a:gd name="connsiteY110" fmla="*/ 483586 h 1016771"/>
                <a:gd name="connsiteX111" fmla="*/ 623525 w 761692"/>
                <a:gd name="connsiteY111" fmla="*/ 474730 h 1016771"/>
                <a:gd name="connsiteX112" fmla="*/ 639467 w 761692"/>
                <a:gd name="connsiteY112" fmla="*/ 464101 h 1016771"/>
                <a:gd name="connsiteX113" fmla="*/ 662495 w 761692"/>
                <a:gd name="connsiteY113" fmla="*/ 464101 h 1016771"/>
                <a:gd name="connsiteX114" fmla="*/ 673123 w 761692"/>
                <a:gd name="connsiteY114" fmla="*/ 464101 h 1016771"/>
                <a:gd name="connsiteX115" fmla="*/ 681980 w 761692"/>
                <a:gd name="connsiteY115" fmla="*/ 467644 h 1016771"/>
                <a:gd name="connsiteX116" fmla="*/ 703237 w 761692"/>
                <a:gd name="connsiteY116" fmla="*/ 471187 h 1016771"/>
                <a:gd name="connsiteX117" fmla="*/ 708551 w 761692"/>
                <a:gd name="connsiteY117" fmla="*/ 474730 h 1016771"/>
                <a:gd name="connsiteX118" fmla="*/ 722722 w 761692"/>
                <a:gd name="connsiteY118" fmla="*/ 501300 h 1016771"/>
                <a:gd name="connsiteX119" fmla="*/ 724493 w 761692"/>
                <a:gd name="connsiteY119" fmla="*/ 522557 h 1016771"/>
                <a:gd name="connsiteX120" fmla="*/ 722722 w 761692"/>
                <a:gd name="connsiteY120" fmla="*/ 540271 h 1016771"/>
                <a:gd name="connsiteX121" fmla="*/ 735121 w 761692"/>
                <a:gd name="connsiteY121" fmla="*/ 552670 h 1016771"/>
                <a:gd name="connsiteX122" fmla="*/ 735121 w 761692"/>
                <a:gd name="connsiteY122" fmla="*/ 570384 h 1016771"/>
                <a:gd name="connsiteX123" fmla="*/ 751064 w 761692"/>
                <a:gd name="connsiteY123" fmla="*/ 581012 h 1016771"/>
                <a:gd name="connsiteX124" fmla="*/ 761692 w 761692"/>
                <a:gd name="connsiteY124" fmla="*/ 604040 h 1016771"/>
                <a:gd name="connsiteX125" fmla="*/ 747521 w 761692"/>
                <a:gd name="connsiteY125" fmla="*/ 616440 h 1016771"/>
                <a:gd name="connsiteX126" fmla="*/ 728036 w 761692"/>
                <a:gd name="connsiteY126" fmla="*/ 627068 h 1016771"/>
                <a:gd name="connsiteX127" fmla="*/ 726264 w 761692"/>
                <a:gd name="connsiteY127" fmla="*/ 650096 h 1016771"/>
                <a:gd name="connsiteX128" fmla="*/ 728036 w 761692"/>
                <a:gd name="connsiteY128" fmla="*/ 673124 h 1016771"/>
                <a:gd name="connsiteX129" fmla="*/ 742207 w 761692"/>
                <a:gd name="connsiteY129" fmla="*/ 689066 h 1016771"/>
                <a:gd name="connsiteX130" fmla="*/ 742207 w 761692"/>
                <a:gd name="connsiteY130" fmla="*/ 712094 h 1016771"/>
                <a:gd name="connsiteX131" fmla="*/ 740435 w 761692"/>
                <a:gd name="connsiteY131" fmla="*/ 735122 h 1016771"/>
                <a:gd name="connsiteX132" fmla="*/ 742207 w 761692"/>
                <a:gd name="connsiteY132" fmla="*/ 751065 h 1016771"/>
                <a:gd name="connsiteX133" fmla="*/ 747521 w 761692"/>
                <a:gd name="connsiteY133" fmla="*/ 768778 h 1016771"/>
                <a:gd name="connsiteX134" fmla="*/ 759921 w 761692"/>
                <a:gd name="connsiteY134" fmla="*/ 777635 h 1016771"/>
                <a:gd name="connsiteX135" fmla="*/ 758149 w 761692"/>
                <a:gd name="connsiteY135" fmla="*/ 802434 h 1016771"/>
                <a:gd name="connsiteX136" fmla="*/ 752835 w 761692"/>
                <a:gd name="connsiteY136" fmla="*/ 814834 h 1016771"/>
                <a:gd name="connsiteX137" fmla="*/ 743978 w 761692"/>
                <a:gd name="connsiteY137" fmla="*/ 827234 h 1016771"/>
                <a:gd name="connsiteX138" fmla="*/ 743978 w 761692"/>
                <a:gd name="connsiteY138" fmla="*/ 837862 h 1016771"/>
                <a:gd name="connsiteX139" fmla="*/ 747521 w 761692"/>
                <a:gd name="connsiteY139" fmla="*/ 853804 h 1016771"/>
                <a:gd name="connsiteX140" fmla="*/ 733350 w 761692"/>
                <a:gd name="connsiteY140" fmla="*/ 867975 h 1016771"/>
                <a:gd name="connsiteX141" fmla="*/ 724493 w 761692"/>
                <a:gd name="connsiteY141" fmla="*/ 880375 h 1016771"/>
                <a:gd name="connsiteX142" fmla="*/ 722722 w 761692"/>
                <a:gd name="connsiteY142" fmla="*/ 899860 h 1016771"/>
                <a:gd name="connsiteX143" fmla="*/ 722722 w 761692"/>
                <a:gd name="connsiteY143" fmla="*/ 919345 h 1016771"/>
                <a:gd name="connsiteX144" fmla="*/ 715636 w 761692"/>
                <a:gd name="connsiteY144" fmla="*/ 940602 h 1016771"/>
                <a:gd name="connsiteX145" fmla="*/ 708551 w 761692"/>
                <a:gd name="connsiteY145" fmla="*/ 954773 h 1016771"/>
                <a:gd name="connsiteX146" fmla="*/ 699694 w 761692"/>
                <a:gd name="connsiteY146" fmla="*/ 965401 h 1016771"/>
                <a:gd name="connsiteX147" fmla="*/ 692608 w 761692"/>
                <a:gd name="connsiteY147" fmla="*/ 984886 h 1016771"/>
                <a:gd name="connsiteX148" fmla="*/ 683751 w 761692"/>
                <a:gd name="connsiteY148" fmla="*/ 997286 h 1016771"/>
                <a:gd name="connsiteX149" fmla="*/ 673123 w 761692"/>
                <a:gd name="connsiteY149" fmla="*/ 1002600 h 1016771"/>
                <a:gd name="connsiteX150" fmla="*/ 662495 w 761692"/>
                <a:gd name="connsiteY150" fmla="*/ 1013228 h 1016771"/>
                <a:gd name="connsiteX151" fmla="*/ 644781 w 761692"/>
                <a:gd name="connsiteY151" fmla="*/ 1016771 h 1016771"/>
                <a:gd name="connsiteX152" fmla="*/ 635924 w 761692"/>
                <a:gd name="connsiteY152" fmla="*/ 1004372 h 1016771"/>
                <a:gd name="connsiteX153" fmla="*/ 623525 w 761692"/>
                <a:gd name="connsiteY153" fmla="*/ 997286 h 1016771"/>
                <a:gd name="connsiteX154" fmla="*/ 614668 w 761692"/>
                <a:gd name="connsiteY154" fmla="*/ 986658 h 1016771"/>
                <a:gd name="connsiteX155" fmla="*/ 593411 w 761692"/>
                <a:gd name="connsiteY155" fmla="*/ 970715 h 1016771"/>
                <a:gd name="connsiteX156" fmla="*/ 582783 w 761692"/>
                <a:gd name="connsiteY156" fmla="*/ 965401 h 1016771"/>
                <a:gd name="connsiteX157" fmla="*/ 531413 w 761692"/>
                <a:gd name="connsiteY157" fmla="*/ 965401 h 1016771"/>
                <a:gd name="connsiteX158" fmla="*/ 511928 w 761692"/>
                <a:gd name="connsiteY158" fmla="*/ 965401 h 1016771"/>
                <a:gd name="connsiteX159" fmla="*/ 492443 w 761692"/>
                <a:gd name="connsiteY159" fmla="*/ 963630 h 1016771"/>
                <a:gd name="connsiteX160" fmla="*/ 483586 w 761692"/>
                <a:gd name="connsiteY160" fmla="*/ 958316 h 1016771"/>
                <a:gd name="connsiteX161" fmla="*/ 469415 w 761692"/>
                <a:gd name="connsiteY161" fmla="*/ 954773 h 1016771"/>
                <a:gd name="connsiteX162" fmla="*/ 460558 w 761692"/>
                <a:gd name="connsiteY162" fmla="*/ 942373 h 1016771"/>
                <a:gd name="connsiteX163" fmla="*/ 446387 w 761692"/>
                <a:gd name="connsiteY163" fmla="*/ 935288 h 1016771"/>
                <a:gd name="connsiteX164" fmla="*/ 428673 w 761692"/>
                <a:gd name="connsiteY164" fmla="*/ 928202 h 1016771"/>
                <a:gd name="connsiteX165" fmla="*/ 418045 w 761692"/>
                <a:gd name="connsiteY165" fmla="*/ 917574 h 1016771"/>
                <a:gd name="connsiteX166" fmla="*/ 421588 w 761692"/>
                <a:gd name="connsiteY166" fmla="*/ 903403 h 1016771"/>
                <a:gd name="connsiteX167" fmla="*/ 418045 w 761692"/>
                <a:gd name="connsiteY167" fmla="*/ 898089 h 1016771"/>
                <a:gd name="connsiteX168" fmla="*/ 396788 w 761692"/>
                <a:gd name="connsiteY168" fmla="*/ 898089 h 1016771"/>
                <a:gd name="connsiteX169" fmla="*/ 382617 w 761692"/>
                <a:gd name="connsiteY169" fmla="*/ 896318 h 1016771"/>
                <a:gd name="connsiteX170" fmla="*/ 380846 w 761692"/>
                <a:gd name="connsiteY170" fmla="*/ 906946 h 1016771"/>
                <a:gd name="connsiteX171" fmla="*/ 373601 w 761692"/>
                <a:gd name="connsiteY171" fmla="*/ 894832 h 1016771"/>
                <a:gd name="connsiteX172" fmla="*/ 387164 w 761692"/>
                <a:gd name="connsiteY172" fmla="*/ 896527 h 1016771"/>
                <a:gd name="connsiteX173" fmla="*/ 383773 w 761692"/>
                <a:gd name="connsiteY173" fmla="*/ 886355 h 1016771"/>
                <a:gd name="connsiteX174" fmla="*/ 387164 w 761692"/>
                <a:gd name="connsiteY174" fmla="*/ 876183 h 1016771"/>
                <a:gd name="connsiteX175" fmla="*/ 388859 w 761692"/>
                <a:gd name="connsiteY175" fmla="*/ 867707 h 1016771"/>
                <a:gd name="connsiteX176" fmla="*/ 380382 w 761692"/>
                <a:gd name="connsiteY176" fmla="*/ 859230 h 1016771"/>
                <a:gd name="connsiteX177" fmla="*/ 373601 w 761692"/>
                <a:gd name="connsiteY177" fmla="*/ 849058 h 1016771"/>
                <a:gd name="connsiteX178" fmla="*/ 380382 w 761692"/>
                <a:gd name="connsiteY178" fmla="*/ 838886 h 1016771"/>
                <a:gd name="connsiteX179" fmla="*/ 383773 w 761692"/>
                <a:gd name="connsiteY179" fmla="*/ 833800 h 1016771"/>
                <a:gd name="connsiteX180" fmla="*/ 388859 w 761692"/>
                <a:gd name="connsiteY180" fmla="*/ 825324 h 1016771"/>
                <a:gd name="connsiteX181" fmla="*/ 387164 w 761692"/>
                <a:gd name="connsiteY181" fmla="*/ 810066 h 1016771"/>
                <a:gd name="connsiteX182" fmla="*/ 387164 w 761692"/>
                <a:gd name="connsiteY182" fmla="*/ 796503 h 1016771"/>
                <a:gd name="connsiteX183" fmla="*/ 378687 w 761692"/>
                <a:gd name="connsiteY183" fmla="*/ 789722 h 1016771"/>
                <a:gd name="connsiteX184" fmla="*/ 366820 w 761692"/>
                <a:gd name="connsiteY184" fmla="*/ 782940 h 1016771"/>
                <a:gd name="connsiteX185" fmla="*/ 356648 w 761692"/>
                <a:gd name="connsiteY185" fmla="*/ 781245 h 1016771"/>
                <a:gd name="connsiteX186" fmla="*/ 349866 w 761692"/>
                <a:gd name="connsiteY186" fmla="*/ 771073 h 1016771"/>
                <a:gd name="connsiteX187" fmla="*/ 349866 w 761692"/>
                <a:gd name="connsiteY187" fmla="*/ 752425 h 1016771"/>
                <a:gd name="connsiteX188" fmla="*/ 353257 w 761692"/>
                <a:gd name="connsiteY188" fmla="*/ 743948 h 1016771"/>
                <a:gd name="connsiteX189" fmla="*/ 354952 w 761692"/>
                <a:gd name="connsiteY189" fmla="*/ 730385 h 1016771"/>
                <a:gd name="connsiteX190" fmla="*/ 353257 w 761692"/>
                <a:gd name="connsiteY190" fmla="*/ 713432 h 1016771"/>
                <a:gd name="connsiteX191" fmla="*/ 346476 w 761692"/>
                <a:gd name="connsiteY191" fmla="*/ 701565 h 1016771"/>
                <a:gd name="connsiteX192" fmla="*/ 332913 w 761692"/>
                <a:gd name="connsiteY192" fmla="*/ 689697 h 1016771"/>
                <a:gd name="connsiteX193" fmla="*/ 324436 w 761692"/>
                <a:gd name="connsiteY193" fmla="*/ 681221 h 1016771"/>
                <a:gd name="connsiteX194" fmla="*/ 314264 w 761692"/>
                <a:gd name="connsiteY194" fmla="*/ 676135 h 1016771"/>
                <a:gd name="connsiteX195" fmla="*/ 293920 w 761692"/>
                <a:gd name="connsiteY195" fmla="*/ 669354 h 1016771"/>
                <a:gd name="connsiteX196" fmla="*/ 282053 w 761692"/>
                <a:gd name="connsiteY196" fmla="*/ 667658 h 1016771"/>
                <a:gd name="connsiteX197" fmla="*/ 266795 w 761692"/>
                <a:gd name="connsiteY197" fmla="*/ 672744 h 1016771"/>
                <a:gd name="connsiteX198" fmla="*/ 265100 w 761692"/>
                <a:gd name="connsiteY198" fmla="*/ 672744 h 1016771"/>
                <a:gd name="connsiteX199" fmla="*/ 263404 w 761692"/>
                <a:gd name="connsiteY199" fmla="*/ 671049 h 1016771"/>
                <a:gd name="connsiteX200" fmla="*/ 260014 w 761692"/>
                <a:gd name="connsiteY200" fmla="*/ 671049 h 1016771"/>
                <a:gd name="connsiteX201" fmla="*/ 258318 w 761692"/>
                <a:gd name="connsiteY201" fmla="*/ 671049 h 1016771"/>
                <a:gd name="connsiteX202" fmla="*/ 253232 w 761692"/>
                <a:gd name="connsiteY202" fmla="*/ 671049 h 1016771"/>
                <a:gd name="connsiteX203" fmla="*/ 248146 w 761692"/>
                <a:gd name="connsiteY203" fmla="*/ 672744 h 1016771"/>
                <a:gd name="connsiteX204" fmla="*/ 248146 w 761692"/>
                <a:gd name="connsiteY204" fmla="*/ 674440 h 1016771"/>
                <a:gd name="connsiteX205" fmla="*/ 246451 w 761692"/>
                <a:gd name="connsiteY205" fmla="*/ 674440 h 1016771"/>
                <a:gd name="connsiteX206" fmla="*/ 236279 w 761692"/>
                <a:gd name="connsiteY206" fmla="*/ 679526 h 1016771"/>
                <a:gd name="connsiteX207" fmla="*/ 226107 w 761692"/>
                <a:gd name="connsiteY207" fmla="*/ 684612 h 1016771"/>
                <a:gd name="connsiteX208" fmla="*/ 217630 w 761692"/>
                <a:gd name="connsiteY208" fmla="*/ 684612 h 1016771"/>
                <a:gd name="connsiteX209" fmla="*/ 207458 w 761692"/>
                <a:gd name="connsiteY209" fmla="*/ 693088 h 1016771"/>
                <a:gd name="connsiteX210" fmla="*/ 198982 w 761692"/>
                <a:gd name="connsiteY210" fmla="*/ 694783 h 1016771"/>
                <a:gd name="connsiteX211" fmla="*/ 192200 w 761692"/>
                <a:gd name="connsiteY211" fmla="*/ 699869 h 1016771"/>
                <a:gd name="connsiteX212" fmla="*/ 178638 w 761692"/>
                <a:gd name="connsiteY212" fmla="*/ 706651 h 1016771"/>
                <a:gd name="connsiteX213" fmla="*/ 163380 w 761692"/>
                <a:gd name="connsiteY213" fmla="*/ 710041 h 1016771"/>
                <a:gd name="connsiteX214" fmla="*/ 141340 w 761692"/>
                <a:gd name="connsiteY214" fmla="*/ 710041 h 1016771"/>
                <a:gd name="connsiteX215" fmla="*/ 134559 w 761692"/>
                <a:gd name="connsiteY215" fmla="*/ 716823 h 1016771"/>
                <a:gd name="connsiteX216" fmla="*/ 127778 w 761692"/>
                <a:gd name="connsiteY216" fmla="*/ 718518 h 1016771"/>
                <a:gd name="connsiteX217" fmla="*/ 120996 w 761692"/>
                <a:gd name="connsiteY217" fmla="*/ 725299 h 1016771"/>
                <a:gd name="connsiteX218" fmla="*/ 111172 w 761692"/>
                <a:gd name="connsiteY218" fmla="*/ 733720 h 1016771"/>
                <a:gd name="connsiteX219" fmla="*/ 106283 w 761692"/>
                <a:gd name="connsiteY219" fmla="*/ 729808 h 1016771"/>
                <a:gd name="connsiteX220" fmla="*/ 92112 w 761692"/>
                <a:gd name="connsiteY220" fmla="*/ 724494 h 1016771"/>
                <a:gd name="connsiteX221" fmla="*/ 77941 w 761692"/>
                <a:gd name="connsiteY221" fmla="*/ 726265 h 1016771"/>
                <a:gd name="connsiteX222" fmla="*/ 70855 w 761692"/>
                <a:gd name="connsiteY222" fmla="*/ 719180 h 1016771"/>
                <a:gd name="connsiteX223" fmla="*/ 70855 w 761692"/>
                <a:gd name="connsiteY223" fmla="*/ 699695 h 1016771"/>
                <a:gd name="connsiteX224" fmla="*/ 81483 w 761692"/>
                <a:gd name="connsiteY224" fmla="*/ 685524 h 1016771"/>
                <a:gd name="connsiteX225" fmla="*/ 85026 w 761692"/>
                <a:gd name="connsiteY225" fmla="*/ 673124 h 1016771"/>
                <a:gd name="connsiteX226" fmla="*/ 86797 w 761692"/>
                <a:gd name="connsiteY226" fmla="*/ 660724 h 1016771"/>
                <a:gd name="connsiteX227" fmla="*/ 97426 w 761692"/>
                <a:gd name="connsiteY227" fmla="*/ 650096 h 1016771"/>
                <a:gd name="connsiteX228" fmla="*/ 102740 w 761692"/>
                <a:gd name="connsiteY228" fmla="*/ 635925 h 1016771"/>
                <a:gd name="connsiteX229" fmla="*/ 113368 w 761692"/>
                <a:gd name="connsiteY229" fmla="*/ 625297 h 1016771"/>
                <a:gd name="connsiteX230" fmla="*/ 115139 w 761692"/>
                <a:gd name="connsiteY230" fmla="*/ 612897 h 1016771"/>
                <a:gd name="connsiteX231" fmla="*/ 127539 w 761692"/>
                <a:gd name="connsiteY231" fmla="*/ 609354 h 1016771"/>
                <a:gd name="connsiteX232" fmla="*/ 136396 w 761692"/>
                <a:gd name="connsiteY232" fmla="*/ 604040 h 1016771"/>
                <a:gd name="connsiteX233" fmla="*/ 132853 w 761692"/>
                <a:gd name="connsiteY233" fmla="*/ 593412 h 1016771"/>
                <a:gd name="connsiteX234" fmla="*/ 134625 w 761692"/>
                <a:gd name="connsiteY234" fmla="*/ 584555 h 1016771"/>
                <a:gd name="connsiteX235" fmla="*/ 131082 w 761692"/>
                <a:gd name="connsiteY235" fmla="*/ 575698 h 1016771"/>
                <a:gd name="connsiteX236" fmla="*/ 120454 w 761692"/>
                <a:gd name="connsiteY236" fmla="*/ 568613 h 1016771"/>
                <a:gd name="connsiteX237" fmla="*/ 125768 w 761692"/>
                <a:gd name="connsiteY237" fmla="*/ 552670 h 1016771"/>
                <a:gd name="connsiteX238" fmla="*/ 118682 w 761692"/>
                <a:gd name="connsiteY238" fmla="*/ 543813 h 1016771"/>
                <a:gd name="connsiteX239" fmla="*/ 90340 w 761692"/>
                <a:gd name="connsiteY239" fmla="*/ 543813 h 1016771"/>
                <a:gd name="connsiteX240" fmla="*/ 86797 w 761692"/>
                <a:gd name="connsiteY240" fmla="*/ 542042 h 1016771"/>
                <a:gd name="connsiteX241" fmla="*/ 83255 w 761692"/>
                <a:gd name="connsiteY241" fmla="*/ 542042 h 1016771"/>
                <a:gd name="connsiteX242" fmla="*/ 81483 w 761692"/>
                <a:gd name="connsiteY242" fmla="*/ 540271 h 1016771"/>
                <a:gd name="connsiteX243" fmla="*/ 81483 w 761692"/>
                <a:gd name="connsiteY243" fmla="*/ 536728 h 1016771"/>
                <a:gd name="connsiteX244" fmla="*/ 79712 w 761692"/>
                <a:gd name="connsiteY244" fmla="*/ 531414 h 1016771"/>
                <a:gd name="connsiteX245" fmla="*/ 77941 w 761692"/>
                <a:gd name="connsiteY245" fmla="*/ 529642 h 1016771"/>
                <a:gd name="connsiteX246" fmla="*/ 70855 w 761692"/>
                <a:gd name="connsiteY246" fmla="*/ 527871 h 1016771"/>
                <a:gd name="connsiteX247" fmla="*/ 60227 w 761692"/>
                <a:gd name="connsiteY247" fmla="*/ 536728 h 1016771"/>
                <a:gd name="connsiteX248" fmla="*/ 47827 w 761692"/>
                <a:gd name="connsiteY248" fmla="*/ 526100 h 1016771"/>
                <a:gd name="connsiteX249" fmla="*/ 42513 w 761692"/>
                <a:gd name="connsiteY249" fmla="*/ 515471 h 1016771"/>
                <a:gd name="connsiteX250" fmla="*/ 33656 w 761692"/>
                <a:gd name="connsiteY250" fmla="*/ 506614 h 1016771"/>
                <a:gd name="connsiteX251" fmla="*/ 31885 w 761692"/>
                <a:gd name="connsiteY251" fmla="*/ 490672 h 1016771"/>
                <a:gd name="connsiteX252" fmla="*/ 26571 w 761692"/>
                <a:gd name="connsiteY252" fmla="*/ 476501 h 1016771"/>
                <a:gd name="connsiteX253" fmla="*/ 24799 w 761692"/>
                <a:gd name="connsiteY253" fmla="*/ 471187 h 1016771"/>
                <a:gd name="connsiteX254" fmla="*/ 12400 w 761692"/>
                <a:gd name="connsiteY254" fmla="*/ 472958 h 1016771"/>
                <a:gd name="connsiteX255" fmla="*/ 7086 w 761692"/>
                <a:gd name="connsiteY255" fmla="*/ 464101 h 1016771"/>
                <a:gd name="connsiteX256" fmla="*/ 8857 w 761692"/>
                <a:gd name="connsiteY256" fmla="*/ 446388 h 1016771"/>
                <a:gd name="connsiteX257" fmla="*/ 3543 w 761692"/>
                <a:gd name="connsiteY257" fmla="*/ 435759 h 1016771"/>
                <a:gd name="connsiteX258" fmla="*/ 5314 w 761692"/>
                <a:gd name="connsiteY258" fmla="*/ 412731 h 1016771"/>
                <a:gd name="connsiteX259" fmla="*/ 0 w 761692"/>
                <a:gd name="connsiteY259" fmla="*/ 396789 h 1016771"/>
                <a:gd name="connsiteX260" fmla="*/ 3543 w 761692"/>
                <a:gd name="connsiteY260" fmla="*/ 384389 h 1016771"/>
                <a:gd name="connsiteX261" fmla="*/ 14171 w 761692"/>
                <a:gd name="connsiteY261" fmla="*/ 380846 h 1016771"/>
                <a:gd name="connsiteX262" fmla="*/ 24799 w 761692"/>
                <a:gd name="connsiteY262" fmla="*/ 364904 h 1016771"/>
                <a:gd name="connsiteX263" fmla="*/ 30113 w 761692"/>
                <a:gd name="connsiteY263" fmla="*/ 350733 h 1016771"/>
                <a:gd name="connsiteX264" fmla="*/ 35428 w 761692"/>
                <a:gd name="connsiteY264" fmla="*/ 341876 h 1016771"/>
                <a:gd name="connsiteX265" fmla="*/ 42513 w 761692"/>
                <a:gd name="connsiteY265" fmla="*/ 327705 h 1016771"/>
                <a:gd name="connsiteX266" fmla="*/ 42513 w 761692"/>
                <a:gd name="connsiteY266" fmla="*/ 315305 h 1016771"/>
                <a:gd name="connsiteX267" fmla="*/ 56684 w 761692"/>
                <a:gd name="connsiteY267" fmla="*/ 309991 h 1016771"/>
                <a:gd name="connsiteX268" fmla="*/ 60227 w 761692"/>
                <a:gd name="connsiteY268" fmla="*/ 309991 h 1016771"/>
                <a:gd name="connsiteX269" fmla="*/ 61998 w 761692"/>
                <a:gd name="connsiteY269" fmla="*/ 311763 h 1016771"/>
                <a:gd name="connsiteX270" fmla="*/ 67312 w 761692"/>
                <a:gd name="connsiteY270" fmla="*/ 311763 h 1016771"/>
                <a:gd name="connsiteX271" fmla="*/ 67312 w 761692"/>
                <a:gd name="connsiteY271" fmla="*/ 309991 h 1016771"/>
                <a:gd name="connsiteX272" fmla="*/ 67312 w 761692"/>
                <a:gd name="connsiteY272" fmla="*/ 308220 h 1016771"/>
                <a:gd name="connsiteX273" fmla="*/ 69084 w 761692"/>
                <a:gd name="connsiteY273" fmla="*/ 302906 h 1016771"/>
                <a:gd name="connsiteX274" fmla="*/ 70855 w 761692"/>
                <a:gd name="connsiteY274" fmla="*/ 301134 h 1016771"/>
                <a:gd name="connsiteX275" fmla="*/ 70855 w 761692"/>
                <a:gd name="connsiteY275" fmla="*/ 299363 h 1016771"/>
                <a:gd name="connsiteX276" fmla="*/ 77941 w 761692"/>
                <a:gd name="connsiteY276" fmla="*/ 295820 h 1016771"/>
                <a:gd name="connsiteX277" fmla="*/ 85026 w 761692"/>
                <a:gd name="connsiteY277" fmla="*/ 295820 h 1016771"/>
                <a:gd name="connsiteX278" fmla="*/ 93883 w 761692"/>
                <a:gd name="connsiteY278" fmla="*/ 297592 h 1016771"/>
                <a:gd name="connsiteX279" fmla="*/ 100968 w 761692"/>
                <a:gd name="connsiteY279" fmla="*/ 288735 h 1016771"/>
                <a:gd name="connsiteX280" fmla="*/ 97426 w 761692"/>
                <a:gd name="connsiteY280" fmla="*/ 279878 h 1016771"/>
                <a:gd name="connsiteX281" fmla="*/ 85026 w 761692"/>
                <a:gd name="connsiteY281" fmla="*/ 276335 h 1016771"/>
                <a:gd name="connsiteX282" fmla="*/ 76169 w 761692"/>
                <a:gd name="connsiteY282" fmla="*/ 271021 h 1016771"/>
                <a:gd name="connsiteX283" fmla="*/ 76169 w 761692"/>
                <a:gd name="connsiteY283" fmla="*/ 262164 h 1016771"/>
                <a:gd name="connsiteX284" fmla="*/ 81483 w 761692"/>
                <a:gd name="connsiteY284" fmla="*/ 251536 h 1016771"/>
                <a:gd name="connsiteX285" fmla="*/ 86797 w 761692"/>
                <a:gd name="connsiteY285" fmla="*/ 255079 h 1016771"/>
                <a:gd name="connsiteX286" fmla="*/ 104511 w 761692"/>
                <a:gd name="connsiteY286" fmla="*/ 262164 h 1016771"/>
                <a:gd name="connsiteX287" fmla="*/ 116911 w 761692"/>
                <a:gd name="connsiteY287" fmla="*/ 265707 h 1016771"/>
                <a:gd name="connsiteX288" fmla="*/ 132853 w 761692"/>
                <a:gd name="connsiteY288" fmla="*/ 269250 h 1016771"/>
                <a:gd name="connsiteX289" fmla="*/ 138167 w 761692"/>
                <a:gd name="connsiteY289" fmla="*/ 265707 h 1016771"/>
                <a:gd name="connsiteX290" fmla="*/ 150567 w 761692"/>
                <a:gd name="connsiteY290" fmla="*/ 255079 h 1016771"/>
                <a:gd name="connsiteX291" fmla="*/ 166509 w 761692"/>
                <a:gd name="connsiteY291" fmla="*/ 255079 h 1016771"/>
                <a:gd name="connsiteX292" fmla="*/ 166509 w 761692"/>
                <a:gd name="connsiteY292" fmla="*/ 265707 h 1016771"/>
                <a:gd name="connsiteX293" fmla="*/ 177138 w 761692"/>
                <a:gd name="connsiteY293" fmla="*/ 272792 h 1016771"/>
                <a:gd name="connsiteX294" fmla="*/ 194851 w 761692"/>
                <a:gd name="connsiteY294" fmla="*/ 276335 h 1016771"/>
                <a:gd name="connsiteX295" fmla="*/ 209022 w 761692"/>
                <a:gd name="connsiteY295" fmla="*/ 279878 h 1016771"/>
                <a:gd name="connsiteX296" fmla="*/ 221422 w 761692"/>
                <a:gd name="connsiteY296" fmla="*/ 276335 h 1016771"/>
                <a:gd name="connsiteX297" fmla="*/ 226736 w 761692"/>
                <a:gd name="connsiteY297" fmla="*/ 269250 h 1016771"/>
                <a:gd name="connsiteX298" fmla="*/ 226736 w 761692"/>
                <a:gd name="connsiteY298" fmla="*/ 251536 h 1016771"/>
                <a:gd name="connsiteX299" fmla="*/ 224965 w 761692"/>
                <a:gd name="connsiteY299" fmla="*/ 239136 h 1016771"/>
                <a:gd name="connsiteX300" fmla="*/ 214337 w 761692"/>
                <a:gd name="connsiteY300" fmla="*/ 230279 h 1016771"/>
                <a:gd name="connsiteX301" fmla="*/ 210794 w 761692"/>
                <a:gd name="connsiteY301" fmla="*/ 217880 h 1016771"/>
                <a:gd name="connsiteX302" fmla="*/ 221422 w 761692"/>
                <a:gd name="connsiteY302" fmla="*/ 207251 h 1016771"/>
                <a:gd name="connsiteX303" fmla="*/ 235593 w 761692"/>
                <a:gd name="connsiteY303" fmla="*/ 214337 h 1016771"/>
                <a:gd name="connsiteX304" fmla="*/ 246221 w 761692"/>
                <a:gd name="connsiteY304" fmla="*/ 219651 h 1016771"/>
                <a:gd name="connsiteX305" fmla="*/ 253307 w 761692"/>
                <a:gd name="connsiteY305" fmla="*/ 221422 h 1016771"/>
                <a:gd name="connsiteX306" fmla="*/ 262164 w 761692"/>
                <a:gd name="connsiteY306" fmla="*/ 210794 h 1016771"/>
                <a:gd name="connsiteX307" fmla="*/ 263935 w 761692"/>
                <a:gd name="connsiteY307" fmla="*/ 201937 h 1016771"/>
                <a:gd name="connsiteX308" fmla="*/ 274563 w 761692"/>
                <a:gd name="connsiteY308" fmla="*/ 189538 h 1016771"/>
                <a:gd name="connsiteX309" fmla="*/ 283420 w 761692"/>
                <a:gd name="connsiteY309" fmla="*/ 178909 h 1016771"/>
                <a:gd name="connsiteX310" fmla="*/ 286963 w 761692"/>
                <a:gd name="connsiteY310" fmla="*/ 173595 h 1016771"/>
                <a:gd name="connsiteX311" fmla="*/ 311762 w 761692"/>
                <a:gd name="connsiteY311" fmla="*/ 168281 h 1016771"/>
                <a:gd name="connsiteX312" fmla="*/ 325933 w 761692"/>
                <a:gd name="connsiteY312" fmla="*/ 164738 h 1016771"/>
                <a:gd name="connsiteX313" fmla="*/ 336562 w 761692"/>
                <a:gd name="connsiteY313" fmla="*/ 159424 h 1016771"/>
                <a:gd name="connsiteX314" fmla="*/ 348961 w 761692"/>
                <a:gd name="connsiteY314" fmla="*/ 145253 h 1016771"/>
                <a:gd name="connsiteX315" fmla="*/ 359589 w 761692"/>
                <a:gd name="connsiteY315" fmla="*/ 143482 h 1016771"/>
                <a:gd name="connsiteX316" fmla="*/ 371989 w 761692"/>
                <a:gd name="connsiteY316" fmla="*/ 143482 h 1016771"/>
                <a:gd name="connsiteX317" fmla="*/ 391474 w 761692"/>
                <a:gd name="connsiteY317" fmla="*/ 143482 h 1016771"/>
                <a:gd name="connsiteX318" fmla="*/ 396788 w 761692"/>
                <a:gd name="connsiteY318" fmla="*/ 141710 h 1016771"/>
                <a:gd name="connsiteX319" fmla="*/ 403874 w 761692"/>
                <a:gd name="connsiteY319" fmla="*/ 134625 h 1016771"/>
                <a:gd name="connsiteX320" fmla="*/ 409188 w 761692"/>
                <a:gd name="connsiteY320" fmla="*/ 129311 h 1016771"/>
                <a:gd name="connsiteX321" fmla="*/ 409188 w 761692"/>
                <a:gd name="connsiteY321" fmla="*/ 123997 h 1016771"/>
                <a:gd name="connsiteX322" fmla="*/ 414502 w 761692"/>
                <a:gd name="connsiteY322" fmla="*/ 115140 h 1016771"/>
                <a:gd name="connsiteX323" fmla="*/ 428673 w 761692"/>
                <a:gd name="connsiteY323" fmla="*/ 115140 h 1016771"/>
                <a:gd name="connsiteX324" fmla="*/ 432216 w 761692"/>
                <a:gd name="connsiteY324" fmla="*/ 109826 h 1016771"/>
                <a:gd name="connsiteX325" fmla="*/ 437530 w 761692"/>
                <a:gd name="connsiteY325" fmla="*/ 100969 h 1016771"/>
                <a:gd name="connsiteX326" fmla="*/ 448158 w 761692"/>
                <a:gd name="connsiteY326" fmla="*/ 99197 h 1016771"/>
                <a:gd name="connsiteX327" fmla="*/ 460558 w 761692"/>
                <a:gd name="connsiteY327" fmla="*/ 97426 h 1016771"/>
                <a:gd name="connsiteX328" fmla="*/ 472958 w 761692"/>
                <a:gd name="connsiteY328" fmla="*/ 93883 h 1016771"/>
                <a:gd name="connsiteX329" fmla="*/ 492443 w 761692"/>
                <a:gd name="connsiteY329" fmla="*/ 93883 h 1016771"/>
                <a:gd name="connsiteX330" fmla="*/ 501300 w 761692"/>
                <a:gd name="connsiteY330" fmla="*/ 83255 h 1016771"/>
                <a:gd name="connsiteX331" fmla="*/ 517242 w 761692"/>
                <a:gd name="connsiteY331" fmla="*/ 81484 h 1016771"/>
                <a:gd name="connsiteX332" fmla="*/ 522556 w 761692"/>
                <a:gd name="connsiteY332" fmla="*/ 81484 h 1016771"/>
                <a:gd name="connsiteX333" fmla="*/ 522556 w 761692"/>
                <a:gd name="connsiteY333" fmla="*/ 60227 h 1016771"/>
                <a:gd name="connsiteX334" fmla="*/ 526099 w 761692"/>
                <a:gd name="connsiteY334" fmla="*/ 54913 h 1016771"/>
                <a:gd name="connsiteX335" fmla="*/ 529642 w 761692"/>
                <a:gd name="connsiteY335" fmla="*/ 46056 h 1016771"/>
                <a:gd name="connsiteX336" fmla="*/ 538499 w 761692"/>
                <a:gd name="connsiteY336" fmla="*/ 40742 h 1016771"/>
                <a:gd name="connsiteX337" fmla="*/ 540270 w 761692"/>
                <a:gd name="connsiteY337" fmla="*/ 30114 h 1016771"/>
                <a:gd name="connsiteX338" fmla="*/ 536727 w 761692"/>
                <a:gd name="connsiteY338" fmla="*/ 19485 h 1016771"/>
                <a:gd name="connsiteX339" fmla="*/ 543813 w 761692"/>
                <a:gd name="connsiteY339" fmla="*/ 5314 h 1016771"/>
                <a:gd name="connsiteX340" fmla="*/ 554441 w 761692"/>
                <a:gd name="connsiteY340" fmla="*/ 0 h 1016771"/>
                <a:gd name="connsiteX0" fmla="*/ 283748 w 761692"/>
                <a:gd name="connsiteY0" fmla="*/ 901613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3420 w 761692"/>
                <a:gd name="connsiteY5" fmla="*/ 915803 h 1016771"/>
                <a:gd name="connsiteX6" fmla="*/ 271021 w 761692"/>
                <a:gd name="connsiteY6" fmla="*/ 912260 h 1016771"/>
                <a:gd name="connsiteX7" fmla="*/ 270666 w 761692"/>
                <a:gd name="connsiteY7" fmla="*/ 911196 h 1016771"/>
                <a:gd name="connsiteX8" fmla="*/ 278662 w 761692"/>
                <a:gd name="connsiteY8" fmla="*/ 913481 h 1016771"/>
                <a:gd name="connsiteX9" fmla="*/ 283748 w 761692"/>
                <a:gd name="connsiteY9" fmla="*/ 901613 h 1016771"/>
                <a:gd name="connsiteX10" fmla="*/ 222919 w 761692"/>
                <a:gd name="connsiteY10" fmla="*/ 879608 h 1016771"/>
                <a:gd name="connsiteX11" fmla="*/ 243060 w 761692"/>
                <a:gd name="connsiteY11" fmla="*/ 882965 h 1016771"/>
                <a:gd name="connsiteX12" fmla="*/ 243990 w 761692"/>
                <a:gd name="connsiteY12" fmla="*/ 883546 h 1016771"/>
                <a:gd name="connsiteX13" fmla="*/ 224965 w 761692"/>
                <a:gd name="connsiteY13" fmla="*/ 880375 h 1016771"/>
                <a:gd name="connsiteX14" fmla="*/ 222919 w 761692"/>
                <a:gd name="connsiteY14" fmla="*/ 879608 h 1016771"/>
                <a:gd name="connsiteX15" fmla="*/ 159250 w 761692"/>
                <a:gd name="connsiteY15" fmla="*/ 829179 h 1016771"/>
                <a:gd name="connsiteX16" fmla="*/ 159989 w 761692"/>
                <a:gd name="connsiteY16" fmla="*/ 830410 h 1016771"/>
                <a:gd name="connsiteX17" fmla="*/ 151512 w 761692"/>
                <a:gd name="connsiteY17" fmla="*/ 838886 h 1016771"/>
                <a:gd name="connsiteX18" fmla="*/ 149817 w 761692"/>
                <a:gd name="connsiteY18" fmla="*/ 840582 h 1016771"/>
                <a:gd name="connsiteX19" fmla="*/ 148122 w 761692"/>
                <a:gd name="connsiteY19" fmla="*/ 842277 h 1016771"/>
                <a:gd name="connsiteX20" fmla="*/ 146426 w 761692"/>
                <a:gd name="connsiteY20" fmla="*/ 843972 h 1016771"/>
                <a:gd name="connsiteX21" fmla="*/ 141340 w 761692"/>
                <a:gd name="connsiteY21" fmla="*/ 849058 h 1016771"/>
                <a:gd name="connsiteX22" fmla="*/ 141340 w 761692"/>
                <a:gd name="connsiteY22" fmla="*/ 850754 h 1016771"/>
                <a:gd name="connsiteX23" fmla="*/ 139645 w 761692"/>
                <a:gd name="connsiteY23" fmla="*/ 852449 h 1016771"/>
                <a:gd name="connsiteX24" fmla="*/ 139645 w 761692"/>
                <a:gd name="connsiteY24" fmla="*/ 860925 h 1016771"/>
                <a:gd name="connsiteX25" fmla="*/ 148122 w 761692"/>
                <a:gd name="connsiteY25" fmla="*/ 867707 h 1016771"/>
                <a:gd name="connsiteX26" fmla="*/ 158294 w 761692"/>
                <a:gd name="connsiteY26" fmla="*/ 879574 h 1016771"/>
                <a:gd name="connsiteX27" fmla="*/ 175247 w 761692"/>
                <a:gd name="connsiteY27" fmla="*/ 889746 h 1016771"/>
                <a:gd name="connsiteX28" fmla="*/ 188810 w 761692"/>
                <a:gd name="connsiteY28" fmla="*/ 893137 h 1016771"/>
                <a:gd name="connsiteX29" fmla="*/ 195591 w 761692"/>
                <a:gd name="connsiteY29" fmla="*/ 893137 h 1016771"/>
                <a:gd name="connsiteX30" fmla="*/ 202372 w 761692"/>
                <a:gd name="connsiteY30" fmla="*/ 886355 h 1016771"/>
                <a:gd name="connsiteX31" fmla="*/ 200677 w 761692"/>
                <a:gd name="connsiteY31" fmla="*/ 877879 h 1016771"/>
                <a:gd name="connsiteX32" fmla="*/ 209154 w 761692"/>
                <a:gd name="connsiteY32" fmla="*/ 874488 h 1016771"/>
                <a:gd name="connsiteX33" fmla="*/ 210740 w 761692"/>
                <a:gd name="connsiteY33" fmla="*/ 875083 h 1016771"/>
                <a:gd name="connsiteX34" fmla="*/ 201937 w 761692"/>
                <a:gd name="connsiteY34" fmla="*/ 878604 h 1016771"/>
                <a:gd name="connsiteX35" fmla="*/ 203708 w 761692"/>
                <a:gd name="connsiteY35" fmla="*/ 887461 h 1016771"/>
                <a:gd name="connsiteX36" fmla="*/ 196623 w 761692"/>
                <a:gd name="connsiteY36" fmla="*/ 894546 h 1016771"/>
                <a:gd name="connsiteX37" fmla="*/ 189537 w 761692"/>
                <a:gd name="connsiteY37" fmla="*/ 894546 h 1016771"/>
                <a:gd name="connsiteX38" fmla="*/ 175366 w 761692"/>
                <a:gd name="connsiteY38" fmla="*/ 891003 h 1016771"/>
                <a:gd name="connsiteX39" fmla="*/ 157653 w 761692"/>
                <a:gd name="connsiteY39" fmla="*/ 880375 h 1016771"/>
                <a:gd name="connsiteX40" fmla="*/ 147024 w 761692"/>
                <a:gd name="connsiteY40" fmla="*/ 867975 h 1016771"/>
                <a:gd name="connsiteX41" fmla="*/ 138167 w 761692"/>
                <a:gd name="connsiteY41" fmla="*/ 860890 h 1016771"/>
                <a:gd name="connsiteX42" fmla="*/ 138167 w 761692"/>
                <a:gd name="connsiteY42" fmla="*/ 852033 h 1016771"/>
                <a:gd name="connsiteX43" fmla="*/ 139939 w 761692"/>
                <a:gd name="connsiteY43" fmla="*/ 850262 h 1016771"/>
                <a:gd name="connsiteX44" fmla="*/ 139939 w 761692"/>
                <a:gd name="connsiteY44" fmla="*/ 848490 h 1016771"/>
                <a:gd name="connsiteX45" fmla="*/ 145253 w 761692"/>
                <a:gd name="connsiteY45" fmla="*/ 843176 h 1016771"/>
                <a:gd name="connsiteX46" fmla="*/ 147024 w 761692"/>
                <a:gd name="connsiteY46" fmla="*/ 841405 h 1016771"/>
                <a:gd name="connsiteX47" fmla="*/ 148796 w 761692"/>
                <a:gd name="connsiteY47" fmla="*/ 839633 h 1016771"/>
                <a:gd name="connsiteX48" fmla="*/ 150567 w 761692"/>
                <a:gd name="connsiteY48" fmla="*/ 837862 h 1016771"/>
                <a:gd name="connsiteX49" fmla="*/ 159250 w 761692"/>
                <a:gd name="connsiteY49" fmla="*/ 829179 h 1016771"/>
                <a:gd name="connsiteX50" fmla="*/ 116476 w 761692"/>
                <a:gd name="connsiteY50" fmla="*/ 741349 h 1016771"/>
                <a:gd name="connsiteX51" fmla="*/ 117606 w 761692"/>
                <a:gd name="connsiteY51" fmla="*/ 742253 h 1016771"/>
                <a:gd name="connsiteX52" fmla="*/ 122692 w 761692"/>
                <a:gd name="connsiteY52" fmla="*/ 759206 h 1016771"/>
                <a:gd name="connsiteX53" fmla="*/ 126082 w 761692"/>
                <a:gd name="connsiteY53" fmla="*/ 771073 h 1016771"/>
                <a:gd name="connsiteX54" fmla="*/ 129473 w 761692"/>
                <a:gd name="connsiteY54" fmla="*/ 782940 h 1016771"/>
                <a:gd name="connsiteX55" fmla="*/ 132864 w 761692"/>
                <a:gd name="connsiteY55" fmla="*/ 793112 h 1016771"/>
                <a:gd name="connsiteX56" fmla="*/ 136254 w 761692"/>
                <a:gd name="connsiteY56" fmla="*/ 810066 h 1016771"/>
                <a:gd name="connsiteX57" fmla="*/ 139058 w 761692"/>
                <a:gd name="connsiteY57" fmla="*/ 818476 h 1016771"/>
                <a:gd name="connsiteX58" fmla="*/ 138167 w 761692"/>
                <a:gd name="connsiteY58" fmla="*/ 818377 h 1016771"/>
                <a:gd name="connsiteX59" fmla="*/ 134625 w 761692"/>
                <a:gd name="connsiteY59" fmla="*/ 807749 h 1016771"/>
                <a:gd name="connsiteX60" fmla="*/ 131082 w 761692"/>
                <a:gd name="connsiteY60" fmla="*/ 790035 h 1016771"/>
                <a:gd name="connsiteX61" fmla="*/ 127539 w 761692"/>
                <a:gd name="connsiteY61" fmla="*/ 779407 h 1016771"/>
                <a:gd name="connsiteX62" fmla="*/ 123996 w 761692"/>
                <a:gd name="connsiteY62" fmla="*/ 767007 h 1016771"/>
                <a:gd name="connsiteX63" fmla="*/ 120454 w 761692"/>
                <a:gd name="connsiteY63" fmla="*/ 754607 h 1016771"/>
                <a:gd name="connsiteX64" fmla="*/ 116476 w 761692"/>
                <a:gd name="connsiteY64" fmla="*/ 741349 h 1016771"/>
                <a:gd name="connsiteX65" fmla="*/ 554441 w 761692"/>
                <a:gd name="connsiteY65" fmla="*/ 0 h 1016771"/>
                <a:gd name="connsiteX66" fmla="*/ 570383 w 761692"/>
                <a:gd name="connsiteY66" fmla="*/ 3543 h 1016771"/>
                <a:gd name="connsiteX67" fmla="*/ 577469 w 761692"/>
                <a:gd name="connsiteY67" fmla="*/ 8857 h 1016771"/>
                <a:gd name="connsiteX68" fmla="*/ 582783 w 761692"/>
                <a:gd name="connsiteY68" fmla="*/ 17714 h 1016771"/>
                <a:gd name="connsiteX69" fmla="*/ 582783 w 761692"/>
                <a:gd name="connsiteY69" fmla="*/ 24799 h 1016771"/>
                <a:gd name="connsiteX70" fmla="*/ 588097 w 761692"/>
                <a:gd name="connsiteY70" fmla="*/ 33656 h 1016771"/>
                <a:gd name="connsiteX71" fmla="*/ 598725 w 761692"/>
                <a:gd name="connsiteY71" fmla="*/ 31885 h 1016771"/>
                <a:gd name="connsiteX72" fmla="*/ 612896 w 761692"/>
                <a:gd name="connsiteY72" fmla="*/ 37199 h 1016771"/>
                <a:gd name="connsiteX73" fmla="*/ 618211 w 761692"/>
                <a:gd name="connsiteY73" fmla="*/ 46056 h 1016771"/>
                <a:gd name="connsiteX74" fmla="*/ 619982 w 761692"/>
                <a:gd name="connsiteY74" fmla="*/ 54913 h 1016771"/>
                <a:gd name="connsiteX75" fmla="*/ 618211 w 761692"/>
                <a:gd name="connsiteY75" fmla="*/ 74398 h 1016771"/>
                <a:gd name="connsiteX76" fmla="*/ 616439 w 761692"/>
                <a:gd name="connsiteY76" fmla="*/ 85026 h 1016771"/>
                <a:gd name="connsiteX77" fmla="*/ 621753 w 761692"/>
                <a:gd name="connsiteY77" fmla="*/ 97426 h 1016771"/>
                <a:gd name="connsiteX78" fmla="*/ 637696 w 761692"/>
                <a:gd name="connsiteY78" fmla="*/ 113368 h 1016771"/>
                <a:gd name="connsiteX79" fmla="*/ 644781 w 761692"/>
                <a:gd name="connsiteY79" fmla="*/ 120454 h 1016771"/>
                <a:gd name="connsiteX80" fmla="*/ 650095 w 761692"/>
                <a:gd name="connsiteY80" fmla="*/ 136396 h 1016771"/>
                <a:gd name="connsiteX81" fmla="*/ 655409 w 761692"/>
                <a:gd name="connsiteY81" fmla="*/ 155881 h 1016771"/>
                <a:gd name="connsiteX82" fmla="*/ 662495 w 761692"/>
                <a:gd name="connsiteY82" fmla="*/ 171824 h 1016771"/>
                <a:gd name="connsiteX83" fmla="*/ 660724 w 761692"/>
                <a:gd name="connsiteY83" fmla="*/ 185995 h 1016771"/>
                <a:gd name="connsiteX84" fmla="*/ 635924 w 761692"/>
                <a:gd name="connsiteY84" fmla="*/ 194852 h 1016771"/>
                <a:gd name="connsiteX85" fmla="*/ 619982 w 761692"/>
                <a:gd name="connsiteY85" fmla="*/ 207251 h 1016771"/>
                <a:gd name="connsiteX86" fmla="*/ 614668 w 761692"/>
                <a:gd name="connsiteY86" fmla="*/ 223194 h 1016771"/>
                <a:gd name="connsiteX87" fmla="*/ 618211 w 761692"/>
                <a:gd name="connsiteY87" fmla="*/ 242679 h 1016771"/>
                <a:gd name="connsiteX88" fmla="*/ 612896 w 761692"/>
                <a:gd name="connsiteY88" fmla="*/ 256850 h 1016771"/>
                <a:gd name="connsiteX89" fmla="*/ 625296 w 761692"/>
                <a:gd name="connsiteY89" fmla="*/ 267478 h 1016771"/>
                <a:gd name="connsiteX90" fmla="*/ 641238 w 761692"/>
                <a:gd name="connsiteY90" fmla="*/ 269250 h 1016771"/>
                <a:gd name="connsiteX91" fmla="*/ 658952 w 761692"/>
                <a:gd name="connsiteY91" fmla="*/ 286963 h 1016771"/>
                <a:gd name="connsiteX92" fmla="*/ 653638 w 761692"/>
                <a:gd name="connsiteY92" fmla="*/ 309991 h 1016771"/>
                <a:gd name="connsiteX93" fmla="*/ 653638 w 761692"/>
                <a:gd name="connsiteY93" fmla="*/ 329476 h 1016771"/>
                <a:gd name="connsiteX94" fmla="*/ 643010 w 761692"/>
                <a:gd name="connsiteY94" fmla="*/ 338333 h 1016771"/>
                <a:gd name="connsiteX95" fmla="*/ 632382 w 761692"/>
                <a:gd name="connsiteY95" fmla="*/ 338333 h 1016771"/>
                <a:gd name="connsiteX96" fmla="*/ 618211 w 761692"/>
                <a:gd name="connsiteY96" fmla="*/ 357819 h 1016771"/>
                <a:gd name="connsiteX97" fmla="*/ 609354 w 761692"/>
                <a:gd name="connsiteY97" fmla="*/ 361361 h 1016771"/>
                <a:gd name="connsiteX98" fmla="*/ 596954 w 761692"/>
                <a:gd name="connsiteY98" fmla="*/ 363133 h 1016771"/>
                <a:gd name="connsiteX99" fmla="*/ 581012 w 761692"/>
                <a:gd name="connsiteY99" fmla="*/ 379075 h 1016771"/>
                <a:gd name="connsiteX100" fmla="*/ 589868 w 761692"/>
                <a:gd name="connsiteY100" fmla="*/ 393246 h 1016771"/>
                <a:gd name="connsiteX101" fmla="*/ 586326 w 761692"/>
                <a:gd name="connsiteY101" fmla="*/ 409189 h 1016771"/>
                <a:gd name="connsiteX102" fmla="*/ 570383 w 761692"/>
                <a:gd name="connsiteY102" fmla="*/ 398560 h 1016771"/>
                <a:gd name="connsiteX103" fmla="*/ 550898 w 761692"/>
                <a:gd name="connsiteY103" fmla="*/ 405646 h 1016771"/>
                <a:gd name="connsiteX104" fmla="*/ 531413 w 761692"/>
                <a:gd name="connsiteY104" fmla="*/ 425131 h 1016771"/>
                <a:gd name="connsiteX105" fmla="*/ 543813 w 761692"/>
                <a:gd name="connsiteY105" fmla="*/ 444616 h 1016771"/>
                <a:gd name="connsiteX106" fmla="*/ 557984 w 761692"/>
                <a:gd name="connsiteY106" fmla="*/ 462330 h 1016771"/>
                <a:gd name="connsiteX107" fmla="*/ 570383 w 761692"/>
                <a:gd name="connsiteY107" fmla="*/ 478272 h 1016771"/>
                <a:gd name="connsiteX108" fmla="*/ 579240 w 761692"/>
                <a:gd name="connsiteY108" fmla="*/ 485358 h 1016771"/>
                <a:gd name="connsiteX109" fmla="*/ 602268 w 761692"/>
                <a:gd name="connsiteY109" fmla="*/ 483586 h 1016771"/>
                <a:gd name="connsiteX110" fmla="*/ 623525 w 761692"/>
                <a:gd name="connsiteY110" fmla="*/ 474730 h 1016771"/>
                <a:gd name="connsiteX111" fmla="*/ 639467 w 761692"/>
                <a:gd name="connsiteY111" fmla="*/ 464101 h 1016771"/>
                <a:gd name="connsiteX112" fmla="*/ 662495 w 761692"/>
                <a:gd name="connsiteY112" fmla="*/ 464101 h 1016771"/>
                <a:gd name="connsiteX113" fmla="*/ 673123 w 761692"/>
                <a:gd name="connsiteY113" fmla="*/ 464101 h 1016771"/>
                <a:gd name="connsiteX114" fmla="*/ 681980 w 761692"/>
                <a:gd name="connsiteY114" fmla="*/ 467644 h 1016771"/>
                <a:gd name="connsiteX115" fmla="*/ 703237 w 761692"/>
                <a:gd name="connsiteY115" fmla="*/ 471187 h 1016771"/>
                <a:gd name="connsiteX116" fmla="*/ 708551 w 761692"/>
                <a:gd name="connsiteY116" fmla="*/ 474730 h 1016771"/>
                <a:gd name="connsiteX117" fmla="*/ 722722 w 761692"/>
                <a:gd name="connsiteY117" fmla="*/ 501300 h 1016771"/>
                <a:gd name="connsiteX118" fmla="*/ 724493 w 761692"/>
                <a:gd name="connsiteY118" fmla="*/ 522557 h 1016771"/>
                <a:gd name="connsiteX119" fmla="*/ 722722 w 761692"/>
                <a:gd name="connsiteY119" fmla="*/ 540271 h 1016771"/>
                <a:gd name="connsiteX120" fmla="*/ 735121 w 761692"/>
                <a:gd name="connsiteY120" fmla="*/ 552670 h 1016771"/>
                <a:gd name="connsiteX121" fmla="*/ 735121 w 761692"/>
                <a:gd name="connsiteY121" fmla="*/ 570384 h 1016771"/>
                <a:gd name="connsiteX122" fmla="*/ 751064 w 761692"/>
                <a:gd name="connsiteY122" fmla="*/ 581012 h 1016771"/>
                <a:gd name="connsiteX123" fmla="*/ 761692 w 761692"/>
                <a:gd name="connsiteY123" fmla="*/ 604040 h 1016771"/>
                <a:gd name="connsiteX124" fmla="*/ 747521 w 761692"/>
                <a:gd name="connsiteY124" fmla="*/ 616440 h 1016771"/>
                <a:gd name="connsiteX125" fmla="*/ 728036 w 761692"/>
                <a:gd name="connsiteY125" fmla="*/ 627068 h 1016771"/>
                <a:gd name="connsiteX126" fmla="*/ 726264 w 761692"/>
                <a:gd name="connsiteY126" fmla="*/ 650096 h 1016771"/>
                <a:gd name="connsiteX127" fmla="*/ 728036 w 761692"/>
                <a:gd name="connsiteY127" fmla="*/ 673124 h 1016771"/>
                <a:gd name="connsiteX128" fmla="*/ 742207 w 761692"/>
                <a:gd name="connsiteY128" fmla="*/ 689066 h 1016771"/>
                <a:gd name="connsiteX129" fmla="*/ 742207 w 761692"/>
                <a:gd name="connsiteY129" fmla="*/ 712094 h 1016771"/>
                <a:gd name="connsiteX130" fmla="*/ 740435 w 761692"/>
                <a:gd name="connsiteY130" fmla="*/ 735122 h 1016771"/>
                <a:gd name="connsiteX131" fmla="*/ 742207 w 761692"/>
                <a:gd name="connsiteY131" fmla="*/ 751065 h 1016771"/>
                <a:gd name="connsiteX132" fmla="*/ 747521 w 761692"/>
                <a:gd name="connsiteY132" fmla="*/ 768778 h 1016771"/>
                <a:gd name="connsiteX133" fmla="*/ 759921 w 761692"/>
                <a:gd name="connsiteY133" fmla="*/ 777635 h 1016771"/>
                <a:gd name="connsiteX134" fmla="*/ 758149 w 761692"/>
                <a:gd name="connsiteY134" fmla="*/ 802434 h 1016771"/>
                <a:gd name="connsiteX135" fmla="*/ 752835 w 761692"/>
                <a:gd name="connsiteY135" fmla="*/ 814834 h 1016771"/>
                <a:gd name="connsiteX136" fmla="*/ 743978 w 761692"/>
                <a:gd name="connsiteY136" fmla="*/ 827234 h 1016771"/>
                <a:gd name="connsiteX137" fmla="*/ 743978 w 761692"/>
                <a:gd name="connsiteY137" fmla="*/ 837862 h 1016771"/>
                <a:gd name="connsiteX138" fmla="*/ 747521 w 761692"/>
                <a:gd name="connsiteY138" fmla="*/ 853804 h 1016771"/>
                <a:gd name="connsiteX139" fmla="*/ 733350 w 761692"/>
                <a:gd name="connsiteY139" fmla="*/ 867975 h 1016771"/>
                <a:gd name="connsiteX140" fmla="*/ 724493 w 761692"/>
                <a:gd name="connsiteY140" fmla="*/ 880375 h 1016771"/>
                <a:gd name="connsiteX141" fmla="*/ 722722 w 761692"/>
                <a:gd name="connsiteY141" fmla="*/ 899860 h 1016771"/>
                <a:gd name="connsiteX142" fmla="*/ 722722 w 761692"/>
                <a:gd name="connsiteY142" fmla="*/ 919345 h 1016771"/>
                <a:gd name="connsiteX143" fmla="*/ 715636 w 761692"/>
                <a:gd name="connsiteY143" fmla="*/ 940602 h 1016771"/>
                <a:gd name="connsiteX144" fmla="*/ 708551 w 761692"/>
                <a:gd name="connsiteY144" fmla="*/ 954773 h 1016771"/>
                <a:gd name="connsiteX145" fmla="*/ 699694 w 761692"/>
                <a:gd name="connsiteY145" fmla="*/ 965401 h 1016771"/>
                <a:gd name="connsiteX146" fmla="*/ 692608 w 761692"/>
                <a:gd name="connsiteY146" fmla="*/ 984886 h 1016771"/>
                <a:gd name="connsiteX147" fmla="*/ 683751 w 761692"/>
                <a:gd name="connsiteY147" fmla="*/ 997286 h 1016771"/>
                <a:gd name="connsiteX148" fmla="*/ 673123 w 761692"/>
                <a:gd name="connsiteY148" fmla="*/ 1002600 h 1016771"/>
                <a:gd name="connsiteX149" fmla="*/ 662495 w 761692"/>
                <a:gd name="connsiteY149" fmla="*/ 1013228 h 1016771"/>
                <a:gd name="connsiteX150" fmla="*/ 644781 w 761692"/>
                <a:gd name="connsiteY150" fmla="*/ 1016771 h 1016771"/>
                <a:gd name="connsiteX151" fmla="*/ 635924 w 761692"/>
                <a:gd name="connsiteY151" fmla="*/ 1004372 h 1016771"/>
                <a:gd name="connsiteX152" fmla="*/ 623525 w 761692"/>
                <a:gd name="connsiteY152" fmla="*/ 997286 h 1016771"/>
                <a:gd name="connsiteX153" fmla="*/ 614668 w 761692"/>
                <a:gd name="connsiteY153" fmla="*/ 986658 h 1016771"/>
                <a:gd name="connsiteX154" fmla="*/ 593411 w 761692"/>
                <a:gd name="connsiteY154" fmla="*/ 970715 h 1016771"/>
                <a:gd name="connsiteX155" fmla="*/ 582783 w 761692"/>
                <a:gd name="connsiteY155" fmla="*/ 965401 h 1016771"/>
                <a:gd name="connsiteX156" fmla="*/ 531413 w 761692"/>
                <a:gd name="connsiteY156" fmla="*/ 965401 h 1016771"/>
                <a:gd name="connsiteX157" fmla="*/ 511928 w 761692"/>
                <a:gd name="connsiteY157" fmla="*/ 965401 h 1016771"/>
                <a:gd name="connsiteX158" fmla="*/ 492443 w 761692"/>
                <a:gd name="connsiteY158" fmla="*/ 963630 h 1016771"/>
                <a:gd name="connsiteX159" fmla="*/ 483586 w 761692"/>
                <a:gd name="connsiteY159" fmla="*/ 958316 h 1016771"/>
                <a:gd name="connsiteX160" fmla="*/ 469415 w 761692"/>
                <a:gd name="connsiteY160" fmla="*/ 954773 h 1016771"/>
                <a:gd name="connsiteX161" fmla="*/ 460558 w 761692"/>
                <a:gd name="connsiteY161" fmla="*/ 942373 h 1016771"/>
                <a:gd name="connsiteX162" fmla="*/ 446387 w 761692"/>
                <a:gd name="connsiteY162" fmla="*/ 935288 h 1016771"/>
                <a:gd name="connsiteX163" fmla="*/ 428673 w 761692"/>
                <a:gd name="connsiteY163" fmla="*/ 928202 h 1016771"/>
                <a:gd name="connsiteX164" fmla="*/ 418045 w 761692"/>
                <a:gd name="connsiteY164" fmla="*/ 917574 h 1016771"/>
                <a:gd name="connsiteX165" fmla="*/ 421588 w 761692"/>
                <a:gd name="connsiteY165" fmla="*/ 903403 h 1016771"/>
                <a:gd name="connsiteX166" fmla="*/ 418045 w 761692"/>
                <a:gd name="connsiteY166" fmla="*/ 898089 h 1016771"/>
                <a:gd name="connsiteX167" fmla="*/ 396788 w 761692"/>
                <a:gd name="connsiteY167" fmla="*/ 898089 h 1016771"/>
                <a:gd name="connsiteX168" fmla="*/ 382617 w 761692"/>
                <a:gd name="connsiteY168" fmla="*/ 896318 h 1016771"/>
                <a:gd name="connsiteX169" fmla="*/ 380846 w 761692"/>
                <a:gd name="connsiteY169" fmla="*/ 906946 h 1016771"/>
                <a:gd name="connsiteX170" fmla="*/ 373601 w 761692"/>
                <a:gd name="connsiteY170" fmla="*/ 894832 h 1016771"/>
                <a:gd name="connsiteX171" fmla="*/ 387164 w 761692"/>
                <a:gd name="connsiteY171" fmla="*/ 896527 h 1016771"/>
                <a:gd name="connsiteX172" fmla="*/ 383773 w 761692"/>
                <a:gd name="connsiteY172" fmla="*/ 886355 h 1016771"/>
                <a:gd name="connsiteX173" fmla="*/ 387164 w 761692"/>
                <a:gd name="connsiteY173" fmla="*/ 876183 h 1016771"/>
                <a:gd name="connsiteX174" fmla="*/ 388859 w 761692"/>
                <a:gd name="connsiteY174" fmla="*/ 867707 h 1016771"/>
                <a:gd name="connsiteX175" fmla="*/ 380382 w 761692"/>
                <a:gd name="connsiteY175" fmla="*/ 859230 h 1016771"/>
                <a:gd name="connsiteX176" fmla="*/ 373601 w 761692"/>
                <a:gd name="connsiteY176" fmla="*/ 849058 h 1016771"/>
                <a:gd name="connsiteX177" fmla="*/ 380382 w 761692"/>
                <a:gd name="connsiteY177" fmla="*/ 838886 h 1016771"/>
                <a:gd name="connsiteX178" fmla="*/ 383773 w 761692"/>
                <a:gd name="connsiteY178" fmla="*/ 833800 h 1016771"/>
                <a:gd name="connsiteX179" fmla="*/ 388859 w 761692"/>
                <a:gd name="connsiteY179" fmla="*/ 825324 h 1016771"/>
                <a:gd name="connsiteX180" fmla="*/ 387164 w 761692"/>
                <a:gd name="connsiteY180" fmla="*/ 810066 h 1016771"/>
                <a:gd name="connsiteX181" fmla="*/ 387164 w 761692"/>
                <a:gd name="connsiteY181" fmla="*/ 796503 h 1016771"/>
                <a:gd name="connsiteX182" fmla="*/ 378687 w 761692"/>
                <a:gd name="connsiteY182" fmla="*/ 789722 h 1016771"/>
                <a:gd name="connsiteX183" fmla="*/ 366820 w 761692"/>
                <a:gd name="connsiteY183" fmla="*/ 782940 h 1016771"/>
                <a:gd name="connsiteX184" fmla="*/ 356648 w 761692"/>
                <a:gd name="connsiteY184" fmla="*/ 781245 h 1016771"/>
                <a:gd name="connsiteX185" fmla="*/ 349866 w 761692"/>
                <a:gd name="connsiteY185" fmla="*/ 771073 h 1016771"/>
                <a:gd name="connsiteX186" fmla="*/ 349866 w 761692"/>
                <a:gd name="connsiteY186" fmla="*/ 752425 h 1016771"/>
                <a:gd name="connsiteX187" fmla="*/ 353257 w 761692"/>
                <a:gd name="connsiteY187" fmla="*/ 743948 h 1016771"/>
                <a:gd name="connsiteX188" fmla="*/ 354952 w 761692"/>
                <a:gd name="connsiteY188" fmla="*/ 730385 h 1016771"/>
                <a:gd name="connsiteX189" fmla="*/ 353257 w 761692"/>
                <a:gd name="connsiteY189" fmla="*/ 713432 h 1016771"/>
                <a:gd name="connsiteX190" fmla="*/ 346476 w 761692"/>
                <a:gd name="connsiteY190" fmla="*/ 701565 h 1016771"/>
                <a:gd name="connsiteX191" fmla="*/ 332913 w 761692"/>
                <a:gd name="connsiteY191" fmla="*/ 689697 h 1016771"/>
                <a:gd name="connsiteX192" fmla="*/ 324436 w 761692"/>
                <a:gd name="connsiteY192" fmla="*/ 681221 h 1016771"/>
                <a:gd name="connsiteX193" fmla="*/ 314264 w 761692"/>
                <a:gd name="connsiteY193" fmla="*/ 676135 h 1016771"/>
                <a:gd name="connsiteX194" fmla="*/ 293920 w 761692"/>
                <a:gd name="connsiteY194" fmla="*/ 669354 h 1016771"/>
                <a:gd name="connsiteX195" fmla="*/ 282053 w 761692"/>
                <a:gd name="connsiteY195" fmla="*/ 667658 h 1016771"/>
                <a:gd name="connsiteX196" fmla="*/ 266795 w 761692"/>
                <a:gd name="connsiteY196" fmla="*/ 672744 h 1016771"/>
                <a:gd name="connsiteX197" fmla="*/ 265100 w 761692"/>
                <a:gd name="connsiteY197" fmla="*/ 672744 h 1016771"/>
                <a:gd name="connsiteX198" fmla="*/ 263404 w 761692"/>
                <a:gd name="connsiteY198" fmla="*/ 671049 h 1016771"/>
                <a:gd name="connsiteX199" fmla="*/ 260014 w 761692"/>
                <a:gd name="connsiteY199" fmla="*/ 671049 h 1016771"/>
                <a:gd name="connsiteX200" fmla="*/ 258318 w 761692"/>
                <a:gd name="connsiteY200" fmla="*/ 671049 h 1016771"/>
                <a:gd name="connsiteX201" fmla="*/ 253232 w 761692"/>
                <a:gd name="connsiteY201" fmla="*/ 671049 h 1016771"/>
                <a:gd name="connsiteX202" fmla="*/ 248146 w 761692"/>
                <a:gd name="connsiteY202" fmla="*/ 672744 h 1016771"/>
                <a:gd name="connsiteX203" fmla="*/ 248146 w 761692"/>
                <a:gd name="connsiteY203" fmla="*/ 674440 h 1016771"/>
                <a:gd name="connsiteX204" fmla="*/ 246451 w 761692"/>
                <a:gd name="connsiteY204" fmla="*/ 674440 h 1016771"/>
                <a:gd name="connsiteX205" fmla="*/ 236279 w 761692"/>
                <a:gd name="connsiteY205" fmla="*/ 679526 h 1016771"/>
                <a:gd name="connsiteX206" fmla="*/ 226107 w 761692"/>
                <a:gd name="connsiteY206" fmla="*/ 684612 h 1016771"/>
                <a:gd name="connsiteX207" fmla="*/ 217630 w 761692"/>
                <a:gd name="connsiteY207" fmla="*/ 684612 h 1016771"/>
                <a:gd name="connsiteX208" fmla="*/ 207458 w 761692"/>
                <a:gd name="connsiteY208" fmla="*/ 693088 h 1016771"/>
                <a:gd name="connsiteX209" fmla="*/ 198982 w 761692"/>
                <a:gd name="connsiteY209" fmla="*/ 694783 h 1016771"/>
                <a:gd name="connsiteX210" fmla="*/ 192200 w 761692"/>
                <a:gd name="connsiteY210" fmla="*/ 699869 h 1016771"/>
                <a:gd name="connsiteX211" fmla="*/ 178638 w 761692"/>
                <a:gd name="connsiteY211" fmla="*/ 706651 h 1016771"/>
                <a:gd name="connsiteX212" fmla="*/ 163380 w 761692"/>
                <a:gd name="connsiteY212" fmla="*/ 710041 h 1016771"/>
                <a:gd name="connsiteX213" fmla="*/ 141340 w 761692"/>
                <a:gd name="connsiteY213" fmla="*/ 710041 h 1016771"/>
                <a:gd name="connsiteX214" fmla="*/ 134559 w 761692"/>
                <a:gd name="connsiteY214" fmla="*/ 716823 h 1016771"/>
                <a:gd name="connsiteX215" fmla="*/ 127778 w 761692"/>
                <a:gd name="connsiteY215" fmla="*/ 718518 h 1016771"/>
                <a:gd name="connsiteX216" fmla="*/ 120996 w 761692"/>
                <a:gd name="connsiteY216" fmla="*/ 725299 h 1016771"/>
                <a:gd name="connsiteX217" fmla="*/ 111172 w 761692"/>
                <a:gd name="connsiteY217" fmla="*/ 733720 h 1016771"/>
                <a:gd name="connsiteX218" fmla="*/ 106283 w 761692"/>
                <a:gd name="connsiteY218" fmla="*/ 729808 h 1016771"/>
                <a:gd name="connsiteX219" fmla="*/ 92112 w 761692"/>
                <a:gd name="connsiteY219" fmla="*/ 724494 h 1016771"/>
                <a:gd name="connsiteX220" fmla="*/ 77941 w 761692"/>
                <a:gd name="connsiteY220" fmla="*/ 726265 h 1016771"/>
                <a:gd name="connsiteX221" fmla="*/ 70855 w 761692"/>
                <a:gd name="connsiteY221" fmla="*/ 719180 h 1016771"/>
                <a:gd name="connsiteX222" fmla="*/ 70855 w 761692"/>
                <a:gd name="connsiteY222" fmla="*/ 699695 h 1016771"/>
                <a:gd name="connsiteX223" fmla="*/ 81483 w 761692"/>
                <a:gd name="connsiteY223" fmla="*/ 685524 h 1016771"/>
                <a:gd name="connsiteX224" fmla="*/ 85026 w 761692"/>
                <a:gd name="connsiteY224" fmla="*/ 673124 h 1016771"/>
                <a:gd name="connsiteX225" fmla="*/ 86797 w 761692"/>
                <a:gd name="connsiteY225" fmla="*/ 660724 h 1016771"/>
                <a:gd name="connsiteX226" fmla="*/ 97426 w 761692"/>
                <a:gd name="connsiteY226" fmla="*/ 650096 h 1016771"/>
                <a:gd name="connsiteX227" fmla="*/ 102740 w 761692"/>
                <a:gd name="connsiteY227" fmla="*/ 635925 h 1016771"/>
                <a:gd name="connsiteX228" fmla="*/ 113368 w 761692"/>
                <a:gd name="connsiteY228" fmla="*/ 625297 h 1016771"/>
                <a:gd name="connsiteX229" fmla="*/ 115139 w 761692"/>
                <a:gd name="connsiteY229" fmla="*/ 612897 h 1016771"/>
                <a:gd name="connsiteX230" fmla="*/ 127539 w 761692"/>
                <a:gd name="connsiteY230" fmla="*/ 609354 h 1016771"/>
                <a:gd name="connsiteX231" fmla="*/ 136396 w 761692"/>
                <a:gd name="connsiteY231" fmla="*/ 604040 h 1016771"/>
                <a:gd name="connsiteX232" fmla="*/ 132853 w 761692"/>
                <a:gd name="connsiteY232" fmla="*/ 593412 h 1016771"/>
                <a:gd name="connsiteX233" fmla="*/ 134625 w 761692"/>
                <a:gd name="connsiteY233" fmla="*/ 584555 h 1016771"/>
                <a:gd name="connsiteX234" fmla="*/ 131082 w 761692"/>
                <a:gd name="connsiteY234" fmla="*/ 575698 h 1016771"/>
                <a:gd name="connsiteX235" fmla="*/ 120454 w 761692"/>
                <a:gd name="connsiteY235" fmla="*/ 568613 h 1016771"/>
                <a:gd name="connsiteX236" fmla="*/ 125768 w 761692"/>
                <a:gd name="connsiteY236" fmla="*/ 552670 h 1016771"/>
                <a:gd name="connsiteX237" fmla="*/ 118682 w 761692"/>
                <a:gd name="connsiteY237" fmla="*/ 543813 h 1016771"/>
                <a:gd name="connsiteX238" fmla="*/ 90340 w 761692"/>
                <a:gd name="connsiteY238" fmla="*/ 543813 h 1016771"/>
                <a:gd name="connsiteX239" fmla="*/ 86797 w 761692"/>
                <a:gd name="connsiteY239" fmla="*/ 542042 h 1016771"/>
                <a:gd name="connsiteX240" fmla="*/ 83255 w 761692"/>
                <a:gd name="connsiteY240" fmla="*/ 542042 h 1016771"/>
                <a:gd name="connsiteX241" fmla="*/ 81483 w 761692"/>
                <a:gd name="connsiteY241" fmla="*/ 540271 h 1016771"/>
                <a:gd name="connsiteX242" fmla="*/ 81483 w 761692"/>
                <a:gd name="connsiteY242" fmla="*/ 536728 h 1016771"/>
                <a:gd name="connsiteX243" fmla="*/ 79712 w 761692"/>
                <a:gd name="connsiteY243" fmla="*/ 531414 h 1016771"/>
                <a:gd name="connsiteX244" fmla="*/ 77941 w 761692"/>
                <a:gd name="connsiteY244" fmla="*/ 529642 h 1016771"/>
                <a:gd name="connsiteX245" fmla="*/ 70855 w 761692"/>
                <a:gd name="connsiteY245" fmla="*/ 527871 h 1016771"/>
                <a:gd name="connsiteX246" fmla="*/ 60227 w 761692"/>
                <a:gd name="connsiteY246" fmla="*/ 536728 h 1016771"/>
                <a:gd name="connsiteX247" fmla="*/ 47827 w 761692"/>
                <a:gd name="connsiteY247" fmla="*/ 526100 h 1016771"/>
                <a:gd name="connsiteX248" fmla="*/ 42513 w 761692"/>
                <a:gd name="connsiteY248" fmla="*/ 515471 h 1016771"/>
                <a:gd name="connsiteX249" fmla="*/ 33656 w 761692"/>
                <a:gd name="connsiteY249" fmla="*/ 506614 h 1016771"/>
                <a:gd name="connsiteX250" fmla="*/ 31885 w 761692"/>
                <a:gd name="connsiteY250" fmla="*/ 490672 h 1016771"/>
                <a:gd name="connsiteX251" fmla="*/ 26571 w 761692"/>
                <a:gd name="connsiteY251" fmla="*/ 476501 h 1016771"/>
                <a:gd name="connsiteX252" fmla="*/ 24799 w 761692"/>
                <a:gd name="connsiteY252" fmla="*/ 471187 h 1016771"/>
                <a:gd name="connsiteX253" fmla="*/ 12400 w 761692"/>
                <a:gd name="connsiteY253" fmla="*/ 472958 h 1016771"/>
                <a:gd name="connsiteX254" fmla="*/ 7086 w 761692"/>
                <a:gd name="connsiteY254" fmla="*/ 464101 h 1016771"/>
                <a:gd name="connsiteX255" fmla="*/ 8857 w 761692"/>
                <a:gd name="connsiteY255" fmla="*/ 446388 h 1016771"/>
                <a:gd name="connsiteX256" fmla="*/ 3543 w 761692"/>
                <a:gd name="connsiteY256" fmla="*/ 435759 h 1016771"/>
                <a:gd name="connsiteX257" fmla="*/ 5314 w 761692"/>
                <a:gd name="connsiteY257" fmla="*/ 412731 h 1016771"/>
                <a:gd name="connsiteX258" fmla="*/ 0 w 761692"/>
                <a:gd name="connsiteY258" fmla="*/ 396789 h 1016771"/>
                <a:gd name="connsiteX259" fmla="*/ 3543 w 761692"/>
                <a:gd name="connsiteY259" fmla="*/ 384389 h 1016771"/>
                <a:gd name="connsiteX260" fmla="*/ 14171 w 761692"/>
                <a:gd name="connsiteY260" fmla="*/ 380846 h 1016771"/>
                <a:gd name="connsiteX261" fmla="*/ 24799 w 761692"/>
                <a:gd name="connsiteY261" fmla="*/ 364904 h 1016771"/>
                <a:gd name="connsiteX262" fmla="*/ 30113 w 761692"/>
                <a:gd name="connsiteY262" fmla="*/ 350733 h 1016771"/>
                <a:gd name="connsiteX263" fmla="*/ 35428 w 761692"/>
                <a:gd name="connsiteY263" fmla="*/ 341876 h 1016771"/>
                <a:gd name="connsiteX264" fmla="*/ 42513 w 761692"/>
                <a:gd name="connsiteY264" fmla="*/ 327705 h 1016771"/>
                <a:gd name="connsiteX265" fmla="*/ 42513 w 761692"/>
                <a:gd name="connsiteY265" fmla="*/ 315305 h 1016771"/>
                <a:gd name="connsiteX266" fmla="*/ 56684 w 761692"/>
                <a:gd name="connsiteY266" fmla="*/ 309991 h 1016771"/>
                <a:gd name="connsiteX267" fmla="*/ 60227 w 761692"/>
                <a:gd name="connsiteY267" fmla="*/ 309991 h 1016771"/>
                <a:gd name="connsiteX268" fmla="*/ 61998 w 761692"/>
                <a:gd name="connsiteY268" fmla="*/ 311763 h 1016771"/>
                <a:gd name="connsiteX269" fmla="*/ 67312 w 761692"/>
                <a:gd name="connsiteY269" fmla="*/ 311763 h 1016771"/>
                <a:gd name="connsiteX270" fmla="*/ 67312 w 761692"/>
                <a:gd name="connsiteY270" fmla="*/ 309991 h 1016771"/>
                <a:gd name="connsiteX271" fmla="*/ 67312 w 761692"/>
                <a:gd name="connsiteY271" fmla="*/ 308220 h 1016771"/>
                <a:gd name="connsiteX272" fmla="*/ 69084 w 761692"/>
                <a:gd name="connsiteY272" fmla="*/ 302906 h 1016771"/>
                <a:gd name="connsiteX273" fmla="*/ 70855 w 761692"/>
                <a:gd name="connsiteY273" fmla="*/ 301134 h 1016771"/>
                <a:gd name="connsiteX274" fmla="*/ 70855 w 761692"/>
                <a:gd name="connsiteY274" fmla="*/ 299363 h 1016771"/>
                <a:gd name="connsiteX275" fmla="*/ 77941 w 761692"/>
                <a:gd name="connsiteY275" fmla="*/ 295820 h 1016771"/>
                <a:gd name="connsiteX276" fmla="*/ 85026 w 761692"/>
                <a:gd name="connsiteY276" fmla="*/ 295820 h 1016771"/>
                <a:gd name="connsiteX277" fmla="*/ 93883 w 761692"/>
                <a:gd name="connsiteY277" fmla="*/ 297592 h 1016771"/>
                <a:gd name="connsiteX278" fmla="*/ 100968 w 761692"/>
                <a:gd name="connsiteY278" fmla="*/ 288735 h 1016771"/>
                <a:gd name="connsiteX279" fmla="*/ 97426 w 761692"/>
                <a:gd name="connsiteY279" fmla="*/ 279878 h 1016771"/>
                <a:gd name="connsiteX280" fmla="*/ 85026 w 761692"/>
                <a:gd name="connsiteY280" fmla="*/ 276335 h 1016771"/>
                <a:gd name="connsiteX281" fmla="*/ 76169 w 761692"/>
                <a:gd name="connsiteY281" fmla="*/ 271021 h 1016771"/>
                <a:gd name="connsiteX282" fmla="*/ 76169 w 761692"/>
                <a:gd name="connsiteY282" fmla="*/ 262164 h 1016771"/>
                <a:gd name="connsiteX283" fmla="*/ 81483 w 761692"/>
                <a:gd name="connsiteY283" fmla="*/ 251536 h 1016771"/>
                <a:gd name="connsiteX284" fmla="*/ 86797 w 761692"/>
                <a:gd name="connsiteY284" fmla="*/ 255079 h 1016771"/>
                <a:gd name="connsiteX285" fmla="*/ 104511 w 761692"/>
                <a:gd name="connsiteY285" fmla="*/ 262164 h 1016771"/>
                <a:gd name="connsiteX286" fmla="*/ 116911 w 761692"/>
                <a:gd name="connsiteY286" fmla="*/ 265707 h 1016771"/>
                <a:gd name="connsiteX287" fmla="*/ 132853 w 761692"/>
                <a:gd name="connsiteY287" fmla="*/ 269250 h 1016771"/>
                <a:gd name="connsiteX288" fmla="*/ 138167 w 761692"/>
                <a:gd name="connsiteY288" fmla="*/ 265707 h 1016771"/>
                <a:gd name="connsiteX289" fmla="*/ 150567 w 761692"/>
                <a:gd name="connsiteY289" fmla="*/ 255079 h 1016771"/>
                <a:gd name="connsiteX290" fmla="*/ 166509 w 761692"/>
                <a:gd name="connsiteY290" fmla="*/ 255079 h 1016771"/>
                <a:gd name="connsiteX291" fmla="*/ 166509 w 761692"/>
                <a:gd name="connsiteY291" fmla="*/ 265707 h 1016771"/>
                <a:gd name="connsiteX292" fmla="*/ 177138 w 761692"/>
                <a:gd name="connsiteY292" fmla="*/ 272792 h 1016771"/>
                <a:gd name="connsiteX293" fmla="*/ 194851 w 761692"/>
                <a:gd name="connsiteY293" fmla="*/ 276335 h 1016771"/>
                <a:gd name="connsiteX294" fmla="*/ 209022 w 761692"/>
                <a:gd name="connsiteY294" fmla="*/ 279878 h 1016771"/>
                <a:gd name="connsiteX295" fmla="*/ 221422 w 761692"/>
                <a:gd name="connsiteY295" fmla="*/ 276335 h 1016771"/>
                <a:gd name="connsiteX296" fmla="*/ 226736 w 761692"/>
                <a:gd name="connsiteY296" fmla="*/ 269250 h 1016771"/>
                <a:gd name="connsiteX297" fmla="*/ 226736 w 761692"/>
                <a:gd name="connsiteY297" fmla="*/ 251536 h 1016771"/>
                <a:gd name="connsiteX298" fmla="*/ 224965 w 761692"/>
                <a:gd name="connsiteY298" fmla="*/ 239136 h 1016771"/>
                <a:gd name="connsiteX299" fmla="*/ 214337 w 761692"/>
                <a:gd name="connsiteY299" fmla="*/ 230279 h 1016771"/>
                <a:gd name="connsiteX300" fmla="*/ 210794 w 761692"/>
                <a:gd name="connsiteY300" fmla="*/ 217880 h 1016771"/>
                <a:gd name="connsiteX301" fmla="*/ 221422 w 761692"/>
                <a:gd name="connsiteY301" fmla="*/ 207251 h 1016771"/>
                <a:gd name="connsiteX302" fmla="*/ 235593 w 761692"/>
                <a:gd name="connsiteY302" fmla="*/ 214337 h 1016771"/>
                <a:gd name="connsiteX303" fmla="*/ 246221 w 761692"/>
                <a:gd name="connsiteY303" fmla="*/ 219651 h 1016771"/>
                <a:gd name="connsiteX304" fmla="*/ 253307 w 761692"/>
                <a:gd name="connsiteY304" fmla="*/ 221422 h 1016771"/>
                <a:gd name="connsiteX305" fmla="*/ 262164 w 761692"/>
                <a:gd name="connsiteY305" fmla="*/ 210794 h 1016771"/>
                <a:gd name="connsiteX306" fmla="*/ 263935 w 761692"/>
                <a:gd name="connsiteY306" fmla="*/ 201937 h 1016771"/>
                <a:gd name="connsiteX307" fmla="*/ 274563 w 761692"/>
                <a:gd name="connsiteY307" fmla="*/ 189538 h 1016771"/>
                <a:gd name="connsiteX308" fmla="*/ 283420 w 761692"/>
                <a:gd name="connsiteY308" fmla="*/ 178909 h 1016771"/>
                <a:gd name="connsiteX309" fmla="*/ 286963 w 761692"/>
                <a:gd name="connsiteY309" fmla="*/ 173595 h 1016771"/>
                <a:gd name="connsiteX310" fmla="*/ 311762 w 761692"/>
                <a:gd name="connsiteY310" fmla="*/ 168281 h 1016771"/>
                <a:gd name="connsiteX311" fmla="*/ 325933 w 761692"/>
                <a:gd name="connsiteY311" fmla="*/ 164738 h 1016771"/>
                <a:gd name="connsiteX312" fmla="*/ 336562 w 761692"/>
                <a:gd name="connsiteY312" fmla="*/ 159424 h 1016771"/>
                <a:gd name="connsiteX313" fmla="*/ 348961 w 761692"/>
                <a:gd name="connsiteY313" fmla="*/ 145253 h 1016771"/>
                <a:gd name="connsiteX314" fmla="*/ 359589 w 761692"/>
                <a:gd name="connsiteY314" fmla="*/ 143482 h 1016771"/>
                <a:gd name="connsiteX315" fmla="*/ 371989 w 761692"/>
                <a:gd name="connsiteY315" fmla="*/ 143482 h 1016771"/>
                <a:gd name="connsiteX316" fmla="*/ 391474 w 761692"/>
                <a:gd name="connsiteY316" fmla="*/ 143482 h 1016771"/>
                <a:gd name="connsiteX317" fmla="*/ 396788 w 761692"/>
                <a:gd name="connsiteY317" fmla="*/ 141710 h 1016771"/>
                <a:gd name="connsiteX318" fmla="*/ 403874 w 761692"/>
                <a:gd name="connsiteY318" fmla="*/ 134625 h 1016771"/>
                <a:gd name="connsiteX319" fmla="*/ 409188 w 761692"/>
                <a:gd name="connsiteY319" fmla="*/ 129311 h 1016771"/>
                <a:gd name="connsiteX320" fmla="*/ 409188 w 761692"/>
                <a:gd name="connsiteY320" fmla="*/ 123997 h 1016771"/>
                <a:gd name="connsiteX321" fmla="*/ 414502 w 761692"/>
                <a:gd name="connsiteY321" fmla="*/ 115140 h 1016771"/>
                <a:gd name="connsiteX322" fmla="*/ 428673 w 761692"/>
                <a:gd name="connsiteY322" fmla="*/ 115140 h 1016771"/>
                <a:gd name="connsiteX323" fmla="*/ 432216 w 761692"/>
                <a:gd name="connsiteY323" fmla="*/ 109826 h 1016771"/>
                <a:gd name="connsiteX324" fmla="*/ 437530 w 761692"/>
                <a:gd name="connsiteY324" fmla="*/ 100969 h 1016771"/>
                <a:gd name="connsiteX325" fmla="*/ 448158 w 761692"/>
                <a:gd name="connsiteY325" fmla="*/ 99197 h 1016771"/>
                <a:gd name="connsiteX326" fmla="*/ 460558 w 761692"/>
                <a:gd name="connsiteY326" fmla="*/ 97426 h 1016771"/>
                <a:gd name="connsiteX327" fmla="*/ 472958 w 761692"/>
                <a:gd name="connsiteY327" fmla="*/ 93883 h 1016771"/>
                <a:gd name="connsiteX328" fmla="*/ 492443 w 761692"/>
                <a:gd name="connsiteY328" fmla="*/ 93883 h 1016771"/>
                <a:gd name="connsiteX329" fmla="*/ 501300 w 761692"/>
                <a:gd name="connsiteY329" fmla="*/ 83255 h 1016771"/>
                <a:gd name="connsiteX330" fmla="*/ 517242 w 761692"/>
                <a:gd name="connsiteY330" fmla="*/ 81484 h 1016771"/>
                <a:gd name="connsiteX331" fmla="*/ 522556 w 761692"/>
                <a:gd name="connsiteY331" fmla="*/ 81484 h 1016771"/>
                <a:gd name="connsiteX332" fmla="*/ 522556 w 761692"/>
                <a:gd name="connsiteY332" fmla="*/ 60227 h 1016771"/>
                <a:gd name="connsiteX333" fmla="*/ 526099 w 761692"/>
                <a:gd name="connsiteY333" fmla="*/ 54913 h 1016771"/>
                <a:gd name="connsiteX334" fmla="*/ 529642 w 761692"/>
                <a:gd name="connsiteY334" fmla="*/ 46056 h 1016771"/>
                <a:gd name="connsiteX335" fmla="*/ 538499 w 761692"/>
                <a:gd name="connsiteY335" fmla="*/ 40742 h 1016771"/>
                <a:gd name="connsiteX336" fmla="*/ 540270 w 761692"/>
                <a:gd name="connsiteY336" fmla="*/ 30114 h 1016771"/>
                <a:gd name="connsiteX337" fmla="*/ 536727 w 761692"/>
                <a:gd name="connsiteY337" fmla="*/ 19485 h 1016771"/>
                <a:gd name="connsiteX338" fmla="*/ 543813 w 761692"/>
                <a:gd name="connsiteY338" fmla="*/ 5314 h 1016771"/>
                <a:gd name="connsiteX339" fmla="*/ 554441 w 761692"/>
                <a:gd name="connsiteY339" fmla="*/ 0 h 1016771"/>
                <a:gd name="connsiteX0" fmla="*/ 278662 w 761692"/>
                <a:gd name="connsiteY0" fmla="*/ 913481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99363 w 761692"/>
                <a:gd name="connsiteY3" fmla="*/ 901632 h 1016771"/>
                <a:gd name="connsiteX4" fmla="*/ 288734 w 761692"/>
                <a:gd name="connsiteY4" fmla="*/ 903403 h 1016771"/>
                <a:gd name="connsiteX5" fmla="*/ 283420 w 761692"/>
                <a:gd name="connsiteY5" fmla="*/ 915803 h 1016771"/>
                <a:gd name="connsiteX6" fmla="*/ 271021 w 761692"/>
                <a:gd name="connsiteY6" fmla="*/ 912260 h 1016771"/>
                <a:gd name="connsiteX7" fmla="*/ 270666 w 761692"/>
                <a:gd name="connsiteY7" fmla="*/ 911196 h 1016771"/>
                <a:gd name="connsiteX8" fmla="*/ 278662 w 761692"/>
                <a:gd name="connsiteY8" fmla="*/ 913481 h 1016771"/>
                <a:gd name="connsiteX9" fmla="*/ 222919 w 761692"/>
                <a:gd name="connsiteY9" fmla="*/ 879608 h 1016771"/>
                <a:gd name="connsiteX10" fmla="*/ 243060 w 761692"/>
                <a:gd name="connsiteY10" fmla="*/ 882965 h 1016771"/>
                <a:gd name="connsiteX11" fmla="*/ 243990 w 761692"/>
                <a:gd name="connsiteY11" fmla="*/ 883546 h 1016771"/>
                <a:gd name="connsiteX12" fmla="*/ 224965 w 761692"/>
                <a:gd name="connsiteY12" fmla="*/ 880375 h 1016771"/>
                <a:gd name="connsiteX13" fmla="*/ 222919 w 761692"/>
                <a:gd name="connsiteY13" fmla="*/ 879608 h 1016771"/>
                <a:gd name="connsiteX14" fmla="*/ 159250 w 761692"/>
                <a:gd name="connsiteY14" fmla="*/ 829179 h 1016771"/>
                <a:gd name="connsiteX15" fmla="*/ 159989 w 761692"/>
                <a:gd name="connsiteY15" fmla="*/ 830410 h 1016771"/>
                <a:gd name="connsiteX16" fmla="*/ 151512 w 761692"/>
                <a:gd name="connsiteY16" fmla="*/ 838886 h 1016771"/>
                <a:gd name="connsiteX17" fmla="*/ 149817 w 761692"/>
                <a:gd name="connsiteY17" fmla="*/ 840582 h 1016771"/>
                <a:gd name="connsiteX18" fmla="*/ 148122 w 761692"/>
                <a:gd name="connsiteY18" fmla="*/ 842277 h 1016771"/>
                <a:gd name="connsiteX19" fmla="*/ 146426 w 761692"/>
                <a:gd name="connsiteY19" fmla="*/ 843972 h 1016771"/>
                <a:gd name="connsiteX20" fmla="*/ 141340 w 761692"/>
                <a:gd name="connsiteY20" fmla="*/ 849058 h 1016771"/>
                <a:gd name="connsiteX21" fmla="*/ 141340 w 761692"/>
                <a:gd name="connsiteY21" fmla="*/ 850754 h 1016771"/>
                <a:gd name="connsiteX22" fmla="*/ 139645 w 761692"/>
                <a:gd name="connsiteY22" fmla="*/ 852449 h 1016771"/>
                <a:gd name="connsiteX23" fmla="*/ 139645 w 761692"/>
                <a:gd name="connsiteY23" fmla="*/ 860925 h 1016771"/>
                <a:gd name="connsiteX24" fmla="*/ 148122 w 761692"/>
                <a:gd name="connsiteY24" fmla="*/ 867707 h 1016771"/>
                <a:gd name="connsiteX25" fmla="*/ 158294 w 761692"/>
                <a:gd name="connsiteY25" fmla="*/ 879574 h 1016771"/>
                <a:gd name="connsiteX26" fmla="*/ 175247 w 761692"/>
                <a:gd name="connsiteY26" fmla="*/ 889746 h 1016771"/>
                <a:gd name="connsiteX27" fmla="*/ 188810 w 761692"/>
                <a:gd name="connsiteY27" fmla="*/ 893137 h 1016771"/>
                <a:gd name="connsiteX28" fmla="*/ 195591 w 761692"/>
                <a:gd name="connsiteY28" fmla="*/ 893137 h 1016771"/>
                <a:gd name="connsiteX29" fmla="*/ 202372 w 761692"/>
                <a:gd name="connsiteY29" fmla="*/ 886355 h 1016771"/>
                <a:gd name="connsiteX30" fmla="*/ 200677 w 761692"/>
                <a:gd name="connsiteY30" fmla="*/ 877879 h 1016771"/>
                <a:gd name="connsiteX31" fmla="*/ 209154 w 761692"/>
                <a:gd name="connsiteY31" fmla="*/ 874488 h 1016771"/>
                <a:gd name="connsiteX32" fmla="*/ 210740 w 761692"/>
                <a:gd name="connsiteY32" fmla="*/ 875083 h 1016771"/>
                <a:gd name="connsiteX33" fmla="*/ 201937 w 761692"/>
                <a:gd name="connsiteY33" fmla="*/ 878604 h 1016771"/>
                <a:gd name="connsiteX34" fmla="*/ 203708 w 761692"/>
                <a:gd name="connsiteY34" fmla="*/ 887461 h 1016771"/>
                <a:gd name="connsiteX35" fmla="*/ 196623 w 761692"/>
                <a:gd name="connsiteY35" fmla="*/ 894546 h 1016771"/>
                <a:gd name="connsiteX36" fmla="*/ 189537 w 761692"/>
                <a:gd name="connsiteY36" fmla="*/ 894546 h 1016771"/>
                <a:gd name="connsiteX37" fmla="*/ 175366 w 761692"/>
                <a:gd name="connsiteY37" fmla="*/ 891003 h 1016771"/>
                <a:gd name="connsiteX38" fmla="*/ 157653 w 761692"/>
                <a:gd name="connsiteY38" fmla="*/ 880375 h 1016771"/>
                <a:gd name="connsiteX39" fmla="*/ 147024 w 761692"/>
                <a:gd name="connsiteY39" fmla="*/ 867975 h 1016771"/>
                <a:gd name="connsiteX40" fmla="*/ 138167 w 761692"/>
                <a:gd name="connsiteY40" fmla="*/ 860890 h 1016771"/>
                <a:gd name="connsiteX41" fmla="*/ 138167 w 761692"/>
                <a:gd name="connsiteY41" fmla="*/ 852033 h 1016771"/>
                <a:gd name="connsiteX42" fmla="*/ 139939 w 761692"/>
                <a:gd name="connsiteY42" fmla="*/ 850262 h 1016771"/>
                <a:gd name="connsiteX43" fmla="*/ 139939 w 761692"/>
                <a:gd name="connsiteY43" fmla="*/ 848490 h 1016771"/>
                <a:gd name="connsiteX44" fmla="*/ 145253 w 761692"/>
                <a:gd name="connsiteY44" fmla="*/ 843176 h 1016771"/>
                <a:gd name="connsiteX45" fmla="*/ 147024 w 761692"/>
                <a:gd name="connsiteY45" fmla="*/ 841405 h 1016771"/>
                <a:gd name="connsiteX46" fmla="*/ 148796 w 761692"/>
                <a:gd name="connsiteY46" fmla="*/ 839633 h 1016771"/>
                <a:gd name="connsiteX47" fmla="*/ 150567 w 761692"/>
                <a:gd name="connsiteY47" fmla="*/ 837862 h 1016771"/>
                <a:gd name="connsiteX48" fmla="*/ 159250 w 761692"/>
                <a:gd name="connsiteY48" fmla="*/ 829179 h 1016771"/>
                <a:gd name="connsiteX49" fmla="*/ 116476 w 761692"/>
                <a:gd name="connsiteY49" fmla="*/ 741349 h 1016771"/>
                <a:gd name="connsiteX50" fmla="*/ 117606 w 761692"/>
                <a:gd name="connsiteY50" fmla="*/ 742253 h 1016771"/>
                <a:gd name="connsiteX51" fmla="*/ 122692 w 761692"/>
                <a:gd name="connsiteY51" fmla="*/ 759206 h 1016771"/>
                <a:gd name="connsiteX52" fmla="*/ 126082 w 761692"/>
                <a:gd name="connsiteY52" fmla="*/ 771073 h 1016771"/>
                <a:gd name="connsiteX53" fmla="*/ 129473 w 761692"/>
                <a:gd name="connsiteY53" fmla="*/ 782940 h 1016771"/>
                <a:gd name="connsiteX54" fmla="*/ 132864 w 761692"/>
                <a:gd name="connsiteY54" fmla="*/ 793112 h 1016771"/>
                <a:gd name="connsiteX55" fmla="*/ 136254 w 761692"/>
                <a:gd name="connsiteY55" fmla="*/ 810066 h 1016771"/>
                <a:gd name="connsiteX56" fmla="*/ 139058 w 761692"/>
                <a:gd name="connsiteY56" fmla="*/ 818476 h 1016771"/>
                <a:gd name="connsiteX57" fmla="*/ 138167 w 761692"/>
                <a:gd name="connsiteY57" fmla="*/ 818377 h 1016771"/>
                <a:gd name="connsiteX58" fmla="*/ 134625 w 761692"/>
                <a:gd name="connsiteY58" fmla="*/ 807749 h 1016771"/>
                <a:gd name="connsiteX59" fmla="*/ 131082 w 761692"/>
                <a:gd name="connsiteY59" fmla="*/ 790035 h 1016771"/>
                <a:gd name="connsiteX60" fmla="*/ 127539 w 761692"/>
                <a:gd name="connsiteY60" fmla="*/ 779407 h 1016771"/>
                <a:gd name="connsiteX61" fmla="*/ 123996 w 761692"/>
                <a:gd name="connsiteY61" fmla="*/ 767007 h 1016771"/>
                <a:gd name="connsiteX62" fmla="*/ 120454 w 761692"/>
                <a:gd name="connsiteY62" fmla="*/ 754607 h 1016771"/>
                <a:gd name="connsiteX63" fmla="*/ 116476 w 761692"/>
                <a:gd name="connsiteY63" fmla="*/ 741349 h 1016771"/>
                <a:gd name="connsiteX64" fmla="*/ 554441 w 761692"/>
                <a:gd name="connsiteY64" fmla="*/ 0 h 1016771"/>
                <a:gd name="connsiteX65" fmla="*/ 570383 w 761692"/>
                <a:gd name="connsiteY65" fmla="*/ 3543 h 1016771"/>
                <a:gd name="connsiteX66" fmla="*/ 577469 w 761692"/>
                <a:gd name="connsiteY66" fmla="*/ 8857 h 1016771"/>
                <a:gd name="connsiteX67" fmla="*/ 582783 w 761692"/>
                <a:gd name="connsiteY67" fmla="*/ 17714 h 1016771"/>
                <a:gd name="connsiteX68" fmla="*/ 582783 w 761692"/>
                <a:gd name="connsiteY68" fmla="*/ 24799 h 1016771"/>
                <a:gd name="connsiteX69" fmla="*/ 588097 w 761692"/>
                <a:gd name="connsiteY69" fmla="*/ 33656 h 1016771"/>
                <a:gd name="connsiteX70" fmla="*/ 598725 w 761692"/>
                <a:gd name="connsiteY70" fmla="*/ 31885 h 1016771"/>
                <a:gd name="connsiteX71" fmla="*/ 612896 w 761692"/>
                <a:gd name="connsiteY71" fmla="*/ 37199 h 1016771"/>
                <a:gd name="connsiteX72" fmla="*/ 618211 w 761692"/>
                <a:gd name="connsiteY72" fmla="*/ 46056 h 1016771"/>
                <a:gd name="connsiteX73" fmla="*/ 619982 w 761692"/>
                <a:gd name="connsiteY73" fmla="*/ 54913 h 1016771"/>
                <a:gd name="connsiteX74" fmla="*/ 618211 w 761692"/>
                <a:gd name="connsiteY74" fmla="*/ 74398 h 1016771"/>
                <a:gd name="connsiteX75" fmla="*/ 616439 w 761692"/>
                <a:gd name="connsiteY75" fmla="*/ 85026 h 1016771"/>
                <a:gd name="connsiteX76" fmla="*/ 621753 w 761692"/>
                <a:gd name="connsiteY76" fmla="*/ 97426 h 1016771"/>
                <a:gd name="connsiteX77" fmla="*/ 637696 w 761692"/>
                <a:gd name="connsiteY77" fmla="*/ 113368 h 1016771"/>
                <a:gd name="connsiteX78" fmla="*/ 644781 w 761692"/>
                <a:gd name="connsiteY78" fmla="*/ 120454 h 1016771"/>
                <a:gd name="connsiteX79" fmla="*/ 650095 w 761692"/>
                <a:gd name="connsiteY79" fmla="*/ 136396 h 1016771"/>
                <a:gd name="connsiteX80" fmla="*/ 655409 w 761692"/>
                <a:gd name="connsiteY80" fmla="*/ 155881 h 1016771"/>
                <a:gd name="connsiteX81" fmla="*/ 662495 w 761692"/>
                <a:gd name="connsiteY81" fmla="*/ 171824 h 1016771"/>
                <a:gd name="connsiteX82" fmla="*/ 660724 w 761692"/>
                <a:gd name="connsiteY82" fmla="*/ 185995 h 1016771"/>
                <a:gd name="connsiteX83" fmla="*/ 635924 w 761692"/>
                <a:gd name="connsiteY83" fmla="*/ 194852 h 1016771"/>
                <a:gd name="connsiteX84" fmla="*/ 619982 w 761692"/>
                <a:gd name="connsiteY84" fmla="*/ 207251 h 1016771"/>
                <a:gd name="connsiteX85" fmla="*/ 614668 w 761692"/>
                <a:gd name="connsiteY85" fmla="*/ 223194 h 1016771"/>
                <a:gd name="connsiteX86" fmla="*/ 618211 w 761692"/>
                <a:gd name="connsiteY86" fmla="*/ 242679 h 1016771"/>
                <a:gd name="connsiteX87" fmla="*/ 612896 w 761692"/>
                <a:gd name="connsiteY87" fmla="*/ 256850 h 1016771"/>
                <a:gd name="connsiteX88" fmla="*/ 625296 w 761692"/>
                <a:gd name="connsiteY88" fmla="*/ 267478 h 1016771"/>
                <a:gd name="connsiteX89" fmla="*/ 641238 w 761692"/>
                <a:gd name="connsiteY89" fmla="*/ 269250 h 1016771"/>
                <a:gd name="connsiteX90" fmla="*/ 658952 w 761692"/>
                <a:gd name="connsiteY90" fmla="*/ 286963 h 1016771"/>
                <a:gd name="connsiteX91" fmla="*/ 653638 w 761692"/>
                <a:gd name="connsiteY91" fmla="*/ 309991 h 1016771"/>
                <a:gd name="connsiteX92" fmla="*/ 653638 w 761692"/>
                <a:gd name="connsiteY92" fmla="*/ 329476 h 1016771"/>
                <a:gd name="connsiteX93" fmla="*/ 643010 w 761692"/>
                <a:gd name="connsiteY93" fmla="*/ 338333 h 1016771"/>
                <a:gd name="connsiteX94" fmla="*/ 632382 w 761692"/>
                <a:gd name="connsiteY94" fmla="*/ 338333 h 1016771"/>
                <a:gd name="connsiteX95" fmla="*/ 618211 w 761692"/>
                <a:gd name="connsiteY95" fmla="*/ 357819 h 1016771"/>
                <a:gd name="connsiteX96" fmla="*/ 609354 w 761692"/>
                <a:gd name="connsiteY96" fmla="*/ 361361 h 1016771"/>
                <a:gd name="connsiteX97" fmla="*/ 596954 w 761692"/>
                <a:gd name="connsiteY97" fmla="*/ 363133 h 1016771"/>
                <a:gd name="connsiteX98" fmla="*/ 581012 w 761692"/>
                <a:gd name="connsiteY98" fmla="*/ 379075 h 1016771"/>
                <a:gd name="connsiteX99" fmla="*/ 589868 w 761692"/>
                <a:gd name="connsiteY99" fmla="*/ 393246 h 1016771"/>
                <a:gd name="connsiteX100" fmla="*/ 586326 w 761692"/>
                <a:gd name="connsiteY100" fmla="*/ 409189 h 1016771"/>
                <a:gd name="connsiteX101" fmla="*/ 570383 w 761692"/>
                <a:gd name="connsiteY101" fmla="*/ 398560 h 1016771"/>
                <a:gd name="connsiteX102" fmla="*/ 550898 w 761692"/>
                <a:gd name="connsiteY102" fmla="*/ 405646 h 1016771"/>
                <a:gd name="connsiteX103" fmla="*/ 531413 w 761692"/>
                <a:gd name="connsiteY103" fmla="*/ 425131 h 1016771"/>
                <a:gd name="connsiteX104" fmla="*/ 543813 w 761692"/>
                <a:gd name="connsiteY104" fmla="*/ 444616 h 1016771"/>
                <a:gd name="connsiteX105" fmla="*/ 557984 w 761692"/>
                <a:gd name="connsiteY105" fmla="*/ 462330 h 1016771"/>
                <a:gd name="connsiteX106" fmla="*/ 570383 w 761692"/>
                <a:gd name="connsiteY106" fmla="*/ 478272 h 1016771"/>
                <a:gd name="connsiteX107" fmla="*/ 579240 w 761692"/>
                <a:gd name="connsiteY107" fmla="*/ 485358 h 1016771"/>
                <a:gd name="connsiteX108" fmla="*/ 602268 w 761692"/>
                <a:gd name="connsiteY108" fmla="*/ 483586 h 1016771"/>
                <a:gd name="connsiteX109" fmla="*/ 623525 w 761692"/>
                <a:gd name="connsiteY109" fmla="*/ 474730 h 1016771"/>
                <a:gd name="connsiteX110" fmla="*/ 639467 w 761692"/>
                <a:gd name="connsiteY110" fmla="*/ 464101 h 1016771"/>
                <a:gd name="connsiteX111" fmla="*/ 662495 w 761692"/>
                <a:gd name="connsiteY111" fmla="*/ 464101 h 1016771"/>
                <a:gd name="connsiteX112" fmla="*/ 673123 w 761692"/>
                <a:gd name="connsiteY112" fmla="*/ 464101 h 1016771"/>
                <a:gd name="connsiteX113" fmla="*/ 681980 w 761692"/>
                <a:gd name="connsiteY113" fmla="*/ 467644 h 1016771"/>
                <a:gd name="connsiteX114" fmla="*/ 703237 w 761692"/>
                <a:gd name="connsiteY114" fmla="*/ 471187 h 1016771"/>
                <a:gd name="connsiteX115" fmla="*/ 708551 w 761692"/>
                <a:gd name="connsiteY115" fmla="*/ 474730 h 1016771"/>
                <a:gd name="connsiteX116" fmla="*/ 722722 w 761692"/>
                <a:gd name="connsiteY116" fmla="*/ 501300 h 1016771"/>
                <a:gd name="connsiteX117" fmla="*/ 724493 w 761692"/>
                <a:gd name="connsiteY117" fmla="*/ 522557 h 1016771"/>
                <a:gd name="connsiteX118" fmla="*/ 722722 w 761692"/>
                <a:gd name="connsiteY118" fmla="*/ 540271 h 1016771"/>
                <a:gd name="connsiteX119" fmla="*/ 735121 w 761692"/>
                <a:gd name="connsiteY119" fmla="*/ 552670 h 1016771"/>
                <a:gd name="connsiteX120" fmla="*/ 735121 w 761692"/>
                <a:gd name="connsiteY120" fmla="*/ 570384 h 1016771"/>
                <a:gd name="connsiteX121" fmla="*/ 751064 w 761692"/>
                <a:gd name="connsiteY121" fmla="*/ 581012 h 1016771"/>
                <a:gd name="connsiteX122" fmla="*/ 761692 w 761692"/>
                <a:gd name="connsiteY122" fmla="*/ 604040 h 1016771"/>
                <a:gd name="connsiteX123" fmla="*/ 747521 w 761692"/>
                <a:gd name="connsiteY123" fmla="*/ 616440 h 1016771"/>
                <a:gd name="connsiteX124" fmla="*/ 728036 w 761692"/>
                <a:gd name="connsiteY124" fmla="*/ 627068 h 1016771"/>
                <a:gd name="connsiteX125" fmla="*/ 726264 w 761692"/>
                <a:gd name="connsiteY125" fmla="*/ 650096 h 1016771"/>
                <a:gd name="connsiteX126" fmla="*/ 728036 w 761692"/>
                <a:gd name="connsiteY126" fmla="*/ 673124 h 1016771"/>
                <a:gd name="connsiteX127" fmla="*/ 742207 w 761692"/>
                <a:gd name="connsiteY127" fmla="*/ 689066 h 1016771"/>
                <a:gd name="connsiteX128" fmla="*/ 742207 w 761692"/>
                <a:gd name="connsiteY128" fmla="*/ 712094 h 1016771"/>
                <a:gd name="connsiteX129" fmla="*/ 740435 w 761692"/>
                <a:gd name="connsiteY129" fmla="*/ 735122 h 1016771"/>
                <a:gd name="connsiteX130" fmla="*/ 742207 w 761692"/>
                <a:gd name="connsiteY130" fmla="*/ 751065 h 1016771"/>
                <a:gd name="connsiteX131" fmla="*/ 747521 w 761692"/>
                <a:gd name="connsiteY131" fmla="*/ 768778 h 1016771"/>
                <a:gd name="connsiteX132" fmla="*/ 759921 w 761692"/>
                <a:gd name="connsiteY132" fmla="*/ 777635 h 1016771"/>
                <a:gd name="connsiteX133" fmla="*/ 758149 w 761692"/>
                <a:gd name="connsiteY133" fmla="*/ 802434 h 1016771"/>
                <a:gd name="connsiteX134" fmla="*/ 752835 w 761692"/>
                <a:gd name="connsiteY134" fmla="*/ 814834 h 1016771"/>
                <a:gd name="connsiteX135" fmla="*/ 743978 w 761692"/>
                <a:gd name="connsiteY135" fmla="*/ 827234 h 1016771"/>
                <a:gd name="connsiteX136" fmla="*/ 743978 w 761692"/>
                <a:gd name="connsiteY136" fmla="*/ 837862 h 1016771"/>
                <a:gd name="connsiteX137" fmla="*/ 747521 w 761692"/>
                <a:gd name="connsiteY137" fmla="*/ 853804 h 1016771"/>
                <a:gd name="connsiteX138" fmla="*/ 733350 w 761692"/>
                <a:gd name="connsiteY138" fmla="*/ 867975 h 1016771"/>
                <a:gd name="connsiteX139" fmla="*/ 724493 w 761692"/>
                <a:gd name="connsiteY139" fmla="*/ 880375 h 1016771"/>
                <a:gd name="connsiteX140" fmla="*/ 722722 w 761692"/>
                <a:gd name="connsiteY140" fmla="*/ 899860 h 1016771"/>
                <a:gd name="connsiteX141" fmla="*/ 722722 w 761692"/>
                <a:gd name="connsiteY141" fmla="*/ 919345 h 1016771"/>
                <a:gd name="connsiteX142" fmla="*/ 715636 w 761692"/>
                <a:gd name="connsiteY142" fmla="*/ 940602 h 1016771"/>
                <a:gd name="connsiteX143" fmla="*/ 708551 w 761692"/>
                <a:gd name="connsiteY143" fmla="*/ 954773 h 1016771"/>
                <a:gd name="connsiteX144" fmla="*/ 699694 w 761692"/>
                <a:gd name="connsiteY144" fmla="*/ 965401 h 1016771"/>
                <a:gd name="connsiteX145" fmla="*/ 692608 w 761692"/>
                <a:gd name="connsiteY145" fmla="*/ 984886 h 1016771"/>
                <a:gd name="connsiteX146" fmla="*/ 683751 w 761692"/>
                <a:gd name="connsiteY146" fmla="*/ 997286 h 1016771"/>
                <a:gd name="connsiteX147" fmla="*/ 673123 w 761692"/>
                <a:gd name="connsiteY147" fmla="*/ 1002600 h 1016771"/>
                <a:gd name="connsiteX148" fmla="*/ 662495 w 761692"/>
                <a:gd name="connsiteY148" fmla="*/ 1013228 h 1016771"/>
                <a:gd name="connsiteX149" fmla="*/ 644781 w 761692"/>
                <a:gd name="connsiteY149" fmla="*/ 1016771 h 1016771"/>
                <a:gd name="connsiteX150" fmla="*/ 635924 w 761692"/>
                <a:gd name="connsiteY150" fmla="*/ 1004372 h 1016771"/>
                <a:gd name="connsiteX151" fmla="*/ 623525 w 761692"/>
                <a:gd name="connsiteY151" fmla="*/ 997286 h 1016771"/>
                <a:gd name="connsiteX152" fmla="*/ 614668 w 761692"/>
                <a:gd name="connsiteY152" fmla="*/ 986658 h 1016771"/>
                <a:gd name="connsiteX153" fmla="*/ 593411 w 761692"/>
                <a:gd name="connsiteY153" fmla="*/ 970715 h 1016771"/>
                <a:gd name="connsiteX154" fmla="*/ 582783 w 761692"/>
                <a:gd name="connsiteY154" fmla="*/ 965401 h 1016771"/>
                <a:gd name="connsiteX155" fmla="*/ 531413 w 761692"/>
                <a:gd name="connsiteY155" fmla="*/ 965401 h 1016771"/>
                <a:gd name="connsiteX156" fmla="*/ 511928 w 761692"/>
                <a:gd name="connsiteY156" fmla="*/ 965401 h 1016771"/>
                <a:gd name="connsiteX157" fmla="*/ 492443 w 761692"/>
                <a:gd name="connsiteY157" fmla="*/ 963630 h 1016771"/>
                <a:gd name="connsiteX158" fmla="*/ 483586 w 761692"/>
                <a:gd name="connsiteY158" fmla="*/ 958316 h 1016771"/>
                <a:gd name="connsiteX159" fmla="*/ 469415 w 761692"/>
                <a:gd name="connsiteY159" fmla="*/ 954773 h 1016771"/>
                <a:gd name="connsiteX160" fmla="*/ 460558 w 761692"/>
                <a:gd name="connsiteY160" fmla="*/ 942373 h 1016771"/>
                <a:gd name="connsiteX161" fmla="*/ 446387 w 761692"/>
                <a:gd name="connsiteY161" fmla="*/ 935288 h 1016771"/>
                <a:gd name="connsiteX162" fmla="*/ 428673 w 761692"/>
                <a:gd name="connsiteY162" fmla="*/ 928202 h 1016771"/>
                <a:gd name="connsiteX163" fmla="*/ 418045 w 761692"/>
                <a:gd name="connsiteY163" fmla="*/ 917574 h 1016771"/>
                <a:gd name="connsiteX164" fmla="*/ 421588 w 761692"/>
                <a:gd name="connsiteY164" fmla="*/ 903403 h 1016771"/>
                <a:gd name="connsiteX165" fmla="*/ 418045 w 761692"/>
                <a:gd name="connsiteY165" fmla="*/ 898089 h 1016771"/>
                <a:gd name="connsiteX166" fmla="*/ 396788 w 761692"/>
                <a:gd name="connsiteY166" fmla="*/ 898089 h 1016771"/>
                <a:gd name="connsiteX167" fmla="*/ 382617 w 761692"/>
                <a:gd name="connsiteY167" fmla="*/ 896318 h 1016771"/>
                <a:gd name="connsiteX168" fmla="*/ 380846 w 761692"/>
                <a:gd name="connsiteY168" fmla="*/ 906946 h 1016771"/>
                <a:gd name="connsiteX169" fmla="*/ 373601 w 761692"/>
                <a:gd name="connsiteY169" fmla="*/ 894832 h 1016771"/>
                <a:gd name="connsiteX170" fmla="*/ 387164 w 761692"/>
                <a:gd name="connsiteY170" fmla="*/ 896527 h 1016771"/>
                <a:gd name="connsiteX171" fmla="*/ 383773 w 761692"/>
                <a:gd name="connsiteY171" fmla="*/ 886355 h 1016771"/>
                <a:gd name="connsiteX172" fmla="*/ 387164 w 761692"/>
                <a:gd name="connsiteY172" fmla="*/ 876183 h 1016771"/>
                <a:gd name="connsiteX173" fmla="*/ 388859 w 761692"/>
                <a:gd name="connsiteY173" fmla="*/ 867707 h 1016771"/>
                <a:gd name="connsiteX174" fmla="*/ 380382 w 761692"/>
                <a:gd name="connsiteY174" fmla="*/ 859230 h 1016771"/>
                <a:gd name="connsiteX175" fmla="*/ 373601 w 761692"/>
                <a:gd name="connsiteY175" fmla="*/ 849058 h 1016771"/>
                <a:gd name="connsiteX176" fmla="*/ 380382 w 761692"/>
                <a:gd name="connsiteY176" fmla="*/ 838886 h 1016771"/>
                <a:gd name="connsiteX177" fmla="*/ 383773 w 761692"/>
                <a:gd name="connsiteY177" fmla="*/ 833800 h 1016771"/>
                <a:gd name="connsiteX178" fmla="*/ 388859 w 761692"/>
                <a:gd name="connsiteY178" fmla="*/ 825324 h 1016771"/>
                <a:gd name="connsiteX179" fmla="*/ 387164 w 761692"/>
                <a:gd name="connsiteY179" fmla="*/ 810066 h 1016771"/>
                <a:gd name="connsiteX180" fmla="*/ 387164 w 761692"/>
                <a:gd name="connsiteY180" fmla="*/ 796503 h 1016771"/>
                <a:gd name="connsiteX181" fmla="*/ 378687 w 761692"/>
                <a:gd name="connsiteY181" fmla="*/ 789722 h 1016771"/>
                <a:gd name="connsiteX182" fmla="*/ 366820 w 761692"/>
                <a:gd name="connsiteY182" fmla="*/ 782940 h 1016771"/>
                <a:gd name="connsiteX183" fmla="*/ 356648 w 761692"/>
                <a:gd name="connsiteY183" fmla="*/ 781245 h 1016771"/>
                <a:gd name="connsiteX184" fmla="*/ 349866 w 761692"/>
                <a:gd name="connsiteY184" fmla="*/ 771073 h 1016771"/>
                <a:gd name="connsiteX185" fmla="*/ 349866 w 761692"/>
                <a:gd name="connsiteY185" fmla="*/ 752425 h 1016771"/>
                <a:gd name="connsiteX186" fmla="*/ 353257 w 761692"/>
                <a:gd name="connsiteY186" fmla="*/ 743948 h 1016771"/>
                <a:gd name="connsiteX187" fmla="*/ 354952 w 761692"/>
                <a:gd name="connsiteY187" fmla="*/ 730385 h 1016771"/>
                <a:gd name="connsiteX188" fmla="*/ 353257 w 761692"/>
                <a:gd name="connsiteY188" fmla="*/ 713432 h 1016771"/>
                <a:gd name="connsiteX189" fmla="*/ 346476 w 761692"/>
                <a:gd name="connsiteY189" fmla="*/ 701565 h 1016771"/>
                <a:gd name="connsiteX190" fmla="*/ 332913 w 761692"/>
                <a:gd name="connsiteY190" fmla="*/ 689697 h 1016771"/>
                <a:gd name="connsiteX191" fmla="*/ 324436 w 761692"/>
                <a:gd name="connsiteY191" fmla="*/ 681221 h 1016771"/>
                <a:gd name="connsiteX192" fmla="*/ 314264 w 761692"/>
                <a:gd name="connsiteY192" fmla="*/ 676135 h 1016771"/>
                <a:gd name="connsiteX193" fmla="*/ 293920 w 761692"/>
                <a:gd name="connsiteY193" fmla="*/ 669354 h 1016771"/>
                <a:gd name="connsiteX194" fmla="*/ 282053 w 761692"/>
                <a:gd name="connsiteY194" fmla="*/ 667658 h 1016771"/>
                <a:gd name="connsiteX195" fmla="*/ 266795 w 761692"/>
                <a:gd name="connsiteY195" fmla="*/ 672744 h 1016771"/>
                <a:gd name="connsiteX196" fmla="*/ 265100 w 761692"/>
                <a:gd name="connsiteY196" fmla="*/ 672744 h 1016771"/>
                <a:gd name="connsiteX197" fmla="*/ 263404 w 761692"/>
                <a:gd name="connsiteY197" fmla="*/ 671049 h 1016771"/>
                <a:gd name="connsiteX198" fmla="*/ 260014 w 761692"/>
                <a:gd name="connsiteY198" fmla="*/ 671049 h 1016771"/>
                <a:gd name="connsiteX199" fmla="*/ 258318 w 761692"/>
                <a:gd name="connsiteY199" fmla="*/ 671049 h 1016771"/>
                <a:gd name="connsiteX200" fmla="*/ 253232 w 761692"/>
                <a:gd name="connsiteY200" fmla="*/ 671049 h 1016771"/>
                <a:gd name="connsiteX201" fmla="*/ 248146 w 761692"/>
                <a:gd name="connsiteY201" fmla="*/ 672744 h 1016771"/>
                <a:gd name="connsiteX202" fmla="*/ 248146 w 761692"/>
                <a:gd name="connsiteY202" fmla="*/ 674440 h 1016771"/>
                <a:gd name="connsiteX203" fmla="*/ 246451 w 761692"/>
                <a:gd name="connsiteY203" fmla="*/ 674440 h 1016771"/>
                <a:gd name="connsiteX204" fmla="*/ 236279 w 761692"/>
                <a:gd name="connsiteY204" fmla="*/ 679526 h 1016771"/>
                <a:gd name="connsiteX205" fmla="*/ 226107 w 761692"/>
                <a:gd name="connsiteY205" fmla="*/ 684612 h 1016771"/>
                <a:gd name="connsiteX206" fmla="*/ 217630 w 761692"/>
                <a:gd name="connsiteY206" fmla="*/ 684612 h 1016771"/>
                <a:gd name="connsiteX207" fmla="*/ 207458 w 761692"/>
                <a:gd name="connsiteY207" fmla="*/ 693088 h 1016771"/>
                <a:gd name="connsiteX208" fmla="*/ 198982 w 761692"/>
                <a:gd name="connsiteY208" fmla="*/ 694783 h 1016771"/>
                <a:gd name="connsiteX209" fmla="*/ 192200 w 761692"/>
                <a:gd name="connsiteY209" fmla="*/ 699869 h 1016771"/>
                <a:gd name="connsiteX210" fmla="*/ 178638 w 761692"/>
                <a:gd name="connsiteY210" fmla="*/ 706651 h 1016771"/>
                <a:gd name="connsiteX211" fmla="*/ 163380 w 761692"/>
                <a:gd name="connsiteY211" fmla="*/ 710041 h 1016771"/>
                <a:gd name="connsiteX212" fmla="*/ 141340 w 761692"/>
                <a:gd name="connsiteY212" fmla="*/ 710041 h 1016771"/>
                <a:gd name="connsiteX213" fmla="*/ 134559 w 761692"/>
                <a:gd name="connsiteY213" fmla="*/ 716823 h 1016771"/>
                <a:gd name="connsiteX214" fmla="*/ 127778 w 761692"/>
                <a:gd name="connsiteY214" fmla="*/ 718518 h 1016771"/>
                <a:gd name="connsiteX215" fmla="*/ 120996 w 761692"/>
                <a:gd name="connsiteY215" fmla="*/ 725299 h 1016771"/>
                <a:gd name="connsiteX216" fmla="*/ 111172 w 761692"/>
                <a:gd name="connsiteY216" fmla="*/ 733720 h 1016771"/>
                <a:gd name="connsiteX217" fmla="*/ 106283 w 761692"/>
                <a:gd name="connsiteY217" fmla="*/ 729808 h 1016771"/>
                <a:gd name="connsiteX218" fmla="*/ 92112 w 761692"/>
                <a:gd name="connsiteY218" fmla="*/ 724494 h 1016771"/>
                <a:gd name="connsiteX219" fmla="*/ 77941 w 761692"/>
                <a:gd name="connsiteY219" fmla="*/ 726265 h 1016771"/>
                <a:gd name="connsiteX220" fmla="*/ 70855 w 761692"/>
                <a:gd name="connsiteY220" fmla="*/ 719180 h 1016771"/>
                <a:gd name="connsiteX221" fmla="*/ 70855 w 761692"/>
                <a:gd name="connsiteY221" fmla="*/ 699695 h 1016771"/>
                <a:gd name="connsiteX222" fmla="*/ 81483 w 761692"/>
                <a:gd name="connsiteY222" fmla="*/ 685524 h 1016771"/>
                <a:gd name="connsiteX223" fmla="*/ 85026 w 761692"/>
                <a:gd name="connsiteY223" fmla="*/ 673124 h 1016771"/>
                <a:gd name="connsiteX224" fmla="*/ 86797 w 761692"/>
                <a:gd name="connsiteY224" fmla="*/ 660724 h 1016771"/>
                <a:gd name="connsiteX225" fmla="*/ 97426 w 761692"/>
                <a:gd name="connsiteY225" fmla="*/ 650096 h 1016771"/>
                <a:gd name="connsiteX226" fmla="*/ 102740 w 761692"/>
                <a:gd name="connsiteY226" fmla="*/ 635925 h 1016771"/>
                <a:gd name="connsiteX227" fmla="*/ 113368 w 761692"/>
                <a:gd name="connsiteY227" fmla="*/ 625297 h 1016771"/>
                <a:gd name="connsiteX228" fmla="*/ 115139 w 761692"/>
                <a:gd name="connsiteY228" fmla="*/ 612897 h 1016771"/>
                <a:gd name="connsiteX229" fmla="*/ 127539 w 761692"/>
                <a:gd name="connsiteY229" fmla="*/ 609354 h 1016771"/>
                <a:gd name="connsiteX230" fmla="*/ 136396 w 761692"/>
                <a:gd name="connsiteY230" fmla="*/ 604040 h 1016771"/>
                <a:gd name="connsiteX231" fmla="*/ 132853 w 761692"/>
                <a:gd name="connsiteY231" fmla="*/ 593412 h 1016771"/>
                <a:gd name="connsiteX232" fmla="*/ 134625 w 761692"/>
                <a:gd name="connsiteY232" fmla="*/ 584555 h 1016771"/>
                <a:gd name="connsiteX233" fmla="*/ 131082 w 761692"/>
                <a:gd name="connsiteY233" fmla="*/ 575698 h 1016771"/>
                <a:gd name="connsiteX234" fmla="*/ 120454 w 761692"/>
                <a:gd name="connsiteY234" fmla="*/ 568613 h 1016771"/>
                <a:gd name="connsiteX235" fmla="*/ 125768 w 761692"/>
                <a:gd name="connsiteY235" fmla="*/ 552670 h 1016771"/>
                <a:gd name="connsiteX236" fmla="*/ 118682 w 761692"/>
                <a:gd name="connsiteY236" fmla="*/ 543813 h 1016771"/>
                <a:gd name="connsiteX237" fmla="*/ 90340 w 761692"/>
                <a:gd name="connsiteY237" fmla="*/ 543813 h 1016771"/>
                <a:gd name="connsiteX238" fmla="*/ 86797 w 761692"/>
                <a:gd name="connsiteY238" fmla="*/ 542042 h 1016771"/>
                <a:gd name="connsiteX239" fmla="*/ 83255 w 761692"/>
                <a:gd name="connsiteY239" fmla="*/ 542042 h 1016771"/>
                <a:gd name="connsiteX240" fmla="*/ 81483 w 761692"/>
                <a:gd name="connsiteY240" fmla="*/ 540271 h 1016771"/>
                <a:gd name="connsiteX241" fmla="*/ 81483 w 761692"/>
                <a:gd name="connsiteY241" fmla="*/ 536728 h 1016771"/>
                <a:gd name="connsiteX242" fmla="*/ 79712 w 761692"/>
                <a:gd name="connsiteY242" fmla="*/ 531414 h 1016771"/>
                <a:gd name="connsiteX243" fmla="*/ 77941 w 761692"/>
                <a:gd name="connsiteY243" fmla="*/ 529642 h 1016771"/>
                <a:gd name="connsiteX244" fmla="*/ 70855 w 761692"/>
                <a:gd name="connsiteY244" fmla="*/ 527871 h 1016771"/>
                <a:gd name="connsiteX245" fmla="*/ 60227 w 761692"/>
                <a:gd name="connsiteY245" fmla="*/ 536728 h 1016771"/>
                <a:gd name="connsiteX246" fmla="*/ 47827 w 761692"/>
                <a:gd name="connsiteY246" fmla="*/ 526100 h 1016771"/>
                <a:gd name="connsiteX247" fmla="*/ 42513 w 761692"/>
                <a:gd name="connsiteY247" fmla="*/ 515471 h 1016771"/>
                <a:gd name="connsiteX248" fmla="*/ 33656 w 761692"/>
                <a:gd name="connsiteY248" fmla="*/ 506614 h 1016771"/>
                <a:gd name="connsiteX249" fmla="*/ 31885 w 761692"/>
                <a:gd name="connsiteY249" fmla="*/ 490672 h 1016771"/>
                <a:gd name="connsiteX250" fmla="*/ 26571 w 761692"/>
                <a:gd name="connsiteY250" fmla="*/ 476501 h 1016771"/>
                <a:gd name="connsiteX251" fmla="*/ 24799 w 761692"/>
                <a:gd name="connsiteY251" fmla="*/ 471187 h 1016771"/>
                <a:gd name="connsiteX252" fmla="*/ 12400 w 761692"/>
                <a:gd name="connsiteY252" fmla="*/ 472958 h 1016771"/>
                <a:gd name="connsiteX253" fmla="*/ 7086 w 761692"/>
                <a:gd name="connsiteY253" fmla="*/ 464101 h 1016771"/>
                <a:gd name="connsiteX254" fmla="*/ 8857 w 761692"/>
                <a:gd name="connsiteY254" fmla="*/ 446388 h 1016771"/>
                <a:gd name="connsiteX255" fmla="*/ 3543 w 761692"/>
                <a:gd name="connsiteY255" fmla="*/ 435759 h 1016771"/>
                <a:gd name="connsiteX256" fmla="*/ 5314 w 761692"/>
                <a:gd name="connsiteY256" fmla="*/ 412731 h 1016771"/>
                <a:gd name="connsiteX257" fmla="*/ 0 w 761692"/>
                <a:gd name="connsiteY257" fmla="*/ 396789 h 1016771"/>
                <a:gd name="connsiteX258" fmla="*/ 3543 w 761692"/>
                <a:gd name="connsiteY258" fmla="*/ 384389 h 1016771"/>
                <a:gd name="connsiteX259" fmla="*/ 14171 w 761692"/>
                <a:gd name="connsiteY259" fmla="*/ 380846 h 1016771"/>
                <a:gd name="connsiteX260" fmla="*/ 24799 w 761692"/>
                <a:gd name="connsiteY260" fmla="*/ 364904 h 1016771"/>
                <a:gd name="connsiteX261" fmla="*/ 30113 w 761692"/>
                <a:gd name="connsiteY261" fmla="*/ 350733 h 1016771"/>
                <a:gd name="connsiteX262" fmla="*/ 35428 w 761692"/>
                <a:gd name="connsiteY262" fmla="*/ 341876 h 1016771"/>
                <a:gd name="connsiteX263" fmla="*/ 42513 w 761692"/>
                <a:gd name="connsiteY263" fmla="*/ 327705 h 1016771"/>
                <a:gd name="connsiteX264" fmla="*/ 42513 w 761692"/>
                <a:gd name="connsiteY264" fmla="*/ 315305 h 1016771"/>
                <a:gd name="connsiteX265" fmla="*/ 56684 w 761692"/>
                <a:gd name="connsiteY265" fmla="*/ 309991 h 1016771"/>
                <a:gd name="connsiteX266" fmla="*/ 60227 w 761692"/>
                <a:gd name="connsiteY266" fmla="*/ 309991 h 1016771"/>
                <a:gd name="connsiteX267" fmla="*/ 61998 w 761692"/>
                <a:gd name="connsiteY267" fmla="*/ 311763 h 1016771"/>
                <a:gd name="connsiteX268" fmla="*/ 67312 w 761692"/>
                <a:gd name="connsiteY268" fmla="*/ 311763 h 1016771"/>
                <a:gd name="connsiteX269" fmla="*/ 67312 w 761692"/>
                <a:gd name="connsiteY269" fmla="*/ 309991 h 1016771"/>
                <a:gd name="connsiteX270" fmla="*/ 67312 w 761692"/>
                <a:gd name="connsiteY270" fmla="*/ 308220 h 1016771"/>
                <a:gd name="connsiteX271" fmla="*/ 69084 w 761692"/>
                <a:gd name="connsiteY271" fmla="*/ 302906 h 1016771"/>
                <a:gd name="connsiteX272" fmla="*/ 70855 w 761692"/>
                <a:gd name="connsiteY272" fmla="*/ 301134 h 1016771"/>
                <a:gd name="connsiteX273" fmla="*/ 70855 w 761692"/>
                <a:gd name="connsiteY273" fmla="*/ 299363 h 1016771"/>
                <a:gd name="connsiteX274" fmla="*/ 77941 w 761692"/>
                <a:gd name="connsiteY274" fmla="*/ 295820 h 1016771"/>
                <a:gd name="connsiteX275" fmla="*/ 85026 w 761692"/>
                <a:gd name="connsiteY275" fmla="*/ 295820 h 1016771"/>
                <a:gd name="connsiteX276" fmla="*/ 93883 w 761692"/>
                <a:gd name="connsiteY276" fmla="*/ 297592 h 1016771"/>
                <a:gd name="connsiteX277" fmla="*/ 100968 w 761692"/>
                <a:gd name="connsiteY277" fmla="*/ 288735 h 1016771"/>
                <a:gd name="connsiteX278" fmla="*/ 97426 w 761692"/>
                <a:gd name="connsiteY278" fmla="*/ 279878 h 1016771"/>
                <a:gd name="connsiteX279" fmla="*/ 85026 w 761692"/>
                <a:gd name="connsiteY279" fmla="*/ 276335 h 1016771"/>
                <a:gd name="connsiteX280" fmla="*/ 76169 w 761692"/>
                <a:gd name="connsiteY280" fmla="*/ 271021 h 1016771"/>
                <a:gd name="connsiteX281" fmla="*/ 76169 w 761692"/>
                <a:gd name="connsiteY281" fmla="*/ 262164 h 1016771"/>
                <a:gd name="connsiteX282" fmla="*/ 81483 w 761692"/>
                <a:gd name="connsiteY282" fmla="*/ 251536 h 1016771"/>
                <a:gd name="connsiteX283" fmla="*/ 86797 w 761692"/>
                <a:gd name="connsiteY283" fmla="*/ 255079 h 1016771"/>
                <a:gd name="connsiteX284" fmla="*/ 104511 w 761692"/>
                <a:gd name="connsiteY284" fmla="*/ 262164 h 1016771"/>
                <a:gd name="connsiteX285" fmla="*/ 116911 w 761692"/>
                <a:gd name="connsiteY285" fmla="*/ 265707 h 1016771"/>
                <a:gd name="connsiteX286" fmla="*/ 132853 w 761692"/>
                <a:gd name="connsiteY286" fmla="*/ 269250 h 1016771"/>
                <a:gd name="connsiteX287" fmla="*/ 138167 w 761692"/>
                <a:gd name="connsiteY287" fmla="*/ 265707 h 1016771"/>
                <a:gd name="connsiteX288" fmla="*/ 150567 w 761692"/>
                <a:gd name="connsiteY288" fmla="*/ 255079 h 1016771"/>
                <a:gd name="connsiteX289" fmla="*/ 166509 w 761692"/>
                <a:gd name="connsiteY289" fmla="*/ 255079 h 1016771"/>
                <a:gd name="connsiteX290" fmla="*/ 166509 w 761692"/>
                <a:gd name="connsiteY290" fmla="*/ 265707 h 1016771"/>
                <a:gd name="connsiteX291" fmla="*/ 177138 w 761692"/>
                <a:gd name="connsiteY291" fmla="*/ 272792 h 1016771"/>
                <a:gd name="connsiteX292" fmla="*/ 194851 w 761692"/>
                <a:gd name="connsiteY292" fmla="*/ 276335 h 1016771"/>
                <a:gd name="connsiteX293" fmla="*/ 209022 w 761692"/>
                <a:gd name="connsiteY293" fmla="*/ 279878 h 1016771"/>
                <a:gd name="connsiteX294" fmla="*/ 221422 w 761692"/>
                <a:gd name="connsiteY294" fmla="*/ 276335 h 1016771"/>
                <a:gd name="connsiteX295" fmla="*/ 226736 w 761692"/>
                <a:gd name="connsiteY295" fmla="*/ 269250 h 1016771"/>
                <a:gd name="connsiteX296" fmla="*/ 226736 w 761692"/>
                <a:gd name="connsiteY296" fmla="*/ 251536 h 1016771"/>
                <a:gd name="connsiteX297" fmla="*/ 224965 w 761692"/>
                <a:gd name="connsiteY297" fmla="*/ 239136 h 1016771"/>
                <a:gd name="connsiteX298" fmla="*/ 214337 w 761692"/>
                <a:gd name="connsiteY298" fmla="*/ 230279 h 1016771"/>
                <a:gd name="connsiteX299" fmla="*/ 210794 w 761692"/>
                <a:gd name="connsiteY299" fmla="*/ 217880 h 1016771"/>
                <a:gd name="connsiteX300" fmla="*/ 221422 w 761692"/>
                <a:gd name="connsiteY300" fmla="*/ 207251 h 1016771"/>
                <a:gd name="connsiteX301" fmla="*/ 235593 w 761692"/>
                <a:gd name="connsiteY301" fmla="*/ 214337 h 1016771"/>
                <a:gd name="connsiteX302" fmla="*/ 246221 w 761692"/>
                <a:gd name="connsiteY302" fmla="*/ 219651 h 1016771"/>
                <a:gd name="connsiteX303" fmla="*/ 253307 w 761692"/>
                <a:gd name="connsiteY303" fmla="*/ 221422 h 1016771"/>
                <a:gd name="connsiteX304" fmla="*/ 262164 w 761692"/>
                <a:gd name="connsiteY304" fmla="*/ 210794 h 1016771"/>
                <a:gd name="connsiteX305" fmla="*/ 263935 w 761692"/>
                <a:gd name="connsiteY305" fmla="*/ 201937 h 1016771"/>
                <a:gd name="connsiteX306" fmla="*/ 274563 w 761692"/>
                <a:gd name="connsiteY306" fmla="*/ 189538 h 1016771"/>
                <a:gd name="connsiteX307" fmla="*/ 283420 w 761692"/>
                <a:gd name="connsiteY307" fmla="*/ 178909 h 1016771"/>
                <a:gd name="connsiteX308" fmla="*/ 286963 w 761692"/>
                <a:gd name="connsiteY308" fmla="*/ 173595 h 1016771"/>
                <a:gd name="connsiteX309" fmla="*/ 311762 w 761692"/>
                <a:gd name="connsiteY309" fmla="*/ 168281 h 1016771"/>
                <a:gd name="connsiteX310" fmla="*/ 325933 w 761692"/>
                <a:gd name="connsiteY310" fmla="*/ 164738 h 1016771"/>
                <a:gd name="connsiteX311" fmla="*/ 336562 w 761692"/>
                <a:gd name="connsiteY311" fmla="*/ 159424 h 1016771"/>
                <a:gd name="connsiteX312" fmla="*/ 348961 w 761692"/>
                <a:gd name="connsiteY312" fmla="*/ 145253 h 1016771"/>
                <a:gd name="connsiteX313" fmla="*/ 359589 w 761692"/>
                <a:gd name="connsiteY313" fmla="*/ 143482 h 1016771"/>
                <a:gd name="connsiteX314" fmla="*/ 371989 w 761692"/>
                <a:gd name="connsiteY314" fmla="*/ 143482 h 1016771"/>
                <a:gd name="connsiteX315" fmla="*/ 391474 w 761692"/>
                <a:gd name="connsiteY315" fmla="*/ 143482 h 1016771"/>
                <a:gd name="connsiteX316" fmla="*/ 396788 w 761692"/>
                <a:gd name="connsiteY316" fmla="*/ 141710 h 1016771"/>
                <a:gd name="connsiteX317" fmla="*/ 403874 w 761692"/>
                <a:gd name="connsiteY317" fmla="*/ 134625 h 1016771"/>
                <a:gd name="connsiteX318" fmla="*/ 409188 w 761692"/>
                <a:gd name="connsiteY318" fmla="*/ 129311 h 1016771"/>
                <a:gd name="connsiteX319" fmla="*/ 409188 w 761692"/>
                <a:gd name="connsiteY319" fmla="*/ 123997 h 1016771"/>
                <a:gd name="connsiteX320" fmla="*/ 414502 w 761692"/>
                <a:gd name="connsiteY320" fmla="*/ 115140 h 1016771"/>
                <a:gd name="connsiteX321" fmla="*/ 428673 w 761692"/>
                <a:gd name="connsiteY321" fmla="*/ 115140 h 1016771"/>
                <a:gd name="connsiteX322" fmla="*/ 432216 w 761692"/>
                <a:gd name="connsiteY322" fmla="*/ 109826 h 1016771"/>
                <a:gd name="connsiteX323" fmla="*/ 437530 w 761692"/>
                <a:gd name="connsiteY323" fmla="*/ 100969 h 1016771"/>
                <a:gd name="connsiteX324" fmla="*/ 448158 w 761692"/>
                <a:gd name="connsiteY324" fmla="*/ 99197 h 1016771"/>
                <a:gd name="connsiteX325" fmla="*/ 460558 w 761692"/>
                <a:gd name="connsiteY325" fmla="*/ 97426 h 1016771"/>
                <a:gd name="connsiteX326" fmla="*/ 472958 w 761692"/>
                <a:gd name="connsiteY326" fmla="*/ 93883 h 1016771"/>
                <a:gd name="connsiteX327" fmla="*/ 492443 w 761692"/>
                <a:gd name="connsiteY327" fmla="*/ 93883 h 1016771"/>
                <a:gd name="connsiteX328" fmla="*/ 501300 w 761692"/>
                <a:gd name="connsiteY328" fmla="*/ 83255 h 1016771"/>
                <a:gd name="connsiteX329" fmla="*/ 517242 w 761692"/>
                <a:gd name="connsiteY329" fmla="*/ 81484 h 1016771"/>
                <a:gd name="connsiteX330" fmla="*/ 522556 w 761692"/>
                <a:gd name="connsiteY330" fmla="*/ 81484 h 1016771"/>
                <a:gd name="connsiteX331" fmla="*/ 522556 w 761692"/>
                <a:gd name="connsiteY331" fmla="*/ 60227 h 1016771"/>
                <a:gd name="connsiteX332" fmla="*/ 526099 w 761692"/>
                <a:gd name="connsiteY332" fmla="*/ 54913 h 1016771"/>
                <a:gd name="connsiteX333" fmla="*/ 529642 w 761692"/>
                <a:gd name="connsiteY333" fmla="*/ 46056 h 1016771"/>
                <a:gd name="connsiteX334" fmla="*/ 538499 w 761692"/>
                <a:gd name="connsiteY334" fmla="*/ 40742 h 1016771"/>
                <a:gd name="connsiteX335" fmla="*/ 540270 w 761692"/>
                <a:gd name="connsiteY335" fmla="*/ 30114 h 1016771"/>
                <a:gd name="connsiteX336" fmla="*/ 536727 w 761692"/>
                <a:gd name="connsiteY336" fmla="*/ 19485 h 1016771"/>
                <a:gd name="connsiteX337" fmla="*/ 543813 w 761692"/>
                <a:gd name="connsiteY337" fmla="*/ 5314 h 1016771"/>
                <a:gd name="connsiteX338" fmla="*/ 554441 w 761692"/>
                <a:gd name="connsiteY338" fmla="*/ 0 h 1016771"/>
                <a:gd name="connsiteX0" fmla="*/ 278662 w 761692"/>
                <a:gd name="connsiteY0" fmla="*/ 913481 h 1016771"/>
                <a:gd name="connsiteX1" fmla="*/ 307483 w 761692"/>
                <a:gd name="connsiteY1" fmla="*/ 901613 h 1016771"/>
                <a:gd name="connsiteX2" fmla="*/ 311729 w 761692"/>
                <a:gd name="connsiteY2" fmla="*/ 903178 h 1016771"/>
                <a:gd name="connsiteX3" fmla="*/ 288734 w 761692"/>
                <a:gd name="connsiteY3" fmla="*/ 903403 h 1016771"/>
                <a:gd name="connsiteX4" fmla="*/ 283420 w 761692"/>
                <a:gd name="connsiteY4" fmla="*/ 915803 h 1016771"/>
                <a:gd name="connsiteX5" fmla="*/ 271021 w 761692"/>
                <a:gd name="connsiteY5" fmla="*/ 912260 h 1016771"/>
                <a:gd name="connsiteX6" fmla="*/ 270666 w 761692"/>
                <a:gd name="connsiteY6" fmla="*/ 911196 h 1016771"/>
                <a:gd name="connsiteX7" fmla="*/ 278662 w 761692"/>
                <a:gd name="connsiteY7" fmla="*/ 913481 h 1016771"/>
                <a:gd name="connsiteX8" fmla="*/ 222919 w 761692"/>
                <a:gd name="connsiteY8" fmla="*/ 879608 h 1016771"/>
                <a:gd name="connsiteX9" fmla="*/ 243060 w 761692"/>
                <a:gd name="connsiteY9" fmla="*/ 882965 h 1016771"/>
                <a:gd name="connsiteX10" fmla="*/ 243990 w 761692"/>
                <a:gd name="connsiteY10" fmla="*/ 883546 h 1016771"/>
                <a:gd name="connsiteX11" fmla="*/ 224965 w 761692"/>
                <a:gd name="connsiteY11" fmla="*/ 880375 h 1016771"/>
                <a:gd name="connsiteX12" fmla="*/ 222919 w 761692"/>
                <a:gd name="connsiteY12" fmla="*/ 879608 h 1016771"/>
                <a:gd name="connsiteX13" fmla="*/ 159250 w 761692"/>
                <a:gd name="connsiteY13" fmla="*/ 829179 h 1016771"/>
                <a:gd name="connsiteX14" fmla="*/ 159989 w 761692"/>
                <a:gd name="connsiteY14" fmla="*/ 830410 h 1016771"/>
                <a:gd name="connsiteX15" fmla="*/ 151512 w 761692"/>
                <a:gd name="connsiteY15" fmla="*/ 838886 h 1016771"/>
                <a:gd name="connsiteX16" fmla="*/ 149817 w 761692"/>
                <a:gd name="connsiteY16" fmla="*/ 840582 h 1016771"/>
                <a:gd name="connsiteX17" fmla="*/ 148122 w 761692"/>
                <a:gd name="connsiteY17" fmla="*/ 842277 h 1016771"/>
                <a:gd name="connsiteX18" fmla="*/ 146426 w 761692"/>
                <a:gd name="connsiteY18" fmla="*/ 843972 h 1016771"/>
                <a:gd name="connsiteX19" fmla="*/ 141340 w 761692"/>
                <a:gd name="connsiteY19" fmla="*/ 849058 h 1016771"/>
                <a:gd name="connsiteX20" fmla="*/ 141340 w 761692"/>
                <a:gd name="connsiteY20" fmla="*/ 850754 h 1016771"/>
                <a:gd name="connsiteX21" fmla="*/ 139645 w 761692"/>
                <a:gd name="connsiteY21" fmla="*/ 852449 h 1016771"/>
                <a:gd name="connsiteX22" fmla="*/ 139645 w 761692"/>
                <a:gd name="connsiteY22" fmla="*/ 860925 h 1016771"/>
                <a:gd name="connsiteX23" fmla="*/ 148122 w 761692"/>
                <a:gd name="connsiteY23" fmla="*/ 867707 h 1016771"/>
                <a:gd name="connsiteX24" fmla="*/ 158294 w 761692"/>
                <a:gd name="connsiteY24" fmla="*/ 879574 h 1016771"/>
                <a:gd name="connsiteX25" fmla="*/ 175247 w 761692"/>
                <a:gd name="connsiteY25" fmla="*/ 889746 h 1016771"/>
                <a:gd name="connsiteX26" fmla="*/ 188810 w 761692"/>
                <a:gd name="connsiteY26" fmla="*/ 893137 h 1016771"/>
                <a:gd name="connsiteX27" fmla="*/ 195591 w 761692"/>
                <a:gd name="connsiteY27" fmla="*/ 893137 h 1016771"/>
                <a:gd name="connsiteX28" fmla="*/ 202372 w 761692"/>
                <a:gd name="connsiteY28" fmla="*/ 886355 h 1016771"/>
                <a:gd name="connsiteX29" fmla="*/ 200677 w 761692"/>
                <a:gd name="connsiteY29" fmla="*/ 877879 h 1016771"/>
                <a:gd name="connsiteX30" fmla="*/ 209154 w 761692"/>
                <a:gd name="connsiteY30" fmla="*/ 874488 h 1016771"/>
                <a:gd name="connsiteX31" fmla="*/ 210740 w 761692"/>
                <a:gd name="connsiteY31" fmla="*/ 875083 h 1016771"/>
                <a:gd name="connsiteX32" fmla="*/ 201937 w 761692"/>
                <a:gd name="connsiteY32" fmla="*/ 878604 h 1016771"/>
                <a:gd name="connsiteX33" fmla="*/ 203708 w 761692"/>
                <a:gd name="connsiteY33" fmla="*/ 887461 h 1016771"/>
                <a:gd name="connsiteX34" fmla="*/ 196623 w 761692"/>
                <a:gd name="connsiteY34" fmla="*/ 894546 h 1016771"/>
                <a:gd name="connsiteX35" fmla="*/ 189537 w 761692"/>
                <a:gd name="connsiteY35" fmla="*/ 894546 h 1016771"/>
                <a:gd name="connsiteX36" fmla="*/ 175366 w 761692"/>
                <a:gd name="connsiteY36" fmla="*/ 891003 h 1016771"/>
                <a:gd name="connsiteX37" fmla="*/ 157653 w 761692"/>
                <a:gd name="connsiteY37" fmla="*/ 880375 h 1016771"/>
                <a:gd name="connsiteX38" fmla="*/ 147024 w 761692"/>
                <a:gd name="connsiteY38" fmla="*/ 867975 h 1016771"/>
                <a:gd name="connsiteX39" fmla="*/ 138167 w 761692"/>
                <a:gd name="connsiteY39" fmla="*/ 860890 h 1016771"/>
                <a:gd name="connsiteX40" fmla="*/ 138167 w 761692"/>
                <a:gd name="connsiteY40" fmla="*/ 852033 h 1016771"/>
                <a:gd name="connsiteX41" fmla="*/ 139939 w 761692"/>
                <a:gd name="connsiteY41" fmla="*/ 850262 h 1016771"/>
                <a:gd name="connsiteX42" fmla="*/ 139939 w 761692"/>
                <a:gd name="connsiteY42" fmla="*/ 848490 h 1016771"/>
                <a:gd name="connsiteX43" fmla="*/ 145253 w 761692"/>
                <a:gd name="connsiteY43" fmla="*/ 843176 h 1016771"/>
                <a:gd name="connsiteX44" fmla="*/ 147024 w 761692"/>
                <a:gd name="connsiteY44" fmla="*/ 841405 h 1016771"/>
                <a:gd name="connsiteX45" fmla="*/ 148796 w 761692"/>
                <a:gd name="connsiteY45" fmla="*/ 839633 h 1016771"/>
                <a:gd name="connsiteX46" fmla="*/ 150567 w 761692"/>
                <a:gd name="connsiteY46" fmla="*/ 837862 h 1016771"/>
                <a:gd name="connsiteX47" fmla="*/ 159250 w 761692"/>
                <a:gd name="connsiteY47" fmla="*/ 829179 h 1016771"/>
                <a:gd name="connsiteX48" fmla="*/ 116476 w 761692"/>
                <a:gd name="connsiteY48" fmla="*/ 741349 h 1016771"/>
                <a:gd name="connsiteX49" fmla="*/ 117606 w 761692"/>
                <a:gd name="connsiteY49" fmla="*/ 742253 h 1016771"/>
                <a:gd name="connsiteX50" fmla="*/ 122692 w 761692"/>
                <a:gd name="connsiteY50" fmla="*/ 759206 h 1016771"/>
                <a:gd name="connsiteX51" fmla="*/ 126082 w 761692"/>
                <a:gd name="connsiteY51" fmla="*/ 771073 h 1016771"/>
                <a:gd name="connsiteX52" fmla="*/ 129473 w 761692"/>
                <a:gd name="connsiteY52" fmla="*/ 782940 h 1016771"/>
                <a:gd name="connsiteX53" fmla="*/ 132864 w 761692"/>
                <a:gd name="connsiteY53" fmla="*/ 793112 h 1016771"/>
                <a:gd name="connsiteX54" fmla="*/ 136254 w 761692"/>
                <a:gd name="connsiteY54" fmla="*/ 810066 h 1016771"/>
                <a:gd name="connsiteX55" fmla="*/ 139058 w 761692"/>
                <a:gd name="connsiteY55" fmla="*/ 818476 h 1016771"/>
                <a:gd name="connsiteX56" fmla="*/ 138167 w 761692"/>
                <a:gd name="connsiteY56" fmla="*/ 818377 h 1016771"/>
                <a:gd name="connsiteX57" fmla="*/ 134625 w 761692"/>
                <a:gd name="connsiteY57" fmla="*/ 807749 h 1016771"/>
                <a:gd name="connsiteX58" fmla="*/ 131082 w 761692"/>
                <a:gd name="connsiteY58" fmla="*/ 790035 h 1016771"/>
                <a:gd name="connsiteX59" fmla="*/ 127539 w 761692"/>
                <a:gd name="connsiteY59" fmla="*/ 779407 h 1016771"/>
                <a:gd name="connsiteX60" fmla="*/ 123996 w 761692"/>
                <a:gd name="connsiteY60" fmla="*/ 767007 h 1016771"/>
                <a:gd name="connsiteX61" fmla="*/ 120454 w 761692"/>
                <a:gd name="connsiteY61" fmla="*/ 754607 h 1016771"/>
                <a:gd name="connsiteX62" fmla="*/ 116476 w 761692"/>
                <a:gd name="connsiteY62" fmla="*/ 741349 h 1016771"/>
                <a:gd name="connsiteX63" fmla="*/ 554441 w 761692"/>
                <a:gd name="connsiteY63" fmla="*/ 0 h 1016771"/>
                <a:gd name="connsiteX64" fmla="*/ 570383 w 761692"/>
                <a:gd name="connsiteY64" fmla="*/ 3543 h 1016771"/>
                <a:gd name="connsiteX65" fmla="*/ 577469 w 761692"/>
                <a:gd name="connsiteY65" fmla="*/ 8857 h 1016771"/>
                <a:gd name="connsiteX66" fmla="*/ 582783 w 761692"/>
                <a:gd name="connsiteY66" fmla="*/ 17714 h 1016771"/>
                <a:gd name="connsiteX67" fmla="*/ 582783 w 761692"/>
                <a:gd name="connsiteY67" fmla="*/ 24799 h 1016771"/>
                <a:gd name="connsiteX68" fmla="*/ 588097 w 761692"/>
                <a:gd name="connsiteY68" fmla="*/ 33656 h 1016771"/>
                <a:gd name="connsiteX69" fmla="*/ 598725 w 761692"/>
                <a:gd name="connsiteY69" fmla="*/ 31885 h 1016771"/>
                <a:gd name="connsiteX70" fmla="*/ 612896 w 761692"/>
                <a:gd name="connsiteY70" fmla="*/ 37199 h 1016771"/>
                <a:gd name="connsiteX71" fmla="*/ 618211 w 761692"/>
                <a:gd name="connsiteY71" fmla="*/ 46056 h 1016771"/>
                <a:gd name="connsiteX72" fmla="*/ 619982 w 761692"/>
                <a:gd name="connsiteY72" fmla="*/ 54913 h 1016771"/>
                <a:gd name="connsiteX73" fmla="*/ 618211 w 761692"/>
                <a:gd name="connsiteY73" fmla="*/ 74398 h 1016771"/>
                <a:gd name="connsiteX74" fmla="*/ 616439 w 761692"/>
                <a:gd name="connsiteY74" fmla="*/ 85026 h 1016771"/>
                <a:gd name="connsiteX75" fmla="*/ 621753 w 761692"/>
                <a:gd name="connsiteY75" fmla="*/ 97426 h 1016771"/>
                <a:gd name="connsiteX76" fmla="*/ 637696 w 761692"/>
                <a:gd name="connsiteY76" fmla="*/ 113368 h 1016771"/>
                <a:gd name="connsiteX77" fmla="*/ 644781 w 761692"/>
                <a:gd name="connsiteY77" fmla="*/ 120454 h 1016771"/>
                <a:gd name="connsiteX78" fmla="*/ 650095 w 761692"/>
                <a:gd name="connsiteY78" fmla="*/ 136396 h 1016771"/>
                <a:gd name="connsiteX79" fmla="*/ 655409 w 761692"/>
                <a:gd name="connsiteY79" fmla="*/ 155881 h 1016771"/>
                <a:gd name="connsiteX80" fmla="*/ 662495 w 761692"/>
                <a:gd name="connsiteY80" fmla="*/ 171824 h 1016771"/>
                <a:gd name="connsiteX81" fmla="*/ 660724 w 761692"/>
                <a:gd name="connsiteY81" fmla="*/ 185995 h 1016771"/>
                <a:gd name="connsiteX82" fmla="*/ 635924 w 761692"/>
                <a:gd name="connsiteY82" fmla="*/ 194852 h 1016771"/>
                <a:gd name="connsiteX83" fmla="*/ 619982 w 761692"/>
                <a:gd name="connsiteY83" fmla="*/ 207251 h 1016771"/>
                <a:gd name="connsiteX84" fmla="*/ 614668 w 761692"/>
                <a:gd name="connsiteY84" fmla="*/ 223194 h 1016771"/>
                <a:gd name="connsiteX85" fmla="*/ 618211 w 761692"/>
                <a:gd name="connsiteY85" fmla="*/ 242679 h 1016771"/>
                <a:gd name="connsiteX86" fmla="*/ 612896 w 761692"/>
                <a:gd name="connsiteY86" fmla="*/ 256850 h 1016771"/>
                <a:gd name="connsiteX87" fmla="*/ 625296 w 761692"/>
                <a:gd name="connsiteY87" fmla="*/ 267478 h 1016771"/>
                <a:gd name="connsiteX88" fmla="*/ 641238 w 761692"/>
                <a:gd name="connsiteY88" fmla="*/ 269250 h 1016771"/>
                <a:gd name="connsiteX89" fmla="*/ 658952 w 761692"/>
                <a:gd name="connsiteY89" fmla="*/ 286963 h 1016771"/>
                <a:gd name="connsiteX90" fmla="*/ 653638 w 761692"/>
                <a:gd name="connsiteY90" fmla="*/ 309991 h 1016771"/>
                <a:gd name="connsiteX91" fmla="*/ 653638 w 761692"/>
                <a:gd name="connsiteY91" fmla="*/ 329476 h 1016771"/>
                <a:gd name="connsiteX92" fmla="*/ 643010 w 761692"/>
                <a:gd name="connsiteY92" fmla="*/ 338333 h 1016771"/>
                <a:gd name="connsiteX93" fmla="*/ 632382 w 761692"/>
                <a:gd name="connsiteY93" fmla="*/ 338333 h 1016771"/>
                <a:gd name="connsiteX94" fmla="*/ 618211 w 761692"/>
                <a:gd name="connsiteY94" fmla="*/ 357819 h 1016771"/>
                <a:gd name="connsiteX95" fmla="*/ 609354 w 761692"/>
                <a:gd name="connsiteY95" fmla="*/ 361361 h 1016771"/>
                <a:gd name="connsiteX96" fmla="*/ 596954 w 761692"/>
                <a:gd name="connsiteY96" fmla="*/ 363133 h 1016771"/>
                <a:gd name="connsiteX97" fmla="*/ 581012 w 761692"/>
                <a:gd name="connsiteY97" fmla="*/ 379075 h 1016771"/>
                <a:gd name="connsiteX98" fmla="*/ 589868 w 761692"/>
                <a:gd name="connsiteY98" fmla="*/ 393246 h 1016771"/>
                <a:gd name="connsiteX99" fmla="*/ 586326 w 761692"/>
                <a:gd name="connsiteY99" fmla="*/ 409189 h 1016771"/>
                <a:gd name="connsiteX100" fmla="*/ 570383 w 761692"/>
                <a:gd name="connsiteY100" fmla="*/ 398560 h 1016771"/>
                <a:gd name="connsiteX101" fmla="*/ 550898 w 761692"/>
                <a:gd name="connsiteY101" fmla="*/ 405646 h 1016771"/>
                <a:gd name="connsiteX102" fmla="*/ 531413 w 761692"/>
                <a:gd name="connsiteY102" fmla="*/ 425131 h 1016771"/>
                <a:gd name="connsiteX103" fmla="*/ 543813 w 761692"/>
                <a:gd name="connsiteY103" fmla="*/ 444616 h 1016771"/>
                <a:gd name="connsiteX104" fmla="*/ 557984 w 761692"/>
                <a:gd name="connsiteY104" fmla="*/ 462330 h 1016771"/>
                <a:gd name="connsiteX105" fmla="*/ 570383 w 761692"/>
                <a:gd name="connsiteY105" fmla="*/ 478272 h 1016771"/>
                <a:gd name="connsiteX106" fmla="*/ 579240 w 761692"/>
                <a:gd name="connsiteY106" fmla="*/ 485358 h 1016771"/>
                <a:gd name="connsiteX107" fmla="*/ 602268 w 761692"/>
                <a:gd name="connsiteY107" fmla="*/ 483586 h 1016771"/>
                <a:gd name="connsiteX108" fmla="*/ 623525 w 761692"/>
                <a:gd name="connsiteY108" fmla="*/ 474730 h 1016771"/>
                <a:gd name="connsiteX109" fmla="*/ 639467 w 761692"/>
                <a:gd name="connsiteY109" fmla="*/ 464101 h 1016771"/>
                <a:gd name="connsiteX110" fmla="*/ 662495 w 761692"/>
                <a:gd name="connsiteY110" fmla="*/ 464101 h 1016771"/>
                <a:gd name="connsiteX111" fmla="*/ 673123 w 761692"/>
                <a:gd name="connsiteY111" fmla="*/ 464101 h 1016771"/>
                <a:gd name="connsiteX112" fmla="*/ 681980 w 761692"/>
                <a:gd name="connsiteY112" fmla="*/ 467644 h 1016771"/>
                <a:gd name="connsiteX113" fmla="*/ 703237 w 761692"/>
                <a:gd name="connsiteY113" fmla="*/ 471187 h 1016771"/>
                <a:gd name="connsiteX114" fmla="*/ 708551 w 761692"/>
                <a:gd name="connsiteY114" fmla="*/ 474730 h 1016771"/>
                <a:gd name="connsiteX115" fmla="*/ 722722 w 761692"/>
                <a:gd name="connsiteY115" fmla="*/ 501300 h 1016771"/>
                <a:gd name="connsiteX116" fmla="*/ 724493 w 761692"/>
                <a:gd name="connsiteY116" fmla="*/ 522557 h 1016771"/>
                <a:gd name="connsiteX117" fmla="*/ 722722 w 761692"/>
                <a:gd name="connsiteY117" fmla="*/ 540271 h 1016771"/>
                <a:gd name="connsiteX118" fmla="*/ 735121 w 761692"/>
                <a:gd name="connsiteY118" fmla="*/ 552670 h 1016771"/>
                <a:gd name="connsiteX119" fmla="*/ 735121 w 761692"/>
                <a:gd name="connsiteY119" fmla="*/ 570384 h 1016771"/>
                <a:gd name="connsiteX120" fmla="*/ 751064 w 761692"/>
                <a:gd name="connsiteY120" fmla="*/ 581012 h 1016771"/>
                <a:gd name="connsiteX121" fmla="*/ 761692 w 761692"/>
                <a:gd name="connsiteY121" fmla="*/ 604040 h 1016771"/>
                <a:gd name="connsiteX122" fmla="*/ 747521 w 761692"/>
                <a:gd name="connsiteY122" fmla="*/ 616440 h 1016771"/>
                <a:gd name="connsiteX123" fmla="*/ 728036 w 761692"/>
                <a:gd name="connsiteY123" fmla="*/ 627068 h 1016771"/>
                <a:gd name="connsiteX124" fmla="*/ 726264 w 761692"/>
                <a:gd name="connsiteY124" fmla="*/ 650096 h 1016771"/>
                <a:gd name="connsiteX125" fmla="*/ 728036 w 761692"/>
                <a:gd name="connsiteY125" fmla="*/ 673124 h 1016771"/>
                <a:gd name="connsiteX126" fmla="*/ 742207 w 761692"/>
                <a:gd name="connsiteY126" fmla="*/ 689066 h 1016771"/>
                <a:gd name="connsiteX127" fmla="*/ 742207 w 761692"/>
                <a:gd name="connsiteY127" fmla="*/ 712094 h 1016771"/>
                <a:gd name="connsiteX128" fmla="*/ 740435 w 761692"/>
                <a:gd name="connsiteY128" fmla="*/ 735122 h 1016771"/>
                <a:gd name="connsiteX129" fmla="*/ 742207 w 761692"/>
                <a:gd name="connsiteY129" fmla="*/ 751065 h 1016771"/>
                <a:gd name="connsiteX130" fmla="*/ 747521 w 761692"/>
                <a:gd name="connsiteY130" fmla="*/ 768778 h 1016771"/>
                <a:gd name="connsiteX131" fmla="*/ 759921 w 761692"/>
                <a:gd name="connsiteY131" fmla="*/ 777635 h 1016771"/>
                <a:gd name="connsiteX132" fmla="*/ 758149 w 761692"/>
                <a:gd name="connsiteY132" fmla="*/ 802434 h 1016771"/>
                <a:gd name="connsiteX133" fmla="*/ 752835 w 761692"/>
                <a:gd name="connsiteY133" fmla="*/ 814834 h 1016771"/>
                <a:gd name="connsiteX134" fmla="*/ 743978 w 761692"/>
                <a:gd name="connsiteY134" fmla="*/ 827234 h 1016771"/>
                <a:gd name="connsiteX135" fmla="*/ 743978 w 761692"/>
                <a:gd name="connsiteY135" fmla="*/ 837862 h 1016771"/>
                <a:gd name="connsiteX136" fmla="*/ 747521 w 761692"/>
                <a:gd name="connsiteY136" fmla="*/ 853804 h 1016771"/>
                <a:gd name="connsiteX137" fmla="*/ 733350 w 761692"/>
                <a:gd name="connsiteY137" fmla="*/ 867975 h 1016771"/>
                <a:gd name="connsiteX138" fmla="*/ 724493 w 761692"/>
                <a:gd name="connsiteY138" fmla="*/ 880375 h 1016771"/>
                <a:gd name="connsiteX139" fmla="*/ 722722 w 761692"/>
                <a:gd name="connsiteY139" fmla="*/ 899860 h 1016771"/>
                <a:gd name="connsiteX140" fmla="*/ 722722 w 761692"/>
                <a:gd name="connsiteY140" fmla="*/ 919345 h 1016771"/>
                <a:gd name="connsiteX141" fmla="*/ 715636 w 761692"/>
                <a:gd name="connsiteY141" fmla="*/ 940602 h 1016771"/>
                <a:gd name="connsiteX142" fmla="*/ 708551 w 761692"/>
                <a:gd name="connsiteY142" fmla="*/ 954773 h 1016771"/>
                <a:gd name="connsiteX143" fmla="*/ 699694 w 761692"/>
                <a:gd name="connsiteY143" fmla="*/ 965401 h 1016771"/>
                <a:gd name="connsiteX144" fmla="*/ 692608 w 761692"/>
                <a:gd name="connsiteY144" fmla="*/ 984886 h 1016771"/>
                <a:gd name="connsiteX145" fmla="*/ 683751 w 761692"/>
                <a:gd name="connsiteY145" fmla="*/ 997286 h 1016771"/>
                <a:gd name="connsiteX146" fmla="*/ 673123 w 761692"/>
                <a:gd name="connsiteY146" fmla="*/ 1002600 h 1016771"/>
                <a:gd name="connsiteX147" fmla="*/ 662495 w 761692"/>
                <a:gd name="connsiteY147" fmla="*/ 1013228 h 1016771"/>
                <a:gd name="connsiteX148" fmla="*/ 644781 w 761692"/>
                <a:gd name="connsiteY148" fmla="*/ 1016771 h 1016771"/>
                <a:gd name="connsiteX149" fmla="*/ 635924 w 761692"/>
                <a:gd name="connsiteY149" fmla="*/ 1004372 h 1016771"/>
                <a:gd name="connsiteX150" fmla="*/ 623525 w 761692"/>
                <a:gd name="connsiteY150" fmla="*/ 997286 h 1016771"/>
                <a:gd name="connsiteX151" fmla="*/ 614668 w 761692"/>
                <a:gd name="connsiteY151" fmla="*/ 986658 h 1016771"/>
                <a:gd name="connsiteX152" fmla="*/ 593411 w 761692"/>
                <a:gd name="connsiteY152" fmla="*/ 970715 h 1016771"/>
                <a:gd name="connsiteX153" fmla="*/ 582783 w 761692"/>
                <a:gd name="connsiteY153" fmla="*/ 965401 h 1016771"/>
                <a:gd name="connsiteX154" fmla="*/ 531413 w 761692"/>
                <a:gd name="connsiteY154" fmla="*/ 965401 h 1016771"/>
                <a:gd name="connsiteX155" fmla="*/ 511928 w 761692"/>
                <a:gd name="connsiteY155" fmla="*/ 965401 h 1016771"/>
                <a:gd name="connsiteX156" fmla="*/ 492443 w 761692"/>
                <a:gd name="connsiteY156" fmla="*/ 963630 h 1016771"/>
                <a:gd name="connsiteX157" fmla="*/ 483586 w 761692"/>
                <a:gd name="connsiteY157" fmla="*/ 958316 h 1016771"/>
                <a:gd name="connsiteX158" fmla="*/ 469415 w 761692"/>
                <a:gd name="connsiteY158" fmla="*/ 954773 h 1016771"/>
                <a:gd name="connsiteX159" fmla="*/ 460558 w 761692"/>
                <a:gd name="connsiteY159" fmla="*/ 942373 h 1016771"/>
                <a:gd name="connsiteX160" fmla="*/ 446387 w 761692"/>
                <a:gd name="connsiteY160" fmla="*/ 935288 h 1016771"/>
                <a:gd name="connsiteX161" fmla="*/ 428673 w 761692"/>
                <a:gd name="connsiteY161" fmla="*/ 928202 h 1016771"/>
                <a:gd name="connsiteX162" fmla="*/ 418045 w 761692"/>
                <a:gd name="connsiteY162" fmla="*/ 917574 h 1016771"/>
                <a:gd name="connsiteX163" fmla="*/ 421588 w 761692"/>
                <a:gd name="connsiteY163" fmla="*/ 903403 h 1016771"/>
                <a:gd name="connsiteX164" fmla="*/ 418045 w 761692"/>
                <a:gd name="connsiteY164" fmla="*/ 898089 h 1016771"/>
                <a:gd name="connsiteX165" fmla="*/ 396788 w 761692"/>
                <a:gd name="connsiteY165" fmla="*/ 898089 h 1016771"/>
                <a:gd name="connsiteX166" fmla="*/ 382617 w 761692"/>
                <a:gd name="connsiteY166" fmla="*/ 896318 h 1016771"/>
                <a:gd name="connsiteX167" fmla="*/ 380846 w 761692"/>
                <a:gd name="connsiteY167" fmla="*/ 906946 h 1016771"/>
                <a:gd name="connsiteX168" fmla="*/ 373601 w 761692"/>
                <a:gd name="connsiteY168" fmla="*/ 894832 h 1016771"/>
                <a:gd name="connsiteX169" fmla="*/ 387164 w 761692"/>
                <a:gd name="connsiteY169" fmla="*/ 896527 h 1016771"/>
                <a:gd name="connsiteX170" fmla="*/ 383773 w 761692"/>
                <a:gd name="connsiteY170" fmla="*/ 886355 h 1016771"/>
                <a:gd name="connsiteX171" fmla="*/ 387164 w 761692"/>
                <a:gd name="connsiteY171" fmla="*/ 876183 h 1016771"/>
                <a:gd name="connsiteX172" fmla="*/ 388859 w 761692"/>
                <a:gd name="connsiteY172" fmla="*/ 867707 h 1016771"/>
                <a:gd name="connsiteX173" fmla="*/ 380382 w 761692"/>
                <a:gd name="connsiteY173" fmla="*/ 859230 h 1016771"/>
                <a:gd name="connsiteX174" fmla="*/ 373601 w 761692"/>
                <a:gd name="connsiteY174" fmla="*/ 849058 h 1016771"/>
                <a:gd name="connsiteX175" fmla="*/ 380382 w 761692"/>
                <a:gd name="connsiteY175" fmla="*/ 838886 h 1016771"/>
                <a:gd name="connsiteX176" fmla="*/ 383773 w 761692"/>
                <a:gd name="connsiteY176" fmla="*/ 833800 h 1016771"/>
                <a:gd name="connsiteX177" fmla="*/ 388859 w 761692"/>
                <a:gd name="connsiteY177" fmla="*/ 825324 h 1016771"/>
                <a:gd name="connsiteX178" fmla="*/ 387164 w 761692"/>
                <a:gd name="connsiteY178" fmla="*/ 810066 h 1016771"/>
                <a:gd name="connsiteX179" fmla="*/ 387164 w 761692"/>
                <a:gd name="connsiteY179" fmla="*/ 796503 h 1016771"/>
                <a:gd name="connsiteX180" fmla="*/ 378687 w 761692"/>
                <a:gd name="connsiteY180" fmla="*/ 789722 h 1016771"/>
                <a:gd name="connsiteX181" fmla="*/ 366820 w 761692"/>
                <a:gd name="connsiteY181" fmla="*/ 782940 h 1016771"/>
                <a:gd name="connsiteX182" fmla="*/ 356648 w 761692"/>
                <a:gd name="connsiteY182" fmla="*/ 781245 h 1016771"/>
                <a:gd name="connsiteX183" fmla="*/ 349866 w 761692"/>
                <a:gd name="connsiteY183" fmla="*/ 771073 h 1016771"/>
                <a:gd name="connsiteX184" fmla="*/ 349866 w 761692"/>
                <a:gd name="connsiteY184" fmla="*/ 752425 h 1016771"/>
                <a:gd name="connsiteX185" fmla="*/ 353257 w 761692"/>
                <a:gd name="connsiteY185" fmla="*/ 743948 h 1016771"/>
                <a:gd name="connsiteX186" fmla="*/ 354952 w 761692"/>
                <a:gd name="connsiteY186" fmla="*/ 730385 h 1016771"/>
                <a:gd name="connsiteX187" fmla="*/ 353257 w 761692"/>
                <a:gd name="connsiteY187" fmla="*/ 713432 h 1016771"/>
                <a:gd name="connsiteX188" fmla="*/ 346476 w 761692"/>
                <a:gd name="connsiteY188" fmla="*/ 701565 h 1016771"/>
                <a:gd name="connsiteX189" fmla="*/ 332913 w 761692"/>
                <a:gd name="connsiteY189" fmla="*/ 689697 h 1016771"/>
                <a:gd name="connsiteX190" fmla="*/ 324436 w 761692"/>
                <a:gd name="connsiteY190" fmla="*/ 681221 h 1016771"/>
                <a:gd name="connsiteX191" fmla="*/ 314264 w 761692"/>
                <a:gd name="connsiteY191" fmla="*/ 676135 h 1016771"/>
                <a:gd name="connsiteX192" fmla="*/ 293920 w 761692"/>
                <a:gd name="connsiteY192" fmla="*/ 669354 h 1016771"/>
                <a:gd name="connsiteX193" fmla="*/ 282053 w 761692"/>
                <a:gd name="connsiteY193" fmla="*/ 667658 h 1016771"/>
                <a:gd name="connsiteX194" fmla="*/ 266795 w 761692"/>
                <a:gd name="connsiteY194" fmla="*/ 672744 h 1016771"/>
                <a:gd name="connsiteX195" fmla="*/ 265100 w 761692"/>
                <a:gd name="connsiteY195" fmla="*/ 672744 h 1016771"/>
                <a:gd name="connsiteX196" fmla="*/ 263404 w 761692"/>
                <a:gd name="connsiteY196" fmla="*/ 671049 h 1016771"/>
                <a:gd name="connsiteX197" fmla="*/ 260014 w 761692"/>
                <a:gd name="connsiteY197" fmla="*/ 671049 h 1016771"/>
                <a:gd name="connsiteX198" fmla="*/ 258318 w 761692"/>
                <a:gd name="connsiteY198" fmla="*/ 671049 h 1016771"/>
                <a:gd name="connsiteX199" fmla="*/ 253232 w 761692"/>
                <a:gd name="connsiteY199" fmla="*/ 671049 h 1016771"/>
                <a:gd name="connsiteX200" fmla="*/ 248146 w 761692"/>
                <a:gd name="connsiteY200" fmla="*/ 672744 h 1016771"/>
                <a:gd name="connsiteX201" fmla="*/ 248146 w 761692"/>
                <a:gd name="connsiteY201" fmla="*/ 674440 h 1016771"/>
                <a:gd name="connsiteX202" fmla="*/ 246451 w 761692"/>
                <a:gd name="connsiteY202" fmla="*/ 674440 h 1016771"/>
                <a:gd name="connsiteX203" fmla="*/ 236279 w 761692"/>
                <a:gd name="connsiteY203" fmla="*/ 679526 h 1016771"/>
                <a:gd name="connsiteX204" fmla="*/ 226107 w 761692"/>
                <a:gd name="connsiteY204" fmla="*/ 684612 h 1016771"/>
                <a:gd name="connsiteX205" fmla="*/ 217630 w 761692"/>
                <a:gd name="connsiteY205" fmla="*/ 684612 h 1016771"/>
                <a:gd name="connsiteX206" fmla="*/ 207458 w 761692"/>
                <a:gd name="connsiteY206" fmla="*/ 693088 h 1016771"/>
                <a:gd name="connsiteX207" fmla="*/ 198982 w 761692"/>
                <a:gd name="connsiteY207" fmla="*/ 694783 h 1016771"/>
                <a:gd name="connsiteX208" fmla="*/ 192200 w 761692"/>
                <a:gd name="connsiteY208" fmla="*/ 699869 h 1016771"/>
                <a:gd name="connsiteX209" fmla="*/ 178638 w 761692"/>
                <a:gd name="connsiteY209" fmla="*/ 706651 h 1016771"/>
                <a:gd name="connsiteX210" fmla="*/ 163380 w 761692"/>
                <a:gd name="connsiteY210" fmla="*/ 710041 h 1016771"/>
                <a:gd name="connsiteX211" fmla="*/ 141340 w 761692"/>
                <a:gd name="connsiteY211" fmla="*/ 710041 h 1016771"/>
                <a:gd name="connsiteX212" fmla="*/ 134559 w 761692"/>
                <a:gd name="connsiteY212" fmla="*/ 716823 h 1016771"/>
                <a:gd name="connsiteX213" fmla="*/ 127778 w 761692"/>
                <a:gd name="connsiteY213" fmla="*/ 718518 h 1016771"/>
                <a:gd name="connsiteX214" fmla="*/ 120996 w 761692"/>
                <a:gd name="connsiteY214" fmla="*/ 725299 h 1016771"/>
                <a:gd name="connsiteX215" fmla="*/ 111172 w 761692"/>
                <a:gd name="connsiteY215" fmla="*/ 733720 h 1016771"/>
                <a:gd name="connsiteX216" fmla="*/ 106283 w 761692"/>
                <a:gd name="connsiteY216" fmla="*/ 729808 h 1016771"/>
                <a:gd name="connsiteX217" fmla="*/ 92112 w 761692"/>
                <a:gd name="connsiteY217" fmla="*/ 724494 h 1016771"/>
                <a:gd name="connsiteX218" fmla="*/ 77941 w 761692"/>
                <a:gd name="connsiteY218" fmla="*/ 726265 h 1016771"/>
                <a:gd name="connsiteX219" fmla="*/ 70855 w 761692"/>
                <a:gd name="connsiteY219" fmla="*/ 719180 h 1016771"/>
                <a:gd name="connsiteX220" fmla="*/ 70855 w 761692"/>
                <a:gd name="connsiteY220" fmla="*/ 699695 h 1016771"/>
                <a:gd name="connsiteX221" fmla="*/ 81483 w 761692"/>
                <a:gd name="connsiteY221" fmla="*/ 685524 h 1016771"/>
                <a:gd name="connsiteX222" fmla="*/ 85026 w 761692"/>
                <a:gd name="connsiteY222" fmla="*/ 673124 h 1016771"/>
                <a:gd name="connsiteX223" fmla="*/ 86797 w 761692"/>
                <a:gd name="connsiteY223" fmla="*/ 660724 h 1016771"/>
                <a:gd name="connsiteX224" fmla="*/ 97426 w 761692"/>
                <a:gd name="connsiteY224" fmla="*/ 650096 h 1016771"/>
                <a:gd name="connsiteX225" fmla="*/ 102740 w 761692"/>
                <a:gd name="connsiteY225" fmla="*/ 635925 h 1016771"/>
                <a:gd name="connsiteX226" fmla="*/ 113368 w 761692"/>
                <a:gd name="connsiteY226" fmla="*/ 625297 h 1016771"/>
                <a:gd name="connsiteX227" fmla="*/ 115139 w 761692"/>
                <a:gd name="connsiteY227" fmla="*/ 612897 h 1016771"/>
                <a:gd name="connsiteX228" fmla="*/ 127539 w 761692"/>
                <a:gd name="connsiteY228" fmla="*/ 609354 h 1016771"/>
                <a:gd name="connsiteX229" fmla="*/ 136396 w 761692"/>
                <a:gd name="connsiteY229" fmla="*/ 604040 h 1016771"/>
                <a:gd name="connsiteX230" fmla="*/ 132853 w 761692"/>
                <a:gd name="connsiteY230" fmla="*/ 593412 h 1016771"/>
                <a:gd name="connsiteX231" fmla="*/ 134625 w 761692"/>
                <a:gd name="connsiteY231" fmla="*/ 584555 h 1016771"/>
                <a:gd name="connsiteX232" fmla="*/ 131082 w 761692"/>
                <a:gd name="connsiteY232" fmla="*/ 575698 h 1016771"/>
                <a:gd name="connsiteX233" fmla="*/ 120454 w 761692"/>
                <a:gd name="connsiteY233" fmla="*/ 568613 h 1016771"/>
                <a:gd name="connsiteX234" fmla="*/ 125768 w 761692"/>
                <a:gd name="connsiteY234" fmla="*/ 552670 h 1016771"/>
                <a:gd name="connsiteX235" fmla="*/ 118682 w 761692"/>
                <a:gd name="connsiteY235" fmla="*/ 543813 h 1016771"/>
                <a:gd name="connsiteX236" fmla="*/ 90340 w 761692"/>
                <a:gd name="connsiteY236" fmla="*/ 543813 h 1016771"/>
                <a:gd name="connsiteX237" fmla="*/ 86797 w 761692"/>
                <a:gd name="connsiteY237" fmla="*/ 542042 h 1016771"/>
                <a:gd name="connsiteX238" fmla="*/ 83255 w 761692"/>
                <a:gd name="connsiteY238" fmla="*/ 542042 h 1016771"/>
                <a:gd name="connsiteX239" fmla="*/ 81483 w 761692"/>
                <a:gd name="connsiteY239" fmla="*/ 540271 h 1016771"/>
                <a:gd name="connsiteX240" fmla="*/ 81483 w 761692"/>
                <a:gd name="connsiteY240" fmla="*/ 536728 h 1016771"/>
                <a:gd name="connsiteX241" fmla="*/ 79712 w 761692"/>
                <a:gd name="connsiteY241" fmla="*/ 531414 h 1016771"/>
                <a:gd name="connsiteX242" fmla="*/ 77941 w 761692"/>
                <a:gd name="connsiteY242" fmla="*/ 529642 h 1016771"/>
                <a:gd name="connsiteX243" fmla="*/ 70855 w 761692"/>
                <a:gd name="connsiteY243" fmla="*/ 527871 h 1016771"/>
                <a:gd name="connsiteX244" fmla="*/ 60227 w 761692"/>
                <a:gd name="connsiteY244" fmla="*/ 536728 h 1016771"/>
                <a:gd name="connsiteX245" fmla="*/ 47827 w 761692"/>
                <a:gd name="connsiteY245" fmla="*/ 526100 h 1016771"/>
                <a:gd name="connsiteX246" fmla="*/ 42513 w 761692"/>
                <a:gd name="connsiteY246" fmla="*/ 515471 h 1016771"/>
                <a:gd name="connsiteX247" fmla="*/ 33656 w 761692"/>
                <a:gd name="connsiteY247" fmla="*/ 506614 h 1016771"/>
                <a:gd name="connsiteX248" fmla="*/ 31885 w 761692"/>
                <a:gd name="connsiteY248" fmla="*/ 490672 h 1016771"/>
                <a:gd name="connsiteX249" fmla="*/ 26571 w 761692"/>
                <a:gd name="connsiteY249" fmla="*/ 476501 h 1016771"/>
                <a:gd name="connsiteX250" fmla="*/ 24799 w 761692"/>
                <a:gd name="connsiteY250" fmla="*/ 471187 h 1016771"/>
                <a:gd name="connsiteX251" fmla="*/ 12400 w 761692"/>
                <a:gd name="connsiteY251" fmla="*/ 472958 h 1016771"/>
                <a:gd name="connsiteX252" fmla="*/ 7086 w 761692"/>
                <a:gd name="connsiteY252" fmla="*/ 464101 h 1016771"/>
                <a:gd name="connsiteX253" fmla="*/ 8857 w 761692"/>
                <a:gd name="connsiteY253" fmla="*/ 446388 h 1016771"/>
                <a:gd name="connsiteX254" fmla="*/ 3543 w 761692"/>
                <a:gd name="connsiteY254" fmla="*/ 435759 h 1016771"/>
                <a:gd name="connsiteX255" fmla="*/ 5314 w 761692"/>
                <a:gd name="connsiteY255" fmla="*/ 412731 h 1016771"/>
                <a:gd name="connsiteX256" fmla="*/ 0 w 761692"/>
                <a:gd name="connsiteY256" fmla="*/ 396789 h 1016771"/>
                <a:gd name="connsiteX257" fmla="*/ 3543 w 761692"/>
                <a:gd name="connsiteY257" fmla="*/ 384389 h 1016771"/>
                <a:gd name="connsiteX258" fmla="*/ 14171 w 761692"/>
                <a:gd name="connsiteY258" fmla="*/ 380846 h 1016771"/>
                <a:gd name="connsiteX259" fmla="*/ 24799 w 761692"/>
                <a:gd name="connsiteY259" fmla="*/ 364904 h 1016771"/>
                <a:gd name="connsiteX260" fmla="*/ 30113 w 761692"/>
                <a:gd name="connsiteY260" fmla="*/ 350733 h 1016771"/>
                <a:gd name="connsiteX261" fmla="*/ 35428 w 761692"/>
                <a:gd name="connsiteY261" fmla="*/ 341876 h 1016771"/>
                <a:gd name="connsiteX262" fmla="*/ 42513 w 761692"/>
                <a:gd name="connsiteY262" fmla="*/ 327705 h 1016771"/>
                <a:gd name="connsiteX263" fmla="*/ 42513 w 761692"/>
                <a:gd name="connsiteY263" fmla="*/ 315305 h 1016771"/>
                <a:gd name="connsiteX264" fmla="*/ 56684 w 761692"/>
                <a:gd name="connsiteY264" fmla="*/ 309991 h 1016771"/>
                <a:gd name="connsiteX265" fmla="*/ 60227 w 761692"/>
                <a:gd name="connsiteY265" fmla="*/ 309991 h 1016771"/>
                <a:gd name="connsiteX266" fmla="*/ 61998 w 761692"/>
                <a:gd name="connsiteY266" fmla="*/ 311763 h 1016771"/>
                <a:gd name="connsiteX267" fmla="*/ 67312 w 761692"/>
                <a:gd name="connsiteY267" fmla="*/ 311763 h 1016771"/>
                <a:gd name="connsiteX268" fmla="*/ 67312 w 761692"/>
                <a:gd name="connsiteY268" fmla="*/ 309991 h 1016771"/>
                <a:gd name="connsiteX269" fmla="*/ 67312 w 761692"/>
                <a:gd name="connsiteY269" fmla="*/ 308220 h 1016771"/>
                <a:gd name="connsiteX270" fmla="*/ 69084 w 761692"/>
                <a:gd name="connsiteY270" fmla="*/ 302906 h 1016771"/>
                <a:gd name="connsiteX271" fmla="*/ 70855 w 761692"/>
                <a:gd name="connsiteY271" fmla="*/ 301134 h 1016771"/>
                <a:gd name="connsiteX272" fmla="*/ 70855 w 761692"/>
                <a:gd name="connsiteY272" fmla="*/ 299363 h 1016771"/>
                <a:gd name="connsiteX273" fmla="*/ 77941 w 761692"/>
                <a:gd name="connsiteY273" fmla="*/ 295820 h 1016771"/>
                <a:gd name="connsiteX274" fmla="*/ 85026 w 761692"/>
                <a:gd name="connsiteY274" fmla="*/ 295820 h 1016771"/>
                <a:gd name="connsiteX275" fmla="*/ 93883 w 761692"/>
                <a:gd name="connsiteY275" fmla="*/ 297592 h 1016771"/>
                <a:gd name="connsiteX276" fmla="*/ 100968 w 761692"/>
                <a:gd name="connsiteY276" fmla="*/ 288735 h 1016771"/>
                <a:gd name="connsiteX277" fmla="*/ 97426 w 761692"/>
                <a:gd name="connsiteY277" fmla="*/ 279878 h 1016771"/>
                <a:gd name="connsiteX278" fmla="*/ 85026 w 761692"/>
                <a:gd name="connsiteY278" fmla="*/ 276335 h 1016771"/>
                <a:gd name="connsiteX279" fmla="*/ 76169 w 761692"/>
                <a:gd name="connsiteY279" fmla="*/ 271021 h 1016771"/>
                <a:gd name="connsiteX280" fmla="*/ 76169 w 761692"/>
                <a:gd name="connsiteY280" fmla="*/ 262164 h 1016771"/>
                <a:gd name="connsiteX281" fmla="*/ 81483 w 761692"/>
                <a:gd name="connsiteY281" fmla="*/ 251536 h 1016771"/>
                <a:gd name="connsiteX282" fmla="*/ 86797 w 761692"/>
                <a:gd name="connsiteY282" fmla="*/ 255079 h 1016771"/>
                <a:gd name="connsiteX283" fmla="*/ 104511 w 761692"/>
                <a:gd name="connsiteY283" fmla="*/ 262164 h 1016771"/>
                <a:gd name="connsiteX284" fmla="*/ 116911 w 761692"/>
                <a:gd name="connsiteY284" fmla="*/ 265707 h 1016771"/>
                <a:gd name="connsiteX285" fmla="*/ 132853 w 761692"/>
                <a:gd name="connsiteY285" fmla="*/ 269250 h 1016771"/>
                <a:gd name="connsiteX286" fmla="*/ 138167 w 761692"/>
                <a:gd name="connsiteY286" fmla="*/ 265707 h 1016771"/>
                <a:gd name="connsiteX287" fmla="*/ 150567 w 761692"/>
                <a:gd name="connsiteY287" fmla="*/ 255079 h 1016771"/>
                <a:gd name="connsiteX288" fmla="*/ 166509 w 761692"/>
                <a:gd name="connsiteY288" fmla="*/ 255079 h 1016771"/>
                <a:gd name="connsiteX289" fmla="*/ 166509 w 761692"/>
                <a:gd name="connsiteY289" fmla="*/ 265707 h 1016771"/>
                <a:gd name="connsiteX290" fmla="*/ 177138 w 761692"/>
                <a:gd name="connsiteY290" fmla="*/ 272792 h 1016771"/>
                <a:gd name="connsiteX291" fmla="*/ 194851 w 761692"/>
                <a:gd name="connsiteY291" fmla="*/ 276335 h 1016771"/>
                <a:gd name="connsiteX292" fmla="*/ 209022 w 761692"/>
                <a:gd name="connsiteY292" fmla="*/ 279878 h 1016771"/>
                <a:gd name="connsiteX293" fmla="*/ 221422 w 761692"/>
                <a:gd name="connsiteY293" fmla="*/ 276335 h 1016771"/>
                <a:gd name="connsiteX294" fmla="*/ 226736 w 761692"/>
                <a:gd name="connsiteY294" fmla="*/ 269250 h 1016771"/>
                <a:gd name="connsiteX295" fmla="*/ 226736 w 761692"/>
                <a:gd name="connsiteY295" fmla="*/ 251536 h 1016771"/>
                <a:gd name="connsiteX296" fmla="*/ 224965 w 761692"/>
                <a:gd name="connsiteY296" fmla="*/ 239136 h 1016771"/>
                <a:gd name="connsiteX297" fmla="*/ 214337 w 761692"/>
                <a:gd name="connsiteY297" fmla="*/ 230279 h 1016771"/>
                <a:gd name="connsiteX298" fmla="*/ 210794 w 761692"/>
                <a:gd name="connsiteY298" fmla="*/ 217880 h 1016771"/>
                <a:gd name="connsiteX299" fmla="*/ 221422 w 761692"/>
                <a:gd name="connsiteY299" fmla="*/ 207251 h 1016771"/>
                <a:gd name="connsiteX300" fmla="*/ 235593 w 761692"/>
                <a:gd name="connsiteY300" fmla="*/ 214337 h 1016771"/>
                <a:gd name="connsiteX301" fmla="*/ 246221 w 761692"/>
                <a:gd name="connsiteY301" fmla="*/ 219651 h 1016771"/>
                <a:gd name="connsiteX302" fmla="*/ 253307 w 761692"/>
                <a:gd name="connsiteY302" fmla="*/ 221422 h 1016771"/>
                <a:gd name="connsiteX303" fmla="*/ 262164 w 761692"/>
                <a:gd name="connsiteY303" fmla="*/ 210794 h 1016771"/>
                <a:gd name="connsiteX304" fmla="*/ 263935 w 761692"/>
                <a:gd name="connsiteY304" fmla="*/ 201937 h 1016771"/>
                <a:gd name="connsiteX305" fmla="*/ 274563 w 761692"/>
                <a:gd name="connsiteY305" fmla="*/ 189538 h 1016771"/>
                <a:gd name="connsiteX306" fmla="*/ 283420 w 761692"/>
                <a:gd name="connsiteY306" fmla="*/ 178909 h 1016771"/>
                <a:gd name="connsiteX307" fmla="*/ 286963 w 761692"/>
                <a:gd name="connsiteY307" fmla="*/ 173595 h 1016771"/>
                <a:gd name="connsiteX308" fmla="*/ 311762 w 761692"/>
                <a:gd name="connsiteY308" fmla="*/ 168281 h 1016771"/>
                <a:gd name="connsiteX309" fmla="*/ 325933 w 761692"/>
                <a:gd name="connsiteY309" fmla="*/ 164738 h 1016771"/>
                <a:gd name="connsiteX310" fmla="*/ 336562 w 761692"/>
                <a:gd name="connsiteY310" fmla="*/ 159424 h 1016771"/>
                <a:gd name="connsiteX311" fmla="*/ 348961 w 761692"/>
                <a:gd name="connsiteY311" fmla="*/ 145253 h 1016771"/>
                <a:gd name="connsiteX312" fmla="*/ 359589 w 761692"/>
                <a:gd name="connsiteY312" fmla="*/ 143482 h 1016771"/>
                <a:gd name="connsiteX313" fmla="*/ 371989 w 761692"/>
                <a:gd name="connsiteY313" fmla="*/ 143482 h 1016771"/>
                <a:gd name="connsiteX314" fmla="*/ 391474 w 761692"/>
                <a:gd name="connsiteY314" fmla="*/ 143482 h 1016771"/>
                <a:gd name="connsiteX315" fmla="*/ 396788 w 761692"/>
                <a:gd name="connsiteY315" fmla="*/ 141710 h 1016771"/>
                <a:gd name="connsiteX316" fmla="*/ 403874 w 761692"/>
                <a:gd name="connsiteY316" fmla="*/ 134625 h 1016771"/>
                <a:gd name="connsiteX317" fmla="*/ 409188 w 761692"/>
                <a:gd name="connsiteY317" fmla="*/ 129311 h 1016771"/>
                <a:gd name="connsiteX318" fmla="*/ 409188 w 761692"/>
                <a:gd name="connsiteY318" fmla="*/ 123997 h 1016771"/>
                <a:gd name="connsiteX319" fmla="*/ 414502 w 761692"/>
                <a:gd name="connsiteY319" fmla="*/ 115140 h 1016771"/>
                <a:gd name="connsiteX320" fmla="*/ 428673 w 761692"/>
                <a:gd name="connsiteY320" fmla="*/ 115140 h 1016771"/>
                <a:gd name="connsiteX321" fmla="*/ 432216 w 761692"/>
                <a:gd name="connsiteY321" fmla="*/ 109826 h 1016771"/>
                <a:gd name="connsiteX322" fmla="*/ 437530 w 761692"/>
                <a:gd name="connsiteY322" fmla="*/ 100969 h 1016771"/>
                <a:gd name="connsiteX323" fmla="*/ 448158 w 761692"/>
                <a:gd name="connsiteY323" fmla="*/ 99197 h 1016771"/>
                <a:gd name="connsiteX324" fmla="*/ 460558 w 761692"/>
                <a:gd name="connsiteY324" fmla="*/ 97426 h 1016771"/>
                <a:gd name="connsiteX325" fmla="*/ 472958 w 761692"/>
                <a:gd name="connsiteY325" fmla="*/ 93883 h 1016771"/>
                <a:gd name="connsiteX326" fmla="*/ 492443 w 761692"/>
                <a:gd name="connsiteY326" fmla="*/ 93883 h 1016771"/>
                <a:gd name="connsiteX327" fmla="*/ 501300 w 761692"/>
                <a:gd name="connsiteY327" fmla="*/ 83255 h 1016771"/>
                <a:gd name="connsiteX328" fmla="*/ 517242 w 761692"/>
                <a:gd name="connsiteY328" fmla="*/ 81484 h 1016771"/>
                <a:gd name="connsiteX329" fmla="*/ 522556 w 761692"/>
                <a:gd name="connsiteY329" fmla="*/ 81484 h 1016771"/>
                <a:gd name="connsiteX330" fmla="*/ 522556 w 761692"/>
                <a:gd name="connsiteY330" fmla="*/ 60227 h 1016771"/>
                <a:gd name="connsiteX331" fmla="*/ 526099 w 761692"/>
                <a:gd name="connsiteY331" fmla="*/ 54913 h 1016771"/>
                <a:gd name="connsiteX332" fmla="*/ 529642 w 761692"/>
                <a:gd name="connsiteY332" fmla="*/ 46056 h 1016771"/>
                <a:gd name="connsiteX333" fmla="*/ 538499 w 761692"/>
                <a:gd name="connsiteY333" fmla="*/ 40742 h 1016771"/>
                <a:gd name="connsiteX334" fmla="*/ 540270 w 761692"/>
                <a:gd name="connsiteY334" fmla="*/ 30114 h 1016771"/>
                <a:gd name="connsiteX335" fmla="*/ 536727 w 761692"/>
                <a:gd name="connsiteY335" fmla="*/ 19485 h 1016771"/>
                <a:gd name="connsiteX336" fmla="*/ 543813 w 761692"/>
                <a:gd name="connsiteY336" fmla="*/ 5314 h 1016771"/>
                <a:gd name="connsiteX337" fmla="*/ 554441 w 761692"/>
                <a:gd name="connsiteY337" fmla="*/ 0 h 1016771"/>
                <a:gd name="connsiteX0" fmla="*/ 278662 w 761692"/>
                <a:gd name="connsiteY0" fmla="*/ 913481 h 1016771"/>
                <a:gd name="connsiteX1" fmla="*/ 307483 w 761692"/>
                <a:gd name="connsiteY1" fmla="*/ 901613 h 1016771"/>
                <a:gd name="connsiteX2" fmla="*/ 288734 w 761692"/>
                <a:gd name="connsiteY2" fmla="*/ 903403 h 1016771"/>
                <a:gd name="connsiteX3" fmla="*/ 283420 w 761692"/>
                <a:gd name="connsiteY3" fmla="*/ 915803 h 1016771"/>
                <a:gd name="connsiteX4" fmla="*/ 271021 w 761692"/>
                <a:gd name="connsiteY4" fmla="*/ 912260 h 1016771"/>
                <a:gd name="connsiteX5" fmla="*/ 270666 w 761692"/>
                <a:gd name="connsiteY5" fmla="*/ 911196 h 1016771"/>
                <a:gd name="connsiteX6" fmla="*/ 278662 w 761692"/>
                <a:gd name="connsiteY6" fmla="*/ 913481 h 1016771"/>
                <a:gd name="connsiteX7" fmla="*/ 222919 w 761692"/>
                <a:gd name="connsiteY7" fmla="*/ 879608 h 1016771"/>
                <a:gd name="connsiteX8" fmla="*/ 243060 w 761692"/>
                <a:gd name="connsiteY8" fmla="*/ 882965 h 1016771"/>
                <a:gd name="connsiteX9" fmla="*/ 243990 w 761692"/>
                <a:gd name="connsiteY9" fmla="*/ 883546 h 1016771"/>
                <a:gd name="connsiteX10" fmla="*/ 224965 w 761692"/>
                <a:gd name="connsiteY10" fmla="*/ 880375 h 1016771"/>
                <a:gd name="connsiteX11" fmla="*/ 222919 w 761692"/>
                <a:gd name="connsiteY11" fmla="*/ 879608 h 1016771"/>
                <a:gd name="connsiteX12" fmla="*/ 159250 w 761692"/>
                <a:gd name="connsiteY12" fmla="*/ 829179 h 1016771"/>
                <a:gd name="connsiteX13" fmla="*/ 159989 w 761692"/>
                <a:gd name="connsiteY13" fmla="*/ 830410 h 1016771"/>
                <a:gd name="connsiteX14" fmla="*/ 151512 w 761692"/>
                <a:gd name="connsiteY14" fmla="*/ 838886 h 1016771"/>
                <a:gd name="connsiteX15" fmla="*/ 149817 w 761692"/>
                <a:gd name="connsiteY15" fmla="*/ 840582 h 1016771"/>
                <a:gd name="connsiteX16" fmla="*/ 148122 w 761692"/>
                <a:gd name="connsiteY16" fmla="*/ 842277 h 1016771"/>
                <a:gd name="connsiteX17" fmla="*/ 146426 w 761692"/>
                <a:gd name="connsiteY17" fmla="*/ 843972 h 1016771"/>
                <a:gd name="connsiteX18" fmla="*/ 141340 w 761692"/>
                <a:gd name="connsiteY18" fmla="*/ 849058 h 1016771"/>
                <a:gd name="connsiteX19" fmla="*/ 141340 w 761692"/>
                <a:gd name="connsiteY19" fmla="*/ 850754 h 1016771"/>
                <a:gd name="connsiteX20" fmla="*/ 139645 w 761692"/>
                <a:gd name="connsiteY20" fmla="*/ 852449 h 1016771"/>
                <a:gd name="connsiteX21" fmla="*/ 139645 w 761692"/>
                <a:gd name="connsiteY21" fmla="*/ 860925 h 1016771"/>
                <a:gd name="connsiteX22" fmla="*/ 148122 w 761692"/>
                <a:gd name="connsiteY22" fmla="*/ 867707 h 1016771"/>
                <a:gd name="connsiteX23" fmla="*/ 158294 w 761692"/>
                <a:gd name="connsiteY23" fmla="*/ 879574 h 1016771"/>
                <a:gd name="connsiteX24" fmla="*/ 175247 w 761692"/>
                <a:gd name="connsiteY24" fmla="*/ 889746 h 1016771"/>
                <a:gd name="connsiteX25" fmla="*/ 188810 w 761692"/>
                <a:gd name="connsiteY25" fmla="*/ 893137 h 1016771"/>
                <a:gd name="connsiteX26" fmla="*/ 195591 w 761692"/>
                <a:gd name="connsiteY26" fmla="*/ 893137 h 1016771"/>
                <a:gd name="connsiteX27" fmla="*/ 202372 w 761692"/>
                <a:gd name="connsiteY27" fmla="*/ 886355 h 1016771"/>
                <a:gd name="connsiteX28" fmla="*/ 200677 w 761692"/>
                <a:gd name="connsiteY28" fmla="*/ 877879 h 1016771"/>
                <a:gd name="connsiteX29" fmla="*/ 209154 w 761692"/>
                <a:gd name="connsiteY29" fmla="*/ 874488 h 1016771"/>
                <a:gd name="connsiteX30" fmla="*/ 210740 w 761692"/>
                <a:gd name="connsiteY30" fmla="*/ 875083 h 1016771"/>
                <a:gd name="connsiteX31" fmla="*/ 201937 w 761692"/>
                <a:gd name="connsiteY31" fmla="*/ 878604 h 1016771"/>
                <a:gd name="connsiteX32" fmla="*/ 203708 w 761692"/>
                <a:gd name="connsiteY32" fmla="*/ 887461 h 1016771"/>
                <a:gd name="connsiteX33" fmla="*/ 196623 w 761692"/>
                <a:gd name="connsiteY33" fmla="*/ 894546 h 1016771"/>
                <a:gd name="connsiteX34" fmla="*/ 189537 w 761692"/>
                <a:gd name="connsiteY34" fmla="*/ 894546 h 1016771"/>
                <a:gd name="connsiteX35" fmla="*/ 175366 w 761692"/>
                <a:gd name="connsiteY35" fmla="*/ 891003 h 1016771"/>
                <a:gd name="connsiteX36" fmla="*/ 157653 w 761692"/>
                <a:gd name="connsiteY36" fmla="*/ 880375 h 1016771"/>
                <a:gd name="connsiteX37" fmla="*/ 147024 w 761692"/>
                <a:gd name="connsiteY37" fmla="*/ 867975 h 1016771"/>
                <a:gd name="connsiteX38" fmla="*/ 138167 w 761692"/>
                <a:gd name="connsiteY38" fmla="*/ 860890 h 1016771"/>
                <a:gd name="connsiteX39" fmla="*/ 138167 w 761692"/>
                <a:gd name="connsiteY39" fmla="*/ 852033 h 1016771"/>
                <a:gd name="connsiteX40" fmla="*/ 139939 w 761692"/>
                <a:gd name="connsiteY40" fmla="*/ 850262 h 1016771"/>
                <a:gd name="connsiteX41" fmla="*/ 139939 w 761692"/>
                <a:gd name="connsiteY41" fmla="*/ 848490 h 1016771"/>
                <a:gd name="connsiteX42" fmla="*/ 145253 w 761692"/>
                <a:gd name="connsiteY42" fmla="*/ 843176 h 1016771"/>
                <a:gd name="connsiteX43" fmla="*/ 147024 w 761692"/>
                <a:gd name="connsiteY43" fmla="*/ 841405 h 1016771"/>
                <a:gd name="connsiteX44" fmla="*/ 148796 w 761692"/>
                <a:gd name="connsiteY44" fmla="*/ 839633 h 1016771"/>
                <a:gd name="connsiteX45" fmla="*/ 150567 w 761692"/>
                <a:gd name="connsiteY45" fmla="*/ 837862 h 1016771"/>
                <a:gd name="connsiteX46" fmla="*/ 159250 w 761692"/>
                <a:gd name="connsiteY46" fmla="*/ 829179 h 1016771"/>
                <a:gd name="connsiteX47" fmla="*/ 116476 w 761692"/>
                <a:gd name="connsiteY47" fmla="*/ 741349 h 1016771"/>
                <a:gd name="connsiteX48" fmla="*/ 117606 w 761692"/>
                <a:gd name="connsiteY48" fmla="*/ 742253 h 1016771"/>
                <a:gd name="connsiteX49" fmla="*/ 122692 w 761692"/>
                <a:gd name="connsiteY49" fmla="*/ 759206 h 1016771"/>
                <a:gd name="connsiteX50" fmla="*/ 126082 w 761692"/>
                <a:gd name="connsiteY50" fmla="*/ 771073 h 1016771"/>
                <a:gd name="connsiteX51" fmla="*/ 129473 w 761692"/>
                <a:gd name="connsiteY51" fmla="*/ 782940 h 1016771"/>
                <a:gd name="connsiteX52" fmla="*/ 132864 w 761692"/>
                <a:gd name="connsiteY52" fmla="*/ 793112 h 1016771"/>
                <a:gd name="connsiteX53" fmla="*/ 136254 w 761692"/>
                <a:gd name="connsiteY53" fmla="*/ 810066 h 1016771"/>
                <a:gd name="connsiteX54" fmla="*/ 139058 w 761692"/>
                <a:gd name="connsiteY54" fmla="*/ 818476 h 1016771"/>
                <a:gd name="connsiteX55" fmla="*/ 138167 w 761692"/>
                <a:gd name="connsiteY55" fmla="*/ 818377 h 1016771"/>
                <a:gd name="connsiteX56" fmla="*/ 134625 w 761692"/>
                <a:gd name="connsiteY56" fmla="*/ 807749 h 1016771"/>
                <a:gd name="connsiteX57" fmla="*/ 131082 w 761692"/>
                <a:gd name="connsiteY57" fmla="*/ 790035 h 1016771"/>
                <a:gd name="connsiteX58" fmla="*/ 127539 w 761692"/>
                <a:gd name="connsiteY58" fmla="*/ 779407 h 1016771"/>
                <a:gd name="connsiteX59" fmla="*/ 123996 w 761692"/>
                <a:gd name="connsiteY59" fmla="*/ 767007 h 1016771"/>
                <a:gd name="connsiteX60" fmla="*/ 120454 w 761692"/>
                <a:gd name="connsiteY60" fmla="*/ 754607 h 1016771"/>
                <a:gd name="connsiteX61" fmla="*/ 116476 w 761692"/>
                <a:gd name="connsiteY61" fmla="*/ 741349 h 1016771"/>
                <a:gd name="connsiteX62" fmla="*/ 554441 w 761692"/>
                <a:gd name="connsiteY62" fmla="*/ 0 h 1016771"/>
                <a:gd name="connsiteX63" fmla="*/ 570383 w 761692"/>
                <a:gd name="connsiteY63" fmla="*/ 3543 h 1016771"/>
                <a:gd name="connsiteX64" fmla="*/ 577469 w 761692"/>
                <a:gd name="connsiteY64" fmla="*/ 8857 h 1016771"/>
                <a:gd name="connsiteX65" fmla="*/ 582783 w 761692"/>
                <a:gd name="connsiteY65" fmla="*/ 17714 h 1016771"/>
                <a:gd name="connsiteX66" fmla="*/ 582783 w 761692"/>
                <a:gd name="connsiteY66" fmla="*/ 24799 h 1016771"/>
                <a:gd name="connsiteX67" fmla="*/ 588097 w 761692"/>
                <a:gd name="connsiteY67" fmla="*/ 33656 h 1016771"/>
                <a:gd name="connsiteX68" fmla="*/ 598725 w 761692"/>
                <a:gd name="connsiteY68" fmla="*/ 31885 h 1016771"/>
                <a:gd name="connsiteX69" fmla="*/ 612896 w 761692"/>
                <a:gd name="connsiteY69" fmla="*/ 37199 h 1016771"/>
                <a:gd name="connsiteX70" fmla="*/ 618211 w 761692"/>
                <a:gd name="connsiteY70" fmla="*/ 46056 h 1016771"/>
                <a:gd name="connsiteX71" fmla="*/ 619982 w 761692"/>
                <a:gd name="connsiteY71" fmla="*/ 54913 h 1016771"/>
                <a:gd name="connsiteX72" fmla="*/ 618211 w 761692"/>
                <a:gd name="connsiteY72" fmla="*/ 74398 h 1016771"/>
                <a:gd name="connsiteX73" fmla="*/ 616439 w 761692"/>
                <a:gd name="connsiteY73" fmla="*/ 85026 h 1016771"/>
                <a:gd name="connsiteX74" fmla="*/ 621753 w 761692"/>
                <a:gd name="connsiteY74" fmla="*/ 97426 h 1016771"/>
                <a:gd name="connsiteX75" fmla="*/ 637696 w 761692"/>
                <a:gd name="connsiteY75" fmla="*/ 113368 h 1016771"/>
                <a:gd name="connsiteX76" fmla="*/ 644781 w 761692"/>
                <a:gd name="connsiteY76" fmla="*/ 120454 h 1016771"/>
                <a:gd name="connsiteX77" fmla="*/ 650095 w 761692"/>
                <a:gd name="connsiteY77" fmla="*/ 136396 h 1016771"/>
                <a:gd name="connsiteX78" fmla="*/ 655409 w 761692"/>
                <a:gd name="connsiteY78" fmla="*/ 155881 h 1016771"/>
                <a:gd name="connsiteX79" fmla="*/ 662495 w 761692"/>
                <a:gd name="connsiteY79" fmla="*/ 171824 h 1016771"/>
                <a:gd name="connsiteX80" fmla="*/ 660724 w 761692"/>
                <a:gd name="connsiteY80" fmla="*/ 185995 h 1016771"/>
                <a:gd name="connsiteX81" fmla="*/ 635924 w 761692"/>
                <a:gd name="connsiteY81" fmla="*/ 194852 h 1016771"/>
                <a:gd name="connsiteX82" fmla="*/ 619982 w 761692"/>
                <a:gd name="connsiteY82" fmla="*/ 207251 h 1016771"/>
                <a:gd name="connsiteX83" fmla="*/ 614668 w 761692"/>
                <a:gd name="connsiteY83" fmla="*/ 223194 h 1016771"/>
                <a:gd name="connsiteX84" fmla="*/ 618211 w 761692"/>
                <a:gd name="connsiteY84" fmla="*/ 242679 h 1016771"/>
                <a:gd name="connsiteX85" fmla="*/ 612896 w 761692"/>
                <a:gd name="connsiteY85" fmla="*/ 256850 h 1016771"/>
                <a:gd name="connsiteX86" fmla="*/ 625296 w 761692"/>
                <a:gd name="connsiteY86" fmla="*/ 267478 h 1016771"/>
                <a:gd name="connsiteX87" fmla="*/ 641238 w 761692"/>
                <a:gd name="connsiteY87" fmla="*/ 269250 h 1016771"/>
                <a:gd name="connsiteX88" fmla="*/ 658952 w 761692"/>
                <a:gd name="connsiteY88" fmla="*/ 286963 h 1016771"/>
                <a:gd name="connsiteX89" fmla="*/ 653638 w 761692"/>
                <a:gd name="connsiteY89" fmla="*/ 309991 h 1016771"/>
                <a:gd name="connsiteX90" fmla="*/ 653638 w 761692"/>
                <a:gd name="connsiteY90" fmla="*/ 329476 h 1016771"/>
                <a:gd name="connsiteX91" fmla="*/ 643010 w 761692"/>
                <a:gd name="connsiteY91" fmla="*/ 338333 h 1016771"/>
                <a:gd name="connsiteX92" fmla="*/ 632382 w 761692"/>
                <a:gd name="connsiteY92" fmla="*/ 338333 h 1016771"/>
                <a:gd name="connsiteX93" fmla="*/ 618211 w 761692"/>
                <a:gd name="connsiteY93" fmla="*/ 357819 h 1016771"/>
                <a:gd name="connsiteX94" fmla="*/ 609354 w 761692"/>
                <a:gd name="connsiteY94" fmla="*/ 361361 h 1016771"/>
                <a:gd name="connsiteX95" fmla="*/ 596954 w 761692"/>
                <a:gd name="connsiteY95" fmla="*/ 363133 h 1016771"/>
                <a:gd name="connsiteX96" fmla="*/ 581012 w 761692"/>
                <a:gd name="connsiteY96" fmla="*/ 379075 h 1016771"/>
                <a:gd name="connsiteX97" fmla="*/ 589868 w 761692"/>
                <a:gd name="connsiteY97" fmla="*/ 393246 h 1016771"/>
                <a:gd name="connsiteX98" fmla="*/ 586326 w 761692"/>
                <a:gd name="connsiteY98" fmla="*/ 409189 h 1016771"/>
                <a:gd name="connsiteX99" fmla="*/ 570383 w 761692"/>
                <a:gd name="connsiteY99" fmla="*/ 398560 h 1016771"/>
                <a:gd name="connsiteX100" fmla="*/ 550898 w 761692"/>
                <a:gd name="connsiteY100" fmla="*/ 405646 h 1016771"/>
                <a:gd name="connsiteX101" fmla="*/ 531413 w 761692"/>
                <a:gd name="connsiteY101" fmla="*/ 425131 h 1016771"/>
                <a:gd name="connsiteX102" fmla="*/ 543813 w 761692"/>
                <a:gd name="connsiteY102" fmla="*/ 444616 h 1016771"/>
                <a:gd name="connsiteX103" fmla="*/ 557984 w 761692"/>
                <a:gd name="connsiteY103" fmla="*/ 462330 h 1016771"/>
                <a:gd name="connsiteX104" fmla="*/ 570383 w 761692"/>
                <a:gd name="connsiteY104" fmla="*/ 478272 h 1016771"/>
                <a:gd name="connsiteX105" fmla="*/ 579240 w 761692"/>
                <a:gd name="connsiteY105" fmla="*/ 485358 h 1016771"/>
                <a:gd name="connsiteX106" fmla="*/ 602268 w 761692"/>
                <a:gd name="connsiteY106" fmla="*/ 483586 h 1016771"/>
                <a:gd name="connsiteX107" fmla="*/ 623525 w 761692"/>
                <a:gd name="connsiteY107" fmla="*/ 474730 h 1016771"/>
                <a:gd name="connsiteX108" fmla="*/ 639467 w 761692"/>
                <a:gd name="connsiteY108" fmla="*/ 464101 h 1016771"/>
                <a:gd name="connsiteX109" fmla="*/ 662495 w 761692"/>
                <a:gd name="connsiteY109" fmla="*/ 464101 h 1016771"/>
                <a:gd name="connsiteX110" fmla="*/ 673123 w 761692"/>
                <a:gd name="connsiteY110" fmla="*/ 464101 h 1016771"/>
                <a:gd name="connsiteX111" fmla="*/ 681980 w 761692"/>
                <a:gd name="connsiteY111" fmla="*/ 467644 h 1016771"/>
                <a:gd name="connsiteX112" fmla="*/ 703237 w 761692"/>
                <a:gd name="connsiteY112" fmla="*/ 471187 h 1016771"/>
                <a:gd name="connsiteX113" fmla="*/ 708551 w 761692"/>
                <a:gd name="connsiteY113" fmla="*/ 474730 h 1016771"/>
                <a:gd name="connsiteX114" fmla="*/ 722722 w 761692"/>
                <a:gd name="connsiteY114" fmla="*/ 501300 h 1016771"/>
                <a:gd name="connsiteX115" fmla="*/ 724493 w 761692"/>
                <a:gd name="connsiteY115" fmla="*/ 522557 h 1016771"/>
                <a:gd name="connsiteX116" fmla="*/ 722722 w 761692"/>
                <a:gd name="connsiteY116" fmla="*/ 540271 h 1016771"/>
                <a:gd name="connsiteX117" fmla="*/ 735121 w 761692"/>
                <a:gd name="connsiteY117" fmla="*/ 552670 h 1016771"/>
                <a:gd name="connsiteX118" fmla="*/ 735121 w 761692"/>
                <a:gd name="connsiteY118" fmla="*/ 570384 h 1016771"/>
                <a:gd name="connsiteX119" fmla="*/ 751064 w 761692"/>
                <a:gd name="connsiteY119" fmla="*/ 581012 h 1016771"/>
                <a:gd name="connsiteX120" fmla="*/ 761692 w 761692"/>
                <a:gd name="connsiteY120" fmla="*/ 604040 h 1016771"/>
                <a:gd name="connsiteX121" fmla="*/ 747521 w 761692"/>
                <a:gd name="connsiteY121" fmla="*/ 616440 h 1016771"/>
                <a:gd name="connsiteX122" fmla="*/ 728036 w 761692"/>
                <a:gd name="connsiteY122" fmla="*/ 627068 h 1016771"/>
                <a:gd name="connsiteX123" fmla="*/ 726264 w 761692"/>
                <a:gd name="connsiteY123" fmla="*/ 650096 h 1016771"/>
                <a:gd name="connsiteX124" fmla="*/ 728036 w 761692"/>
                <a:gd name="connsiteY124" fmla="*/ 673124 h 1016771"/>
                <a:gd name="connsiteX125" fmla="*/ 742207 w 761692"/>
                <a:gd name="connsiteY125" fmla="*/ 689066 h 1016771"/>
                <a:gd name="connsiteX126" fmla="*/ 742207 w 761692"/>
                <a:gd name="connsiteY126" fmla="*/ 712094 h 1016771"/>
                <a:gd name="connsiteX127" fmla="*/ 740435 w 761692"/>
                <a:gd name="connsiteY127" fmla="*/ 735122 h 1016771"/>
                <a:gd name="connsiteX128" fmla="*/ 742207 w 761692"/>
                <a:gd name="connsiteY128" fmla="*/ 751065 h 1016771"/>
                <a:gd name="connsiteX129" fmla="*/ 747521 w 761692"/>
                <a:gd name="connsiteY129" fmla="*/ 768778 h 1016771"/>
                <a:gd name="connsiteX130" fmla="*/ 759921 w 761692"/>
                <a:gd name="connsiteY130" fmla="*/ 777635 h 1016771"/>
                <a:gd name="connsiteX131" fmla="*/ 758149 w 761692"/>
                <a:gd name="connsiteY131" fmla="*/ 802434 h 1016771"/>
                <a:gd name="connsiteX132" fmla="*/ 752835 w 761692"/>
                <a:gd name="connsiteY132" fmla="*/ 814834 h 1016771"/>
                <a:gd name="connsiteX133" fmla="*/ 743978 w 761692"/>
                <a:gd name="connsiteY133" fmla="*/ 827234 h 1016771"/>
                <a:gd name="connsiteX134" fmla="*/ 743978 w 761692"/>
                <a:gd name="connsiteY134" fmla="*/ 837862 h 1016771"/>
                <a:gd name="connsiteX135" fmla="*/ 747521 w 761692"/>
                <a:gd name="connsiteY135" fmla="*/ 853804 h 1016771"/>
                <a:gd name="connsiteX136" fmla="*/ 733350 w 761692"/>
                <a:gd name="connsiteY136" fmla="*/ 867975 h 1016771"/>
                <a:gd name="connsiteX137" fmla="*/ 724493 w 761692"/>
                <a:gd name="connsiteY137" fmla="*/ 880375 h 1016771"/>
                <a:gd name="connsiteX138" fmla="*/ 722722 w 761692"/>
                <a:gd name="connsiteY138" fmla="*/ 899860 h 1016771"/>
                <a:gd name="connsiteX139" fmla="*/ 722722 w 761692"/>
                <a:gd name="connsiteY139" fmla="*/ 919345 h 1016771"/>
                <a:gd name="connsiteX140" fmla="*/ 715636 w 761692"/>
                <a:gd name="connsiteY140" fmla="*/ 940602 h 1016771"/>
                <a:gd name="connsiteX141" fmla="*/ 708551 w 761692"/>
                <a:gd name="connsiteY141" fmla="*/ 954773 h 1016771"/>
                <a:gd name="connsiteX142" fmla="*/ 699694 w 761692"/>
                <a:gd name="connsiteY142" fmla="*/ 965401 h 1016771"/>
                <a:gd name="connsiteX143" fmla="*/ 692608 w 761692"/>
                <a:gd name="connsiteY143" fmla="*/ 984886 h 1016771"/>
                <a:gd name="connsiteX144" fmla="*/ 683751 w 761692"/>
                <a:gd name="connsiteY144" fmla="*/ 997286 h 1016771"/>
                <a:gd name="connsiteX145" fmla="*/ 673123 w 761692"/>
                <a:gd name="connsiteY145" fmla="*/ 1002600 h 1016771"/>
                <a:gd name="connsiteX146" fmla="*/ 662495 w 761692"/>
                <a:gd name="connsiteY146" fmla="*/ 1013228 h 1016771"/>
                <a:gd name="connsiteX147" fmla="*/ 644781 w 761692"/>
                <a:gd name="connsiteY147" fmla="*/ 1016771 h 1016771"/>
                <a:gd name="connsiteX148" fmla="*/ 635924 w 761692"/>
                <a:gd name="connsiteY148" fmla="*/ 1004372 h 1016771"/>
                <a:gd name="connsiteX149" fmla="*/ 623525 w 761692"/>
                <a:gd name="connsiteY149" fmla="*/ 997286 h 1016771"/>
                <a:gd name="connsiteX150" fmla="*/ 614668 w 761692"/>
                <a:gd name="connsiteY150" fmla="*/ 986658 h 1016771"/>
                <a:gd name="connsiteX151" fmla="*/ 593411 w 761692"/>
                <a:gd name="connsiteY151" fmla="*/ 970715 h 1016771"/>
                <a:gd name="connsiteX152" fmla="*/ 582783 w 761692"/>
                <a:gd name="connsiteY152" fmla="*/ 965401 h 1016771"/>
                <a:gd name="connsiteX153" fmla="*/ 531413 w 761692"/>
                <a:gd name="connsiteY153" fmla="*/ 965401 h 1016771"/>
                <a:gd name="connsiteX154" fmla="*/ 511928 w 761692"/>
                <a:gd name="connsiteY154" fmla="*/ 965401 h 1016771"/>
                <a:gd name="connsiteX155" fmla="*/ 492443 w 761692"/>
                <a:gd name="connsiteY155" fmla="*/ 963630 h 1016771"/>
                <a:gd name="connsiteX156" fmla="*/ 483586 w 761692"/>
                <a:gd name="connsiteY156" fmla="*/ 958316 h 1016771"/>
                <a:gd name="connsiteX157" fmla="*/ 469415 w 761692"/>
                <a:gd name="connsiteY157" fmla="*/ 954773 h 1016771"/>
                <a:gd name="connsiteX158" fmla="*/ 460558 w 761692"/>
                <a:gd name="connsiteY158" fmla="*/ 942373 h 1016771"/>
                <a:gd name="connsiteX159" fmla="*/ 446387 w 761692"/>
                <a:gd name="connsiteY159" fmla="*/ 935288 h 1016771"/>
                <a:gd name="connsiteX160" fmla="*/ 428673 w 761692"/>
                <a:gd name="connsiteY160" fmla="*/ 928202 h 1016771"/>
                <a:gd name="connsiteX161" fmla="*/ 418045 w 761692"/>
                <a:gd name="connsiteY161" fmla="*/ 917574 h 1016771"/>
                <a:gd name="connsiteX162" fmla="*/ 421588 w 761692"/>
                <a:gd name="connsiteY162" fmla="*/ 903403 h 1016771"/>
                <a:gd name="connsiteX163" fmla="*/ 418045 w 761692"/>
                <a:gd name="connsiteY163" fmla="*/ 898089 h 1016771"/>
                <a:gd name="connsiteX164" fmla="*/ 396788 w 761692"/>
                <a:gd name="connsiteY164" fmla="*/ 898089 h 1016771"/>
                <a:gd name="connsiteX165" fmla="*/ 382617 w 761692"/>
                <a:gd name="connsiteY165" fmla="*/ 896318 h 1016771"/>
                <a:gd name="connsiteX166" fmla="*/ 380846 w 761692"/>
                <a:gd name="connsiteY166" fmla="*/ 906946 h 1016771"/>
                <a:gd name="connsiteX167" fmla="*/ 373601 w 761692"/>
                <a:gd name="connsiteY167" fmla="*/ 894832 h 1016771"/>
                <a:gd name="connsiteX168" fmla="*/ 387164 w 761692"/>
                <a:gd name="connsiteY168" fmla="*/ 896527 h 1016771"/>
                <a:gd name="connsiteX169" fmla="*/ 383773 w 761692"/>
                <a:gd name="connsiteY169" fmla="*/ 886355 h 1016771"/>
                <a:gd name="connsiteX170" fmla="*/ 387164 w 761692"/>
                <a:gd name="connsiteY170" fmla="*/ 876183 h 1016771"/>
                <a:gd name="connsiteX171" fmla="*/ 388859 w 761692"/>
                <a:gd name="connsiteY171" fmla="*/ 867707 h 1016771"/>
                <a:gd name="connsiteX172" fmla="*/ 380382 w 761692"/>
                <a:gd name="connsiteY172" fmla="*/ 859230 h 1016771"/>
                <a:gd name="connsiteX173" fmla="*/ 373601 w 761692"/>
                <a:gd name="connsiteY173" fmla="*/ 849058 h 1016771"/>
                <a:gd name="connsiteX174" fmla="*/ 380382 w 761692"/>
                <a:gd name="connsiteY174" fmla="*/ 838886 h 1016771"/>
                <a:gd name="connsiteX175" fmla="*/ 383773 w 761692"/>
                <a:gd name="connsiteY175" fmla="*/ 833800 h 1016771"/>
                <a:gd name="connsiteX176" fmla="*/ 388859 w 761692"/>
                <a:gd name="connsiteY176" fmla="*/ 825324 h 1016771"/>
                <a:gd name="connsiteX177" fmla="*/ 387164 w 761692"/>
                <a:gd name="connsiteY177" fmla="*/ 810066 h 1016771"/>
                <a:gd name="connsiteX178" fmla="*/ 387164 w 761692"/>
                <a:gd name="connsiteY178" fmla="*/ 796503 h 1016771"/>
                <a:gd name="connsiteX179" fmla="*/ 378687 w 761692"/>
                <a:gd name="connsiteY179" fmla="*/ 789722 h 1016771"/>
                <a:gd name="connsiteX180" fmla="*/ 366820 w 761692"/>
                <a:gd name="connsiteY180" fmla="*/ 782940 h 1016771"/>
                <a:gd name="connsiteX181" fmla="*/ 356648 w 761692"/>
                <a:gd name="connsiteY181" fmla="*/ 781245 h 1016771"/>
                <a:gd name="connsiteX182" fmla="*/ 349866 w 761692"/>
                <a:gd name="connsiteY182" fmla="*/ 771073 h 1016771"/>
                <a:gd name="connsiteX183" fmla="*/ 349866 w 761692"/>
                <a:gd name="connsiteY183" fmla="*/ 752425 h 1016771"/>
                <a:gd name="connsiteX184" fmla="*/ 353257 w 761692"/>
                <a:gd name="connsiteY184" fmla="*/ 743948 h 1016771"/>
                <a:gd name="connsiteX185" fmla="*/ 354952 w 761692"/>
                <a:gd name="connsiteY185" fmla="*/ 730385 h 1016771"/>
                <a:gd name="connsiteX186" fmla="*/ 353257 w 761692"/>
                <a:gd name="connsiteY186" fmla="*/ 713432 h 1016771"/>
                <a:gd name="connsiteX187" fmla="*/ 346476 w 761692"/>
                <a:gd name="connsiteY187" fmla="*/ 701565 h 1016771"/>
                <a:gd name="connsiteX188" fmla="*/ 332913 w 761692"/>
                <a:gd name="connsiteY188" fmla="*/ 689697 h 1016771"/>
                <a:gd name="connsiteX189" fmla="*/ 324436 w 761692"/>
                <a:gd name="connsiteY189" fmla="*/ 681221 h 1016771"/>
                <a:gd name="connsiteX190" fmla="*/ 314264 w 761692"/>
                <a:gd name="connsiteY190" fmla="*/ 676135 h 1016771"/>
                <a:gd name="connsiteX191" fmla="*/ 293920 w 761692"/>
                <a:gd name="connsiteY191" fmla="*/ 669354 h 1016771"/>
                <a:gd name="connsiteX192" fmla="*/ 282053 w 761692"/>
                <a:gd name="connsiteY192" fmla="*/ 667658 h 1016771"/>
                <a:gd name="connsiteX193" fmla="*/ 266795 w 761692"/>
                <a:gd name="connsiteY193" fmla="*/ 672744 h 1016771"/>
                <a:gd name="connsiteX194" fmla="*/ 265100 w 761692"/>
                <a:gd name="connsiteY194" fmla="*/ 672744 h 1016771"/>
                <a:gd name="connsiteX195" fmla="*/ 263404 w 761692"/>
                <a:gd name="connsiteY195" fmla="*/ 671049 h 1016771"/>
                <a:gd name="connsiteX196" fmla="*/ 260014 w 761692"/>
                <a:gd name="connsiteY196" fmla="*/ 671049 h 1016771"/>
                <a:gd name="connsiteX197" fmla="*/ 258318 w 761692"/>
                <a:gd name="connsiteY197" fmla="*/ 671049 h 1016771"/>
                <a:gd name="connsiteX198" fmla="*/ 253232 w 761692"/>
                <a:gd name="connsiteY198" fmla="*/ 671049 h 1016771"/>
                <a:gd name="connsiteX199" fmla="*/ 248146 w 761692"/>
                <a:gd name="connsiteY199" fmla="*/ 672744 h 1016771"/>
                <a:gd name="connsiteX200" fmla="*/ 248146 w 761692"/>
                <a:gd name="connsiteY200" fmla="*/ 674440 h 1016771"/>
                <a:gd name="connsiteX201" fmla="*/ 246451 w 761692"/>
                <a:gd name="connsiteY201" fmla="*/ 674440 h 1016771"/>
                <a:gd name="connsiteX202" fmla="*/ 236279 w 761692"/>
                <a:gd name="connsiteY202" fmla="*/ 679526 h 1016771"/>
                <a:gd name="connsiteX203" fmla="*/ 226107 w 761692"/>
                <a:gd name="connsiteY203" fmla="*/ 684612 h 1016771"/>
                <a:gd name="connsiteX204" fmla="*/ 217630 w 761692"/>
                <a:gd name="connsiteY204" fmla="*/ 684612 h 1016771"/>
                <a:gd name="connsiteX205" fmla="*/ 207458 w 761692"/>
                <a:gd name="connsiteY205" fmla="*/ 693088 h 1016771"/>
                <a:gd name="connsiteX206" fmla="*/ 198982 w 761692"/>
                <a:gd name="connsiteY206" fmla="*/ 694783 h 1016771"/>
                <a:gd name="connsiteX207" fmla="*/ 192200 w 761692"/>
                <a:gd name="connsiteY207" fmla="*/ 699869 h 1016771"/>
                <a:gd name="connsiteX208" fmla="*/ 178638 w 761692"/>
                <a:gd name="connsiteY208" fmla="*/ 706651 h 1016771"/>
                <a:gd name="connsiteX209" fmla="*/ 163380 w 761692"/>
                <a:gd name="connsiteY209" fmla="*/ 710041 h 1016771"/>
                <a:gd name="connsiteX210" fmla="*/ 141340 w 761692"/>
                <a:gd name="connsiteY210" fmla="*/ 710041 h 1016771"/>
                <a:gd name="connsiteX211" fmla="*/ 134559 w 761692"/>
                <a:gd name="connsiteY211" fmla="*/ 716823 h 1016771"/>
                <a:gd name="connsiteX212" fmla="*/ 127778 w 761692"/>
                <a:gd name="connsiteY212" fmla="*/ 718518 h 1016771"/>
                <a:gd name="connsiteX213" fmla="*/ 120996 w 761692"/>
                <a:gd name="connsiteY213" fmla="*/ 725299 h 1016771"/>
                <a:gd name="connsiteX214" fmla="*/ 111172 w 761692"/>
                <a:gd name="connsiteY214" fmla="*/ 733720 h 1016771"/>
                <a:gd name="connsiteX215" fmla="*/ 106283 w 761692"/>
                <a:gd name="connsiteY215" fmla="*/ 729808 h 1016771"/>
                <a:gd name="connsiteX216" fmla="*/ 92112 w 761692"/>
                <a:gd name="connsiteY216" fmla="*/ 724494 h 1016771"/>
                <a:gd name="connsiteX217" fmla="*/ 77941 w 761692"/>
                <a:gd name="connsiteY217" fmla="*/ 726265 h 1016771"/>
                <a:gd name="connsiteX218" fmla="*/ 70855 w 761692"/>
                <a:gd name="connsiteY218" fmla="*/ 719180 h 1016771"/>
                <a:gd name="connsiteX219" fmla="*/ 70855 w 761692"/>
                <a:gd name="connsiteY219" fmla="*/ 699695 h 1016771"/>
                <a:gd name="connsiteX220" fmla="*/ 81483 w 761692"/>
                <a:gd name="connsiteY220" fmla="*/ 685524 h 1016771"/>
                <a:gd name="connsiteX221" fmla="*/ 85026 w 761692"/>
                <a:gd name="connsiteY221" fmla="*/ 673124 h 1016771"/>
                <a:gd name="connsiteX222" fmla="*/ 86797 w 761692"/>
                <a:gd name="connsiteY222" fmla="*/ 660724 h 1016771"/>
                <a:gd name="connsiteX223" fmla="*/ 97426 w 761692"/>
                <a:gd name="connsiteY223" fmla="*/ 650096 h 1016771"/>
                <a:gd name="connsiteX224" fmla="*/ 102740 w 761692"/>
                <a:gd name="connsiteY224" fmla="*/ 635925 h 1016771"/>
                <a:gd name="connsiteX225" fmla="*/ 113368 w 761692"/>
                <a:gd name="connsiteY225" fmla="*/ 625297 h 1016771"/>
                <a:gd name="connsiteX226" fmla="*/ 115139 w 761692"/>
                <a:gd name="connsiteY226" fmla="*/ 612897 h 1016771"/>
                <a:gd name="connsiteX227" fmla="*/ 127539 w 761692"/>
                <a:gd name="connsiteY227" fmla="*/ 609354 h 1016771"/>
                <a:gd name="connsiteX228" fmla="*/ 136396 w 761692"/>
                <a:gd name="connsiteY228" fmla="*/ 604040 h 1016771"/>
                <a:gd name="connsiteX229" fmla="*/ 132853 w 761692"/>
                <a:gd name="connsiteY229" fmla="*/ 593412 h 1016771"/>
                <a:gd name="connsiteX230" fmla="*/ 134625 w 761692"/>
                <a:gd name="connsiteY230" fmla="*/ 584555 h 1016771"/>
                <a:gd name="connsiteX231" fmla="*/ 131082 w 761692"/>
                <a:gd name="connsiteY231" fmla="*/ 575698 h 1016771"/>
                <a:gd name="connsiteX232" fmla="*/ 120454 w 761692"/>
                <a:gd name="connsiteY232" fmla="*/ 568613 h 1016771"/>
                <a:gd name="connsiteX233" fmla="*/ 125768 w 761692"/>
                <a:gd name="connsiteY233" fmla="*/ 552670 h 1016771"/>
                <a:gd name="connsiteX234" fmla="*/ 118682 w 761692"/>
                <a:gd name="connsiteY234" fmla="*/ 543813 h 1016771"/>
                <a:gd name="connsiteX235" fmla="*/ 90340 w 761692"/>
                <a:gd name="connsiteY235" fmla="*/ 543813 h 1016771"/>
                <a:gd name="connsiteX236" fmla="*/ 86797 w 761692"/>
                <a:gd name="connsiteY236" fmla="*/ 542042 h 1016771"/>
                <a:gd name="connsiteX237" fmla="*/ 83255 w 761692"/>
                <a:gd name="connsiteY237" fmla="*/ 542042 h 1016771"/>
                <a:gd name="connsiteX238" fmla="*/ 81483 w 761692"/>
                <a:gd name="connsiteY238" fmla="*/ 540271 h 1016771"/>
                <a:gd name="connsiteX239" fmla="*/ 81483 w 761692"/>
                <a:gd name="connsiteY239" fmla="*/ 536728 h 1016771"/>
                <a:gd name="connsiteX240" fmla="*/ 79712 w 761692"/>
                <a:gd name="connsiteY240" fmla="*/ 531414 h 1016771"/>
                <a:gd name="connsiteX241" fmla="*/ 77941 w 761692"/>
                <a:gd name="connsiteY241" fmla="*/ 529642 h 1016771"/>
                <a:gd name="connsiteX242" fmla="*/ 70855 w 761692"/>
                <a:gd name="connsiteY242" fmla="*/ 527871 h 1016771"/>
                <a:gd name="connsiteX243" fmla="*/ 60227 w 761692"/>
                <a:gd name="connsiteY243" fmla="*/ 536728 h 1016771"/>
                <a:gd name="connsiteX244" fmla="*/ 47827 w 761692"/>
                <a:gd name="connsiteY244" fmla="*/ 526100 h 1016771"/>
                <a:gd name="connsiteX245" fmla="*/ 42513 w 761692"/>
                <a:gd name="connsiteY245" fmla="*/ 515471 h 1016771"/>
                <a:gd name="connsiteX246" fmla="*/ 33656 w 761692"/>
                <a:gd name="connsiteY246" fmla="*/ 506614 h 1016771"/>
                <a:gd name="connsiteX247" fmla="*/ 31885 w 761692"/>
                <a:gd name="connsiteY247" fmla="*/ 490672 h 1016771"/>
                <a:gd name="connsiteX248" fmla="*/ 26571 w 761692"/>
                <a:gd name="connsiteY248" fmla="*/ 476501 h 1016771"/>
                <a:gd name="connsiteX249" fmla="*/ 24799 w 761692"/>
                <a:gd name="connsiteY249" fmla="*/ 471187 h 1016771"/>
                <a:gd name="connsiteX250" fmla="*/ 12400 w 761692"/>
                <a:gd name="connsiteY250" fmla="*/ 472958 h 1016771"/>
                <a:gd name="connsiteX251" fmla="*/ 7086 w 761692"/>
                <a:gd name="connsiteY251" fmla="*/ 464101 h 1016771"/>
                <a:gd name="connsiteX252" fmla="*/ 8857 w 761692"/>
                <a:gd name="connsiteY252" fmla="*/ 446388 h 1016771"/>
                <a:gd name="connsiteX253" fmla="*/ 3543 w 761692"/>
                <a:gd name="connsiteY253" fmla="*/ 435759 h 1016771"/>
                <a:gd name="connsiteX254" fmla="*/ 5314 w 761692"/>
                <a:gd name="connsiteY254" fmla="*/ 412731 h 1016771"/>
                <a:gd name="connsiteX255" fmla="*/ 0 w 761692"/>
                <a:gd name="connsiteY255" fmla="*/ 396789 h 1016771"/>
                <a:gd name="connsiteX256" fmla="*/ 3543 w 761692"/>
                <a:gd name="connsiteY256" fmla="*/ 384389 h 1016771"/>
                <a:gd name="connsiteX257" fmla="*/ 14171 w 761692"/>
                <a:gd name="connsiteY257" fmla="*/ 380846 h 1016771"/>
                <a:gd name="connsiteX258" fmla="*/ 24799 w 761692"/>
                <a:gd name="connsiteY258" fmla="*/ 364904 h 1016771"/>
                <a:gd name="connsiteX259" fmla="*/ 30113 w 761692"/>
                <a:gd name="connsiteY259" fmla="*/ 350733 h 1016771"/>
                <a:gd name="connsiteX260" fmla="*/ 35428 w 761692"/>
                <a:gd name="connsiteY260" fmla="*/ 341876 h 1016771"/>
                <a:gd name="connsiteX261" fmla="*/ 42513 w 761692"/>
                <a:gd name="connsiteY261" fmla="*/ 327705 h 1016771"/>
                <a:gd name="connsiteX262" fmla="*/ 42513 w 761692"/>
                <a:gd name="connsiteY262" fmla="*/ 315305 h 1016771"/>
                <a:gd name="connsiteX263" fmla="*/ 56684 w 761692"/>
                <a:gd name="connsiteY263" fmla="*/ 309991 h 1016771"/>
                <a:gd name="connsiteX264" fmla="*/ 60227 w 761692"/>
                <a:gd name="connsiteY264" fmla="*/ 309991 h 1016771"/>
                <a:gd name="connsiteX265" fmla="*/ 61998 w 761692"/>
                <a:gd name="connsiteY265" fmla="*/ 311763 h 1016771"/>
                <a:gd name="connsiteX266" fmla="*/ 67312 w 761692"/>
                <a:gd name="connsiteY266" fmla="*/ 311763 h 1016771"/>
                <a:gd name="connsiteX267" fmla="*/ 67312 w 761692"/>
                <a:gd name="connsiteY267" fmla="*/ 309991 h 1016771"/>
                <a:gd name="connsiteX268" fmla="*/ 67312 w 761692"/>
                <a:gd name="connsiteY268" fmla="*/ 308220 h 1016771"/>
                <a:gd name="connsiteX269" fmla="*/ 69084 w 761692"/>
                <a:gd name="connsiteY269" fmla="*/ 302906 h 1016771"/>
                <a:gd name="connsiteX270" fmla="*/ 70855 w 761692"/>
                <a:gd name="connsiteY270" fmla="*/ 301134 h 1016771"/>
                <a:gd name="connsiteX271" fmla="*/ 70855 w 761692"/>
                <a:gd name="connsiteY271" fmla="*/ 299363 h 1016771"/>
                <a:gd name="connsiteX272" fmla="*/ 77941 w 761692"/>
                <a:gd name="connsiteY272" fmla="*/ 295820 h 1016771"/>
                <a:gd name="connsiteX273" fmla="*/ 85026 w 761692"/>
                <a:gd name="connsiteY273" fmla="*/ 295820 h 1016771"/>
                <a:gd name="connsiteX274" fmla="*/ 93883 w 761692"/>
                <a:gd name="connsiteY274" fmla="*/ 297592 h 1016771"/>
                <a:gd name="connsiteX275" fmla="*/ 100968 w 761692"/>
                <a:gd name="connsiteY275" fmla="*/ 288735 h 1016771"/>
                <a:gd name="connsiteX276" fmla="*/ 97426 w 761692"/>
                <a:gd name="connsiteY276" fmla="*/ 279878 h 1016771"/>
                <a:gd name="connsiteX277" fmla="*/ 85026 w 761692"/>
                <a:gd name="connsiteY277" fmla="*/ 276335 h 1016771"/>
                <a:gd name="connsiteX278" fmla="*/ 76169 w 761692"/>
                <a:gd name="connsiteY278" fmla="*/ 271021 h 1016771"/>
                <a:gd name="connsiteX279" fmla="*/ 76169 w 761692"/>
                <a:gd name="connsiteY279" fmla="*/ 262164 h 1016771"/>
                <a:gd name="connsiteX280" fmla="*/ 81483 w 761692"/>
                <a:gd name="connsiteY280" fmla="*/ 251536 h 1016771"/>
                <a:gd name="connsiteX281" fmla="*/ 86797 w 761692"/>
                <a:gd name="connsiteY281" fmla="*/ 255079 h 1016771"/>
                <a:gd name="connsiteX282" fmla="*/ 104511 w 761692"/>
                <a:gd name="connsiteY282" fmla="*/ 262164 h 1016771"/>
                <a:gd name="connsiteX283" fmla="*/ 116911 w 761692"/>
                <a:gd name="connsiteY283" fmla="*/ 265707 h 1016771"/>
                <a:gd name="connsiteX284" fmla="*/ 132853 w 761692"/>
                <a:gd name="connsiteY284" fmla="*/ 269250 h 1016771"/>
                <a:gd name="connsiteX285" fmla="*/ 138167 w 761692"/>
                <a:gd name="connsiteY285" fmla="*/ 265707 h 1016771"/>
                <a:gd name="connsiteX286" fmla="*/ 150567 w 761692"/>
                <a:gd name="connsiteY286" fmla="*/ 255079 h 1016771"/>
                <a:gd name="connsiteX287" fmla="*/ 166509 w 761692"/>
                <a:gd name="connsiteY287" fmla="*/ 255079 h 1016771"/>
                <a:gd name="connsiteX288" fmla="*/ 166509 w 761692"/>
                <a:gd name="connsiteY288" fmla="*/ 265707 h 1016771"/>
                <a:gd name="connsiteX289" fmla="*/ 177138 w 761692"/>
                <a:gd name="connsiteY289" fmla="*/ 272792 h 1016771"/>
                <a:gd name="connsiteX290" fmla="*/ 194851 w 761692"/>
                <a:gd name="connsiteY290" fmla="*/ 276335 h 1016771"/>
                <a:gd name="connsiteX291" fmla="*/ 209022 w 761692"/>
                <a:gd name="connsiteY291" fmla="*/ 279878 h 1016771"/>
                <a:gd name="connsiteX292" fmla="*/ 221422 w 761692"/>
                <a:gd name="connsiteY292" fmla="*/ 276335 h 1016771"/>
                <a:gd name="connsiteX293" fmla="*/ 226736 w 761692"/>
                <a:gd name="connsiteY293" fmla="*/ 269250 h 1016771"/>
                <a:gd name="connsiteX294" fmla="*/ 226736 w 761692"/>
                <a:gd name="connsiteY294" fmla="*/ 251536 h 1016771"/>
                <a:gd name="connsiteX295" fmla="*/ 224965 w 761692"/>
                <a:gd name="connsiteY295" fmla="*/ 239136 h 1016771"/>
                <a:gd name="connsiteX296" fmla="*/ 214337 w 761692"/>
                <a:gd name="connsiteY296" fmla="*/ 230279 h 1016771"/>
                <a:gd name="connsiteX297" fmla="*/ 210794 w 761692"/>
                <a:gd name="connsiteY297" fmla="*/ 217880 h 1016771"/>
                <a:gd name="connsiteX298" fmla="*/ 221422 w 761692"/>
                <a:gd name="connsiteY298" fmla="*/ 207251 h 1016771"/>
                <a:gd name="connsiteX299" fmla="*/ 235593 w 761692"/>
                <a:gd name="connsiteY299" fmla="*/ 214337 h 1016771"/>
                <a:gd name="connsiteX300" fmla="*/ 246221 w 761692"/>
                <a:gd name="connsiteY300" fmla="*/ 219651 h 1016771"/>
                <a:gd name="connsiteX301" fmla="*/ 253307 w 761692"/>
                <a:gd name="connsiteY301" fmla="*/ 221422 h 1016771"/>
                <a:gd name="connsiteX302" fmla="*/ 262164 w 761692"/>
                <a:gd name="connsiteY302" fmla="*/ 210794 h 1016771"/>
                <a:gd name="connsiteX303" fmla="*/ 263935 w 761692"/>
                <a:gd name="connsiteY303" fmla="*/ 201937 h 1016771"/>
                <a:gd name="connsiteX304" fmla="*/ 274563 w 761692"/>
                <a:gd name="connsiteY304" fmla="*/ 189538 h 1016771"/>
                <a:gd name="connsiteX305" fmla="*/ 283420 w 761692"/>
                <a:gd name="connsiteY305" fmla="*/ 178909 h 1016771"/>
                <a:gd name="connsiteX306" fmla="*/ 286963 w 761692"/>
                <a:gd name="connsiteY306" fmla="*/ 173595 h 1016771"/>
                <a:gd name="connsiteX307" fmla="*/ 311762 w 761692"/>
                <a:gd name="connsiteY307" fmla="*/ 168281 h 1016771"/>
                <a:gd name="connsiteX308" fmla="*/ 325933 w 761692"/>
                <a:gd name="connsiteY308" fmla="*/ 164738 h 1016771"/>
                <a:gd name="connsiteX309" fmla="*/ 336562 w 761692"/>
                <a:gd name="connsiteY309" fmla="*/ 159424 h 1016771"/>
                <a:gd name="connsiteX310" fmla="*/ 348961 w 761692"/>
                <a:gd name="connsiteY310" fmla="*/ 145253 h 1016771"/>
                <a:gd name="connsiteX311" fmla="*/ 359589 w 761692"/>
                <a:gd name="connsiteY311" fmla="*/ 143482 h 1016771"/>
                <a:gd name="connsiteX312" fmla="*/ 371989 w 761692"/>
                <a:gd name="connsiteY312" fmla="*/ 143482 h 1016771"/>
                <a:gd name="connsiteX313" fmla="*/ 391474 w 761692"/>
                <a:gd name="connsiteY313" fmla="*/ 143482 h 1016771"/>
                <a:gd name="connsiteX314" fmla="*/ 396788 w 761692"/>
                <a:gd name="connsiteY314" fmla="*/ 141710 h 1016771"/>
                <a:gd name="connsiteX315" fmla="*/ 403874 w 761692"/>
                <a:gd name="connsiteY315" fmla="*/ 134625 h 1016771"/>
                <a:gd name="connsiteX316" fmla="*/ 409188 w 761692"/>
                <a:gd name="connsiteY316" fmla="*/ 129311 h 1016771"/>
                <a:gd name="connsiteX317" fmla="*/ 409188 w 761692"/>
                <a:gd name="connsiteY317" fmla="*/ 123997 h 1016771"/>
                <a:gd name="connsiteX318" fmla="*/ 414502 w 761692"/>
                <a:gd name="connsiteY318" fmla="*/ 115140 h 1016771"/>
                <a:gd name="connsiteX319" fmla="*/ 428673 w 761692"/>
                <a:gd name="connsiteY319" fmla="*/ 115140 h 1016771"/>
                <a:gd name="connsiteX320" fmla="*/ 432216 w 761692"/>
                <a:gd name="connsiteY320" fmla="*/ 109826 h 1016771"/>
                <a:gd name="connsiteX321" fmla="*/ 437530 w 761692"/>
                <a:gd name="connsiteY321" fmla="*/ 100969 h 1016771"/>
                <a:gd name="connsiteX322" fmla="*/ 448158 w 761692"/>
                <a:gd name="connsiteY322" fmla="*/ 99197 h 1016771"/>
                <a:gd name="connsiteX323" fmla="*/ 460558 w 761692"/>
                <a:gd name="connsiteY323" fmla="*/ 97426 h 1016771"/>
                <a:gd name="connsiteX324" fmla="*/ 472958 w 761692"/>
                <a:gd name="connsiteY324" fmla="*/ 93883 h 1016771"/>
                <a:gd name="connsiteX325" fmla="*/ 492443 w 761692"/>
                <a:gd name="connsiteY325" fmla="*/ 93883 h 1016771"/>
                <a:gd name="connsiteX326" fmla="*/ 501300 w 761692"/>
                <a:gd name="connsiteY326" fmla="*/ 83255 h 1016771"/>
                <a:gd name="connsiteX327" fmla="*/ 517242 w 761692"/>
                <a:gd name="connsiteY327" fmla="*/ 81484 h 1016771"/>
                <a:gd name="connsiteX328" fmla="*/ 522556 w 761692"/>
                <a:gd name="connsiteY328" fmla="*/ 81484 h 1016771"/>
                <a:gd name="connsiteX329" fmla="*/ 522556 w 761692"/>
                <a:gd name="connsiteY329" fmla="*/ 60227 h 1016771"/>
                <a:gd name="connsiteX330" fmla="*/ 526099 w 761692"/>
                <a:gd name="connsiteY330" fmla="*/ 54913 h 1016771"/>
                <a:gd name="connsiteX331" fmla="*/ 529642 w 761692"/>
                <a:gd name="connsiteY331" fmla="*/ 46056 h 1016771"/>
                <a:gd name="connsiteX332" fmla="*/ 538499 w 761692"/>
                <a:gd name="connsiteY332" fmla="*/ 40742 h 1016771"/>
                <a:gd name="connsiteX333" fmla="*/ 540270 w 761692"/>
                <a:gd name="connsiteY333" fmla="*/ 30114 h 1016771"/>
                <a:gd name="connsiteX334" fmla="*/ 536727 w 761692"/>
                <a:gd name="connsiteY334" fmla="*/ 19485 h 1016771"/>
                <a:gd name="connsiteX335" fmla="*/ 543813 w 761692"/>
                <a:gd name="connsiteY335" fmla="*/ 5314 h 1016771"/>
                <a:gd name="connsiteX336" fmla="*/ 554441 w 761692"/>
                <a:gd name="connsiteY336" fmla="*/ 0 h 1016771"/>
                <a:gd name="connsiteX0" fmla="*/ 270666 w 761692"/>
                <a:gd name="connsiteY0" fmla="*/ 911196 h 1016771"/>
                <a:gd name="connsiteX1" fmla="*/ 307483 w 761692"/>
                <a:gd name="connsiteY1" fmla="*/ 901613 h 1016771"/>
                <a:gd name="connsiteX2" fmla="*/ 288734 w 761692"/>
                <a:gd name="connsiteY2" fmla="*/ 903403 h 1016771"/>
                <a:gd name="connsiteX3" fmla="*/ 283420 w 761692"/>
                <a:gd name="connsiteY3" fmla="*/ 915803 h 1016771"/>
                <a:gd name="connsiteX4" fmla="*/ 271021 w 761692"/>
                <a:gd name="connsiteY4" fmla="*/ 912260 h 1016771"/>
                <a:gd name="connsiteX5" fmla="*/ 270666 w 761692"/>
                <a:gd name="connsiteY5" fmla="*/ 911196 h 1016771"/>
                <a:gd name="connsiteX6" fmla="*/ 222919 w 761692"/>
                <a:gd name="connsiteY6" fmla="*/ 879608 h 1016771"/>
                <a:gd name="connsiteX7" fmla="*/ 243060 w 761692"/>
                <a:gd name="connsiteY7" fmla="*/ 882965 h 1016771"/>
                <a:gd name="connsiteX8" fmla="*/ 243990 w 761692"/>
                <a:gd name="connsiteY8" fmla="*/ 883546 h 1016771"/>
                <a:gd name="connsiteX9" fmla="*/ 224965 w 761692"/>
                <a:gd name="connsiteY9" fmla="*/ 880375 h 1016771"/>
                <a:gd name="connsiteX10" fmla="*/ 222919 w 761692"/>
                <a:gd name="connsiteY10" fmla="*/ 879608 h 1016771"/>
                <a:gd name="connsiteX11" fmla="*/ 159250 w 761692"/>
                <a:gd name="connsiteY11" fmla="*/ 829179 h 1016771"/>
                <a:gd name="connsiteX12" fmla="*/ 159989 w 761692"/>
                <a:gd name="connsiteY12" fmla="*/ 830410 h 1016771"/>
                <a:gd name="connsiteX13" fmla="*/ 151512 w 761692"/>
                <a:gd name="connsiteY13" fmla="*/ 838886 h 1016771"/>
                <a:gd name="connsiteX14" fmla="*/ 149817 w 761692"/>
                <a:gd name="connsiteY14" fmla="*/ 840582 h 1016771"/>
                <a:gd name="connsiteX15" fmla="*/ 148122 w 761692"/>
                <a:gd name="connsiteY15" fmla="*/ 842277 h 1016771"/>
                <a:gd name="connsiteX16" fmla="*/ 146426 w 761692"/>
                <a:gd name="connsiteY16" fmla="*/ 843972 h 1016771"/>
                <a:gd name="connsiteX17" fmla="*/ 141340 w 761692"/>
                <a:gd name="connsiteY17" fmla="*/ 849058 h 1016771"/>
                <a:gd name="connsiteX18" fmla="*/ 141340 w 761692"/>
                <a:gd name="connsiteY18" fmla="*/ 850754 h 1016771"/>
                <a:gd name="connsiteX19" fmla="*/ 139645 w 761692"/>
                <a:gd name="connsiteY19" fmla="*/ 852449 h 1016771"/>
                <a:gd name="connsiteX20" fmla="*/ 139645 w 761692"/>
                <a:gd name="connsiteY20" fmla="*/ 860925 h 1016771"/>
                <a:gd name="connsiteX21" fmla="*/ 148122 w 761692"/>
                <a:gd name="connsiteY21" fmla="*/ 867707 h 1016771"/>
                <a:gd name="connsiteX22" fmla="*/ 158294 w 761692"/>
                <a:gd name="connsiteY22" fmla="*/ 879574 h 1016771"/>
                <a:gd name="connsiteX23" fmla="*/ 175247 w 761692"/>
                <a:gd name="connsiteY23" fmla="*/ 889746 h 1016771"/>
                <a:gd name="connsiteX24" fmla="*/ 188810 w 761692"/>
                <a:gd name="connsiteY24" fmla="*/ 893137 h 1016771"/>
                <a:gd name="connsiteX25" fmla="*/ 195591 w 761692"/>
                <a:gd name="connsiteY25" fmla="*/ 893137 h 1016771"/>
                <a:gd name="connsiteX26" fmla="*/ 202372 w 761692"/>
                <a:gd name="connsiteY26" fmla="*/ 886355 h 1016771"/>
                <a:gd name="connsiteX27" fmla="*/ 200677 w 761692"/>
                <a:gd name="connsiteY27" fmla="*/ 877879 h 1016771"/>
                <a:gd name="connsiteX28" fmla="*/ 209154 w 761692"/>
                <a:gd name="connsiteY28" fmla="*/ 874488 h 1016771"/>
                <a:gd name="connsiteX29" fmla="*/ 210740 w 761692"/>
                <a:gd name="connsiteY29" fmla="*/ 875083 h 1016771"/>
                <a:gd name="connsiteX30" fmla="*/ 201937 w 761692"/>
                <a:gd name="connsiteY30" fmla="*/ 878604 h 1016771"/>
                <a:gd name="connsiteX31" fmla="*/ 203708 w 761692"/>
                <a:gd name="connsiteY31" fmla="*/ 887461 h 1016771"/>
                <a:gd name="connsiteX32" fmla="*/ 196623 w 761692"/>
                <a:gd name="connsiteY32" fmla="*/ 894546 h 1016771"/>
                <a:gd name="connsiteX33" fmla="*/ 189537 w 761692"/>
                <a:gd name="connsiteY33" fmla="*/ 894546 h 1016771"/>
                <a:gd name="connsiteX34" fmla="*/ 175366 w 761692"/>
                <a:gd name="connsiteY34" fmla="*/ 891003 h 1016771"/>
                <a:gd name="connsiteX35" fmla="*/ 157653 w 761692"/>
                <a:gd name="connsiteY35" fmla="*/ 880375 h 1016771"/>
                <a:gd name="connsiteX36" fmla="*/ 147024 w 761692"/>
                <a:gd name="connsiteY36" fmla="*/ 867975 h 1016771"/>
                <a:gd name="connsiteX37" fmla="*/ 138167 w 761692"/>
                <a:gd name="connsiteY37" fmla="*/ 860890 h 1016771"/>
                <a:gd name="connsiteX38" fmla="*/ 138167 w 761692"/>
                <a:gd name="connsiteY38" fmla="*/ 852033 h 1016771"/>
                <a:gd name="connsiteX39" fmla="*/ 139939 w 761692"/>
                <a:gd name="connsiteY39" fmla="*/ 850262 h 1016771"/>
                <a:gd name="connsiteX40" fmla="*/ 139939 w 761692"/>
                <a:gd name="connsiteY40" fmla="*/ 848490 h 1016771"/>
                <a:gd name="connsiteX41" fmla="*/ 145253 w 761692"/>
                <a:gd name="connsiteY41" fmla="*/ 843176 h 1016771"/>
                <a:gd name="connsiteX42" fmla="*/ 147024 w 761692"/>
                <a:gd name="connsiteY42" fmla="*/ 841405 h 1016771"/>
                <a:gd name="connsiteX43" fmla="*/ 148796 w 761692"/>
                <a:gd name="connsiteY43" fmla="*/ 839633 h 1016771"/>
                <a:gd name="connsiteX44" fmla="*/ 150567 w 761692"/>
                <a:gd name="connsiteY44" fmla="*/ 837862 h 1016771"/>
                <a:gd name="connsiteX45" fmla="*/ 159250 w 761692"/>
                <a:gd name="connsiteY45" fmla="*/ 829179 h 1016771"/>
                <a:gd name="connsiteX46" fmla="*/ 116476 w 761692"/>
                <a:gd name="connsiteY46" fmla="*/ 741349 h 1016771"/>
                <a:gd name="connsiteX47" fmla="*/ 117606 w 761692"/>
                <a:gd name="connsiteY47" fmla="*/ 742253 h 1016771"/>
                <a:gd name="connsiteX48" fmla="*/ 122692 w 761692"/>
                <a:gd name="connsiteY48" fmla="*/ 759206 h 1016771"/>
                <a:gd name="connsiteX49" fmla="*/ 126082 w 761692"/>
                <a:gd name="connsiteY49" fmla="*/ 771073 h 1016771"/>
                <a:gd name="connsiteX50" fmla="*/ 129473 w 761692"/>
                <a:gd name="connsiteY50" fmla="*/ 782940 h 1016771"/>
                <a:gd name="connsiteX51" fmla="*/ 132864 w 761692"/>
                <a:gd name="connsiteY51" fmla="*/ 793112 h 1016771"/>
                <a:gd name="connsiteX52" fmla="*/ 136254 w 761692"/>
                <a:gd name="connsiteY52" fmla="*/ 810066 h 1016771"/>
                <a:gd name="connsiteX53" fmla="*/ 139058 w 761692"/>
                <a:gd name="connsiteY53" fmla="*/ 818476 h 1016771"/>
                <a:gd name="connsiteX54" fmla="*/ 138167 w 761692"/>
                <a:gd name="connsiteY54" fmla="*/ 818377 h 1016771"/>
                <a:gd name="connsiteX55" fmla="*/ 134625 w 761692"/>
                <a:gd name="connsiteY55" fmla="*/ 807749 h 1016771"/>
                <a:gd name="connsiteX56" fmla="*/ 131082 w 761692"/>
                <a:gd name="connsiteY56" fmla="*/ 790035 h 1016771"/>
                <a:gd name="connsiteX57" fmla="*/ 127539 w 761692"/>
                <a:gd name="connsiteY57" fmla="*/ 779407 h 1016771"/>
                <a:gd name="connsiteX58" fmla="*/ 123996 w 761692"/>
                <a:gd name="connsiteY58" fmla="*/ 767007 h 1016771"/>
                <a:gd name="connsiteX59" fmla="*/ 120454 w 761692"/>
                <a:gd name="connsiteY59" fmla="*/ 754607 h 1016771"/>
                <a:gd name="connsiteX60" fmla="*/ 116476 w 761692"/>
                <a:gd name="connsiteY60" fmla="*/ 741349 h 1016771"/>
                <a:gd name="connsiteX61" fmla="*/ 554441 w 761692"/>
                <a:gd name="connsiteY61" fmla="*/ 0 h 1016771"/>
                <a:gd name="connsiteX62" fmla="*/ 570383 w 761692"/>
                <a:gd name="connsiteY62" fmla="*/ 3543 h 1016771"/>
                <a:gd name="connsiteX63" fmla="*/ 577469 w 761692"/>
                <a:gd name="connsiteY63" fmla="*/ 8857 h 1016771"/>
                <a:gd name="connsiteX64" fmla="*/ 582783 w 761692"/>
                <a:gd name="connsiteY64" fmla="*/ 17714 h 1016771"/>
                <a:gd name="connsiteX65" fmla="*/ 582783 w 761692"/>
                <a:gd name="connsiteY65" fmla="*/ 24799 h 1016771"/>
                <a:gd name="connsiteX66" fmla="*/ 588097 w 761692"/>
                <a:gd name="connsiteY66" fmla="*/ 33656 h 1016771"/>
                <a:gd name="connsiteX67" fmla="*/ 598725 w 761692"/>
                <a:gd name="connsiteY67" fmla="*/ 31885 h 1016771"/>
                <a:gd name="connsiteX68" fmla="*/ 612896 w 761692"/>
                <a:gd name="connsiteY68" fmla="*/ 37199 h 1016771"/>
                <a:gd name="connsiteX69" fmla="*/ 618211 w 761692"/>
                <a:gd name="connsiteY69" fmla="*/ 46056 h 1016771"/>
                <a:gd name="connsiteX70" fmla="*/ 619982 w 761692"/>
                <a:gd name="connsiteY70" fmla="*/ 54913 h 1016771"/>
                <a:gd name="connsiteX71" fmla="*/ 618211 w 761692"/>
                <a:gd name="connsiteY71" fmla="*/ 74398 h 1016771"/>
                <a:gd name="connsiteX72" fmla="*/ 616439 w 761692"/>
                <a:gd name="connsiteY72" fmla="*/ 85026 h 1016771"/>
                <a:gd name="connsiteX73" fmla="*/ 621753 w 761692"/>
                <a:gd name="connsiteY73" fmla="*/ 97426 h 1016771"/>
                <a:gd name="connsiteX74" fmla="*/ 637696 w 761692"/>
                <a:gd name="connsiteY74" fmla="*/ 113368 h 1016771"/>
                <a:gd name="connsiteX75" fmla="*/ 644781 w 761692"/>
                <a:gd name="connsiteY75" fmla="*/ 120454 h 1016771"/>
                <a:gd name="connsiteX76" fmla="*/ 650095 w 761692"/>
                <a:gd name="connsiteY76" fmla="*/ 136396 h 1016771"/>
                <a:gd name="connsiteX77" fmla="*/ 655409 w 761692"/>
                <a:gd name="connsiteY77" fmla="*/ 155881 h 1016771"/>
                <a:gd name="connsiteX78" fmla="*/ 662495 w 761692"/>
                <a:gd name="connsiteY78" fmla="*/ 171824 h 1016771"/>
                <a:gd name="connsiteX79" fmla="*/ 660724 w 761692"/>
                <a:gd name="connsiteY79" fmla="*/ 185995 h 1016771"/>
                <a:gd name="connsiteX80" fmla="*/ 635924 w 761692"/>
                <a:gd name="connsiteY80" fmla="*/ 194852 h 1016771"/>
                <a:gd name="connsiteX81" fmla="*/ 619982 w 761692"/>
                <a:gd name="connsiteY81" fmla="*/ 207251 h 1016771"/>
                <a:gd name="connsiteX82" fmla="*/ 614668 w 761692"/>
                <a:gd name="connsiteY82" fmla="*/ 223194 h 1016771"/>
                <a:gd name="connsiteX83" fmla="*/ 618211 w 761692"/>
                <a:gd name="connsiteY83" fmla="*/ 242679 h 1016771"/>
                <a:gd name="connsiteX84" fmla="*/ 612896 w 761692"/>
                <a:gd name="connsiteY84" fmla="*/ 256850 h 1016771"/>
                <a:gd name="connsiteX85" fmla="*/ 625296 w 761692"/>
                <a:gd name="connsiteY85" fmla="*/ 267478 h 1016771"/>
                <a:gd name="connsiteX86" fmla="*/ 641238 w 761692"/>
                <a:gd name="connsiteY86" fmla="*/ 269250 h 1016771"/>
                <a:gd name="connsiteX87" fmla="*/ 658952 w 761692"/>
                <a:gd name="connsiteY87" fmla="*/ 286963 h 1016771"/>
                <a:gd name="connsiteX88" fmla="*/ 653638 w 761692"/>
                <a:gd name="connsiteY88" fmla="*/ 309991 h 1016771"/>
                <a:gd name="connsiteX89" fmla="*/ 653638 w 761692"/>
                <a:gd name="connsiteY89" fmla="*/ 329476 h 1016771"/>
                <a:gd name="connsiteX90" fmla="*/ 643010 w 761692"/>
                <a:gd name="connsiteY90" fmla="*/ 338333 h 1016771"/>
                <a:gd name="connsiteX91" fmla="*/ 632382 w 761692"/>
                <a:gd name="connsiteY91" fmla="*/ 338333 h 1016771"/>
                <a:gd name="connsiteX92" fmla="*/ 618211 w 761692"/>
                <a:gd name="connsiteY92" fmla="*/ 357819 h 1016771"/>
                <a:gd name="connsiteX93" fmla="*/ 609354 w 761692"/>
                <a:gd name="connsiteY93" fmla="*/ 361361 h 1016771"/>
                <a:gd name="connsiteX94" fmla="*/ 596954 w 761692"/>
                <a:gd name="connsiteY94" fmla="*/ 363133 h 1016771"/>
                <a:gd name="connsiteX95" fmla="*/ 581012 w 761692"/>
                <a:gd name="connsiteY95" fmla="*/ 379075 h 1016771"/>
                <a:gd name="connsiteX96" fmla="*/ 589868 w 761692"/>
                <a:gd name="connsiteY96" fmla="*/ 393246 h 1016771"/>
                <a:gd name="connsiteX97" fmla="*/ 586326 w 761692"/>
                <a:gd name="connsiteY97" fmla="*/ 409189 h 1016771"/>
                <a:gd name="connsiteX98" fmla="*/ 570383 w 761692"/>
                <a:gd name="connsiteY98" fmla="*/ 398560 h 1016771"/>
                <a:gd name="connsiteX99" fmla="*/ 550898 w 761692"/>
                <a:gd name="connsiteY99" fmla="*/ 405646 h 1016771"/>
                <a:gd name="connsiteX100" fmla="*/ 531413 w 761692"/>
                <a:gd name="connsiteY100" fmla="*/ 425131 h 1016771"/>
                <a:gd name="connsiteX101" fmla="*/ 543813 w 761692"/>
                <a:gd name="connsiteY101" fmla="*/ 444616 h 1016771"/>
                <a:gd name="connsiteX102" fmla="*/ 557984 w 761692"/>
                <a:gd name="connsiteY102" fmla="*/ 462330 h 1016771"/>
                <a:gd name="connsiteX103" fmla="*/ 570383 w 761692"/>
                <a:gd name="connsiteY103" fmla="*/ 478272 h 1016771"/>
                <a:gd name="connsiteX104" fmla="*/ 579240 w 761692"/>
                <a:gd name="connsiteY104" fmla="*/ 485358 h 1016771"/>
                <a:gd name="connsiteX105" fmla="*/ 602268 w 761692"/>
                <a:gd name="connsiteY105" fmla="*/ 483586 h 1016771"/>
                <a:gd name="connsiteX106" fmla="*/ 623525 w 761692"/>
                <a:gd name="connsiteY106" fmla="*/ 474730 h 1016771"/>
                <a:gd name="connsiteX107" fmla="*/ 639467 w 761692"/>
                <a:gd name="connsiteY107" fmla="*/ 464101 h 1016771"/>
                <a:gd name="connsiteX108" fmla="*/ 662495 w 761692"/>
                <a:gd name="connsiteY108" fmla="*/ 464101 h 1016771"/>
                <a:gd name="connsiteX109" fmla="*/ 673123 w 761692"/>
                <a:gd name="connsiteY109" fmla="*/ 464101 h 1016771"/>
                <a:gd name="connsiteX110" fmla="*/ 681980 w 761692"/>
                <a:gd name="connsiteY110" fmla="*/ 467644 h 1016771"/>
                <a:gd name="connsiteX111" fmla="*/ 703237 w 761692"/>
                <a:gd name="connsiteY111" fmla="*/ 471187 h 1016771"/>
                <a:gd name="connsiteX112" fmla="*/ 708551 w 761692"/>
                <a:gd name="connsiteY112" fmla="*/ 474730 h 1016771"/>
                <a:gd name="connsiteX113" fmla="*/ 722722 w 761692"/>
                <a:gd name="connsiteY113" fmla="*/ 501300 h 1016771"/>
                <a:gd name="connsiteX114" fmla="*/ 724493 w 761692"/>
                <a:gd name="connsiteY114" fmla="*/ 522557 h 1016771"/>
                <a:gd name="connsiteX115" fmla="*/ 722722 w 761692"/>
                <a:gd name="connsiteY115" fmla="*/ 540271 h 1016771"/>
                <a:gd name="connsiteX116" fmla="*/ 735121 w 761692"/>
                <a:gd name="connsiteY116" fmla="*/ 552670 h 1016771"/>
                <a:gd name="connsiteX117" fmla="*/ 735121 w 761692"/>
                <a:gd name="connsiteY117" fmla="*/ 570384 h 1016771"/>
                <a:gd name="connsiteX118" fmla="*/ 751064 w 761692"/>
                <a:gd name="connsiteY118" fmla="*/ 581012 h 1016771"/>
                <a:gd name="connsiteX119" fmla="*/ 761692 w 761692"/>
                <a:gd name="connsiteY119" fmla="*/ 604040 h 1016771"/>
                <a:gd name="connsiteX120" fmla="*/ 747521 w 761692"/>
                <a:gd name="connsiteY120" fmla="*/ 616440 h 1016771"/>
                <a:gd name="connsiteX121" fmla="*/ 728036 w 761692"/>
                <a:gd name="connsiteY121" fmla="*/ 627068 h 1016771"/>
                <a:gd name="connsiteX122" fmla="*/ 726264 w 761692"/>
                <a:gd name="connsiteY122" fmla="*/ 650096 h 1016771"/>
                <a:gd name="connsiteX123" fmla="*/ 728036 w 761692"/>
                <a:gd name="connsiteY123" fmla="*/ 673124 h 1016771"/>
                <a:gd name="connsiteX124" fmla="*/ 742207 w 761692"/>
                <a:gd name="connsiteY124" fmla="*/ 689066 h 1016771"/>
                <a:gd name="connsiteX125" fmla="*/ 742207 w 761692"/>
                <a:gd name="connsiteY125" fmla="*/ 712094 h 1016771"/>
                <a:gd name="connsiteX126" fmla="*/ 740435 w 761692"/>
                <a:gd name="connsiteY126" fmla="*/ 735122 h 1016771"/>
                <a:gd name="connsiteX127" fmla="*/ 742207 w 761692"/>
                <a:gd name="connsiteY127" fmla="*/ 751065 h 1016771"/>
                <a:gd name="connsiteX128" fmla="*/ 747521 w 761692"/>
                <a:gd name="connsiteY128" fmla="*/ 768778 h 1016771"/>
                <a:gd name="connsiteX129" fmla="*/ 759921 w 761692"/>
                <a:gd name="connsiteY129" fmla="*/ 777635 h 1016771"/>
                <a:gd name="connsiteX130" fmla="*/ 758149 w 761692"/>
                <a:gd name="connsiteY130" fmla="*/ 802434 h 1016771"/>
                <a:gd name="connsiteX131" fmla="*/ 752835 w 761692"/>
                <a:gd name="connsiteY131" fmla="*/ 814834 h 1016771"/>
                <a:gd name="connsiteX132" fmla="*/ 743978 w 761692"/>
                <a:gd name="connsiteY132" fmla="*/ 827234 h 1016771"/>
                <a:gd name="connsiteX133" fmla="*/ 743978 w 761692"/>
                <a:gd name="connsiteY133" fmla="*/ 837862 h 1016771"/>
                <a:gd name="connsiteX134" fmla="*/ 747521 w 761692"/>
                <a:gd name="connsiteY134" fmla="*/ 853804 h 1016771"/>
                <a:gd name="connsiteX135" fmla="*/ 733350 w 761692"/>
                <a:gd name="connsiteY135" fmla="*/ 867975 h 1016771"/>
                <a:gd name="connsiteX136" fmla="*/ 724493 w 761692"/>
                <a:gd name="connsiteY136" fmla="*/ 880375 h 1016771"/>
                <a:gd name="connsiteX137" fmla="*/ 722722 w 761692"/>
                <a:gd name="connsiteY137" fmla="*/ 899860 h 1016771"/>
                <a:gd name="connsiteX138" fmla="*/ 722722 w 761692"/>
                <a:gd name="connsiteY138" fmla="*/ 919345 h 1016771"/>
                <a:gd name="connsiteX139" fmla="*/ 715636 w 761692"/>
                <a:gd name="connsiteY139" fmla="*/ 940602 h 1016771"/>
                <a:gd name="connsiteX140" fmla="*/ 708551 w 761692"/>
                <a:gd name="connsiteY140" fmla="*/ 954773 h 1016771"/>
                <a:gd name="connsiteX141" fmla="*/ 699694 w 761692"/>
                <a:gd name="connsiteY141" fmla="*/ 965401 h 1016771"/>
                <a:gd name="connsiteX142" fmla="*/ 692608 w 761692"/>
                <a:gd name="connsiteY142" fmla="*/ 984886 h 1016771"/>
                <a:gd name="connsiteX143" fmla="*/ 683751 w 761692"/>
                <a:gd name="connsiteY143" fmla="*/ 997286 h 1016771"/>
                <a:gd name="connsiteX144" fmla="*/ 673123 w 761692"/>
                <a:gd name="connsiteY144" fmla="*/ 1002600 h 1016771"/>
                <a:gd name="connsiteX145" fmla="*/ 662495 w 761692"/>
                <a:gd name="connsiteY145" fmla="*/ 1013228 h 1016771"/>
                <a:gd name="connsiteX146" fmla="*/ 644781 w 761692"/>
                <a:gd name="connsiteY146" fmla="*/ 1016771 h 1016771"/>
                <a:gd name="connsiteX147" fmla="*/ 635924 w 761692"/>
                <a:gd name="connsiteY147" fmla="*/ 1004372 h 1016771"/>
                <a:gd name="connsiteX148" fmla="*/ 623525 w 761692"/>
                <a:gd name="connsiteY148" fmla="*/ 997286 h 1016771"/>
                <a:gd name="connsiteX149" fmla="*/ 614668 w 761692"/>
                <a:gd name="connsiteY149" fmla="*/ 986658 h 1016771"/>
                <a:gd name="connsiteX150" fmla="*/ 593411 w 761692"/>
                <a:gd name="connsiteY150" fmla="*/ 970715 h 1016771"/>
                <a:gd name="connsiteX151" fmla="*/ 582783 w 761692"/>
                <a:gd name="connsiteY151" fmla="*/ 965401 h 1016771"/>
                <a:gd name="connsiteX152" fmla="*/ 531413 w 761692"/>
                <a:gd name="connsiteY152" fmla="*/ 965401 h 1016771"/>
                <a:gd name="connsiteX153" fmla="*/ 511928 w 761692"/>
                <a:gd name="connsiteY153" fmla="*/ 965401 h 1016771"/>
                <a:gd name="connsiteX154" fmla="*/ 492443 w 761692"/>
                <a:gd name="connsiteY154" fmla="*/ 963630 h 1016771"/>
                <a:gd name="connsiteX155" fmla="*/ 483586 w 761692"/>
                <a:gd name="connsiteY155" fmla="*/ 958316 h 1016771"/>
                <a:gd name="connsiteX156" fmla="*/ 469415 w 761692"/>
                <a:gd name="connsiteY156" fmla="*/ 954773 h 1016771"/>
                <a:gd name="connsiteX157" fmla="*/ 460558 w 761692"/>
                <a:gd name="connsiteY157" fmla="*/ 942373 h 1016771"/>
                <a:gd name="connsiteX158" fmla="*/ 446387 w 761692"/>
                <a:gd name="connsiteY158" fmla="*/ 935288 h 1016771"/>
                <a:gd name="connsiteX159" fmla="*/ 428673 w 761692"/>
                <a:gd name="connsiteY159" fmla="*/ 928202 h 1016771"/>
                <a:gd name="connsiteX160" fmla="*/ 418045 w 761692"/>
                <a:gd name="connsiteY160" fmla="*/ 917574 h 1016771"/>
                <a:gd name="connsiteX161" fmla="*/ 421588 w 761692"/>
                <a:gd name="connsiteY161" fmla="*/ 903403 h 1016771"/>
                <a:gd name="connsiteX162" fmla="*/ 418045 w 761692"/>
                <a:gd name="connsiteY162" fmla="*/ 898089 h 1016771"/>
                <a:gd name="connsiteX163" fmla="*/ 396788 w 761692"/>
                <a:gd name="connsiteY163" fmla="*/ 898089 h 1016771"/>
                <a:gd name="connsiteX164" fmla="*/ 382617 w 761692"/>
                <a:gd name="connsiteY164" fmla="*/ 896318 h 1016771"/>
                <a:gd name="connsiteX165" fmla="*/ 380846 w 761692"/>
                <a:gd name="connsiteY165" fmla="*/ 906946 h 1016771"/>
                <a:gd name="connsiteX166" fmla="*/ 373601 w 761692"/>
                <a:gd name="connsiteY166" fmla="*/ 894832 h 1016771"/>
                <a:gd name="connsiteX167" fmla="*/ 387164 w 761692"/>
                <a:gd name="connsiteY167" fmla="*/ 896527 h 1016771"/>
                <a:gd name="connsiteX168" fmla="*/ 383773 w 761692"/>
                <a:gd name="connsiteY168" fmla="*/ 886355 h 1016771"/>
                <a:gd name="connsiteX169" fmla="*/ 387164 w 761692"/>
                <a:gd name="connsiteY169" fmla="*/ 876183 h 1016771"/>
                <a:gd name="connsiteX170" fmla="*/ 388859 w 761692"/>
                <a:gd name="connsiteY170" fmla="*/ 867707 h 1016771"/>
                <a:gd name="connsiteX171" fmla="*/ 380382 w 761692"/>
                <a:gd name="connsiteY171" fmla="*/ 859230 h 1016771"/>
                <a:gd name="connsiteX172" fmla="*/ 373601 w 761692"/>
                <a:gd name="connsiteY172" fmla="*/ 849058 h 1016771"/>
                <a:gd name="connsiteX173" fmla="*/ 380382 w 761692"/>
                <a:gd name="connsiteY173" fmla="*/ 838886 h 1016771"/>
                <a:gd name="connsiteX174" fmla="*/ 383773 w 761692"/>
                <a:gd name="connsiteY174" fmla="*/ 833800 h 1016771"/>
                <a:gd name="connsiteX175" fmla="*/ 388859 w 761692"/>
                <a:gd name="connsiteY175" fmla="*/ 825324 h 1016771"/>
                <a:gd name="connsiteX176" fmla="*/ 387164 w 761692"/>
                <a:gd name="connsiteY176" fmla="*/ 810066 h 1016771"/>
                <a:gd name="connsiteX177" fmla="*/ 387164 w 761692"/>
                <a:gd name="connsiteY177" fmla="*/ 796503 h 1016771"/>
                <a:gd name="connsiteX178" fmla="*/ 378687 w 761692"/>
                <a:gd name="connsiteY178" fmla="*/ 789722 h 1016771"/>
                <a:gd name="connsiteX179" fmla="*/ 366820 w 761692"/>
                <a:gd name="connsiteY179" fmla="*/ 782940 h 1016771"/>
                <a:gd name="connsiteX180" fmla="*/ 356648 w 761692"/>
                <a:gd name="connsiteY180" fmla="*/ 781245 h 1016771"/>
                <a:gd name="connsiteX181" fmla="*/ 349866 w 761692"/>
                <a:gd name="connsiteY181" fmla="*/ 771073 h 1016771"/>
                <a:gd name="connsiteX182" fmla="*/ 349866 w 761692"/>
                <a:gd name="connsiteY182" fmla="*/ 752425 h 1016771"/>
                <a:gd name="connsiteX183" fmla="*/ 353257 w 761692"/>
                <a:gd name="connsiteY183" fmla="*/ 743948 h 1016771"/>
                <a:gd name="connsiteX184" fmla="*/ 354952 w 761692"/>
                <a:gd name="connsiteY184" fmla="*/ 730385 h 1016771"/>
                <a:gd name="connsiteX185" fmla="*/ 353257 w 761692"/>
                <a:gd name="connsiteY185" fmla="*/ 713432 h 1016771"/>
                <a:gd name="connsiteX186" fmla="*/ 346476 w 761692"/>
                <a:gd name="connsiteY186" fmla="*/ 701565 h 1016771"/>
                <a:gd name="connsiteX187" fmla="*/ 332913 w 761692"/>
                <a:gd name="connsiteY187" fmla="*/ 689697 h 1016771"/>
                <a:gd name="connsiteX188" fmla="*/ 324436 w 761692"/>
                <a:gd name="connsiteY188" fmla="*/ 681221 h 1016771"/>
                <a:gd name="connsiteX189" fmla="*/ 314264 w 761692"/>
                <a:gd name="connsiteY189" fmla="*/ 676135 h 1016771"/>
                <a:gd name="connsiteX190" fmla="*/ 293920 w 761692"/>
                <a:gd name="connsiteY190" fmla="*/ 669354 h 1016771"/>
                <a:gd name="connsiteX191" fmla="*/ 282053 w 761692"/>
                <a:gd name="connsiteY191" fmla="*/ 667658 h 1016771"/>
                <a:gd name="connsiteX192" fmla="*/ 266795 w 761692"/>
                <a:gd name="connsiteY192" fmla="*/ 672744 h 1016771"/>
                <a:gd name="connsiteX193" fmla="*/ 265100 w 761692"/>
                <a:gd name="connsiteY193" fmla="*/ 672744 h 1016771"/>
                <a:gd name="connsiteX194" fmla="*/ 263404 w 761692"/>
                <a:gd name="connsiteY194" fmla="*/ 671049 h 1016771"/>
                <a:gd name="connsiteX195" fmla="*/ 260014 w 761692"/>
                <a:gd name="connsiteY195" fmla="*/ 671049 h 1016771"/>
                <a:gd name="connsiteX196" fmla="*/ 258318 w 761692"/>
                <a:gd name="connsiteY196" fmla="*/ 671049 h 1016771"/>
                <a:gd name="connsiteX197" fmla="*/ 253232 w 761692"/>
                <a:gd name="connsiteY197" fmla="*/ 671049 h 1016771"/>
                <a:gd name="connsiteX198" fmla="*/ 248146 w 761692"/>
                <a:gd name="connsiteY198" fmla="*/ 672744 h 1016771"/>
                <a:gd name="connsiteX199" fmla="*/ 248146 w 761692"/>
                <a:gd name="connsiteY199" fmla="*/ 674440 h 1016771"/>
                <a:gd name="connsiteX200" fmla="*/ 246451 w 761692"/>
                <a:gd name="connsiteY200" fmla="*/ 674440 h 1016771"/>
                <a:gd name="connsiteX201" fmla="*/ 236279 w 761692"/>
                <a:gd name="connsiteY201" fmla="*/ 679526 h 1016771"/>
                <a:gd name="connsiteX202" fmla="*/ 226107 w 761692"/>
                <a:gd name="connsiteY202" fmla="*/ 684612 h 1016771"/>
                <a:gd name="connsiteX203" fmla="*/ 217630 w 761692"/>
                <a:gd name="connsiteY203" fmla="*/ 684612 h 1016771"/>
                <a:gd name="connsiteX204" fmla="*/ 207458 w 761692"/>
                <a:gd name="connsiteY204" fmla="*/ 693088 h 1016771"/>
                <a:gd name="connsiteX205" fmla="*/ 198982 w 761692"/>
                <a:gd name="connsiteY205" fmla="*/ 694783 h 1016771"/>
                <a:gd name="connsiteX206" fmla="*/ 192200 w 761692"/>
                <a:gd name="connsiteY206" fmla="*/ 699869 h 1016771"/>
                <a:gd name="connsiteX207" fmla="*/ 178638 w 761692"/>
                <a:gd name="connsiteY207" fmla="*/ 706651 h 1016771"/>
                <a:gd name="connsiteX208" fmla="*/ 163380 w 761692"/>
                <a:gd name="connsiteY208" fmla="*/ 710041 h 1016771"/>
                <a:gd name="connsiteX209" fmla="*/ 141340 w 761692"/>
                <a:gd name="connsiteY209" fmla="*/ 710041 h 1016771"/>
                <a:gd name="connsiteX210" fmla="*/ 134559 w 761692"/>
                <a:gd name="connsiteY210" fmla="*/ 716823 h 1016771"/>
                <a:gd name="connsiteX211" fmla="*/ 127778 w 761692"/>
                <a:gd name="connsiteY211" fmla="*/ 718518 h 1016771"/>
                <a:gd name="connsiteX212" fmla="*/ 120996 w 761692"/>
                <a:gd name="connsiteY212" fmla="*/ 725299 h 1016771"/>
                <a:gd name="connsiteX213" fmla="*/ 111172 w 761692"/>
                <a:gd name="connsiteY213" fmla="*/ 733720 h 1016771"/>
                <a:gd name="connsiteX214" fmla="*/ 106283 w 761692"/>
                <a:gd name="connsiteY214" fmla="*/ 729808 h 1016771"/>
                <a:gd name="connsiteX215" fmla="*/ 92112 w 761692"/>
                <a:gd name="connsiteY215" fmla="*/ 724494 h 1016771"/>
                <a:gd name="connsiteX216" fmla="*/ 77941 w 761692"/>
                <a:gd name="connsiteY216" fmla="*/ 726265 h 1016771"/>
                <a:gd name="connsiteX217" fmla="*/ 70855 w 761692"/>
                <a:gd name="connsiteY217" fmla="*/ 719180 h 1016771"/>
                <a:gd name="connsiteX218" fmla="*/ 70855 w 761692"/>
                <a:gd name="connsiteY218" fmla="*/ 699695 h 1016771"/>
                <a:gd name="connsiteX219" fmla="*/ 81483 w 761692"/>
                <a:gd name="connsiteY219" fmla="*/ 685524 h 1016771"/>
                <a:gd name="connsiteX220" fmla="*/ 85026 w 761692"/>
                <a:gd name="connsiteY220" fmla="*/ 673124 h 1016771"/>
                <a:gd name="connsiteX221" fmla="*/ 86797 w 761692"/>
                <a:gd name="connsiteY221" fmla="*/ 660724 h 1016771"/>
                <a:gd name="connsiteX222" fmla="*/ 97426 w 761692"/>
                <a:gd name="connsiteY222" fmla="*/ 650096 h 1016771"/>
                <a:gd name="connsiteX223" fmla="*/ 102740 w 761692"/>
                <a:gd name="connsiteY223" fmla="*/ 635925 h 1016771"/>
                <a:gd name="connsiteX224" fmla="*/ 113368 w 761692"/>
                <a:gd name="connsiteY224" fmla="*/ 625297 h 1016771"/>
                <a:gd name="connsiteX225" fmla="*/ 115139 w 761692"/>
                <a:gd name="connsiteY225" fmla="*/ 612897 h 1016771"/>
                <a:gd name="connsiteX226" fmla="*/ 127539 w 761692"/>
                <a:gd name="connsiteY226" fmla="*/ 609354 h 1016771"/>
                <a:gd name="connsiteX227" fmla="*/ 136396 w 761692"/>
                <a:gd name="connsiteY227" fmla="*/ 604040 h 1016771"/>
                <a:gd name="connsiteX228" fmla="*/ 132853 w 761692"/>
                <a:gd name="connsiteY228" fmla="*/ 593412 h 1016771"/>
                <a:gd name="connsiteX229" fmla="*/ 134625 w 761692"/>
                <a:gd name="connsiteY229" fmla="*/ 584555 h 1016771"/>
                <a:gd name="connsiteX230" fmla="*/ 131082 w 761692"/>
                <a:gd name="connsiteY230" fmla="*/ 575698 h 1016771"/>
                <a:gd name="connsiteX231" fmla="*/ 120454 w 761692"/>
                <a:gd name="connsiteY231" fmla="*/ 568613 h 1016771"/>
                <a:gd name="connsiteX232" fmla="*/ 125768 w 761692"/>
                <a:gd name="connsiteY232" fmla="*/ 552670 h 1016771"/>
                <a:gd name="connsiteX233" fmla="*/ 118682 w 761692"/>
                <a:gd name="connsiteY233" fmla="*/ 543813 h 1016771"/>
                <a:gd name="connsiteX234" fmla="*/ 90340 w 761692"/>
                <a:gd name="connsiteY234" fmla="*/ 543813 h 1016771"/>
                <a:gd name="connsiteX235" fmla="*/ 86797 w 761692"/>
                <a:gd name="connsiteY235" fmla="*/ 542042 h 1016771"/>
                <a:gd name="connsiteX236" fmla="*/ 83255 w 761692"/>
                <a:gd name="connsiteY236" fmla="*/ 542042 h 1016771"/>
                <a:gd name="connsiteX237" fmla="*/ 81483 w 761692"/>
                <a:gd name="connsiteY237" fmla="*/ 540271 h 1016771"/>
                <a:gd name="connsiteX238" fmla="*/ 81483 w 761692"/>
                <a:gd name="connsiteY238" fmla="*/ 536728 h 1016771"/>
                <a:gd name="connsiteX239" fmla="*/ 79712 w 761692"/>
                <a:gd name="connsiteY239" fmla="*/ 531414 h 1016771"/>
                <a:gd name="connsiteX240" fmla="*/ 77941 w 761692"/>
                <a:gd name="connsiteY240" fmla="*/ 529642 h 1016771"/>
                <a:gd name="connsiteX241" fmla="*/ 70855 w 761692"/>
                <a:gd name="connsiteY241" fmla="*/ 527871 h 1016771"/>
                <a:gd name="connsiteX242" fmla="*/ 60227 w 761692"/>
                <a:gd name="connsiteY242" fmla="*/ 536728 h 1016771"/>
                <a:gd name="connsiteX243" fmla="*/ 47827 w 761692"/>
                <a:gd name="connsiteY243" fmla="*/ 526100 h 1016771"/>
                <a:gd name="connsiteX244" fmla="*/ 42513 w 761692"/>
                <a:gd name="connsiteY244" fmla="*/ 515471 h 1016771"/>
                <a:gd name="connsiteX245" fmla="*/ 33656 w 761692"/>
                <a:gd name="connsiteY245" fmla="*/ 506614 h 1016771"/>
                <a:gd name="connsiteX246" fmla="*/ 31885 w 761692"/>
                <a:gd name="connsiteY246" fmla="*/ 490672 h 1016771"/>
                <a:gd name="connsiteX247" fmla="*/ 26571 w 761692"/>
                <a:gd name="connsiteY247" fmla="*/ 476501 h 1016771"/>
                <a:gd name="connsiteX248" fmla="*/ 24799 w 761692"/>
                <a:gd name="connsiteY248" fmla="*/ 471187 h 1016771"/>
                <a:gd name="connsiteX249" fmla="*/ 12400 w 761692"/>
                <a:gd name="connsiteY249" fmla="*/ 472958 h 1016771"/>
                <a:gd name="connsiteX250" fmla="*/ 7086 w 761692"/>
                <a:gd name="connsiteY250" fmla="*/ 464101 h 1016771"/>
                <a:gd name="connsiteX251" fmla="*/ 8857 w 761692"/>
                <a:gd name="connsiteY251" fmla="*/ 446388 h 1016771"/>
                <a:gd name="connsiteX252" fmla="*/ 3543 w 761692"/>
                <a:gd name="connsiteY252" fmla="*/ 435759 h 1016771"/>
                <a:gd name="connsiteX253" fmla="*/ 5314 w 761692"/>
                <a:gd name="connsiteY253" fmla="*/ 412731 h 1016771"/>
                <a:gd name="connsiteX254" fmla="*/ 0 w 761692"/>
                <a:gd name="connsiteY254" fmla="*/ 396789 h 1016771"/>
                <a:gd name="connsiteX255" fmla="*/ 3543 w 761692"/>
                <a:gd name="connsiteY255" fmla="*/ 384389 h 1016771"/>
                <a:gd name="connsiteX256" fmla="*/ 14171 w 761692"/>
                <a:gd name="connsiteY256" fmla="*/ 380846 h 1016771"/>
                <a:gd name="connsiteX257" fmla="*/ 24799 w 761692"/>
                <a:gd name="connsiteY257" fmla="*/ 364904 h 1016771"/>
                <a:gd name="connsiteX258" fmla="*/ 30113 w 761692"/>
                <a:gd name="connsiteY258" fmla="*/ 350733 h 1016771"/>
                <a:gd name="connsiteX259" fmla="*/ 35428 w 761692"/>
                <a:gd name="connsiteY259" fmla="*/ 341876 h 1016771"/>
                <a:gd name="connsiteX260" fmla="*/ 42513 w 761692"/>
                <a:gd name="connsiteY260" fmla="*/ 327705 h 1016771"/>
                <a:gd name="connsiteX261" fmla="*/ 42513 w 761692"/>
                <a:gd name="connsiteY261" fmla="*/ 315305 h 1016771"/>
                <a:gd name="connsiteX262" fmla="*/ 56684 w 761692"/>
                <a:gd name="connsiteY262" fmla="*/ 309991 h 1016771"/>
                <a:gd name="connsiteX263" fmla="*/ 60227 w 761692"/>
                <a:gd name="connsiteY263" fmla="*/ 309991 h 1016771"/>
                <a:gd name="connsiteX264" fmla="*/ 61998 w 761692"/>
                <a:gd name="connsiteY264" fmla="*/ 311763 h 1016771"/>
                <a:gd name="connsiteX265" fmla="*/ 67312 w 761692"/>
                <a:gd name="connsiteY265" fmla="*/ 311763 h 1016771"/>
                <a:gd name="connsiteX266" fmla="*/ 67312 w 761692"/>
                <a:gd name="connsiteY266" fmla="*/ 309991 h 1016771"/>
                <a:gd name="connsiteX267" fmla="*/ 67312 w 761692"/>
                <a:gd name="connsiteY267" fmla="*/ 308220 h 1016771"/>
                <a:gd name="connsiteX268" fmla="*/ 69084 w 761692"/>
                <a:gd name="connsiteY268" fmla="*/ 302906 h 1016771"/>
                <a:gd name="connsiteX269" fmla="*/ 70855 w 761692"/>
                <a:gd name="connsiteY269" fmla="*/ 301134 h 1016771"/>
                <a:gd name="connsiteX270" fmla="*/ 70855 w 761692"/>
                <a:gd name="connsiteY270" fmla="*/ 299363 h 1016771"/>
                <a:gd name="connsiteX271" fmla="*/ 77941 w 761692"/>
                <a:gd name="connsiteY271" fmla="*/ 295820 h 1016771"/>
                <a:gd name="connsiteX272" fmla="*/ 85026 w 761692"/>
                <a:gd name="connsiteY272" fmla="*/ 295820 h 1016771"/>
                <a:gd name="connsiteX273" fmla="*/ 93883 w 761692"/>
                <a:gd name="connsiteY273" fmla="*/ 297592 h 1016771"/>
                <a:gd name="connsiteX274" fmla="*/ 100968 w 761692"/>
                <a:gd name="connsiteY274" fmla="*/ 288735 h 1016771"/>
                <a:gd name="connsiteX275" fmla="*/ 97426 w 761692"/>
                <a:gd name="connsiteY275" fmla="*/ 279878 h 1016771"/>
                <a:gd name="connsiteX276" fmla="*/ 85026 w 761692"/>
                <a:gd name="connsiteY276" fmla="*/ 276335 h 1016771"/>
                <a:gd name="connsiteX277" fmla="*/ 76169 w 761692"/>
                <a:gd name="connsiteY277" fmla="*/ 271021 h 1016771"/>
                <a:gd name="connsiteX278" fmla="*/ 76169 w 761692"/>
                <a:gd name="connsiteY278" fmla="*/ 262164 h 1016771"/>
                <a:gd name="connsiteX279" fmla="*/ 81483 w 761692"/>
                <a:gd name="connsiteY279" fmla="*/ 251536 h 1016771"/>
                <a:gd name="connsiteX280" fmla="*/ 86797 w 761692"/>
                <a:gd name="connsiteY280" fmla="*/ 255079 h 1016771"/>
                <a:gd name="connsiteX281" fmla="*/ 104511 w 761692"/>
                <a:gd name="connsiteY281" fmla="*/ 262164 h 1016771"/>
                <a:gd name="connsiteX282" fmla="*/ 116911 w 761692"/>
                <a:gd name="connsiteY282" fmla="*/ 265707 h 1016771"/>
                <a:gd name="connsiteX283" fmla="*/ 132853 w 761692"/>
                <a:gd name="connsiteY283" fmla="*/ 269250 h 1016771"/>
                <a:gd name="connsiteX284" fmla="*/ 138167 w 761692"/>
                <a:gd name="connsiteY284" fmla="*/ 265707 h 1016771"/>
                <a:gd name="connsiteX285" fmla="*/ 150567 w 761692"/>
                <a:gd name="connsiteY285" fmla="*/ 255079 h 1016771"/>
                <a:gd name="connsiteX286" fmla="*/ 166509 w 761692"/>
                <a:gd name="connsiteY286" fmla="*/ 255079 h 1016771"/>
                <a:gd name="connsiteX287" fmla="*/ 166509 w 761692"/>
                <a:gd name="connsiteY287" fmla="*/ 265707 h 1016771"/>
                <a:gd name="connsiteX288" fmla="*/ 177138 w 761692"/>
                <a:gd name="connsiteY288" fmla="*/ 272792 h 1016771"/>
                <a:gd name="connsiteX289" fmla="*/ 194851 w 761692"/>
                <a:gd name="connsiteY289" fmla="*/ 276335 h 1016771"/>
                <a:gd name="connsiteX290" fmla="*/ 209022 w 761692"/>
                <a:gd name="connsiteY290" fmla="*/ 279878 h 1016771"/>
                <a:gd name="connsiteX291" fmla="*/ 221422 w 761692"/>
                <a:gd name="connsiteY291" fmla="*/ 276335 h 1016771"/>
                <a:gd name="connsiteX292" fmla="*/ 226736 w 761692"/>
                <a:gd name="connsiteY292" fmla="*/ 269250 h 1016771"/>
                <a:gd name="connsiteX293" fmla="*/ 226736 w 761692"/>
                <a:gd name="connsiteY293" fmla="*/ 251536 h 1016771"/>
                <a:gd name="connsiteX294" fmla="*/ 224965 w 761692"/>
                <a:gd name="connsiteY294" fmla="*/ 239136 h 1016771"/>
                <a:gd name="connsiteX295" fmla="*/ 214337 w 761692"/>
                <a:gd name="connsiteY295" fmla="*/ 230279 h 1016771"/>
                <a:gd name="connsiteX296" fmla="*/ 210794 w 761692"/>
                <a:gd name="connsiteY296" fmla="*/ 217880 h 1016771"/>
                <a:gd name="connsiteX297" fmla="*/ 221422 w 761692"/>
                <a:gd name="connsiteY297" fmla="*/ 207251 h 1016771"/>
                <a:gd name="connsiteX298" fmla="*/ 235593 w 761692"/>
                <a:gd name="connsiteY298" fmla="*/ 214337 h 1016771"/>
                <a:gd name="connsiteX299" fmla="*/ 246221 w 761692"/>
                <a:gd name="connsiteY299" fmla="*/ 219651 h 1016771"/>
                <a:gd name="connsiteX300" fmla="*/ 253307 w 761692"/>
                <a:gd name="connsiteY300" fmla="*/ 221422 h 1016771"/>
                <a:gd name="connsiteX301" fmla="*/ 262164 w 761692"/>
                <a:gd name="connsiteY301" fmla="*/ 210794 h 1016771"/>
                <a:gd name="connsiteX302" fmla="*/ 263935 w 761692"/>
                <a:gd name="connsiteY302" fmla="*/ 201937 h 1016771"/>
                <a:gd name="connsiteX303" fmla="*/ 274563 w 761692"/>
                <a:gd name="connsiteY303" fmla="*/ 189538 h 1016771"/>
                <a:gd name="connsiteX304" fmla="*/ 283420 w 761692"/>
                <a:gd name="connsiteY304" fmla="*/ 178909 h 1016771"/>
                <a:gd name="connsiteX305" fmla="*/ 286963 w 761692"/>
                <a:gd name="connsiteY305" fmla="*/ 173595 h 1016771"/>
                <a:gd name="connsiteX306" fmla="*/ 311762 w 761692"/>
                <a:gd name="connsiteY306" fmla="*/ 168281 h 1016771"/>
                <a:gd name="connsiteX307" fmla="*/ 325933 w 761692"/>
                <a:gd name="connsiteY307" fmla="*/ 164738 h 1016771"/>
                <a:gd name="connsiteX308" fmla="*/ 336562 w 761692"/>
                <a:gd name="connsiteY308" fmla="*/ 159424 h 1016771"/>
                <a:gd name="connsiteX309" fmla="*/ 348961 w 761692"/>
                <a:gd name="connsiteY309" fmla="*/ 145253 h 1016771"/>
                <a:gd name="connsiteX310" fmla="*/ 359589 w 761692"/>
                <a:gd name="connsiteY310" fmla="*/ 143482 h 1016771"/>
                <a:gd name="connsiteX311" fmla="*/ 371989 w 761692"/>
                <a:gd name="connsiteY311" fmla="*/ 143482 h 1016771"/>
                <a:gd name="connsiteX312" fmla="*/ 391474 w 761692"/>
                <a:gd name="connsiteY312" fmla="*/ 143482 h 1016771"/>
                <a:gd name="connsiteX313" fmla="*/ 396788 w 761692"/>
                <a:gd name="connsiteY313" fmla="*/ 141710 h 1016771"/>
                <a:gd name="connsiteX314" fmla="*/ 403874 w 761692"/>
                <a:gd name="connsiteY314" fmla="*/ 134625 h 1016771"/>
                <a:gd name="connsiteX315" fmla="*/ 409188 w 761692"/>
                <a:gd name="connsiteY315" fmla="*/ 129311 h 1016771"/>
                <a:gd name="connsiteX316" fmla="*/ 409188 w 761692"/>
                <a:gd name="connsiteY316" fmla="*/ 123997 h 1016771"/>
                <a:gd name="connsiteX317" fmla="*/ 414502 w 761692"/>
                <a:gd name="connsiteY317" fmla="*/ 115140 h 1016771"/>
                <a:gd name="connsiteX318" fmla="*/ 428673 w 761692"/>
                <a:gd name="connsiteY318" fmla="*/ 115140 h 1016771"/>
                <a:gd name="connsiteX319" fmla="*/ 432216 w 761692"/>
                <a:gd name="connsiteY319" fmla="*/ 109826 h 1016771"/>
                <a:gd name="connsiteX320" fmla="*/ 437530 w 761692"/>
                <a:gd name="connsiteY320" fmla="*/ 100969 h 1016771"/>
                <a:gd name="connsiteX321" fmla="*/ 448158 w 761692"/>
                <a:gd name="connsiteY321" fmla="*/ 99197 h 1016771"/>
                <a:gd name="connsiteX322" fmla="*/ 460558 w 761692"/>
                <a:gd name="connsiteY322" fmla="*/ 97426 h 1016771"/>
                <a:gd name="connsiteX323" fmla="*/ 472958 w 761692"/>
                <a:gd name="connsiteY323" fmla="*/ 93883 h 1016771"/>
                <a:gd name="connsiteX324" fmla="*/ 492443 w 761692"/>
                <a:gd name="connsiteY324" fmla="*/ 93883 h 1016771"/>
                <a:gd name="connsiteX325" fmla="*/ 501300 w 761692"/>
                <a:gd name="connsiteY325" fmla="*/ 83255 h 1016771"/>
                <a:gd name="connsiteX326" fmla="*/ 517242 w 761692"/>
                <a:gd name="connsiteY326" fmla="*/ 81484 h 1016771"/>
                <a:gd name="connsiteX327" fmla="*/ 522556 w 761692"/>
                <a:gd name="connsiteY327" fmla="*/ 81484 h 1016771"/>
                <a:gd name="connsiteX328" fmla="*/ 522556 w 761692"/>
                <a:gd name="connsiteY328" fmla="*/ 60227 h 1016771"/>
                <a:gd name="connsiteX329" fmla="*/ 526099 w 761692"/>
                <a:gd name="connsiteY329" fmla="*/ 54913 h 1016771"/>
                <a:gd name="connsiteX330" fmla="*/ 529642 w 761692"/>
                <a:gd name="connsiteY330" fmla="*/ 46056 h 1016771"/>
                <a:gd name="connsiteX331" fmla="*/ 538499 w 761692"/>
                <a:gd name="connsiteY331" fmla="*/ 40742 h 1016771"/>
                <a:gd name="connsiteX332" fmla="*/ 540270 w 761692"/>
                <a:gd name="connsiteY332" fmla="*/ 30114 h 1016771"/>
                <a:gd name="connsiteX333" fmla="*/ 536727 w 761692"/>
                <a:gd name="connsiteY333" fmla="*/ 19485 h 1016771"/>
                <a:gd name="connsiteX334" fmla="*/ 543813 w 761692"/>
                <a:gd name="connsiteY334" fmla="*/ 5314 h 1016771"/>
                <a:gd name="connsiteX335" fmla="*/ 554441 w 761692"/>
                <a:gd name="connsiteY335" fmla="*/ 0 h 1016771"/>
                <a:gd name="connsiteX0" fmla="*/ 270666 w 761692"/>
                <a:gd name="connsiteY0" fmla="*/ 911196 h 1016771"/>
                <a:gd name="connsiteX1" fmla="*/ 307483 w 761692"/>
                <a:gd name="connsiteY1" fmla="*/ 901613 h 1016771"/>
                <a:gd name="connsiteX2" fmla="*/ 288734 w 761692"/>
                <a:gd name="connsiteY2" fmla="*/ 903403 h 1016771"/>
                <a:gd name="connsiteX3" fmla="*/ 271021 w 761692"/>
                <a:gd name="connsiteY3" fmla="*/ 912260 h 1016771"/>
                <a:gd name="connsiteX4" fmla="*/ 270666 w 761692"/>
                <a:gd name="connsiteY4" fmla="*/ 911196 h 1016771"/>
                <a:gd name="connsiteX5" fmla="*/ 222919 w 761692"/>
                <a:gd name="connsiteY5" fmla="*/ 879608 h 1016771"/>
                <a:gd name="connsiteX6" fmla="*/ 243060 w 761692"/>
                <a:gd name="connsiteY6" fmla="*/ 882965 h 1016771"/>
                <a:gd name="connsiteX7" fmla="*/ 243990 w 761692"/>
                <a:gd name="connsiteY7" fmla="*/ 883546 h 1016771"/>
                <a:gd name="connsiteX8" fmla="*/ 224965 w 761692"/>
                <a:gd name="connsiteY8" fmla="*/ 880375 h 1016771"/>
                <a:gd name="connsiteX9" fmla="*/ 222919 w 761692"/>
                <a:gd name="connsiteY9" fmla="*/ 879608 h 1016771"/>
                <a:gd name="connsiteX10" fmla="*/ 159250 w 761692"/>
                <a:gd name="connsiteY10" fmla="*/ 829179 h 1016771"/>
                <a:gd name="connsiteX11" fmla="*/ 159989 w 761692"/>
                <a:gd name="connsiteY11" fmla="*/ 830410 h 1016771"/>
                <a:gd name="connsiteX12" fmla="*/ 151512 w 761692"/>
                <a:gd name="connsiteY12" fmla="*/ 838886 h 1016771"/>
                <a:gd name="connsiteX13" fmla="*/ 149817 w 761692"/>
                <a:gd name="connsiteY13" fmla="*/ 840582 h 1016771"/>
                <a:gd name="connsiteX14" fmla="*/ 148122 w 761692"/>
                <a:gd name="connsiteY14" fmla="*/ 842277 h 1016771"/>
                <a:gd name="connsiteX15" fmla="*/ 146426 w 761692"/>
                <a:gd name="connsiteY15" fmla="*/ 843972 h 1016771"/>
                <a:gd name="connsiteX16" fmla="*/ 141340 w 761692"/>
                <a:gd name="connsiteY16" fmla="*/ 849058 h 1016771"/>
                <a:gd name="connsiteX17" fmla="*/ 141340 w 761692"/>
                <a:gd name="connsiteY17" fmla="*/ 850754 h 1016771"/>
                <a:gd name="connsiteX18" fmla="*/ 139645 w 761692"/>
                <a:gd name="connsiteY18" fmla="*/ 852449 h 1016771"/>
                <a:gd name="connsiteX19" fmla="*/ 139645 w 761692"/>
                <a:gd name="connsiteY19" fmla="*/ 860925 h 1016771"/>
                <a:gd name="connsiteX20" fmla="*/ 148122 w 761692"/>
                <a:gd name="connsiteY20" fmla="*/ 867707 h 1016771"/>
                <a:gd name="connsiteX21" fmla="*/ 158294 w 761692"/>
                <a:gd name="connsiteY21" fmla="*/ 879574 h 1016771"/>
                <a:gd name="connsiteX22" fmla="*/ 175247 w 761692"/>
                <a:gd name="connsiteY22" fmla="*/ 889746 h 1016771"/>
                <a:gd name="connsiteX23" fmla="*/ 188810 w 761692"/>
                <a:gd name="connsiteY23" fmla="*/ 893137 h 1016771"/>
                <a:gd name="connsiteX24" fmla="*/ 195591 w 761692"/>
                <a:gd name="connsiteY24" fmla="*/ 893137 h 1016771"/>
                <a:gd name="connsiteX25" fmla="*/ 202372 w 761692"/>
                <a:gd name="connsiteY25" fmla="*/ 886355 h 1016771"/>
                <a:gd name="connsiteX26" fmla="*/ 200677 w 761692"/>
                <a:gd name="connsiteY26" fmla="*/ 877879 h 1016771"/>
                <a:gd name="connsiteX27" fmla="*/ 209154 w 761692"/>
                <a:gd name="connsiteY27" fmla="*/ 874488 h 1016771"/>
                <a:gd name="connsiteX28" fmla="*/ 210740 w 761692"/>
                <a:gd name="connsiteY28" fmla="*/ 875083 h 1016771"/>
                <a:gd name="connsiteX29" fmla="*/ 201937 w 761692"/>
                <a:gd name="connsiteY29" fmla="*/ 878604 h 1016771"/>
                <a:gd name="connsiteX30" fmla="*/ 203708 w 761692"/>
                <a:gd name="connsiteY30" fmla="*/ 887461 h 1016771"/>
                <a:gd name="connsiteX31" fmla="*/ 196623 w 761692"/>
                <a:gd name="connsiteY31" fmla="*/ 894546 h 1016771"/>
                <a:gd name="connsiteX32" fmla="*/ 189537 w 761692"/>
                <a:gd name="connsiteY32" fmla="*/ 894546 h 1016771"/>
                <a:gd name="connsiteX33" fmla="*/ 175366 w 761692"/>
                <a:gd name="connsiteY33" fmla="*/ 891003 h 1016771"/>
                <a:gd name="connsiteX34" fmla="*/ 157653 w 761692"/>
                <a:gd name="connsiteY34" fmla="*/ 880375 h 1016771"/>
                <a:gd name="connsiteX35" fmla="*/ 147024 w 761692"/>
                <a:gd name="connsiteY35" fmla="*/ 867975 h 1016771"/>
                <a:gd name="connsiteX36" fmla="*/ 138167 w 761692"/>
                <a:gd name="connsiteY36" fmla="*/ 860890 h 1016771"/>
                <a:gd name="connsiteX37" fmla="*/ 138167 w 761692"/>
                <a:gd name="connsiteY37" fmla="*/ 852033 h 1016771"/>
                <a:gd name="connsiteX38" fmla="*/ 139939 w 761692"/>
                <a:gd name="connsiteY38" fmla="*/ 850262 h 1016771"/>
                <a:gd name="connsiteX39" fmla="*/ 139939 w 761692"/>
                <a:gd name="connsiteY39" fmla="*/ 848490 h 1016771"/>
                <a:gd name="connsiteX40" fmla="*/ 145253 w 761692"/>
                <a:gd name="connsiteY40" fmla="*/ 843176 h 1016771"/>
                <a:gd name="connsiteX41" fmla="*/ 147024 w 761692"/>
                <a:gd name="connsiteY41" fmla="*/ 841405 h 1016771"/>
                <a:gd name="connsiteX42" fmla="*/ 148796 w 761692"/>
                <a:gd name="connsiteY42" fmla="*/ 839633 h 1016771"/>
                <a:gd name="connsiteX43" fmla="*/ 150567 w 761692"/>
                <a:gd name="connsiteY43" fmla="*/ 837862 h 1016771"/>
                <a:gd name="connsiteX44" fmla="*/ 159250 w 761692"/>
                <a:gd name="connsiteY44" fmla="*/ 829179 h 1016771"/>
                <a:gd name="connsiteX45" fmla="*/ 116476 w 761692"/>
                <a:gd name="connsiteY45" fmla="*/ 741349 h 1016771"/>
                <a:gd name="connsiteX46" fmla="*/ 117606 w 761692"/>
                <a:gd name="connsiteY46" fmla="*/ 742253 h 1016771"/>
                <a:gd name="connsiteX47" fmla="*/ 122692 w 761692"/>
                <a:gd name="connsiteY47" fmla="*/ 759206 h 1016771"/>
                <a:gd name="connsiteX48" fmla="*/ 126082 w 761692"/>
                <a:gd name="connsiteY48" fmla="*/ 771073 h 1016771"/>
                <a:gd name="connsiteX49" fmla="*/ 129473 w 761692"/>
                <a:gd name="connsiteY49" fmla="*/ 782940 h 1016771"/>
                <a:gd name="connsiteX50" fmla="*/ 132864 w 761692"/>
                <a:gd name="connsiteY50" fmla="*/ 793112 h 1016771"/>
                <a:gd name="connsiteX51" fmla="*/ 136254 w 761692"/>
                <a:gd name="connsiteY51" fmla="*/ 810066 h 1016771"/>
                <a:gd name="connsiteX52" fmla="*/ 139058 w 761692"/>
                <a:gd name="connsiteY52" fmla="*/ 818476 h 1016771"/>
                <a:gd name="connsiteX53" fmla="*/ 138167 w 761692"/>
                <a:gd name="connsiteY53" fmla="*/ 818377 h 1016771"/>
                <a:gd name="connsiteX54" fmla="*/ 134625 w 761692"/>
                <a:gd name="connsiteY54" fmla="*/ 807749 h 1016771"/>
                <a:gd name="connsiteX55" fmla="*/ 131082 w 761692"/>
                <a:gd name="connsiteY55" fmla="*/ 790035 h 1016771"/>
                <a:gd name="connsiteX56" fmla="*/ 127539 w 761692"/>
                <a:gd name="connsiteY56" fmla="*/ 779407 h 1016771"/>
                <a:gd name="connsiteX57" fmla="*/ 123996 w 761692"/>
                <a:gd name="connsiteY57" fmla="*/ 767007 h 1016771"/>
                <a:gd name="connsiteX58" fmla="*/ 120454 w 761692"/>
                <a:gd name="connsiteY58" fmla="*/ 754607 h 1016771"/>
                <a:gd name="connsiteX59" fmla="*/ 116476 w 761692"/>
                <a:gd name="connsiteY59" fmla="*/ 741349 h 1016771"/>
                <a:gd name="connsiteX60" fmla="*/ 554441 w 761692"/>
                <a:gd name="connsiteY60" fmla="*/ 0 h 1016771"/>
                <a:gd name="connsiteX61" fmla="*/ 570383 w 761692"/>
                <a:gd name="connsiteY61" fmla="*/ 3543 h 1016771"/>
                <a:gd name="connsiteX62" fmla="*/ 577469 w 761692"/>
                <a:gd name="connsiteY62" fmla="*/ 8857 h 1016771"/>
                <a:gd name="connsiteX63" fmla="*/ 582783 w 761692"/>
                <a:gd name="connsiteY63" fmla="*/ 17714 h 1016771"/>
                <a:gd name="connsiteX64" fmla="*/ 582783 w 761692"/>
                <a:gd name="connsiteY64" fmla="*/ 24799 h 1016771"/>
                <a:gd name="connsiteX65" fmla="*/ 588097 w 761692"/>
                <a:gd name="connsiteY65" fmla="*/ 33656 h 1016771"/>
                <a:gd name="connsiteX66" fmla="*/ 598725 w 761692"/>
                <a:gd name="connsiteY66" fmla="*/ 31885 h 1016771"/>
                <a:gd name="connsiteX67" fmla="*/ 612896 w 761692"/>
                <a:gd name="connsiteY67" fmla="*/ 37199 h 1016771"/>
                <a:gd name="connsiteX68" fmla="*/ 618211 w 761692"/>
                <a:gd name="connsiteY68" fmla="*/ 46056 h 1016771"/>
                <a:gd name="connsiteX69" fmla="*/ 619982 w 761692"/>
                <a:gd name="connsiteY69" fmla="*/ 54913 h 1016771"/>
                <a:gd name="connsiteX70" fmla="*/ 618211 w 761692"/>
                <a:gd name="connsiteY70" fmla="*/ 74398 h 1016771"/>
                <a:gd name="connsiteX71" fmla="*/ 616439 w 761692"/>
                <a:gd name="connsiteY71" fmla="*/ 85026 h 1016771"/>
                <a:gd name="connsiteX72" fmla="*/ 621753 w 761692"/>
                <a:gd name="connsiteY72" fmla="*/ 97426 h 1016771"/>
                <a:gd name="connsiteX73" fmla="*/ 637696 w 761692"/>
                <a:gd name="connsiteY73" fmla="*/ 113368 h 1016771"/>
                <a:gd name="connsiteX74" fmla="*/ 644781 w 761692"/>
                <a:gd name="connsiteY74" fmla="*/ 120454 h 1016771"/>
                <a:gd name="connsiteX75" fmla="*/ 650095 w 761692"/>
                <a:gd name="connsiteY75" fmla="*/ 136396 h 1016771"/>
                <a:gd name="connsiteX76" fmla="*/ 655409 w 761692"/>
                <a:gd name="connsiteY76" fmla="*/ 155881 h 1016771"/>
                <a:gd name="connsiteX77" fmla="*/ 662495 w 761692"/>
                <a:gd name="connsiteY77" fmla="*/ 171824 h 1016771"/>
                <a:gd name="connsiteX78" fmla="*/ 660724 w 761692"/>
                <a:gd name="connsiteY78" fmla="*/ 185995 h 1016771"/>
                <a:gd name="connsiteX79" fmla="*/ 635924 w 761692"/>
                <a:gd name="connsiteY79" fmla="*/ 194852 h 1016771"/>
                <a:gd name="connsiteX80" fmla="*/ 619982 w 761692"/>
                <a:gd name="connsiteY80" fmla="*/ 207251 h 1016771"/>
                <a:gd name="connsiteX81" fmla="*/ 614668 w 761692"/>
                <a:gd name="connsiteY81" fmla="*/ 223194 h 1016771"/>
                <a:gd name="connsiteX82" fmla="*/ 618211 w 761692"/>
                <a:gd name="connsiteY82" fmla="*/ 242679 h 1016771"/>
                <a:gd name="connsiteX83" fmla="*/ 612896 w 761692"/>
                <a:gd name="connsiteY83" fmla="*/ 256850 h 1016771"/>
                <a:gd name="connsiteX84" fmla="*/ 625296 w 761692"/>
                <a:gd name="connsiteY84" fmla="*/ 267478 h 1016771"/>
                <a:gd name="connsiteX85" fmla="*/ 641238 w 761692"/>
                <a:gd name="connsiteY85" fmla="*/ 269250 h 1016771"/>
                <a:gd name="connsiteX86" fmla="*/ 658952 w 761692"/>
                <a:gd name="connsiteY86" fmla="*/ 286963 h 1016771"/>
                <a:gd name="connsiteX87" fmla="*/ 653638 w 761692"/>
                <a:gd name="connsiteY87" fmla="*/ 309991 h 1016771"/>
                <a:gd name="connsiteX88" fmla="*/ 653638 w 761692"/>
                <a:gd name="connsiteY88" fmla="*/ 329476 h 1016771"/>
                <a:gd name="connsiteX89" fmla="*/ 643010 w 761692"/>
                <a:gd name="connsiteY89" fmla="*/ 338333 h 1016771"/>
                <a:gd name="connsiteX90" fmla="*/ 632382 w 761692"/>
                <a:gd name="connsiteY90" fmla="*/ 338333 h 1016771"/>
                <a:gd name="connsiteX91" fmla="*/ 618211 w 761692"/>
                <a:gd name="connsiteY91" fmla="*/ 357819 h 1016771"/>
                <a:gd name="connsiteX92" fmla="*/ 609354 w 761692"/>
                <a:gd name="connsiteY92" fmla="*/ 361361 h 1016771"/>
                <a:gd name="connsiteX93" fmla="*/ 596954 w 761692"/>
                <a:gd name="connsiteY93" fmla="*/ 363133 h 1016771"/>
                <a:gd name="connsiteX94" fmla="*/ 581012 w 761692"/>
                <a:gd name="connsiteY94" fmla="*/ 379075 h 1016771"/>
                <a:gd name="connsiteX95" fmla="*/ 589868 w 761692"/>
                <a:gd name="connsiteY95" fmla="*/ 393246 h 1016771"/>
                <a:gd name="connsiteX96" fmla="*/ 586326 w 761692"/>
                <a:gd name="connsiteY96" fmla="*/ 409189 h 1016771"/>
                <a:gd name="connsiteX97" fmla="*/ 570383 w 761692"/>
                <a:gd name="connsiteY97" fmla="*/ 398560 h 1016771"/>
                <a:gd name="connsiteX98" fmla="*/ 550898 w 761692"/>
                <a:gd name="connsiteY98" fmla="*/ 405646 h 1016771"/>
                <a:gd name="connsiteX99" fmla="*/ 531413 w 761692"/>
                <a:gd name="connsiteY99" fmla="*/ 425131 h 1016771"/>
                <a:gd name="connsiteX100" fmla="*/ 543813 w 761692"/>
                <a:gd name="connsiteY100" fmla="*/ 444616 h 1016771"/>
                <a:gd name="connsiteX101" fmla="*/ 557984 w 761692"/>
                <a:gd name="connsiteY101" fmla="*/ 462330 h 1016771"/>
                <a:gd name="connsiteX102" fmla="*/ 570383 w 761692"/>
                <a:gd name="connsiteY102" fmla="*/ 478272 h 1016771"/>
                <a:gd name="connsiteX103" fmla="*/ 579240 w 761692"/>
                <a:gd name="connsiteY103" fmla="*/ 485358 h 1016771"/>
                <a:gd name="connsiteX104" fmla="*/ 602268 w 761692"/>
                <a:gd name="connsiteY104" fmla="*/ 483586 h 1016771"/>
                <a:gd name="connsiteX105" fmla="*/ 623525 w 761692"/>
                <a:gd name="connsiteY105" fmla="*/ 474730 h 1016771"/>
                <a:gd name="connsiteX106" fmla="*/ 639467 w 761692"/>
                <a:gd name="connsiteY106" fmla="*/ 464101 h 1016771"/>
                <a:gd name="connsiteX107" fmla="*/ 662495 w 761692"/>
                <a:gd name="connsiteY107" fmla="*/ 464101 h 1016771"/>
                <a:gd name="connsiteX108" fmla="*/ 673123 w 761692"/>
                <a:gd name="connsiteY108" fmla="*/ 464101 h 1016771"/>
                <a:gd name="connsiteX109" fmla="*/ 681980 w 761692"/>
                <a:gd name="connsiteY109" fmla="*/ 467644 h 1016771"/>
                <a:gd name="connsiteX110" fmla="*/ 703237 w 761692"/>
                <a:gd name="connsiteY110" fmla="*/ 471187 h 1016771"/>
                <a:gd name="connsiteX111" fmla="*/ 708551 w 761692"/>
                <a:gd name="connsiteY111" fmla="*/ 474730 h 1016771"/>
                <a:gd name="connsiteX112" fmla="*/ 722722 w 761692"/>
                <a:gd name="connsiteY112" fmla="*/ 501300 h 1016771"/>
                <a:gd name="connsiteX113" fmla="*/ 724493 w 761692"/>
                <a:gd name="connsiteY113" fmla="*/ 522557 h 1016771"/>
                <a:gd name="connsiteX114" fmla="*/ 722722 w 761692"/>
                <a:gd name="connsiteY114" fmla="*/ 540271 h 1016771"/>
                <a:gd name="connsiteX115" fmla="*/ 735121 w 761692"/>
                <a:gd name="connsiteY115" fmla="*/ 552670 h 1016771"/>
                <a:gd name="connsiteX116" fmla="*/ 735121 w 761692"/>
                <a:gd name="connsiteY116" fmla="*/ 570384 h 1016771"/>
                <a:gd name="connsiteX117" fmla="*/ 751064 w 761692"/>
                <a:gd name="connsiteY117" fmla="*/ 581012 h 1016771"/>
                <a:gd name="connsiteX118" fmla="*/ 761692 w 761692"/>
                <a:gd name="connsiteY118" fmla="*/ 604040 h 1016771"/>
                <a:gd name="connsiteX119" fmla="*/ 747521 w 761692"/>
                <a:gd name="connsiteY119" fmla="*/ 616440 h 1016771"/>
                <a:gd name="connsiteX120" fmla="*/ 728036 w 761692"/>
                <a:gd name="connsiteY120" fmla="*/ 627068 h 1016771"/>
                <a:gd name="connsiteX121" fmla="*/ 726264 w 761692"/>
                <a:gd name="connsiteY121" fmla="*/ 650096 h 1016771"/>
                <a:gd name="connsiteX122" fmla="*/ 728036 w 761692"/>
                <a:gd name="connsiteY122" fmla="*/ 673124 h 1016771"/>
                <a:gd name="connsiteX123" fmla="*/ 742207 w 761692"/>
                <a:gd name="connsiteY123" fmla="*/ 689066 h 1016771"/>
                <a:gd name="connsiteX124" fmla="*/ 742207 w 761692"/>
                <a:gd name="connsiteY124" fmla="*/ 712094 h 1016771"/>
                <a:gd name="connsiteX125" fmla="*/ 740435 w 761692"/>
                <a:gd name="connsiteY125" fmla="*/ 735122 h 1016771"/>
                <a:gd name="connsiteX126" fmla="*/ 742207 w 761692"/>
                <a:gd name="connsiteY126" fmla="*/ 751065 h 1016771"/>
                <a:gd name="connsiteX127" fmla="*/ 747521 w 761692"/>
                <a:gd name="connsiteY127" fmla="*/ 768778 h 1016771"/>
                <a:gd name="connsiteX128" fmla="*/ 759921 w 761692"/>
                <a:gd name="connsiteY128" fmla="*/ 777635 h 1016771"/>
                <a:gd name="connsiteX129" fmla="*/ 758149 w 761692"/>
                <a:gd name="connsiteY129" fmla="*/ 802434 h 1016771"/>
                <a:gd name="connsiteX130" fmla="*/ 752835 w 761692"/>
                <a:gd name="connsiteY130" fmla="*/ 814834 h 1016771"/>
                <a:gd name="connsiteX131" fmla="*/ 743978 w 761692"/>
                <a:gd name="connsiteY131" fmla="*/ 827234 h 1016771"/>
                <a:gd name="connsiteX132" fmla="*/ 743978 w 761692"/>
                <a:gd name="connsiteY132" fmla="*/ 837862 h 1016771"/>
                <a:gd name="connsiteX133" fmla="*/ 747521 w 761692"/>
                <a:gd name="connsiteY133" fmla="*/ 853804 h 1016771"/>
                <a:gd name="connsiteX134" fmla="*/ 733350 w 761692"/>
                <a:gd name="connsiteY134" fmla="*/ 867975 h 1016771"/>
                <a:gd name="connsiteX135" fmla="*/ 724493 w 761692"/>
                <a:gd name="connsiteY135" fmla="*/ 880375 h 1016771"/>
                <a:gd name="connsiteX136" fmla="*/ 722722 w 761692"/>
                <a:gd name="connsiteY136" fmla="*/ 899860 h 1016771"/>
                <a:gd name="connsiteX137" fmla="*/ 722722 w 761692"/>
                <a:gd name="connsiteY137" fmla="*/ 919345 h 1016771"/>
                <a:gd name="connsiteX138" fmla="*/ 715636 w 761692"/>
                <a:gd name="connsiteY138" fmla="*/ 940602 h 1016771"/>
                <a:gd name="connsiteX139" fmla="*/ 708551 w 761692"/>
                <a:gd name="connsiteY139" fmla="*/ 954773 h 1016771"/>
                <a:gd name="connsiteX140" fmla="*/ 699694 w 761692"/>
                <a:gd name="connsiteY140" fmla="*/ 965401 h 1016771"/>
                <a:gd name="connsiteX141" fmla="*/ 692608 w 761692"/>
                <a:gd name="connsiteY141" fmla="*/ 984886 h 1016771"/>
                <a:gd name="connsiteX142" fmla="*/ 683751 w 761692"/>
                <a:gd name="connsiteY142" fmla="*/ 997286 h 1016771"/>
                <a:gd name="connsiteX143" fmla="*/ 673123 w 761692"/>
                <a:gd name="connsiteY143" fmla="*/ 1002600 h 1016771"/>
                <a:gd name="connsiteX144" fmla="*/ 662495 w 761692"/>
                <a:gd name="connsiteY144" fmla="*/ 1013228 h 1016771"/>
                <a:gd name="connsiteX145" fmla="*/ 644781 w 761692"/>
                <a:gd name="connsiteY145" fmla="*/ 1016771 h 1016771"/>
                <a:gd name="connsiteX146" fmla="*/ 635924 w 761692"/>
                <a:gd name="connsiteY146" fmla="*/ 1004372 h 1016771"/>
                <a:gd name="connsiteX147" fmla="*/ 623525 w 761692"/>
                <a:gd name="connsiteY147" fmla="*/ 997286 h 1016771"/>
                <a:gd name="connsiteX148" fmla="*/ 614668 w 761692"/>
                <a:gd name="connsiteY148" fmla="*/ 986658 h 1016771"/>
                <a:gd name="connsiteX149" fmla="*/ 593411 w 761692"/>
                <a:gd name="connsiteY149" fmla="*/ 970715 h 1016771"/>
                <a:gd name="connsiteX150" fmla="*/ 582783 w 761692"/>
                <a:gd name="connsiteY150" fmla="*/ 965401 h 1016771"/>
                <a:gd name="connsiteX151" fmla="*/ 531413 w 761692"/>
                <a:gd name="connsiteY151" fmla="*/ 965401 h 1016771"/>
                <a:gd name="connsiteX152" fmla="*/ 511928 w 761692"/>
                <a:gd name="connsiteY152" fmla="*/ 965401 h 1016771"/>
                <a:gd name="connsiteX153" fmla="*/ 492443 w 761692"/>
                <a:gd name="connsiteY153" fmla="*/ 963630 h 1016771"/>
                <a:gd name="connsiteX154" fmla="*/ 483586 w 761692"/>
                <a:gd name="connsiteY154" fmla="*/ 958316 h 1016771"/>
                <a:gd name="connsiteX155" fmla="*/ 469415 w 761692"/>
                <a:gd name="connsiteY155" fmla="*/ 954773 h 1016771"/>
                <a:gd name="connsiteX156" fmla="*/ 460558 w 761692"/>
                <a:gd name="connsiteY156" fmla="*/ 942373 h 1016771"/>
                <a:gd name="connsiteX157" fmla="*/ 446387 w 761692"/>
                <a:gd name="connsiteY157" fmla="*/ 935288 h 1016771"/>
                <a:gd name="connsiteX158" fmla="*/ 428673 w 761692"/>
                <a:gd name="connsiteY158" fmla="*/ 928202 h 1016771"/>
                <a:gd name="connsiteX159" fmla="*/ 418045 w 761692"/>
                <a:gd name="connsiteY159" fmla="*/ 917574 h 1016771"/>
                <a:gd name="connsiteX160" fmla="*/ 421588 w 761692"/>
                <a:gd name="connsiteY160" fmla="*/ 903403 h 1016771"/>
                <a:gd name="connsiteX161" fmla="*/ 418045 w 761692"/>
                <a:gd name="connsiteY161" fmla="*/ 898089 h 1016771"/>
                <a:gd name="connsiteX162" fmla="*/ 396788 w 761692"/>
                <a:gd name="connsiteY162" fmla="*/ 898089 h 1016771"/>
                <a:gd name="connsiteX163" fmla="*/ 382617 w 761692"/>
                <a:gd name="connsiteY163" fmla="*/ 896318 h 1016771"/>
                <a:gd name="connsiteX164" fmla="*/ 380846 w 761692"/>
                <a:gd name="connsiteY164" fmla="*/ 906946 h 1016771"/>
                <a:gd name="connsiteX165" fmla="*/ 373601 w 761692"/>
                <a:gd name="connsiteY165" fmla="*/ 894832 h 1016771"/>
                <a:gd name="connsiteX166" fmla="*/ 387164 w 761692"/>
                <a:gd name="connsiteY166" fmla="*/ 896527 h 1016771"/>
                <a:gd name="connsiteX167" fmla="*/ 383773 w 761692"/>
                <a:gd name="connsiteY167" fmla="*/ 886355 h 1016771"/>
                <a:gd name="connsiteX168" fmla="*/ 387164 w 761692"/>
                <a:gd name="connsiteY168" fmla="*/ 876183 h 1016771"/>
                <a:gd name="connsiteX169" fmla="*/ 388859 w 761692"/>
                <a:gd name="connsiteY169" fmla="*/ 867707 h 1016771"/>
                <a:gd name="connsiteX170" fmla="*/ 380382 w 761692"/>
                <a:gd name="connsiteY170" fmla="*/ 859230 h 1016771"/>
                <a:gd name="connsiteX171" fmla="*/ 373601 w 761692"/>
                <a:gd name="connsiteY171" fmla="*/ 849058 h 1016771"/>
                <a:gd name="connsiteX172" fmla="*/ 380382 w 761692"/>
                <a:gd name="connsiteY172" fmla="*/ 838886 h 1016771"/>
                <a:gd name="connsiteX173" fmla="*/ 383773 w 761692"/>
                <a:gd name="connsiteY173" fmla="*/ 833800 h 1016771"/>
                <a:gd name="connsiteX174" fmla="*/ 388859 w 761692"/>
                <a:gd name="connsiteY174" fmla="*/ 825324 h 1016771"/>
                <a:gd name="connsiteX175" fmla="*/ 387164 w 761692"/>
                <a:gd name="connsiteY175" fmla="*/ 810066 h 1016771"/>
                <a:gd name="connsiteX176" fmla="*/ 387164 w 761692"/>
                <a:gd name="connsiteY176" fmla="*/ 796503 h 1016771"/>
                <a:gd name="connsiteX177" fmla="*/ 378687 w 761692"/>
                <a:gd name="connsiteY177" fmla="*/ 789722 h 1016771"/>
                <a:gd name="connsiteX178" fmla="*/ 366820 w 761692"/>
                <a:gd name="connsiteY178" fmla="*/ 782940 h 1016771"/>
                <a:gd name="connsiteX179" fmla="*/ 356648 w 761692"/>
                <a:gd name="connsiteY179" fmla="*/ 781245 h 1016771"/>
                <a:gd name="connsiteX180" fmla="*/ 349866 w 761692"/>
                <a:gd name="connsiteY180" fmla="*/ 771073 h 1016771"/>
                <a:gd name="connsiteX181" fmla="*/ 349866 w 761692"/>
                <a:gd name="connsiteY181" fmla="*/ 752425 h 1016771"/>
                <a:gd name="connsiteX182" fmla="*/ 353257 w 761692"/>
                <a:gd name="connsiteY182" fmla="*/ 743948 h 1016771"/>
                <a:gd name="connsiteX183" fmla="*/ 354952 w 761692"/>
                <a:gd name="connsiteY183" fmla="*/ 730385 h 1016771"/>
                <a:gd name="connsiteX184" fmla="*/ 353257 w 761692"/>
                <a:gd name="connsiteY184" fmla="*/ 713432 h 1016771"/>
                <a:gd name="connsiteX185" fmla="*/ 346476 w 761692"/>
                <a:gd name="connsiteY185" fmla="*/ 701565 h 1016771"/>
                <a:gd name="connsiteX186" fmla="*/ 332913 w 761692"/>
                <a:gd name="connsiteY186" fmla="*/ 689697 h 1016771"/>
                <a:gd name="connsiteX187" fmla="*/ 324436 w 761692"/>
                <a:gd name="connsiteY187" fmla="*/ 681221 h 1016771"/>
                <a:gd name="connsiteX188" fmla="*/ 314264 w 761692"/>
                <a:gd name="connsiteY188" fmla="*/ 676135 h 1016771"/>
                <a:gd name="connsiteX189" fmla="*/ 293920 w 761692"/>
                <a:gd name="connsiteY189" fmla="*/ 669354 h 1016771"/>
                <a:gd name="connsiteX190" fmla="*/ 282053 w 761692"/>
                <a:gd name="connsiteY190" fmla="*/ 667658 h 1016771"/>
                <a:gd name="connsiteX191" fmla="*/ 266795 w 761692"/>
                <a:gd name="connsiteY191" fmla="*/ 672744 h 1016771"/>
                <a:gd name="connsiteX192" fmla="*/ 265100 w 761692"/>
                <a:gd name="connsiteY192" fmla="*/ 672744 h 1016771"/>
                <a:gd name="connsiteX193" fmla="*/ 263404 w 761692"/>
                <a:gd name="connsiteY193" fmla="*/ 671049 h 1016771"/>
                <a:gd name="connsiteX194" fmla="*/ 260014 w 761692"/>
                <a:gd name="connsiteY194" fmla="*/ 671049 h 1016771"/>
                <a:gd name="connsiteX195" fmla="*/ 258318 w 761692"/>
                <a:gd name="connsiteY195" fmla="*/ 671049 h 1016771"/>
                <a:gd name="connsiteX196" fmla="*/ 253232 w 761692"/>
                <a:gd name="connsiteY196" fmla="*/ 671049 h 1016771"/>
                <a:gd name="connsiteX197" fmla="*/ 248146 w 761692"/>
                <a:gd name="connsiteY197" fmla="*/ 672744 h 1016771"/>
                <a:gd name="connsiteX198" fmla="*/ 248146 w 761692"/>
                <a:gd name="connsiteY198" fmla="*/ 674440 h 1016771"/>
                <a:gd name="connsiteX199" fmla="*/ 246451 w 761692"/>
                <a:gd name="connsiteY199" fmla="*/ 674440 h 1016771"/>
                <a:gd name="connsiteX200" fmla="*/ 236279 w 761692"/>
                <a:gd name="connsiteY200" fmla="*/ 679526 h 1016771"/>
                <a:gd name="connsiteX201" fmla="*/ 226107 w 761692"/>
                <a:gd name="connsiteY201" fmla="*/ 684612 h 1016771"/>
                <a:gd name="connsiteX202" fmla="*/ 217630 w 761692"/>
                <a:gd name="connsiteY202" fmla="*/ 684612 h 1016771"/>
                <a:gd name="connsiteX203" fmla="*/ 207458 w 761692"/>
                <a:gd name="connsiteY203" fmla="*/ 693088 h 1016771"/>
                <a:gd name="connsiteX204" fmla="*/ 198982 w 761692"/>
                <a:gd name="connsiteY204" fmla="*/ 694783 h 1016771"/>
                <a:gd name="connsiteX205" fmla="*/ 192200 w 761692"/>
                <a:gd name="connsiteY205" fmla="*/ 699869 h 1016771"/>
                <a:gd name="connsiteX206" fmla="*/ 178638 w 761692"/>
                <a:gd name="connsiteY206" fmla="*/ 706651 h 1016771"/>
                <a:gd name="connsiteX207" fmla="*/ 163380 w 761692"/>
                <a:gd name="connsiteY207" fmla="*/ 710041 h 1016771"/>
                <a:gd name="connsiteX208" fmla="*/ 141340 w 761692"/>
                <a:gd name="connsiteY208" fmla="*/ 710041 h 1016771"/>
                <a:gd name="connsiteX209" fmla="*/ 134559 w 761692"/>
                <a:gd name="connsiteY209" fmla="*/ 716823 h 1016771"/>
                <a:gd name="connsiteX210" fmla="*/ 127778 w 761692"/>
                <a:gd name="connsiteY210" fmla="*/ 718518 h 1016771"/>
                <a:gd name="connsiteX211" fmla="*/ 120996 w 761692"/>
                <a:gd name="connsiteY211" fmla="*/ 725299 h 1016771"/>
                <a:gd name="connsiteX212" fmla="*/ 111172 w 761692"/>
                <a:gd name="connsiteY212" fmla="*/ 733720 h 1016771"/>
                <a:gd name="connsiteX213" fmla="*/ 106283 w 761692"/>
                <a:gd name="connsiteY213" fmla="*/ 729808 h 1016771"/>
                <a:gd name="connsiteX214" fmla="*/ 92112 w 761692"/>
                <a:gd name="connsiteY214" fmla="*/ 724494 h 1016771"/>
                <a:gd name="connsiteX215" fmla="*/ 77941 w 761692"/>
                <a:gd name="connsiteY215" fmla="*/ 726265 h 1016771"/>
                <a:gd name="connsiteX216" fmla="*/ 70855 w 761692"/>
                <a:gd name="connsiteY216" fmla="*/ 719180 h 1016771"/>
                <a:gd name="connsiteX217" fmla="*/ 70855 w 761692"/>
                <a:gd name="connsiteY217" fmla="*/ 699695 h 1016771"/>
                <a:gd name="connsiteX218" fmla="*/ 81483 w 761692"/>
                <a:gd name="connsiteY218" fmla="*/ 685524 h 1016771"/>
                <a:gd name="connsiteX219" fmla="*/ 85026 w 761692"/>
                <a:gd name="connsiteY219" fmla="*/ 673124 h 1016771"/>
                <a:gd name="connsiteX220" fmla="*/ 86797 w 761692"/>
                <a:gd name="connsiteY220" fmla="*/ 660724 h 1016771"/>
                <a:gd name="connsiteX221" fmla="*/ 97426 w 761692"/>
                <a:gd name="connsiteY221" fmla="*/ 650096 h 1016771"/>
                <a:gd name="connsiteX222" fmla="*/ 102740 w 761692"/>
                <a:gd name="connsiteY222" fmla="*/ 635925 h 1016771"/>
                <a:gd name="connsiteX223" fmla="*/ 113368 w 761692"/>
                <a:gd name="connsiteY223" fmla="*/ 625297 h 1016771"/>
                <a:gd name="connsiteX224" fmla="*/ 115139 w 761692"/>
                <a:gd name="connsiteY224" fmla="*/ 612897 h 1016771"/>
                <a:gd name="connsiteX225" fmla="*/ 127539 w 761692"/>
                <a:gd name="connsiteY225" fmla="*/ 609354 h 1016771"/>
                <a:gd name="connsiteX226" fmla="*/ 136396 w 761692"/>
                <a:gd name="connsiteY226" fmla="*/ 604040 h 1016771"/>
                <a:gd name="connsiteX227" fmla="*/ 132853 w 761692"/>
                <a:gd name="connsiteY227" fmla="*/ 593412 h 1016771"/>
                <a:gd name="connsiteX228" fmla="*/ 134625 w 761692"/>
                <a:gd name="connsiteY228" fmla="*/ 584555 h 1016771"/>
                <a:gd name="connsiteX229" fmla="*/ 131082 w 761692"/>
                <a:gd name="connsiteY229" fmla="*/ 575698 h 1016771"/>
                <a:gd name="connsiteX230" fmla="*/ 120454 w 761692"/>
                <a:gd name="connsiteY230" fmla="*/ 568613 h 1016771"/>
                <a:gd name="connsiteX231" fmla="*/ 125768 w 761692"/>
                <a:gd name="connsiteY231" fmla="*/ 552670 h 1016771"/>
                <a:gd name="connsiteX232" fmla="*/ 118682 w 761692"/>
                <a:gd name="connsiteY232" fmla="*/ 543813 h 1016771"/>
                <a:gd name="connsiteX233" fmla="*/ 90340 w 761692"/>
                <a:gd name="connsiteY233" fmla="*/ 543813 h 1016771"/>
                <a:gd name="connsiteX234" fmla="*/ 86797 w 761692"/>
                <a:gd name="connsiteY234" fmla="*/ 542042 h 1016771"/>
                <a:gd name="connsiteX235" fmla="*/ 83255 w 761692"/>
                <a:gd name="connsiteY235" fmla="*/ 542042 h 1016771"/>
                <a:gd name="connsiteX236" fmla="*/ 81483 w 761692"/>
                <a:gd name="connsiteY236" fmla="*/ 540271 h 1016771"/>
                <a:gd name="connsiteX237" fmla="*/ 81483 w 761692"/>
                <a:gd name="connsiteY237" fmla="*/ 536728 h 1016771"/>
                <a:gd name="connsiteX238" fmla="*/ 79712 w 761692"/>
                <a:gd name="connsiteY238" fmla="*/ 531414 h 1016771"/>
                <a:gd name="connsiteX239" fmla="*/ 77941 w 761692"/>
                <a:gd name="connsiteY239" fmla="*/ 529642 h 1016771"/>
                <a:gd name="connsiteX240" fmla="*/ 70855 w 761692"/>
                <a:gd name="connsiteY240" fmla="*/ 527871 h 1016771"/>
                <a:gd name="connsiteX241" fmla="*/ 60227 w 761692"/>
                <a:gd name="connsiteY241" fmla="*/ 536728 h 1016771"/>
                <a:gd name="connsiteX242" fmla="*/ 47827 w 761692"/>
                <a:gd name="connsiteY242" fmla="*/ 526100 h 1016771"/>
                <a:gd name="connsiteX243" fmla="*/ 42513 w 761692"/>
                <a:gd name="connsiteY243" fmla="*/ 515471 h 1016771"/>
                <a:gd name="connsiteX244" fmla="*/ 33656 w 761692"/>
                <a:gd name="connsiteY244" fmla="*/ 506614 h 1016771"/>
                <a:gd name="connsiteX245" fmla="*/ 31885 w 761692"/>
                <a:gd name="connsiteY245" fmla="*/ 490672 h 1016771"/>
                <a:gd name="connsiteX246" fmla="*/ 26571 w 761692"/>
                <a:gd name="connsiteY246" fmla="*/ 476501 h 1016771"/>
                <a:gd name="connsiteX247" fmla="*/ 24799 w 761692"/>
                <a:gd name="connsiteY247" fmla="*/ 471187 h 1016771"/>
                <a:gd name="connsiteX248" fmla="*/ 12400 w 761692"/>
                <a:gd name="connsiteY248" fmla="*/ 472958 h 1016771"/>
                <a:gd name="connsiteX249" fmla="*/ 7086 w 761692"/>
                <a:gd name="connsiteY249" fmla="*/ 464101 h 1016771"/>
                <a:gd name="connsiteX250" fmla="*/ 8857 w 761692"/>
                <a:gd name="connsiteY250" fmla="*/ 446388 h 1016771"/>
                <a:gd name="connsiteX251" fmla="*/ 3543 w 761692"/>
                <a:gd name="connsiteY251" fmla="*/ 435759 h 1016771"/>
                <a:gd name="connsiteX252" fmla="*/ 5314 w 761692"/>
                <a:gd name="connsiteY252" fmla="*/ 412731 h 1016771"/>
                <a:gd name="connsiteX253" fmla="*/ 0 w 761692"/>
                <a:gd name="connsiteY253" fmla="*/ 396789 h 1016771"/>
                <a:gd name="connsiteX254" fmla="*/ 3543 w 761692"/>
                <a:gd name="connsiteY254" fmla="*/ 384389 h 1016771"/>
                <a:gd name="connsiteX255" fmla="*/ 14171 w 761692"/>
                <a:gd name="connsiteY255" fmla="*/ 380846 h 1016771"/>
                <a:gd name="connsiteX256" fmla="*/ 24799 w 761692"/>
                <a:gd name="connsiteY256" fmla="*/ 364904 h 1016771"/>
                <a:gd name="connsiteX257" fmla="*/ 30113 w 761692"/>
                <a:gd name="connsiteY257" fmla="*/ 350733 h 1016771"/>
                <a:gd name="connsiteX258" fmla="*/ 35428 w 761692"/>
                <a:gd name="connsiteY258" fmla="*/ 341876 h 1016771"/>
                <a:gd name="connsiteX259" fmla="*/ 42513 w 761692"/>
                <a:gd name="connsiteY259" fmla="*/ 327705 h 1016771"/>
                <a:gd name="connsiteX260" fmla="*/ 42513 w 761692"/>
                <a:gd name="connsiteY260" fmla="*/ 315305 h 1016771"/>
                <a:gd name="connsiteX261" fmla="*/ 56684 w 761692"/>
                <a:gd name="connsiteY261" fmla="*/ 309991 h 1016771"/>
                <a:gd name="connsiteX262" fmla="*/ 60227 w 761692"/>
                <a:gd name="connsiteY262" fmla="*/ 309991 h 1016771"/>
                <a:gd name="connsiteX263" fmla="*/ 61998 w 761692"/>
                <a:gd name="connsiteY263" fmla="*/ 311763 h 1016771"/>
                <a:gd name="connsiteX264" fmla="*/ 67312 w 761692"/>
                <a:gd name="connsiteY264" fmla="*/ 311763 h 1016771"/>
                <a:gd name="connsiteX265" fmla="*/ 67312 w 761692"/>
                <a:gd name="connsiteY265" fmla="*/ 309991 h 1016771"/>
                <a:gd name="connsiteX266" fmla="*/ 67312 w 761692"/>
                <a:gd name="connsiteY266" fmla="*/ 308220 h 1016771"/>
                <a:gd name="connsiteX267" fmla="*/ 69084 w 761692"/>
                <a:gd name="connsiteY267" fmla="*/ 302906 h 1016771"/>
                <a:gd name="connsiteX268" fmla="*/ 70855 w 761692"/>
                <a:gd name="connsiteY268" fmla="*/ 301134 h 1016771"/>
                <a:gd name="connsiteX269" fmla="*/ 70855 w 761692"/>
                <a:gd name="connsiteY269" fmla="*/ 299363 h 1016771"/>
                <a:gd name="connsiteX270" fmla="*/ 77941 w 761692"/>
                <a:gd name="connsiteY270" fmla="*/ 295820 h 1016771"/>
                <a:gd name="connsiteX271" fmla="*/ 85026 w 761692"/>
                <a:gd name="connsiteY271" fmla="*/ 295820 h 1016771"/>
                <a:gd name="connsiteX272" fmla="*/ 93883 w 761692"/>
                <a:gd name="connsiteY272" fmla="*/ 297592 h 1016771"/>
                <a:gd name="connsiteX273" fmla="*/ 100968 w 761692"/>
                <a:gd name="connsiteY273" fmla="*/ 288735 h 1016771"/>
                <a:gd name="connsiteX274" fmla="*/ 97426 w 761692"/>
                <a:gd name="connsiteY274" fmla="*/ 279878 h 1016771"/>
                <a:gd name="connsiteX275" fmla="*/ 85026 w 761692"/>
                <a:gd name="connsiteY275" fmla="*/ 276335 h 1016771"/>
                <a:gd name="connsiteX276" fmla="*/ 76169 w 761692"/>
                <a:gd name="connsiteY276" fmla="*/ 271021 h 1016771"/>
                <a:gd name="connsiteX277" fmla="*/ 76169 w 761692"/>
                <a:gd name="connsiteY277" fmla="*/ 262164 h 1016771"/>
                <a:gd name="connsiteX278" fmla="*/ 81483 w 761692"/>
                <a:gd name="connsiteY278" fmla="*/ 251536 h 1016771"/>
                <a:gd name="connsiteX279" fmla="*/ 86797 w 761692"/>
                <a:gd name="connsiteY279" fmla="*/ 255079 h 1016771"/>
                <a:gd name="connsiteX280" fmla="*/ 104511 w 761692"/>
                <a:gd name="connsiteY280" fmla="*/ 262164 h 1016771"/>
                <a:gd name="connsiteX281" fmla="*/ 116911 w 761692"/>
                <a:gd name="connsiteY281" fmla="*/ 265707 h 1016771"/>
                <a:gd name="connsiteX282" fmla="*/ 132853 w 761692"/>
                <a:gd name="connsiteY282" fmla="*/ 269250 h 1016771"/>
                <a:gd name="connsiteX283" fmla="*/ 138167 w 761692"/>
                <a:gd name="connsiteY283" fmla="*/ 265707 h 1016771"/>
                <a:gd name="connsiteX284" fmla="*/ 150567 w 761692"/>
                <a:gd name="connsiteY284" fmla="*/ 255079 h 1016771"/>
                <a:gd name="connsiteX285" fmla="*/ 166509 w 761692"/>
                <a:gd name="connsiteY285" fmla="*/ 255079 h 1016771"/>
                <a:gd name="connsiteX286" fmla="*/ 166509 w 761692"/>
                <a:gd name="connsiteY286" fmla="*/ 265707 h 1016771"/>
                <a:gd name="connsiteX287" fmla="*/ 177138 w 761692"/>
                <a:gd name="connsiteY287" fmla="*/ 272792 h 1016771"/>
                <a:gd name="connsiteX288" fmla="*/ 194851 w 761692"/>
                <a:gd name="connsiteY288" fmla="*/ 276335 h 1016771"/>
                <a:gd name="connsiteX289" fmla="*/ 209022 w 761692"/>
                <a:gd name="connsiteY289" fmla="*/ 279878 h 1016771"/>
                <a:gd name="connsiteX290" fmla="*/ 221422 w 761692"/>
                <a:gd name="connsiteY290" fmla="*/ 276335 h 1016771"/>
                <a:gd name="connsiteX291" fmla="*/ 226736 w 761692"/>
                <a:gd name="connsiteY291" fmla="*/ 269250 h 1016771"/>
                <a:gd name="connsiteX292" fmla="*/ 226736 w 761692"/>
                <a:gd name="connsiteY292" fmla="*/ 251536 h 1016771"/>
                <a:gd name="connsiteX293" fmla="*/ 224965 w 761692"/>
                <a:gd name="connsiteY293" fmla="*/ 239136 h 1016771"/>
                <a:gd name="connsiteX294" fmla="*/ 214337 w 761692"/>
                <a:gd name="connsiteY294" fmla="*/ 230279 h 1016771"/>
                <a:gd name="connsiteX295" fmla="*/ 210794 w 761692"/>
                <a:gd name="connsiteY295" fmla="*/ 217880 h 1016771"/>
                <a:gd name="connsiteX296" fmla="*/ 221422 w 761692"/>
                <a:gd name="connsiteY296" fmla="*/ 207251 h 1016771"/>
                <a:gd name="connsiteX297" fmla="*/ 235593 w 761692"/>
                <a:gd name="connsiteY297" fmla="*/ 214337 h 1016771"/>
                <a:gd name="connsiteX298" fmla="*/ 246221 w 761692"/>
                <a:gd name="connsiteY298" fmla="*/ 219651 h 1016771"/>
                <a:gd name="connsiteX299" fmla="*/ 253307 w 761692"/>
                <a:gd name="connsiteY299" fmla="*/ 221422 h 1016771"/>
                <a:gd name="connsiteX300" fmla="*/ 262164 w 761692"/>
                <a:gd name="connsiteY300" fmla="*/ 210794 h 1016771"/>
                <a:gd name="connsiteX301" fmla="*/ 263935 w 761692"/>
                <a:gd name="connsiteY301" fmla="*/ 201937 h 1016771"/>
                <a:gd name="connsiteX302" fmla="*/ 274563 w 761692"/>
                <a:gd name="connsiteY302" fmla="*/ 189538 h 1016771"/>
                <a:gd name="connsiteX303" fmla="*/ 283420 w 761692"/>
                <a:gd name="connsiteY303" fmla="*/ 178909 h 1016771"/>
                <a:gd name="connsiteX304" fmla="*/ 286963 w 761692"/>
                <a:gd name="connsiteY304" fmla="*/ 173595 h 1016771"/>
                <a:gd name="connsiteX305" fmla="*/ 311762 w 761692"/>
                <a:gd name="connsiteY305" fmla="*/ 168281 h 1016771"/>
                <a:gd name="connsiteX306" fmla="*/ 325933 w 761692"/>
                <a:gd name="connsiteY306" fmla="*/ 164738 h 1016771"/>
                <a:gd name="connsiteX307" fmla="*/ 336562 w 761692"/>
                <a:gd name="connsiteY307" fmla="*/ 159424 h 1016771"/>
                <a:gd name="connsiteX308" fmla="*/ 348961 w 761692"/>
                <a:gd name="connsiteY308" fmla="*/ 145253 h 1016771"/>
                <a:gd name="connsiteX309" fmla="*/ 359589 w 761692"/>
                <a:gd name="connsiteY309" fmla="*/ 143482 h 1016771"/>
                <a:gd name="connsiteX310" fmla="*/ 371989 w 761692"/>
                <a:gd name="connsiteY310" fmla="*/ 143482 h 1016771"/>
                <a:gd name="connsiteX311" fmla="*/ 391474 w 761692"/>
                <a:gd name="connsiteY311" fmla="*/ 143482 h 1016771"/>
                <a:gd name="connsiteX312" fmla="*/ 396788 w 761692"/>
                <a:gd name="connsiteY312" fmla="*/ 141710 h 1016771"/>
                <a:gd name="connsiteX313" fmla="*/ 403874 w 761692"/>
                <a:gd name="connsiteY313" fmla="*/ 134625 h 1016771"/>
                <a:gd name="connsiteX314" fmla="*/ 409188 w 761692"/>
                <a:gd name="connsiteY314" fmla="*/ 129311 h 1016771"/>
                <a:gd name="connsiteX315" fmla="*/ 409188 w 761692"/>
                <a:gd name="connsiteY315" fmla="*/ 123997 h 1016771"/>
                <a:gd name="connsiteX316" fmla="*/ 414502 w 761692"/>
                <a:gd name="connsiteY316" fmla="*/ 115140 h 1016771"/>
                <a:gd name="connsiteX317" fmla="*/ 428673 w 761692"/>
                <a:gd name="connsiteY317" fmla="*/ 115140 h 1016771"/>
                <a:gd name="connsiteX318" fmla="*/ 432216 w 761692"/>
                <a:gd name="connsiteY318" fmla="*/ 109826 h 1016771"/>
                <a:gd name="connsiteX319" fmla="*/ 437530 w 761692"/>
                <a:gd name="connsiteY319" fmla="*/ 100969 h 1016771"/>
                <a:gd name="connsiteX320" fmla="*/ 448158 w 761692"/>
                <a:gd name="connsiteY320" fmla="*/ 99197 h 1016771"/>
                <a:gd name="connsiteX321" fmla="*/ 460558 w 761692"/>
                <a:gd name="connsiteY321" fmla="*/ 97426 h 1016771"/>
                <a:gd name="connsiteX322" fmla="*/ 472958 w 761692"/>
                <a:gd name="connsiteY322" fmla="*/ 93883 h 1016771"/>
                <a:gd name="connsiteX323" fmla="*/ 492443 w 761692"/>
                <a:gd name="connsiteY323" fmla="*/ 93883 h 1016771"/>
                <a:gd name="connsiteX324" fmla="*/ 501300 w 761692"/>
                <a:gd name="connsiteY324" fmla="*/ 83255 h 1016771"/>
                <a:gd name="connsiteX325" fmla="*/ 517242 w 761692"/>
                <a:gd name="connsiteY325" fmla="*/ 81484 h 1016771"/>
                <a:gd name="connsiteX326" fmla="*/ 522556 w 761692"/>
                <a:gd name="connsiteY326" fmla="*/ 81484 h 1016771"/>
                <a:gd name="connsiteX327" fmla="*/ 522556 w 761692"/>
                <a:gd name="connsiteY327" fmla="*/ 60227 h 1016771"/>
                <a:gd name="connsiteX328" fmla="*/ 526099 w 761692"/>
                <a:gd name="connsiteY328" fmla="*/ 54913 h 1016771"/>
                <a:gd name="connsiteX329" fmla="*/ 529642 w 761692"/>
                <a:gd name="connsiteY329" fmla="*/ 46056 h 1016771"/>
                <a:gd name="connsiteX330" fmla="*/ 538499 w 761692"/>
                <a:gd name="connsiteY330" fmla="*/ 40742 h 1016771"/>
                <a:gd name="connsiteX331" fmla="*/ 540270 w 761692"/>
                <a:gd name="connsiteY331" fmla="*/ 30114 h 1016771"/>
                <a:gd name="connsiteX332" fmla="*/ 536727 w 761692"/>
                <a:gd name="connsiteY332" fmla="*/ 19485 h 1016771"/>
                <a:gd name="connsiteX333" fmla="*/ 543813 w 761692"/>
                <a:gd name="connsiteY333" fmla="*/ 5314 h 1016771"/>
                <a:gd name="connsiteX334" fmla="*/ 554441 w 761692"/>
                <a:gd name="connsiteY334" fmla="*/ 0 h 1016771"/>
                <a:gd name="connsiteX0" fmla="*/ 271021 w 761692"/>
                <a:gd name="connsiteY0" fmla="*/ 912260 h 1016771"/>
                <a:gd name="connsiteX1" fmla="*/ 307483 w 761692"/>
                <a:gd name="connsiteY1" fmla="*/ 901613 h 1016771"/>
                <a:gd name="connsiteX2" fmla="*/ 288734 w 761692"/>
                <a:gd name="connsiteY2" fmla="*/ 903403 h 1016771"/>
                <a:gd name="connsiteX3" fmla="*/ 271021 w 761692"/>
                <a:gd name="connsiteY3" fmla="*/ 912260 h 1016771"/>
                <a:gd name="connsiteX4" fmla="*/ 222919 w 761692"/>
                <a:gd name="connsiteY4" fmla="*/ 879608 h 1016771"/>
                <a:gd name="connsiteX5" fmla="*/ 243060 w 761692"/>
                <a:gd name="connsiteY5" fmla="*/ 882965 h 1016771"/>
                <a:gd name="connsiteX6" fmla="*/ 243990 w 761692"/>
                <a:gd name="connsiteY6" fmla="*/ 883546 h 1016771"/>
                <a:gd name="connsiteX7" fmla="*/ 224965 w 761692"/>
                <a:gd name="connsiteY7" fmla="*/ 880375 h 1016771"/>
                <a:gd name="connsiteX8" fmla="*/ 222919 w 761692"/>
                <a:gd name="connsiteY8" fmla="*/ 879608 h 1016771"/>
                <a:gd name="connsiteX9" fmla="*/ 159250 w 761692"/>
                <a:gd name="connsiteY9" fmla="*/ 829179 h 1016771"/>
                <a:gd name="connsiteX10" fmla="*/ 159989 w 761692"/>
                <a:gd name="connsiteY10" fmla="*/ 830410 h 1016771"/>
                <a:gd name="connsiteX11" fmla="*/ 151512 w 761692"/>
                <a:gd name="connsiteY11" fmla="*/ 838886 h 1016771"/>
                <a:gd name="connsiteX12" fmla="*/ 149817 w 761692"/>
                <a:gd name="connsiteY12" fmla="*/ 840582 h 1016771"/>
                <a:gd name="connsiteX13" fmla="*/ 148122 w 761692"/>
                <a:gd name="connsiteY13" fmla="*/ 842277 h 1016771"/>
                <a:gd name="connsiteX14" fmla="*/ 146426 w 761692"/>
                <a:gd name="connsiteY14" fmla="*/ 843972 h 1016771"/>
                <a:gd name="connsiteX15" fmla="*/ 141340 w 761692"/>
                <a:gd name="connsiteY15" fmla="*/ 849058 h 1016771"/>
                <a:gd name="connsiteX16" fmla="*/ 141340 w 761692"/>
                <a:gd name="connsiteY16" fmla="*/ 850754 h 1016771"/>
                <a:gd name="connsiteX17" fmla="*/ 139645 w 761692"/>
                <a:gd name="connsiteY17" fmla="*/ 852449 h 1016771"/>
                <a:gd name="connsiteX18" fmla="*/ 139645 w 761692"/>
                <a:gd name="connsiteY18" fmla="*/ 860925 h 1016771"/>
                <a:gd name="connsiteX19" fmla="*/ 148122 w 761692"/>
                <a:gd name="connsiteY19" fmla="*/ 867707 h 1016771"/>
                <a:gd name="connsiteX20" fmla="*/ 158294 w 761692"/>
                <a:gd name="connsiteY20" fmla="*/ 879574 h 1016771"/>
                <a:gd name="connsiteX21" fmla="*/ 175247 w 761692"/>
                <a:gd name="connsiteY21" fmla="*/ 889746 h 1016771"/>
                <a:gd name="connsiteX22" fmla="*/ 188810 w 761692"/>
                <a:gd name="connsiteY22" fmla="*/ 893137 h 1016771"/>
                <a:gd name="connsiteX23" fmla="*/ 195591 w 761692"/>
                <a:gd name="connsiteY23" fmla="*/ 893137 h 1016771"/>
                <a:gd name="connsiteX24" fmla="*/ 202372 w 761692"/>
                <a:gd name="connsiteY24" fmla="*/ 886355 h 1016771"/>
                <a:gd name="connsiteX25" fmla="*/ 200677 w 761692"/>
                <a:gd name="connsiteY25" fmla="*/ 877879 h 1016771"/>
                <a:gd name="connsiteX26" fmla="*/ 209154 w 761692"/>
                <a:gd name="connsiteY26" fmla="*/ 874488 h 1016771"/>
                <a:gd name="connsiteX27" fmla="*/ 210740 w 761692"/>
                <a:gd name="connsiteY27" fmla="*/ 875083 h 1016771"/>
                <a:gd name="connsiteX28" fmla="*/ 201937 w 761692"/>
                <a:gd name="connsiteY28" fmla="*/ 878604 h 1016771"/>
                <a:gd name="connsiteX29" fmla="*/ 203708 w 761692"/>
                <a:gd name="connsiteY29" fmla="*/ 887461 h 1016771"/>
                <a:gd name="connsiteX30" fmla="*/ 196623 w 761692"/>
                <a:gd name="connsiteY30" fmla="*/ 894546 h 1016771"/>
                <a:gd name="connsiteX31" fmla="*/ 189537 w 761692"/>
                <a:gd name="connsiteY31" fmla="*/ 894546 h 1016771"/>
                <a:gd name="connsiteX32" fmla="*/ 175366 w 761692"/>
                <a:gd name="connsiteY32" fmla="*/ 891003 h 1016771"/>
                <a:gd name="connsiteX33" fmla="*/ 157653 w 761692"/>
                <a:gd name="connsiteY33" fmla="*/ 880375 h 1016771"/>
                <a:gd name="connsiteX34" fmla="*/ 147024 w 761692"/>
                <a:gd name="connsiteY34" fmla="*/ 867975 h 1016771"/>
                <a:gd name="connsiteX35" fmla="*/ 138167 w 761692"/>
                <a:gd name="connsiteY35" fmla="*/ 860890 h 1016771"/>
                <a:gd name="connsiteX36" fmla="*/ 138167 w 761692"/>
                <a:gd name="connsiteY36" fmla="*/ 852033 h 1016771"/>
                <a:gd name="connsiteX37" fmla="*/ 139939 w 761692"/>
                <a:gd name="connsiteY37" fmla="*/ 850262 h 1016771"/>
                <a:gd name="connsiteX38" fmla="*/ 139939 w 761692"/>
                <a:gd name="connsiteY38" fmla="*/ 848490 h 1016771"/>
                <a:gd name="connsiteX39" fmla="*/ 145253 w 761692"/>
                <a:gd name="connsiteY39" fmla="*/ 843176 h 1016771"/>
                <a:gd name="connsiteX40" fmla="*/ 147024 w 761692"/>
                <a:gd name="connsiteY40" fmla="*/ 841405 h 1016771"/>
                <a:gd name="connsiteX41" fmla="*/ 148796 w 761692"/>
                <a:gd name="connsiteY41" fmla="*/ 839633 h 1016771"/>
                <a:gd name="connsiteX42" fmla="*/ 150567 w 761692"/>
                <a:gd name="connsiteY42" fmla="*/ 837862 h 1016771"/>
                <a:gd name="connsiteX43" fmla="*/ 159250 w 761692"/>
                <a:gd name="connsiteY43" fmla="*/ 829179 h 1016771"/>
                <a:gd name="connsiteX44" fmla="*/ 116476 w 761692"/>
                <a:gd name="connsiteY44" fmla="*/ 741349 h 1016771"/>
                <a:gd name="connsiteX45" fmla="*/ 117606 w 761692"/>
                <a:gd name="connsiteY45" fmla="*/ 742253 h 1016771"/>
                <a:gd name="connsiteX46" fmla="*/ 122692 w 761692"/>
                <a:gd name="connsiteY46" fmla="*/ 759206 h 1016771"/>
                <a:gd name="connsiteX47" fmla="*/ 126082 w 761692"/>
                <a:gd name="connsiteY47" fmla="*/ 771073 h 1016771"/>
                <a:gd name="connsiteX48" fmla="*/ 129473 w 761692"/>
                <a:gd name="connsiteY48" fmla="*/ 782940 h 1016771"/>
                <a:gd name="connsiteX49" fmla="*/ 132864 w 761692"/>
                <a:gd name="connsiteY49" fmla="*/ 793112 h 1016771"/>
                <a:gd name="connsiteX50" fmla="*/ 136254 w 761692"/>
                <a:gd name="connsiteY50" fmla="*/ 810066 h 1016771"/>
                <a:gd name="connsiteX51" fmla="*/ 139058 w 761692"/>
                <a:gd name="connsiteY51" fmla="*/ 818476 h 1016771"/>
                <a:gd name="connsiteX52" fmla="*/ 138167 w 761692"/>
                <a:gd name="connsiteY52" fmla="*/ 818377 h 1016771"/>
                <a:gd name="connsiteX53" fmla="*/ 134625 w 761692"/>
                <a:gd name="connsiteY53" fmla="*/ 807749 h 1016771"/>
                <a:gd name="connsiteX54" fmla="*/ 131082 w 761692"/>
                <a:gd name="connsiteY54" fmla="*/ 790035 h 1016771"/>
                <a:gd name="connsiteX55" fmla="*/ 127539 w 761692"/>
                <a:gd name="connsiteY55" fmla="*/ 779407 h 1016771"/>
                <a:gd name="connsiteX56" fmla="*/ 123996 w 761692"/>
                <a:gd name="connsiteY56" fmla="*/ 767007 h 1016771"/>
                <a:gd name="connsiteX57" fmla="*/ 120454 w 761692"/>
                <a:gd name="connsiteY57" fmla="*/ 754607 h 1016771"/>
                <a:gd name="connsiteX58" fmla="*/ 116476 w 761692"/>
                <a:gd name="connsiteY58" fmla="*/ 741349 h 1016771"/>
                <a:gd name="connsiteX59" fmla="*/ 554441 w 761692"/>
                <a:gd name="connsiteY59" fmla="*/ 0 h 1016771"/>
                <a:gd name="connsiteX60" fmla="*/ 570383 w 761692"/>
                <a:gd name="connsiteY60" fmla="*/ 3543 h 1016771"/>
                <a:gd name="connsiteX61" fmla="*/ 577469 w 761692"/>
                <a:gd name="connsiteY61" fmla="*/ 8857 h 1016771"/>
                <a:gd name="connsiteX62" fmla="*/ 582783 w 761692"/>
                <a:gd name="connsiteY62" fmla="*/ 17714 h 1016771"/>
                <a:gd name="connsiteX63" fmla="*/ 582783 w 761692"/>
                <a:gd name="connsiteY63" fmla="*/ 24799 h 1016771"/>
                <a:gd name="connsiteX64" fmla="*/ 588097 w 761692"/>
                <a:gd name="connsiteY64" fmla="*/ 33656 h 1016771"/>
                <a:gd name="connsiteX65" fmla="*/ 598725 w 761692"/>
                <a:gd name="connsiteY65" fmla="*/ 31885 h 1016771"/>
                <a:gd name="connsiteX66" fmla="*/ 612896 w 761692"/>
                <a:gd name="connsiteY66" fmla="*/ 37199 h 1016771"/>
                <a:gd name="connsiteX67" fmla="*/ 618211 w 761692"/>
                <a:gd name="connsiteY67" fmla="*/ 46056 h 1016771"/>
                <a:gd name="connsiteX68" fmla="*/ 619982 w 761692"/>
                <a:gd name="connsiteY68" fmla="*/ 54913 h 1016771"/>
                <a:gd name="connsiteX69" fmla="*/ 618211 w 761692"/>
                <a:gd name="connsiteY69" fmla="*/ 74398 h 1016771"/>
                <a:gd name="connsiteX70" fmla="*/ 616439 w 761692"/>
                <a:gd name="connsiteY70" fmla="*/ 85026 h 1016771"/>
                <a:gd name="connsiteX71" fmla="*/ 621753 w 761692"/>
                <a:gd name="connsiteY71" fmla="*/ 97426 h 1016771"/>
                <a:gd name="connsiteX72" fmla="*/ 637696 w 761692"/>
                <a:gd name="connsiteY72" fmla="*/ 113368 h 1016771"/>
                <a:gd name="connsiteX73" fmla="*/ 644781 w 761692"/>
                <a:gd name="connsiteY73" fmla="*/ 120454 h 1016771"/>
                <a:gd name="connsiteX74" fmla="*/ 650095 w 761692"/>
                <a:gd name="connsiteY74" fmla="*/ 136396 h 1016771"/>
                <a:gd name="connsiteX75" fmla="*/ 655409 w 761692"/>
                <a:gd name="connsiteY75" fmla="*/ 155881 h 1016771"/>
                <a:gd name="connsiteX76" fmla="*/ 662495 w 761692"/>
                <a:gd name="connsiteY76" fmla="*/ 171824 h 1016771"/>
                <a:gd name="connsiteX77" fmla="*/ 660724 w 761692"/>
                <a:gd name="connsiteY77" fmla="*/ 185995 h 1016771"/>
                <a:gd name="connsiteX78" fmla="*/ 635924 w 761692"/>
                <a:gd name="connsiteY78" fmla="*/ 194852 h 1016771"/>
                <a:gd name="connsiteX79" fmla="*/ 619982 w 761692"/>
                <a:gd name="connsiteY79" fmla="*/ 207251 h 1016771"/>
                <a:gd name="connsiteX80" fmla="*/ 614668 w 761692"/>
                <a:gd name="connsiteY80" fmla="*/ 223194 h 1016771"/>
                <a:gd name="connsiteX81" fmla="*/ 618211 w 761692"/>
                <a:gd name="connsiteY81" fmla="*/ 242679 h 1016771"/>
                <a:gd name="connsiteX82" fmla="*/ 612896 w 761692"/>
                <a:gd name="connsiteY82" fmla="*/ 256850 h 1016771"/>
                <a:gd name="connsiteX83" fmla="*/ 625296 w 761692"/>
                <a:gd name="connsiteY83" fmla="*/ 267478 h 1016771"/>
                <a:gd name="connsiteX84" fmla="*/ 641238 w 761692"/>
                <a:gd name="connsiteY84" fmla="*/ 269250 h 1016771"/>
                <a:gd name="connsiteX85" fmla="*/ 658952 w 761692"/>
                <a:gd name="connsiteY85" fmla="*/ 286963 h 1016771"/>
                <a:gd name="connsiteX86" fmla="*/ 653638 w 761692"/>
                <a:gd name="connsiteY86" fmla="*/ 309991 h 1016771"/>
                <a:gd name="connsiteX87" fmla="*/ 653638 w 761692"/>
                <a:gd name="connsiteY87" fmla="*/ 329476 h 1016771"/>
                <a:gd name="connsiteX88" fmla="*/ 643010 w 761692"/>
                <a:gd name="connsiteY88" fmla="*/ 338333 h 1016771"/>
                <a:gd name="connsiteX89" fmla="*/ 632382 w 761692"/>
                <a:gd name="connsiteY89" fmla="*/ 338333 h 1016771"/>
                <a:gd name="connsiteX90" fmla="*/ 618211 w 761692"/>
                <a:gd name="connsiteY90" fmla="*/ 357819 h 1016771"/>
                <a:gd name="connsiteX91" fmla="*/ 609354 w 761692"/>
                <a:gd name="connsiteY91" fmla="*/ 361361 h 1016771"/>
                <a:gd name="connsiteX92" fmla="*/ 596954 w 761692"/>
                <a:gd name="connsiteY92" fmla="*/ 363133 h 1016771"/>
                <a:gd name="connsiteX93" fmla="*/ 581012 w 761692"/>
                <a:gd name="connsiteY93" fmla="*/ 379075 h 1016771"/>
                <a:gd name="connsiteX94" fmla="*/ 589868 w 761692"/>
                <a:gd name="connsiteY94" fmla="*/ 393246 h 1016771"/>
                <a:gd name="connsiteX95" fmla="*/ 586326 w 761692"/>
                <a:gd name="connsiteY95" fmla="*/ 409189 h 1016771"/>
                <a:gd name="connsiteX96" fmla="*/ 570383 w 761692"/>
                <a:gd name="connsiteY96" fmla="*/ 398560 h 1016771"/>
                <a:gd name="connsiteX97" fmla="*/ 550898 w 761692"/>
                <a:gd name="connsiteY97" fmla="*/ 405646 h 1016771"/>
                <a:gd name="connsiteX98" fmla="*/ 531413 w 761692"/>
                <a:gd name="connsiteY98" fmla="*/ 425131 h 1016771"/>
                <a:gd name="connsiteX99" fmla="*/ 543813 w 761692"/>
                <a:gd name="connsiteY99" fmla="*/ 444616 h 1016771"/>
                <a:gd name="connsiteX100" fmla="*/ 557984 w 761692"/>
                <a:gd name="connsiteY100" fmla="*/ 462330 h 1016771"/>
                <a:gd name="connsiteX101" fmla="*/ 570383 w 761692"/>
                <a:gd name="connsiteY101" fmla="*/ 478272 h 1016771"/>
                <a:gd name="connsiteX102" fmla="*/ 579240 w 761692"/>
                <a:gd name="connsiteY102" fmla="*/ 485358 h 1016771"/>
                <a:gd name="connsiteX103" fmla="*/ 602268 w 761692"/>
                <a:gd name="connsiteY103" fmla="*/ 483586 h 1016771"/>
                <a:gd name="connsiteX104" fmla="*/ 623525 w 761692"/>
                <a:gd name="connsiteY104" fmla="*/ 474730 h 1016771"/>
                <a:gd name="connsiteX105" fmla="*/ 639467 w 761692"/>
                <a:gd name="connsiteY105" fmla="*/ 464101 h 1016771"/>
                <a:gd name="connsiteX106" fmla="*/ 662495 w 761692"/>
                <a:gd name="connsiteY106" fmla="*/ 464101 h 1016771"/>
                <a:gd name="connsiteX107" fmla="*/ 673123 w 761692"/>
                <a:gd name="connsiteY107" fmla="*/ 464101 h 1016771"/>
                <a:gd name="connsiteX108" fmla="*/ 681980 w 761692"/>
                <a:gd name="connsiteY108" fmla="*/ 467644 h 1016771"/>
                <a:gd name="connsiteX109" fmla="*/ 703237 w 761692"/>
                <a:gd name="connsiteY109" fmla="*/ 471187 h 1016771"/>
                <a:gd name="connsiteX110" fmla="*/ 708551 w 761692"/>
                <a:gd name="connsiteY110" fmla="*/ 474730 h 1016771"/>
                <a:gd name="connsiteX111" fmla="*/ 722722 w 761692"/>
                <a:gd name="connsiteY111" fmla="*/ 501300 h 1016771"/>
                <a:gd name="connsiteX112" fmla="*/ 724493 w 761692"/>
                <a:gd name="connsiteY112" fmla="*/ 522557 h 1016771"/>
                <a:gd name="connsiteX113" fmla="*/ 722722 w 761692"/>
                <a:gd name="connsiteY113" fmla="*/ 540271 h 1016771"/>
                <a:gd name="connsiteX114" fmla="*/ 735121 w 761692"/>
                <a:gd name="connsiteY114" fmla="*/ 552670 h 1016771"/>
                <a:gd name="connsiteX115" fmla="*/ 735121 w 761692"/>
                <a:gd name="connsiteY115" fmla="*/ 570384 h 1016771"/>
                <a:gd name="connsiteX116" fmla="*/ 751064 w 761692"/>
                <a:gd name="connsiteY116" fmla="*/ 581012 h 1016771"/>
                <a:gd name="connsiteX117" fmla="*/ 761692 w 761692"/>
                <a:gd name="connsiteY117" fmla="*/ 604040 h 1016771"/>
                <a:gd name="connsiteX118" fmla="*/ 747521 w 761692"/>
                <a:gd name="connsiteY118" fmla="*/ 616440 h 1016771"/>
                <a:gd name="connsiteX119" fmla="*/ 728036 w 761692"/>
                <a:gd name="connsiteY119" fmla="*/ 627068 h 1016771"/>
                <a:gd name="connsiteX120" fmla="*/ 726264 w 761692"/>
                <a:gd name="connsiteY120" fmla="*/ 650096 h 1016771"/>
                <a:gd name="connsiteX121" fmla="*/ 728036 w 761692"/>
                <a:gd name="connsiteY121" fmla="*/ 673124 h 1016771"/>
                <a:gd name="connsiteX122" fmla="*/ 742207 w 761692"/>
                <a:gd name="connsiteY122" fmla="*/ 689066 h 1016771"/>
                <a:gd name="connsiteX123" fmla="*/ 742207 w 761692"/>
                <a:gd name="connsiteY123" fmla="*/ 712094 h 1016771"/>
                <a:gd name="connsiteX124" fmla="*/ 740435 w 761692"/>
                <a:gd name="connsiteY124" fmla="*/ 735122 h 1016771"/>
                <a:gd name="connsiteX125" fmla="*/ 742207 w 761692"/>
                <a:gd name="connsiteY125" fmla="*/ 751065 h 1016771"/>
                <a:gd name="connsiteX126" fmla="*/ 747521 w 761692"/>
                <a:gd name="connsiteY126" fmla="*/ 768778 h 1016771"/>
                <a:gd name="connsiteX127" fmla="*/ 759921 w 761692"/>
                <a:gd name="connsiteY127" fmla="*/ 777635 h 1016771"/>
                <a:gd name="connsiteX128" fmla="*/ 758149 w 761692"/>
                <a:gd name="connsiteY128" fmla="*/ 802434 h 1016771"/>
                <a:gd name="connsiteX129" fmla="*/ 752835 w 761692"/>
                <a:gd name="connsiteY129" fmla="*/ 814834 h 1016771"/>
                <a:gd name="connsiteX130" fmla="*/ 743978 w 761692"/>
                <a:gd name="connsiteY130" fmla="*/ 827234 h 1016771"/>
                <a:gd name="connsiteX131" fmla="*/ 743978 w 761692"/>
                <a:gd name="connsiteY131" fmla="*/ 837862 h 1016771"/>
                <a:gd name="connsiteX132" fmla="*/ 747521 w 761692"/>
                <a:gd name="connsiteY132" fmla="*/ 853804 h 1016771"/>
                <a:gd name="connsiteX133" fmla="*/ 733350 w 761692"/>
                <a:gd name="connsiteY133" fmla="*/ 867975 h 1016771"/>
                <a:gd name="connsiteX134" fmla="*/ 724493 w 761692"/>
                <a:gd name="connsiteY134" fmla="*/ 880375 h 1016771"/>
                <a:gd name="connsiteX135" fmla="*/ 722722 w 761692"/>
                <a:gd name="connsiteY135" fmla="*/ 899860 h 1016771"/>
                <a:gd name="connsiteX136" fmla="*/ 722722 w 761692"/>
                <a:gd name="connsiteY136" fmla="*/ 919345 h 1016771"/>
                <a:gd name="connsiteX137" fmla="*/ 715636 w 761692"/>
                <a:gd name="connsiteY137" fmla="*/ 940602 h 1016771"/>
                <a:gd name="connsiteX138" fmla="*/ 708551 w 761692"/>
                <a:gd name="connsiteY138" fmla="*/ 954773 h 1016771"/>
                <a:gd name="connsiteX139" fmla="*/ 699694 w 761692"/>
                <a:gd name="connsiteY139" fmla="*/ 965401 h 1016771"/>
                <a:gd name="connsiteX140" fmla="*/ 692608 w 761692"/>
                <a:gd name="connsiteY140" fmla="*/ 984886 h 1016771"/>
                <a:gd name="connsiteX141" fmla="*/ 683751 w 761692"/>
                <a:gd name="connsiteY141" fmla="*/ 997286 h 1016771"/>
                <a:gd name="connsiteX142" fmla="*/ 673123 w 761692"/>
                <a:gd name="connsiteY142" fmla="*/ 1002600 h 1016771"/>
                <a:gd name="connsiteX143" fmla="*/ 662495 w 761692"/>
                <a:gd name="connsiteY143" fmla="*/ 1013228 h 1016771"/>
                <a:gd name="connsiteX144" fmla="*/ 644781 w 761692"/>
                <a:gd name="connsiteY144" fmla="*/ 1016771 h 1016771"/>
                <a:gd name="connsiteX145" fmla="*/ 635924 w 761692"/>
                <a:gd name="connsiteY145" fmla="*/ 1004372 h 1016771"/>
                <a:gd name="connsiteX146" fmla="*/ 623525 w 761692"/>
                <a:gd name="connsiteY146" fmla="*/ 997286 h 1016771"/>
                <a:gd name="connsiteX147" fmla="*/ 614668 w 761692"/>
                <a:gd name="connsiteY147" fmla="*/ 986658 h 1016771"/>
                <a:gd name="connsiteX148" fmla="*/ 593411 w 761692"/>
                <a:gd name="connsiteY148" fmla="*/ 970715 h 1016771"/>
                <a:gd name="connsiteX149" fmla="*/ 582783 w 761692"/>
                <a:gd name="connsiteY149" fmla="*/ 965401 h 1016771"/>
                <a:gd name="connsiteX150" fmla="*/ 531413 w 761692"/>
                <a:gd name="connsiteY150" fmla="*/ 965401 h 1016771"/>
                <a:gd name="connsiteX151" fmla="*/ 511928 w 761692"/>
                <a:gd name="connsiteY151" fmla="*/ 965401 h 1016771"/>
                <a:gd name="connsiteX152" fmla="*/ 492443 w 761692"/>
                <a:gd name="connsiteY152" fmla="*/ 963630 h 1016771"/>
                <a:gd name="connsiteX153" fmla="*/ 483586 w 761692"/>
                <a:gd name="connsiteY153" fmla="*/ 958316 h 1016771"/>
                <a:gd name="connsiteX154" fmla="*/ 469415 w 761692"/>
                <a:gd name="connsiteY154" fmla="*/ 954773 h 1016771"/>
                <a:gd name="connsiteX155" fmla="*/ 460558 w 761692"/>
                <a:gd name="connsiteY155" fmla="*/ 942373 h 1016771"/>
                <a:gd name="connsiteX156" fmla="*/ 446387 w 761692"/>
                <a:gd name="connsiteY156" fmla="*/ 935288 h 1016771"/>
                <a:gd name="connsiteX157" fmla="*/ 428673 w 761692"/>
                <a:gd name="connsiteY157" fmla="*/ 928202 h 1016771"/>
                <a:gd name="connsiteX158" fmla="*/ 418045 w 761692"/>
                <a:gd name="connsiteY158" fmla="*/ 917574 h 1016771"/>
                <a:gd name="connsiteX159" fmla="*/ 421588 w 761692"/>
                <a:gd name="connsiteY159" fmla="*/ 903403 h 1016771"/>
                <a:gd name="connsiteX160" fmla="*/ 418045 w 761692"/>
                <a:gd name="connsiteY160" fmla="*/ 898089 h 1016771"/>
                <a:gd name="connsiteX161" fmla="*/ 396788 w 761692"/>
                <a:gd name="connsiteY161" fmla="*/ 898089 h 1016771"/>
                <a:gd name="connsiteX162" fmla="*/ 382617 w 761692"/>
                <a:gd name="connsiteY162" fmla="*/ 896318 h 1016771"/>
                <a:gd name="connsiteX163" fmla="*/ 380846 w 761692"/>
                <a:gd name="connsiteY163" fmla="*/ 906946 h 1016771"/>
                <a:gd name="connsiteX164" fmla="*/ 373601 w 761692"/>
                <a:gd name="connsiteY164" fmla="*/ 894832 h 1016771"/>
                <a:gd name="connsiteX165" fmla="*/ 387164 w 761692"/>
                <a:gd name="connsiteY165" fmla="*/ 896527 h 1016771"/>
                <a:gd name="connsiteX166" fmla="*/ 383773 w 761692"/>
                <a:gd name="connsiteY166" fmla="*/ 886355 h 1016771"/>
                <a:gd name="connsiteX167" fmla="*/ 387164 w 761692"/>
                <a:gd name="connsiteY167" fmla="*/ 876183 h 1016771"/>
                <a:gd name="connsiteX168" fmla="*/ 388859 w 761692"/>
                <a:gd name="connsiteY168" fmla="*/ 867707 h 1016771"/>
                <a:gd name="connsiteX169" fmla="*/ 380382 w 761692"/>
                <a:gd name="connsiteY169" fmla="*/ 859230 h 1016771"/>
                <a:gd name="connsiteX170" fmla="*/ 373601 w 761692"/>
                <a:gd name="connsiteY170" fmla="*/ 849058 h 1016771"/>
                <a:gd name="connsiteX171" fmla="*/ 380382 w 761692"/>
                <a:gd name="connsiteY171" fmla="*/ 838886 h 1016771"/>
                <a:gd name="connsiteX172" fmla="*/ 383773 w 761692"/>
                <a:gd name="connsiteY172" fmla="*/ 833800 h 1016771"/>
                <a:gd name="connsiteX173" fmla="*/ 388859 w 761692"/>
                <a:gd name="connsiteY173" fmla="*/ 825324 h 1016771"/>
                <a:gd name="connsiteX174" fmla="*/ 387164 w 761692"/>
                <a:gd name="connsiteY174" fmla="*/ 810066 h 1016771"/>
                <a:gd name="connsiteX175" fmla="*/ 387164 w 761692"/>
                <a:gd name="connsiteY175" fmla="*/ 796503 h 1016771"/>
                <a:gd name="connsiteX176" fmla="*/ 378687 w 761692"/>
                <a:gd name="connsiteY176" fmla="*/ 789722 h 1016771"/>
                <a:gd name="connsiteX177" fmla="*/ 366820 w 761692"/>
                <a:gd name="connsiteY177" fmla="*/ 782940 h 1016771"/>
                <a:gd name="connsiteX178" fmla="*/ 356648 w 761692"/>
                <a:gd name="connsiteY178" fmla="*/ 781245 h 1016771"/>
                <a:gd name="connsiteX179" fmla="*/ 349866 w 761692"/>
                <a:gd name="connsiteY179" fmla="*/ 771073 h 1016771"/>
                <a:gd name="connsiteX180" fmla="*/ 349866 w 761692"/>
                <a:gd name="connsiteY180" fmla="*/ 752425 h 1016771"/>
                <a:gd name="connsiteX181" fmla="*/ 353257 w 761692"/>
                <a:gd name="connsiteY181" fmla="*/ 743948 h 1016771"/>
                <a:gd name="connsiteX182" fmla="*/ 354952 w 761692"/>
                <a:gd name="connsiteY182" fmla="*/ 730385 h 1016771"/>
                <a:gd name="connsiteX183" fmla="*/ 353257 w 761692"/>
                <a:gd name="connsiteY183" fmla="*/ 713432 h 1016771"/>
                <a:gd name="connsiteX184" fmla="*/ 346476 w 761692"/>
                <a:gd name="connsiteY184" fmla="*/ 701565 h 1016771"/>
                <a:gd name="connsiteX185" fmla="*/ 332913 w 761692"/>
                <a:gd name="connsiteY185" fmla="*/ 689697 h 1016771"/>
                <a:gd name="connsiteX186" fmla="*/ 324436 w 761692"/>
                <a:gd name="connsiteY186" fmla="*/ 681221 h 1016771"/>
                <a:gd name="connsiteX187" fmla="*/ 314264 w 761692"/>
                <a:gd name="connsiteY187" fmla="*/ 676135 h 1016771"/>
                <a:gd name="connsiteX188" fmla="*/ 293920 w 761692"/>
                <a:gd name="connsiteY188" fmla="*/ 669354 h 1016771"/>
                <a:gd name="connsiteX189" fmla="*/ 282053 w 761692"/>
                <a:gd name="connsiteY189" fmla="*/ 667658 h 1016771"/>
                <a:gd name="connsiteX190" fmla="*/ 266795 w 761692"/>
                <a:gd name="connsiteY190" fmla="*/ 672744 h 1016771"/>
                <a:gd name="connsiteX191" fmla="*/ 265100 w 761692"/>
                <a:gd name="connsiteY191" fmla="*/ 672744 h 1016771"/>
                <a:gd name="connsiteX192" fmla="*/ 263404 w 761692"/>
                <a:gd name="connsiteY192" fmla="*/ 671049 h 1016771"/>
                <a:gd name="connsiteX193" fmla="*/ 260014 w 761692"/>
                <a:gd name="connsiteY193" fmla="*/ 671049 h 1016771"/>
                <a:gd name="connsiteX194" fmla="*/ 258318 w 761692"/>
                <a:gd name="connsiteY194" fmla="*/ 671049 h 1016771"/>
                <a:gd name="connsiteX195" fmla="*/ 253232 w 761692"/>
                <a:gd name="connsiteY195" fmla="*/ 671049 h 1016771"/>
                <a:gd name="connsiteX196" fmla="*/ 248146 w 761692"/>
                <a:gd name="connsiteY196" fmla="*/ 672744 h 1016771"/>
                <a:gd name="connsiteX197" fmla="*/ 248146 w 761692"/>
                <a:gd name="connsiteY197" fmla="*/ 674440 h 1016771"/>
                <a:gd name="connsiteX198" fmla="*/ 246451 w 761692"/>
                <a:gd name="connsiteY198" fmla="*/ 674440 h 1016771"/>
                <a:gd name="connsiteX199" fmla="*/ 236279 w 761692"/>
                <a:gd name="connsiteY199" fmla="*/ 679526 h 1016771"/>
                <a:gd name="connsiteX200" fmla="*/ 226107 w 761692"/>
                <a:gd name="connsiteY200" fmla="*/ 684612 h 1016771"/>
                <a:gd name="connsiteX201" fmla="*/ 217630 w 761692"/>
                <a:gd name="connsiteY201" fmla="*/ 684612 h 1016771"/>
                <a:gd name="connsiteX202" fmla="*/ 207458 w 761692"/>
                <a:gd name="connsiteY202" fmla="*/ 693088 h 1016771"/>
                <a:gd name="connsiteX203" fmla="*/ 198982 w 761692"/>
                <a:gd name="connsiteY203" fmla="*/ 694783 h 1016771"/>
                <a:gd name="connsiteX204" fmla="*/ 192200 w 761692"/>
                <a:gd name="connsiteY204" fmla="*/ 699869 h 1016771"/>
                <a:gd name="connsiteX205" fmla="*/ 178638 w 761692"/>
                <a:gd name="connsiteY205" fmla="*/ 706651 h 1016771"/>
                <a:gd name="connsiteX206" fmla="*/ 163380 w 761692"/>
                <a:gd name="connsiteY206" fmla="*/ 710041 h 1016771"/>
                <a:gd name="connsiteX207" fmla="*/ 141340 w 761692"/>
                <a:gd name="connsiteY207" fmla="*/ 710041 h 1016771"/>
                <a:gd name="connsiteX208" fmla="*/ 134559 w 761692"/>
                <a:gd name="connsiteY208" fmla="*/ 716823 h 1016771"/>
                <a:gd name="connsiteX209" fmla="*/ 127778 w 761692"/>
                <a:gd name="connsiteY209" fmla="*/ 718518 h 1016771"/>
                <a:gd name="connsiteX210" fmla="*/ 120996 w 761692"/>
                <a:gd name="connsiteY210" fmla="*/ 725299 h 1016771"/>
                <a:gd name="connsiteX211" fmla="*/ 111172 w 761692"/>
                <a:gd name="connsiteY211" fmla="*/ 733720 h 1016771"/>
                <a:gd name="connsiteX212" fmla="*/ 106283 w 761692"/>
                <a:gd name="connsiteY212" fmla="*/ 729808 h 1016771"/>
                <a:gd name="connsiteX213" fmla="*/ 92112 w 761692"/>
                <a:gd name="connsiteY213" fmla="*/ 724494 h 1016771"/>
                <a:gd name="connsiteX214" fmla="*/ 77941 w 761692"/>
                <a:gd name="connsiteY214" fmla="*/ 726265 h 1016771"/>
                <a:gd name="connsiteX215" fmla="*/ 70855 w 761692"/>
                <a:gd name="connsiteY215" fmla="*/ 719180 h 1016771"/>
                <a:gd name="connsiteX216" fmla="*/ 70855 w 761692"/>
                <a:gd name="connsiteY216" fmla="*/ 699695 h 1016771"/>
                <a:gd name="connsiteX217" fmla="*/ 81483 w 761692"/>
                <a:gd name="connsiteY217" fmla="*/ 685524 h 1016771"/>
                <a:gd name="connsiteX218" fmla="*/ 85026 w 761692"/>
                <a:gd name="connsiteY218" fmla="*/ 673124 h 1016771"/>
                <a:gd name="connsiteX219" fmla="*/ 86797 w 761692"/>
                <a:gd name="connsiteY219" fmla="*/ 660724 h 1016771"/>
                <a:gd name="connsiteX220" fmla="*/ 97426 w 761692"/>
                <a:gd name="connsiteY220" fmla="*/ 650096 h 1016771"/>
                <a:gd name="connsiteX221" fmla="*/ 102740 w 761692"/>
                <a:gd name="connsiteY221" fmla="*/ 635925 h 1016771"/>
                <a:gd name="connsiteX222" fmla="*/ 113368 w 761692"/>
                <a:gd name="connsiteY222" fmla="*/ 625297 h 1016771"/>
                <a:gd name="connsiteX223" fmla="*/ 115139 w 761692"/>
                <a:gd name="connsiteY223" fmla="*/ 612897 h 1016771"/>
                <a:gd name="connsiteX224" fmla="*/ 127539 w 761692"/>
                <a:gd name="connsiteY224" fmla="*/ 609354 h 1016771"/>
                <a:gd name="connsiteX225" fmla="*/ 136396 w 761692"/>
                <a:gd name="connsiteY225" fmla="*/ 604040 h 1016771"/>
                <a:gd name="connsiteX226" fmla="*/ 132853 w 761692"/>
                <a:gd name="connsiteY226" fmla="*/ 593412 h 1016771"/>
                <a:gd name="connsiteX227" fmla="*/ 134625 w 761692"/>
                <a:gd name="connsiteY227" fmla="*/ 584555 h 1016771"/>
                <a:gd name="connsiteX228" fmla="*/ 131082 w 761692"/>
                <a:gd name="connsiteY228" fmla="*/ 575698 h 1016771"/>
                <a:gd name="connsiteX229" fmla="*/ 120454 w 761692"/>
                <a:gd name="connsiteY229" fmla="*/ 568613 h 1016771"/>
                <a:gd name="connsiteX230" fmla="*/ 125768 w 761692"/>
                <a:gd name="connsiteY230" fmla="*/ 552670 h 1016771"/>
                <a:gd name="connsiteX231" fmla="*/ 118682 w 761692"/>
                <a:gd name="connsiteY231" fmla="*/ 543813 h 1016771"/>
                <a:gd name="connsiteX232" fmla="*/ 90340 w 761692"/>
                <a:gd name="connsiteY232" fmla="*/ 543813 h 1016771"/>
                <a:gd name="connsiteX233" fmla="*/ 86797 w 761692"/>
                <a:gd name="connsiteY233" fmla="*/ 542042 h 1016771"/>
                <a:gd name="connsiteX234" fmla="*/ 83255 w 761692"/>
                <a:gd name="connsiteY234" fmla="*/ 542042 h 1016771"/>
                <a:gd name="connsiteX235" fmla="*/ 81483 w 761692"/>
                <a:gd name="connsiteY235" fmla="*/ 540271 h 1016771"/>
                <a:gd name="connsiteX236" fmla="*/ 81483 w 761692"/>
                <a:gd name="connsiteY236" fmla="*/ 536728 h 1016771"/>
                <a:gd name="connsiteX237" fmla="*/ 79712 w 761692"/>
                <a:gd name="connsiteY237" fmla="*/ 531414 h 1016771"/>
                <a:gd name="connsiteX238" fmla="*/ 77941 w 761692"/>
                <a:gd name="connsiteY238" fmla="*/ 529642 h 1016771"/>
                <a:gd name="connsiteX239" fmla="*/ 70855 w 761692"/>
                <a:gd name="connsiteY239" fmla="*/ 527871 h 1016771"/>
                <a:gd name="connsiteX240" fmla="*/ 60227 w 761692"/>
                <a:gd name="connsiteY240" fmla="*/ 536728 h 1016771"/>
                <a:gd name="connsiteX241" fmla="*/ 47827 w 761692"/>
                <a:gd name="connsiteY241" fmla="*/ 526100 h 1016771"/>
                <a:gd name="connsiteX242" fmla="*/ 42513 w 761692"/>
                <a:gd name="connsiteY242" fmla="*/ 515471 h 1016771"/>
                <a:gd name="connsiteX243" fmla="*/ 33656 w 761692"/>
                <a:gd name="connsiteY243" fmla="*/ 506614 h 1016771"/>
                <a:gd name="connsiteX244" fmla="*/ 31885 w 761692"/>
                <a:gd name="connsiteY244" fmla="*/ 490672 h 1016771"/>
                <a:gd name="connsiteX245" fmla="*/ 26571 w 761692"/>
                <a:gd name="connsiteY245" fmla="*/ 476501 h 1016771"/>
                <a:gd name="connsiteX246" fmla="*/ 24799 w 761692"/>
                <a:gd name="connsiteY246" fmla="*/ 471187 h 1016771"/>
                <a:gd name="connsiteX247" fmla="*/ 12400 w 761692"/>
                <a:gd name="connsiteY247" fmla="*/ 472958 h 1016771"/>
                <a:gd name="connsiteX248" fmla="*/ 7086 w 761692"/>
                <a:gd name="connsiteY248" fmla="*/ 464101 h 1016771"/>
                <a:gd name="connsiteX249" fmla="*/ 8857 w 761692"/>
                <a:gd name="connsiteY249" fmla="*/ 446388 h 1016771"/>
                <a:gd name="connsiteX250" fmla="*/ 3543 w 761692"/>
                <a:gd name="connsiteY250" fmla="*/ 435759 h 1016771"/>
                <a:gd name="connsiteX251" fmla="*/ 5314 w 761692"/>
                <a:gd name="connsiteY251" fmla="*/ 412731 h 1016771"/>
                <a:gd name="connsiteX252" fmla="*/ 0 w 761692"/>
                <a:gd name="connsiteY252" fmla="*/ 396789 h 1016771"/>
                <a:gd name="connsiteX253" fmla="*/ 3543 w 761692"/>
                <a:gd name="connsiteY253" fmla="*/ 384389 h 1016771"/>
                <a:gd name="connsiteX254" fmla="*/ 14171 w 761692"/>
                <a:gd name="connsiteY254" fmla="*/ 380846 h 1016771"/>
                <a:gd name="connsiteX255" fmla="*/ 24799 w 761692"/>
                <a:gd name="connsiteY255" fmla="*/ 364904 h 1016771"/>
                <a:gd name="connsiteX256" fmla="*/ 30113 w 761692"/>
                <a:gd name="connsiteY256" fmla="*/ 350733 h 1016771"/>
                <a:gd name="connsiteX257" fmla="*/ 35428 w 761692"/>
                <a:gd name="connsiteY257" fmla="*/ 341876 h 1016771"/>
                <a:gd name="connsiteX258" fmla="*/ 42513 w 761692"/>
                <a:gd name="connsiteY258" fmla="*/ 327705 h 1016771"/>
                <a:gd name="connsiteX259" fmla="*/ 42513 w 761692"/>
                <a:gd name="connsiteY259" fmla="*/ 315305 h 1016771"/>
                <a:gd name="connsiteX260" fmla="*/ 56684 w 761692"/>
                <a:gd name="connsiteY260" fmla="*/ 309991 h 1016771"/>
                <a:gd name="connsiteX261" fmla="*/ 60227 w 761692"/>
                <a:gd name="connsiteY261" fmla="*/ 309991 h 1016771"/>
                <a:gd name="connsiteX262" fmla="*/ 61998 w 761692"/>
                <a:gd name="connsiteY262" fmla="*/ 311763 h 1016771"/>
                <a:gd name="connsiteX263" fmla="*/ 67312 w 761692"/>
                <a:gd name="connsiteY263" fmla="*/ 311763 h 1016771"/>
                <a:gd name="connsiteX264" fmla="*/ 67312 w 761692"/>
                <a:gd name="connsiteY264" fmla="*/ 309991 h 1016771"/>
                <a:gd name="connsiteX265" fmla="*/ 67312 w 761692"/>
                <a:gd name="connsiteY265" fmla="*/ 308220 h 1016771"/>
                <a:gd name="connsiteX266" fmla="*/ 69084 w 761692"/>
                <a:gd name="connsiteY266" fmla="*/ 302906 h 1016771"/>
                <a:gd name="connsiteX267" fmla="*/ 70855 w 761692"/>
                <a:gd name="connsiteY267" fmla="*/ 301134 h 1016771"/>
                <a:gd name="connsiteX268" fmla="*/ 70855 w 761692"/>
                <a:gd name="connsiteY268" fmla="*/ 299363 h 1016771"/>
                <a:gd name="connsiteX269" fmla="*/ 77941 w 761692"/>
                <a:gd name="connsiteY269" fmla="*/ 295820 h 1016771"/>
                <a:gd name="connsiteX270" fmla="*/ 85026 w 761692"/>
                <a:gd name="connsiteY270" fmla="*/ 295820 h 1016771"/>
                <a:gd name="connsiteX271" fmla="*/ 93883 w 761692"/>
                <a:gd name="connsiteY271" fmla="*/ 297592 h 1016771"/>
                <a:gd name="connsiteX272" fmla="*/ 100968 w 761692"/>
                <a:gd name="connsiteY272" fmla="*/ 288735 h 1016771"/>
                <a:gd name="connsiteX273" fmla="*/ 97426 w 761692"/>
                <a:gd name="connsiteY273" fmla="*/ 279878 h 1016771"/>
                <a:gd name="connsiteX274" fmla="*/ 85026 w 761692"/>
                <a:gd name="connsiteY274" fmla="*/ 276335 h 1016771"/>
                <a:gd name="connsiteX275" fmla="*/ 76169 w 761692"/>
                <a:gd name="connsiteY275" fmla="*/ 271021 h 1016771"/>
                <a:gd name="connsiteX276" fmla="*/ 76169 w 761692"/>
                <a:gd name="connsiteY276" fmla="*/ 262164 h 1016771"/>
                <a:gd name="connsiteX277" fmla="*/ 81483 w 761692"/>
                <a:gd name="connsiteY277" fmla="*/ 251536 h 1016771"/>
                <a:gd name="connsiteX278" fmla="*/ 86797 w 761692"/>
                <a:gd name="connsiteY278" fmla="*/ 255079 h 1016771"/>
                <a:gd name="connsiteX279" fmla="*/ 104511 w 761692"/>
                <a:gd name="connsiteY279" fmla="*/ 262164 h 1016771"/>
                <a:gd name="connsiteX280" fmla="*/ 116911 w 761692"/>
                <a:gd name="connsiteY280" fmla="*/ 265707 h 1016771"/>
                <a:gd name="connsiteX281" fmla="*/ 132853 w 761692"/>
                <a:gd name="connsiteY281" fmla="*/ 269250 h 1016771"/>
                <a:gd name="connsiteX282" fmla="*/ 138167 w 761692"/>
                <a:gd name="connsiteY282" fmla="*/ 265707 h 1016771"/>
                <a:gd name="connsiteX283" fmla="*/ 150567 w 761692"/>
                <a:gd name="connsiteY283" fmla="*/ 255079 h 1016771"/>
                <a:gd name="connsiteX284" fmla="*/ 166509 w 761692"/>
                <a:gd name="connsiteY284" fmla="*/ 255079 h 1016771"/>
                <a:gd name="connsiteX285" fmla="*/ 166509 w 761692"/>
                <a:gd name="connsiteY285" fmla="*/ 265707 h 1016771"/>
                <a:gd name="connsiteX286" fmla="*/ 177138 w 761692"/>
                <a:gd name="connsiteY286" fmla="*/ 272792 h 1016771"/>
                <a:gd name="connsiteX287" fmla="*/ 194851 w 761692"/>
                <a:gd name="connsiteY287" fmla="*/ 276335 h 1016771"/>
                <a:gd name="connsiteX288" fmla="*/ 209022 w 761692"/>
                <a:gd name="connsiteY288" fmla="*/ 279878 h 1016771"/>
                <a:gd name="connsiteX289" fmla="*/ 221422 w 761692"/>
                <a:gd name="connsiteY289" fmla="*/ 276335 h 1016771"/>
                <a:gd name="connsiteX290" fmla="*/ 226736 w 761692"/>
                <a:gd name="connsiteY290" fmla="*/ 269250 h 1016771"/>
                <a:gd name="connsiteX291" fmla="*/ 226736 w 761692"/>
                <a:gd name="connsiteY291" fmla="*/ 251536 h 1016771"/>
                <a:gd name="connsiteX292" fmla="*/ 224965 w 761692"/>
                <a:gd name="connsiteY292" fmla="*/ 239136 h 1016771"/>
                <a:gd name="connsiteX293" fmla="*/ 214337 w 761692"/>
                <a:gd name="connsiteY293" fmla="*/ 230279 h 1016771"/>
                <a:gd name="connsiteX294" fmla="*/ 210794 w 761692"/>
                <a:gd name="connsiteY294" fmla="*/ 217880 h 1016771"/>
                <a:gd name="connsiteX295" fmla="*/ 221422 w 761692"/>
                <a:gd name="connsiteY295" fmla="*/ 207251 h 1016771"/>
                <a:gd name="connsiteX296" fmla="*/ 235593 w 761692"/>
                <a:gd name="connsiteY296" fmla="*/ 214337 h 1016771"/>
                <a:gd name="connsiteX297" fmla="*/ 246221 w 761692"/>
                <a:gd name="connsiteY297" fmla="*/ 219651 h 1016771"/>
                <a:gd name="connsiteX298" fmla="*/ 253307 w 761692"/>
                <a:gd name="connsiteY298" fmla="*/ 221422 h 1016771"/>
                <a:gd name="connsiteX299" fmla="*/ 262164 w 761692"/>
                <a:gd name="connsiteY299" fmla="*/ 210794 h 1016771"/>
                <a:gd name="connsiteX300" fmla="*/ 263935 w 761692"/>
                <a:gd name="connsiteY300" fmla="*/ 201937 h 1016771"/>
                <a:gd name="connsiteX301" fmla="*/ 274563 w 761692"/>
                <a:gd name="connsiteY301" fmla="*/ 189538 h 1016771"/>
                <a:gd name="connsiteX302" fmla="*/ 283420 w 761692"/>
                <a:gd name="connsiteY302" fmla="*/ 178909 h 1016771"/>
                <a:gd name="connsiteX303" fmla="*/ 286963 w 761692"/>
                <a:gd name="connsiteY303" fmla="*/ 173595 h 1016771"/>
                <a:gd name="connsiteX304" fmla="*/ 311762 w 761692"/>
                <a:gd name="connsiteY304" fmla="*/ 168281 h 1016771"/>
                <a:gd name="connsiteX305" fmla="*/ 325933 w 761692"/>
                <a:gd name="connsiteY305" fmla="*/ 164738 h 1016771"/>
                <a:gd name="connsiteX306" fmla="*/ 336562 w 761692"/>
                <a:gd name="connsiteY306" fmla="*/ 159424 h 1016771"/>
                <a:gd name="connsiteX307" fmla="*/ 348961 w 761692"/>
                <a:gd name="connsiteY307" fmla="*/ 145253 h 1016771"/>
                <a:gd name="connsiteX308" fmla="*/ 359589 w 761692"/>
                <a:gd name="connsiteY308" fmla="*/ 143482 h 1016771"/>
                <a:gd name="connsiteX309" fmla="*/ 371989 w 761692"/>
                <a:gd name="connsiteY309" fmla="*/ 143482 h 1016771"/>
                <a:gd name="connsiteX310" fmla="*/ 391474 w 761692"/>
                <a:gd name="connsiteY310" fmla="*/ 143482 h 1016771"/>
                <a:gd name="connsiteX311" fmla="*/ 396788 w 761692"/>
                <a:gd name="connsiteY311" fmla="*/ 141710 h 1016771"/>
                <a:gd name="connsiteX312" fmla="*/ 403874 w 761692"/>
                <a:gd name="connsiteY312" fmla="*/ 134625 h 1016771"/>
                <a:gd name="connsiteX313" fmla="*/ 409188 w 761692"/>
                <a:gd name="connsiteY313" fmla="*/ 129311 h 1016771"/>
                <a:gd name="connsiteX314" fmla="*/ 409188 w 761692"/>
                <a:gd name="connsiteY314" fmla="*/ 123997 h 1016771"/>
                <a:gd name="connsiteX315" fmla="*/ 414502 w 761692"/>
                <a:gd name="connsiteY315" fmla="*/ 115140 h 1016771"/>
                <a:gd name="connsiteX316" fmla="*/ 428673 w 761692"/>
                <a:gd name="connsiteY316" fmla="*/ 115140 h 1016771"/>
                <a:gd name="connsiteX317" fmla="*/ 432216 w 761692"/>
                <a:gd name="connsiteY317" fmla="*/ 109826 h 1016771"/>
                <a:gd name="connsiteX318" fmla="*/ 437530 w 761692"/>
                <a:gd name="connsiteY318" fmla="*/ 100969 h 1016771"/>
                <a:gd name="connsiteX319" fmla="*/ 448158 w 761692"/>
                <a:gd name="connsiteY319" fmla="*/ 99197 h 1016771"/>
                <a:gd name="connsiteX320" fmla="*/ 460558 w 761692"/>
                <a:gd name="connsiteY320" fmla="*/ 97426 h 1016771"/>
                <a:gd name="connsiteX321" fmla="*/ 472958 w 761692"/>
                <a:gd name="connsiteY321" fmla="*/ 93883 h 1016771"/>
                <a:gd name="connsiteX322" fmla="*/ 492443 w 761692"/>
                <a:gd name="connsiteY322" fmla="*/ 93883 h 1016771"/>
                <a:gd name="connsiteX323" fmla="*/ 501300 w 761692"/>
                <a:gd name="connsiteY323" fmla="*/ 83255 h 1016771"/>
                <a:gd name="connsiteX324" fmla="*/ 517242 w 761692"/>
                <a:gd name="connsiteY324" fmla="*/ 81484 h 1016771"/>
                <a:gd name="connsiteX325" fmla="*/ 522556 w 761692"/>
                <a:gd name="connsiteY325" fmla="*/ 81484 h 1016771"/>
                <a:gd name="connsiteX326" fmla="*/ 522556 w 761692"/>
                <a:gd name="connsiteY326" fmla="*/ 60227 h 1016771"/>
                <a:gd name="connsiteX327" fmla="*/ 526099 w 761692"/>
                <a:gd name="connsiteY327" fmla="*/ 54913 h 1016771"/>
                <a:gd name="connsiteX328" fmla="*/ 529642 w 761692"/>
                <a:gd name="connsiteY328" fmla="*/ 46056 h 1016771"/>
                <a:gd name="connsiteX329" fmla="*/ 538499 w 761692"/>
                <a:gd name="connsiteY329" fmla="*/ 40742 h 1016771"/>
                <a:gd name="connsiteX330" fmla="*/ 540270 w 761692"/>
                <a:gd name="connsiteY330" fmla="*/ 30114 h 1016771"/>
                <a:gd name="connsiteX331" fmla="*/ 536727 w 761692"/>
                <a:gd name="connsiteY331" fmla="*/ 19485 h 1016771"/>
                <a:gd name="connsiteX332" fmla="*/ 543813 w 761692"/>
                <a:gd name="connsiteY332" fmla="*/ 5314 h 1016771"/>
                <a:gd name="connsiteX333" fmla="*/ 554441 w 761692"/>
                <a:gd name="connsiteY333" fmla="*/ 0 h 1016771"/>
                <a:gd name="connsiteX0" fmla="*/ 288734 w 761692"/>
                <a:gd name="connsiteY0" fmla="*/ 903403 h 1016771"/>
                <a:gd name="connsiteX1" fmla="*/ 307483 w 761692"/>
                <a:gd name="connsiteY1" fmla="*/ 901613 h 1016771"/>
                <a:gd name="connsiteX2" fmla="*/ 288734 w 761692"/>
                <a:gd name="connsiteY2" fmla="*/ 903403 h 1016771"/>
                <a:gd name="connsiteX3" fmla="*/ 222919 w 761692"/>
                <a:gd name="connsiteY3" fmla="*/ 879608 h 1016771"/>
                <a:gd name="connsiteX4" fmla="*/ 243060 w 761692"/>
                <a:gd name="connsiteY4" fmla="*/ 882965 h 1016771"/>
                <a:gd name="connsiteX5" fmla="*/ 243990 w 761692"/>
                <a:gd name="connsiteY5" fmla="*/ 883546 h 1016771"/>
                <a:gd name="connsiteX6" fmla="*/ 224965 w 761692"/>
                <a:gd name="connsiteY6" fmla="*/ 880375 h 1016771"/>
                <a:gd name="connsiteX7" fmla="*/ 222919 w 761692"/>
                <a:gd name="connsiteY7" fmla="*/ 879608 h 1016771"/>
                <a:gd name="connsiteX8" fmla="*/ 159250 w 761692"/>
                <a:gd name="connsiteY8" fmla="*/ 829179 h 1016771"/>
                <a:gd name="connsiteX9" fmla="*/ 159989 w 761692"/>
                <a:gd name="connsiteY9" fmla="*/ 830410 h 1016771"/>
                <a:gd name="connsiteX10" fmla="*/ 151512 w 761692"/>
                <a:gd name="connsiteY10" fmla="*/ 838886 h 1016771"/>
                <a:gd name="connsiteX11" fmla="*/ 149817 w 761692"/>
                <a:gd name="connsiteY11" fmla="*/ 840582 h 1016771"/>
                <a:gd name="connsiteX12" fmla="*/ 148122 w 761692"/>
                <a:gd name="connsiteY12" fmla="*/ 842277 h 1016771"/>
                <a:gd name="connsiteX13" fmla="*/ 146426 w 761692"/>
                <a:gd name="connsiteY13" fmla="*/ 843972 h 1016771"/>
                <a:gd name="connsiteX14" fmla="*/ 141340 w 761692"/>
                <a:gd name="connsiteY14" fmla="*/ 849058 h 1016771"/>
                <a:gd name="connsiteX15" fmla="*/ 141340 w 761692"/>
                <a:gd name="connsiteY15" fmla="*/ 850754 h 1016771"/>
                <a:gd name="connsiteX16" fmla="*/ 139645 w 761692"/>
                <a:gd name="connsiteY16" fmla="*/ 852449 h 1016771"/>
                <a:gd name="connsiteX17" fmla="*/ 139645 w 761692"/>
                <a:gd name="connsiteY17" fmla="*/ 860925 h 1016771"/>
                <a:gd name="connsiteX18" fmla="*/ 148122 w 761692"/>
                <a:gd name="connsiteY18" fmla="*/ 867707 h 1016771"/>
                <a:gd name="connsiteX19" fmla="*/ 158294 w 761692"/>
                <a:gd name="connsiteY19" fmla="*/ 879574 h 1016771"/>
                <a:gd name="connsiteX20" fmla="*/ 175247 w 761692"/>
                <a:gd name="connsiteY20" fmla="*/ 889746 h 1016771"/>
                <a:gd name="connsiteX21" fmla="*/ 188810 w 761692"/>
                <a:gd name="connsiteY21" fmla="*/ 893137 h 1016771"/>
                <a:gd name="connsiteX22" fmla="*/ 195591 w 761692"/>
                <a:gd name="connsiteY22" fmla="*/ 893137 h 1016771"/>
                <a:gd name="connsiteX23" fmla="*/ 202372 w 761692"/>
                <a:gd name="connsiteY23" fmla="*/ 886355 h 1016771"/>
                <a:gd name="connsiteX24" fmla="*/ 200677 w 761692"/>
                <a:gd name="connsiteY24" fmla="*/ 877879 h 1016771"/>
                <a:gd name="connsiteX25" fmla="*/ 209154 w 761692"/>
                <a:gd name="connsiteY25" fmla="*/ 874488 h 1016771"/>
                <a:gd name="connsiteX26" fmla="*/ 210740 w 761692"/>
                <a:gd name="connsiteY26" fmla="*/ 875083 h 1016771"/>
                <a:gd name="connsiteX27" fmla="*/ 201937 w 761692"/>
                <a:gd name="connsiteY27" fmla="*/ 878604 h 1016771"/>
                <a:gd name="connsiteX28" fmla="*/ 203708 w 761692"/>
                <a:gd name="connsiteY28" fmla="*/ 887461 h 1016771"/>
                <a:gd name="connsiteX29" fmla="*/ 196623 w 761692"/>
                <a:gd name="connsiteY29" fmla="*/ 894546 h 1016771"/>
                <a:gd name="connsiteX30" fmla="*/ 189537 w 761692"/>
                <a:gd name="connsiteY30" fmla="*/ 894546 h 1016771"/>
                <a:gd name="connsiteX31" fmla="*/ 175366 w 761692"/>
                <a:gd name="connsiteY31" fmla="*/ 891003 h 1016771"/>
                <a:gd name="connsiteX32" fmla="*/ 157653 w 761692"/>
                <a:gd name="connsiteY32" fmla="*/ 880375 h 1016771"/>
                <a:gd name="connsiteX33" fmla="*/ 147024 w 761692"/>
                <a:gd name="connsiteY33" fmla="*/ 867975 h 1016771"/>
                <a:gd name="connsiteX34" fmla="*/ 138167 w 761692"/>
                <a:gd name="connsiteY34" fmla="*/ 860890 h 1016771"/>
                <a:gd name="connsiteX35" fmla="*/ 138167 w 761692"/>
                <a:gd name="connsiteY35" fmla="*/ 852033 h 1016771"/>
                <a:gd name="connsiteX36" fmla="*/ 139939 w 761692"/>
                <a:gd name="connsiteY36" fmla="*/ 850262 h 1016771"/>
                <a:gd name="connsiteX37" fmla="*/ 139939 w 761692"/>
                <a:gd name="connsiteY37" fmla="*/ 848490 h 1016771"/>
                <a:gd name="connsiteX38" fmla="*/ 145253 w 761692"/>
                <a:gd name="connsiteY38" fmla="*/ 843176 h 1016771"/>
                <a:gd name="connsiteX39" fmla="*/ 147024 w 761692"/>
                <a:gd name="connsiteY39" fmla="*/ 841405 h 1016771"/>
                <a:gd name="connsiteX40" fmla="*/ 148796 w 761692"/>
                <a:gd name="connsiteY40" fmla="*/ 839633 h 1016771"/>
                <a:gd name="connsiteX41" fmla="*/ 150567 w 761692"/>
                <a:gd name="connsiteY41" fmla="*/ 837862 h 1016771"/>
                <a:gd name="connsiteX42" fmla="*/ 159250 w 761692"/>
                <a:gd name="connsiteY42" fmla="*/ 829179 h 1016771"/>
                <a:gd name="connsiteX43" fmla="*/ 116476 w 761692"/>
                <a:gd name="connsiteY43" fmla="*/ 741349 h 1016771"/>
                <a:gd name="connsiteX44" fmla="*/ 117606 w 761692"/>
                <a:gd name="connsiteY44" fmla="*/ 742253 h 1016771"/>
                <a:gd name="connsiteX45" fmla="*/ 122692 w 761692"/>
                <a:gd name="connsiteY45" fmla="*/ 759206 h 1016771"/>
                <a:gd name="connsiteX46" fmla="*/ 126082 w 761692"/>
                <a:gd name="connsiteY46" fmla="*/ 771073 h 1016771"/>
                <a:gd name="connsiteX47" fmla="*/ 129473 w 761692"/>
                <a:gd name="connsiteY47" fmla="*/ 782940 h 1016771"/>
                <a:gd name="connsiteX48" fmla="*/ 132864 w 761692"/>
                <a:gd name="connsiteY48" fmla="*/ 793112 h 1016771"/>
                <a:gd name="connsiteX49" fmla="*/ 136254 w 761692"/>
                <a:gd name="connsiteY49" fmla="*/ 810066 h 1016771"/>
                <a:gd name="connsiteX50" fmla="*/ 139058 w 761692"/>
                <a:gd name="connsiteY50" fmla="*/ 818476 h 1016771"/>
                <a:gd name="connsiteX51" fmla="*/ 138167 w 761692"/>
                <a:gd name="connsiteY51" fmla="*/ 818377 h 1016771"/>
                <a:gd name="connsiteX52" fmla="*/ 134625 w 761692"/>
                <a:gd name="connsiteY52" fmla="*/ 807749 h 1016771"/>
                <a:gd name="connsiteX53" fmla="*/ 131082 w 761692"/>
                <a:gd name="connsiteY53" fmla="*/ 790035 h 1016771"/>
                <a:gd name="connsiteX54" fmla="*/ 127539 w 761692"/>
                <a:gd name="connsiteY54" fmla="*/ 779407 h 1016771"/>
                <a:gd name="connsiteX55" fmla="*/ 123996 w 761692"/>
                <a:gd name="connsiteY55" fmla="*/ 767007 h 1016771"/>
                <a:gd name="connsiteX56" fmla="*/ 120454 w 761692"/>
                <a:gd name="connsiteY56" fmla="*/ 754607 h 1016771"/>
                <a:gd name="connsiteX57" fmla="*/ 116476 w 761692"/>
                <a:gd name="connsiteY57" fmla="*/ 741349 h 1016771"/>
                <a:gd name="connsiteX58" fmla="*/ 554441 w 761692"/>
                <a:gd name="connsiteY58" fmla="*/ 0 h 1016771"/>
                <a:gd name="connsiteX59" fmla="*/ 570383 w 761692"/>
                <a:gd name="connsiteY59" fmla="*/ 3543 h 1016771"/>
                <a:gd name="connsiteX60" fmla="*/ 577469 w 761692"/>
                <a:gd name="connsiteY60" fmla="*/ 8857 h 1016771"/>
                <a:gd name="connsiteX61" fmla="*/ 582783 w 761692"/>
                <a:gd name="connsiteY61" fmla="*/ 17714 h 1016771"/>
                <a:gd name="connsiteX62" fmla="*/ 582783 w 761692"/>
                <a:gd name="connsiteY62" fmla="*/ 24799 h 1016771"/>
                <a:gd name="connsiteX63" fmla="*/ 588097 w 761692"/>
                <a:gd name="connsiteY63" fmla="*/ 33656 h 1016771"/>
                <a:gd name="connsiteX64" fmla="*/ 598725 w 761692"/>
                <a:gd name="connsiteY64" fmla="*/ 31885 h 1016771"/>
                <a:gd name="connsiteX65" fmla="*/ 612896 w 761692"/>
                <a:gd name="connsiteY65" fmla="*/ 37199 h 1016771"/>
                <a:gd name="connsiteX66" fmla="*/ 618211 w 761692"/>
                <a:gd name="connsiteY66" fmla="*/ 46056 h 1016771"/>
                <a:gd name="connsiteX67" fmla="*/ 619982 w 761692"/>
                <a:gd name="connsiteY67" fmla="*/ 54913 h 1016771"/>
                <a:gd name="connsiteX68" fmla="*/ 618211 w 761692"/>
                <a:gd name="connsiteY68" fmla="*/ 74398 h 1016771"/>
                <a:gd name="connsiteX69" fmla="*/ 616439 w 761692"/>
                <a:gd name="connsiteY69" fmla="*/ 85026 h 1016771"/>
                <a:gd name="connsiteX70" fmla="*/ 621753 w 761692"/>
                <a:gd name="connsiteY70" fmla="*/ 97426 h 1016771"/>
                <a:gd name="connsiteX71" fmla="*/ 637696 w 761692"/>
                <a:gd name="connsiteY71" fmla="*/ 113368 h 1016771"/>
                <a:gd name="connsiteX72" fmla="*/ 644781 w 761692"/>
                <a:gd name="connsiteY72" fmla="*/ 120454 h 1016771"/>
                <a:gd name="connsiteX73" fmla="*/ 650095 w 761692"/>
                <a:gd name="connsiteY73" fmla="*/ 136396 h 1016771"/>
                <a:gd name="connsiteX74" fmla="*/ 655409 w 761692"/>
                <a:gd name="connsiteY74" fmla="*/ 155881 h 1016771"/>
                <a:gd name="connsiteX75" fmla="*/ 662495 w 761692"/>
                <a:gd name="connsiteY75" fmla="*/ 171824 h 1016771"/>
                <a:gd name="connsiteX76" fmla="*/ 660724 w 761692"/>
                <a:gd name="connsiteY76" fmla="*/ 185995 h 1016771"/>
                <a:gd name="connsiteX77" fmla="*/ 635924 w 761692"/>
                <a:gd name="connsiteY77" fmla="*/ 194852 h 1016771"/>
                <a:gd name="connsiteX78" fmla="*/ 619982 w 761692"/>
                <a:gd name="connsiteY78" fmla="*/ 207251 h 1016771"/>
                <a:gd name="connsiteX79" fmla="*/ 614668 w 761692"/>
                <a:gd name="connsiteY79" fmla="*/ 223194 h 1016771"/>
                <a:gd name="connsiteX80" fmla="*/ 618211 w 761692"/>
                <a:gd name="connsiteY80" fmla="*/ 242679 h 1016771"/>
                <a:gd name="connsiteX81" fmla="*/ 612896 w 761692"/>
                <a:gd name="connsiteY81" fmla="*/ 256850 h 1016771"/>
                <a:gd name="connsiteX82" fmla="*/ 625296 w 761692"/>
                <a:gd name="connsiteY82" fmla="*/ 267478 h 1016771"/>
                <a:gd name="connsiteX83" fmla="*/ 641238 w 761692"/>
                <a:gd name="connsiteY83" fmla="*/ 269250 h 1016771"/>
                <a:gd name="connsiteX84" fmla="*/ 658952 w 761692"/>
                <a:gd name="connsiteY84" fmla="*/ 286963 h 1016771"/>
                <a:gd name="connsiteX85" fmla="*/ 653638 w 761692"/>
                <a:gd name="connsiteY85" fmla="*/ 309991 h 1016771"/>
                <a:gd name="connsiteX86" fmla="*/ 653638 w 761692"/>
                <a:gd name="connsiteY86" fmla="*/ 329476 h 1016771"/>
                <a:gd name="connsiteX87" fmla="*/ 643010 w 761692"/>
                <a:gd name="connsiteY87" fmla="*/ 338333 h 1016771"/>
                <a:gd name="connsiteX88" fmla="*/ 632382 w 761692"/>
                <a:gd name="connsiteY88" fmla="*/ 338333 h 1016771"/>
                <a:gd name="connsiteX89" fmla="*/ 618211 w 761692"/>
                <a:gd name="connsiteY89" fmla="*/ 357819 h 1016771"/>
                <a:gd name="connsiteX90" fmla="*/ 609354 w 761692"/>
                <a:gd name="connsiteY90" fmla="*/ 361361 h 1016771"/>
                <a:gd name="connsiteX91" fmla="*/ 596954 w 761692"/>
                <a:gd name="connsiteY91" fmla="*/ 363133 h 1016771"/>
                <a:gd name="connsiteX92" fmla="*/ 581012 w 761692"/>
                <a:gd name="connsiteY92" fmla="*/ 379075 h 1016771"/>
                <a:gd name="connsiteX93" fmla="*/ 589868 w 761692"/>
                <a:gd name="connsiteY93" fmla="*/ 393246 h 1016771"/>
                <a:gd name="connsiteX94" fmla="*/ 586326 w 761692"/>
                <a:gd name="connsiteY94" fmla="*/ 409189 h 1016771"/>
                <a:gd name="connsiteX95" fmla="*/ 570383 w 761692"/>
                <a:gd name="connsiteY95" fmla="*/ 398560 h 1016771"/>
                <a:gd name="connsiteX96" fmla="*/ 550898 w 761692"/>
                <a:gd name="connsiteY96" fmla="*/ 405646 h 1016771"/>
                <a:gd name="connsiteX97" fmla="*/ 531413 w 761692"/>
                <a:gd name="connsiteY97" fmla="*/ 425131 h 1016771"/>
                <a:gd name="connsiteX98" fmla="*/ 543813 w 761692"/>
                <a:gd name="connsiteY98" fmla="*/ 444616 h 1016771"/>
                <a:gd name="connsiteX99" fmla="*/ 557984 w 761692"/>
                <a:gd name="connsiteY99" fmla="*/ 462330 h 1016771"/>
                <a:gd name="connsiteX100" fmla="*/ 570383 w 761692"/>
                <a:gd name="connsiteY100" fmla="*/ 478272 h 1016771"/>
                <a:gd name="connsiteX101" fmla="*/ 579240 w 761692"/>
                <a:gd name="connsiteY101" fmla="*/ 485358 h 1016771"/>
                <a:gd name="connsiteX102" fmla="*/ 602268 w 761692"/>
                <a:gd name="connsiteY102" fmla="*/ 483586 h 1016771"/>
                <a:gd name="connsiteX103" fmla="*/ 623525 w 761692"/>
                <a:gd name="connsiteY103" fmla="*/ 474730 h 1016771"/>
                <a:gd name="connsiteX104" fmla="*/ 639467 w 761692"/>
                <a:gd name="connsiteY104" fmla="*/ 464101 h 1016771"/>
                <a:gd name="connsiteX105" fmla="*/ 662495 w 761692"/>
                <a:gd name="connsiteY105" fmla="*/ 464101 h 1016771"/>
                <a:gd name="connsiteX106" fmla="*/ 673123 w 761692"/>
                <a:gd name="connsiteY106" fmla="*/ 464101 h 1016771"/>
                <a:gd name="connsiteX107" fmla="*/ 681980 w 761692"/>
                <a:gd name="connsiteY107" fmla="*/ 467644 h 1016771"/>
                <a:gd name="connsiteX108" fmla="*/ 703237 w 761692"/>
                <a:gd name="connsiteY108" fmla="*/ 471187 h 1016771"/>
                <a:gd name="connsiteX109" fmla="*/ 708551 w 761692"/>
                <a:gd name="connsiteY109" fmla="*/ 474730 h 1016771"/>
                <a:gd name="connsiteX110" fmla="*/ 722722 w 761692"/>
                <a:gd name="connsiteY110" fmla="*/ 501300 h 1016771"/>
                <a:gd name="connsiteX111" fmla="*/ 724493 w 761692"/>
                <a:gd name="connsiteY111" fmla="*/ 522557 h 1016771"/>
                <a:gd name="connsiteX112" fmla="*/ 722722 w 761692"/>
                <a:gd name="connsiteY112" fmla="*/ 540271 h 1016771"/>
                <a:gd name="connsiteX113" fmla="*/ 735121 w 761692"/>
                <a:gd name="connsiteY113" fmla="*/ 552670 h 1016771"/>
                <a:gd name="connsiteX114" fmla="*/ 735121 w 761692"/>
                <a:gd name="connsiteY114" fmla="*/ 570384 h 1016771"/>
                <a:gd name="connsiteX115" fmla="*/ 751064 w 761692"/>
                <a:gd name="connsiteY115" fmla="*/ 581012 h 1016771"/>
                <a:gd name="connsiteX116" fmla="*/ 761692 w 761692"/>
                <a:gd name="connsiteY116" fmla="*/ 604040 h 1016771"/>
                <a:gd name="connsiteX117" fmla="*/ 747521 w 761692"/>
                <a:gd name="connsiteY117" fmla="*/ 616440 h 1016771"/>
                <a:gd name="connsiteX118" fmla="*/ 728036 w 761692"/>
                <a:gd name="connsiteY118" fmla="*/ 627068 h 1016771"/>
                <a:gd name="connsiteX119" fmla="*/ 726264 w 761692"/>
                <a:gd name="connsiteY119" fmla="*/ 650096 h 1016771"/>
                <a:gd name="connsiteX120" fmla="*/ 728036 w 761692"/>
                <a:gd name="connsiteY120" fmla="*/ 673124 h 1016771"/>
                <a:gd name="connsiteX121" fmla="*/ 742207 w 761692"/>
                <a:gd name="connsiteY121" fmla="*/ 689066 h 1016771"/>
                <a:gd name="connsiteX122" fmla="*/ 742207 w 761692"/>
                <a:gd name="connsiteY122" fmla="*/ 712094 h 1016771"/>
                <a:gd name="connsiteX123" fmla="*/ 740435 w 761692"/>
                <a:gd name="connsiteY123" fmla="*/ 735122 h 1016771"/>
                <a:gd name="connsiteX124" fmla="*/ 742207 w 761692"/>
                <a:gd name="connsiteY124" fmla="*/ 751065 h 1016771"/>
                <a:gd name="connsiteX125" fmla="*/ 747521 w 761692"/>
                <a:gd name="connsiteY125" fmla="*/ 768778 h 1016771"/>
                <a:gd name="connsiteX126" fmla="*/ 759921 w 761692"/>
                <a:gd name="connsiteY126" fmla="*/ 777635 h 1016771"/>
                <a:gd name="connsiteX127" fmla="*/ 758149 w 761692"/>
                <a:gd name="connsiteY127" fmla="*/ 802434 h 1016771"/>
                <a:gd name="connsiteX128" fmla="*/ 752835 w 761692"/>
                <a:gd name="connsiteY128" fmla="*/ 814834 h 1016771"/>
                <a:gd name="connsiteX129" fmla="*/ 743978 w 761692"/>
                <a:gd name="connsiteY129" fmla="*/ 827234 h 1016771"/>
                <a:gd name="connsiteX130" fmla="*/ 743978 w 761692"/>
                <a:gd name="connsiteY130" fmla="*/ 837862 h 1016771"/>
                <a:gd name="connsiteX131" fmla="*/ 747521 w 761692"/>
                <a:gd name="connsiteY131" fmla="*/ 853804 h 1016771"/>
                <a:gd name="connsiteX132" fmla="*/ 733350 w 761692"/>
                <a:gd name="connsiteY132" fmla="*/ 867975 h 1016771"/>
                <a:gd name="connsiteX133" fmla="*/ 724493 w 761692"/>
                <a:gd name="connsiteY133" fmla="*/ 880375 h 1016771"/>
                <a:gd name="connsiteX134" fmla="*/ 722722 w 761692"/>
                <a:gd name="connsiteY134" fmla="*/ 899860 h 1016771"/>
                <a:gd name="connsiteX135" fmla="*/ 722722 w 761692"/>
                <a:gd name="connsiteY135" fmla="*/ 919345 h 1016771"/>
                <a:gd name="connsiteX136" fmla="*/ 715636 w 761692"/>
                <a:gd name="connsiteY136" fmla="*/ 940602 h 1016771"/>
                <a:gd name="connsiteX137" fmla="*/ 708551 w 761692"/>
                <a:gd name="connsiteY137" fmla="*/ 954773 h 1016771"/>
                <a:gd name="connsiteX138" fmla="*/ 699694 w 761692"/>
                <a:gd name="connsiteY138" fmla="*/ 965401 h 1016771"/>
                <a:gd name="connsiteX139" fmla="*/ 692608 w 761692"/>
                <a:gd name="connsiteY139" fmla="*/ 984886 h 1016771"/>
                <a:gd name="connsiteX140" fmla="*/ 683751 w 761692"/>
                <a:gd name="connsiteY140" fmla="*/ 997286 h 1016771"/>
                <a:gd name="connsiteX141" fmla="*/ 673123 w 761692"/>
                <a:gd name="connsiteY141" fmla="*/ 1002600 h 1016771"/>
                <a:gd name="connsiteX142" fmla="*/ 662495 w 761692"/>
                <a:gd name="connsiteY142" fmla="*/ 1013228 h 1016771"/>
                <a:gd name="connsiteX143" fmla="*/ 644781 w 761692"/>
                <a:gd name="connsiteY143" fmla="*/ 1016771 h 1016771"/>
                <a:gd name="connsiteX144" fmla="*/ 635924 w 761692"/>
                <a:gd name="connsiteY144" fmla="*/ 1004372 h 1016771"/>
                <a:gd name="connsiteX145" fmla="*/ 623525 w 761692"/>
                <a:gd name="connsiteY145" fmla="*/ 997286 h 1016771"/>
                <a:gd name="connsiteX146" fmla="*/ 614668 w 761692"/>
                <a:gd name="connsiteY146" fmla="*/ 986658 h 1016771"/>
                <a:gd name="connsiteX147" fmla="*/ 593411 w 761692"/>
                <a:gd name="connsiteY147" fmla="*/ 970715 h 1016771"/>
                <a:gd name="connsiteX148" fmla="*/ 582783 w 761692"/>
                <a:gd name="connsiteY148" fmla="*/ 965401 h 1016771"/>
                <a:gd name="connsiteX149" fmla="*/ 531413 w 761692"/>
                <a:gd name="connsiteY149" fmla="*/ 965401 h 1016771"/>
                <a:gd name="connsiteX150" fmla="*/ 511928 w 761692"/>
                <a:gd name="connsiteY150" fmla="*/ 965401 h 1016771"/>
                <a:gd name="connsiteX151" fmla="*/ 492443 w 761692"/>
                <a:gd name="connsiteY151" fmla="*/ 963630 h 1016771"/>
                <a:gd name="connsiteX152" fmla="*/ 483586 w 761692"/>
                <a:gd name="connsiteY152" fmla="*/ 958316 h 1016771"/>
                <a:gd name="connsiteX153" fmla="*/ 469415 w 761692"/>
                <a:gd name="connsiteY153" fmla="*/ 954773 h 1016771"/>
                <a:gd name="connsiteX154" fmla="*/ 460558 w 761692"/>
                <a:gd name="connsiteY154" fmla="*/ 942373 h 1016771"/>
                <a:gd name="connsiteX155" fmla="*/ 446387 w 761692"/>
                <a:gd name="connsiteY155" fmla="*/ 935288 h 1016771"/>
                <a:gd name="connsiteX156" fmla="*/ 428673 w 761692"/>
                <a:gd name="connsiteY156" fmla="*/ 928202 h 1016771"/>
                <a:gd name="connsiteX157" fmla="*/ 418045 w 761692"/>
                <a:gd name="connsiteY157" fmla="*/ 917574 h 1016771"/>
                <a:gd name="connsiteX158" fmla="*/ 421588 w 761692"/>
                <a:gd name="connsiteY158" fmla="*/ 903403 h 1016771"/>
                <a:gd name="connsiteX159" fmla="*/ 418045 w 761692"/>
                <a:gd name="connsiteY159" fmla="*/ 898089 h 1016771"/>
                <a:gd name="connsiteX160" fmla="*/ 396788 w 761692"/>
                <a:gd name="connsiteY160" fmla="*/ 898089 h 1016771"/>
                <a:gd name="connsiteX161" fmla="*/ 382617 w 761692"/>
                <a:gd name="connsiteY161" fmla="*/ 896318 h 1016771"/>
                <a:gd name="connsiteX162" fmla="*/ 380846 w 761692"/>
                <a:gd name="connsiteY162" fmla="*/ 906946 h 1016771"/>
                <a:gd name="connsiteX163" fmla="*/ 373601 w 761692"/>
                <a:gd name="connsiteY163" fmla="*/ 894832 h 1016771"/>
                <a:gd name="connsiteX164" fmla="*/ 387164 w 761692"/>
                <a:gd name="connsiteY164" fmla="*/ 896527 h 1016771"/>
                <a:gd name="connsiteX165" fmla="*/ 383773 w 761692"/>
                <a:gd name="connsiteY165" fmla="*/ 886355 h 1016771"/>
                <a:gd name="connsiteX166" fmla="*/ 387164 w 761692"/>
                <a:gd name="connsiteY166" fmla="*/ 876183 h 1016771"/>
                <a:gd name="connsiteX167" fmla="*/ 388859 w 761692"/>
                <a:gd name="connsiteY167" fmla="*/ 867707 h 1016771"/>
                <a:gd name="connsiteX168" fmla="*/ 380382 w 761692"/>
                <a:gd name="connsiteY168" fmla="*/ 859230 h 1016771"/>
                <a:gd name="connsiteX169" fmla="*/ 373601 w 761692"/>
                <a:gd name="connsiteY169" fmla="*/ 849058 h 1016771"/>
                <a:gd name="connsiteX170" fmla="*/ 380382 w 761692"/>
                <a:gd name="connsiteY170" fmla="*/ 838886 h 1016771"/>
                <a:gd name="connsiteX171" fmla="*/ 383773 w 761692"/>
                <a:gd name="connsiteY171" fmla="*/ 833800 h 1016771"/>
                <a:gd name="connsiteX172" fmla="*/ 388859 w 761692"/>
                <a:gd name="connsiteY172" fmla="*/ 825324 h 1016771"/>
                <a:gd name="connsiteX173" fmla="*/ 387164 w 761692"/>
                <a:gd name="connsiteY173" fmla="*/ 810066 h 1016771"/>
                <a:gd name="connsiteX174" fmla="*/ 387164 w 761692"/>
                <a:gd name="connsiteY174" fmla="*/ 796503 h 1016771"/>
                <a:gd name="connsiteX175" fmla="*/ 378687 w 761692"/>
                <a:gd name="connsiteY175" fmla="*/ 789722 h 1016771"/>
                <a:gd name="connsiteX176" fmla="*/ 366820 w 761692"/>
                <a:gd name="connsiteY176" fmla="*/ 782940 h 1016771"/>
                <a:gd name="connsiteX177" fmla="*/ 356648 w 761692"/>
                <a:gd name="connsiteY177" fmla="*/ 781245 h 1016771"/>
                <a:gd name="connsiteX178" fmla="*/ 349866 w 761692"/>
                <a:gd name="connsiteY178" fmla="*/ 771073 h 1016771"/>
                <a:gd name="connsiteX179" fmla="*/ 349866 w 761692"/>
                <a:gd name="connsiteY179" fmla="*/ 752425 h 1016771"/>
                <a:gd name="connsiteX180" fmla="*/ 353257 w 761692"/>
                <a:gd name="connsiteY180" fmla="*/ 743948 h 1016771"/>
                <a:gd name="connsiteX181" fmla="*/ 354952 w 761692"/>
                <a:gd name="connsiteY181" fmla="*/ 730385 h 1016771"/>
                <a:gd name="connsiteX182" fmla="*/ 353257 w 761692"/>
                <a:gd name="connsiteY182" fmla="*/ 713432 h 1016771"/>
                <a:gd name="connsiteX183" fmla="*/ 346476 w 761692"/>
                <a:gd name="connsiteY183" fmla="*/ 701565 h 1016771"/>
                <a:gd name="connsiteX184" fmla="*/ 332913 w 761692"/>
                <a:gd name="connsiteY184" fmla="*/ 689697 h 1016771"/>
                <a:gd name="connsiteX185" fmla="*/ 324436 w 761692"/>
                <a:gd name="connsiteY185" fmla="*/ 681221 h 1016771"/>
                <a:gd name="connsiteX186" fmla="*/ 314264 w 761692"/>
                <a:gd name="connsiteY186" fmla="*/ 676135 h 1016771"/>
                <a:gd name="connsiteX187" fmla="*/ 293920 w 761692"/>
                <a:gd name="connsiteY187" fmla="*/ 669354 h 1016771"/>
                <a:gd name="connsiteX188" fmla="*/ 282053 w 761692"/>
                <a:gd name="connsiteY188" fmla="*/ 667658 h 1016771"/>
                <a:gd name="connsiteX189" fmla="*/ 266795 w 761692"/>
                <a:gd name="connsiteY189" fmla="*/ 672744 h 1016771"/>
                <a:gd name="connsiteX190" fmla="*/ 265100 w 761692"/>
                <a:gd name="connsiteY190" fmla="*/ 672744 h 1016771"/>
                <a:gd name="connsiteX191" fmla="*/ 263404 w 761692"/>
                <a:gd name="connsiteY191" fmla="*/ 671049 h 1016771"/>
                <a:gd name="connsiteX192" fmla="*/ 260014 w 761692"/>
                <a:gd name="connsiteY192" fmla="*/ 671049 h 1016771"/>
                <a:gd name="connsiteX193" fmla="*/ 258318 w 761692"/>
                <a:gd name="connsiteY193" fmla="*/ 671049 h 1016771"/>
                <a:gd name="connsiteX194" fmla="*/ 253232 w 761692"/>
                <a:gd name="connsiteY194" fmla="*/ 671049 h 1016771"/>
                <a:gd name="connsiteX195" fmla="*/ 248146 w 761692"/>
                <a:gd name="connsiteY195" fmla="*/ 672744 h 1016771"/>
                <a:gd name="connsiteX196" fmla="*/ 248146 w 761692"/>
                <a:gd name="connsiteY196" fmla="*/ 674440 h 1016771"/>
                <a:gd name="connsiteX197" fmla="*/ 246451 w 761692"/>
                <a:gd name="connsiteY197" fmla="*/ 674440 h 1016771"/>
                <a:gd name="connsiteX198" fmla="*/ 236279 w 761692"/>
                <a:gd name="connsiteY198" fmla="*/ 679526 h 1016771"/>
                <a:gd name="connsiteX199" fmla="*/ 226107 w 761692"/>
                <a:gd name="connsiteY199" fmla="*/ 684612 h 1016771"/>
                <a:gd name="connsiteX200" fmla="*/ 217630 w 761692"/>
                <a:gd name="connsiteY200" fmla="*/ 684612 h 1016771"/>
                <a:gd name="connsiteX201" fmla="*/ 207458 w 761692"/>
                <a:gd name="connsiteY201" fmla="*/ 693088 h 1016771"/>
                <a:gd name="connsiteX202" fmla="*/ 198982 w 761692"/>
                <a:gd name="connsiteY202" fmla="*/ 694783 h 1016771"/>
                <a:gd name="connsiteX203" fmla="*/ 192200 w 761692"/>
                <a:gd name="connsiteY203" fmla="*/ 699869 h 1016771"/>
                <a:gd name="connsiteX204" fmla="*/ 178638 w 761692"/>
                <a:gd name="connsiteY204" fmla="*/ 706651 h 1016771"/>
                <a:gd name="connsiteX205" fmla="*/ 163380 w 761692"/>
                <a:gd name="connsiteY205" fmla="*/ 710041 h 1016771"/>
                <a:gd name="connsiteX206" fmla="*/ 141340 w 761692"/>
                <a:gd name="connsiteY206" fmla="*/ 710041 h 1016771"/>
                <a:gd name="connsiteX207" fmla="*/ 134559 w 761692"/>
                <a:gd name="connsiteY207" fmla="*/ 716823 h 1016771"/>
                <a:gd name="connsiteX208" fmla="*/ 127778 w 761692"/>
                <a:gd name="connsiteY208" fmla="*/ 718518 h 1016771"/>
                <a:gd name="connsiteX209" fmla="*/ 120996 w 761692"/>
                <a:gd name="connsiteY209" fmla="*/ 725299 h 1016771"/>
                <a:gd name="connsiteX210" fmla="*/ 111172 w 761692"/>
                <a:gd name="connsiteY210" fmla="*/ 733720 h 1016771"/>
                <a:gd name="connsiteX211" fmla="*/ 106283 w 761692"/>
                <a:gd name="connsiteY211" fmla="*/ 729808 h 1016771"/>
                <a:gd name="connsiteX212" fmla="*/ 92112 w 761692"/>
                <a:gd name="connsiteY212" fmla="*/ 724494 h 1016771"/>
                <a:gd name="connsiteX213" fmla="*/ 77941 w 761692"/>
                <a:gd name="connsiteY213" fmla="*/ 726265 h 1016771"/>
                <a:gd name="connsiteX214" fmla="*/ 70855 w 761692"/>
                <a:gd name="connsiteY214" fmla="*/ 719180 h 1016771"/>
                <a:gd name="connsiteX215" fmla="*/ 70855 w 761692"/>
                <a:gd name="connsiteY215" fmla="*/ 699695 h 1016771"/>
                <a:gd name="connsiteX216" fmla="*/ 81483 w 761692"/>
                <a:gd name="connsiteY216" fmla="*/ 685524 h 1016771"/>
                <a:gd name="connsiteX217" fmla="*/ 85026 w 761692"/>
                <a:gd name="connsiteY217" fmla="*/ 673124 h 1016771"/>
                <a:gd name="connsiteX218" fmla="*/ 86797 w 761692"/>
                <a:gd name="connsiteY218" fmla="*/ 660724 h 1016771"/>
                <a:gd name="connsiteX219" fmla="*/ 97426 w 761692"/>
                <a:gd name="connsiteY219" fmla="*/ 650096 h 1016771"/>
                <a:gd name="connsiteX220" fmla="*/ 102740 w 761692"/>
                <a:gd name="connsiteY220" fmla="*/ 635925 h 1016771"/>
                <a:gd name="connsiteX221" fmla="*/ 113368 w 761692"/>
                <a:gd name="connsiteY221" fmla="*/ 625297 h 1016771"/>
                <a:gd name="connsiteX222" fmla="*/ 115139 w 761692"/>
                <a:gd name="connsiteY222" fmla="*/ 612897 h 1016771"/>
                <a:gd name="connsiteX223" fmla="*/ 127539 w 761692"/>
                <a:gd name="connsiteY223" fmla="*/ 609354 h 1016771"/>
                <a:gd name="connsiteX224" fmla="*/ 136396 w 761692"/>
                <a:gd name="connsiteY224" fmla="*/ 604040 h 1016771"/>
                <a:gd name="connsiteX225" fmla="*/ 132853 w 761692"/>
                <a:gd name="connsiteY225" fmla="*/ 593412 h 1016771"/>
                <a:gd name="connsiteX226" fmla="*/ 134625 w 761692"/>
                <a:gd name="connsiteY226" fmla="*/ 584555 h 1016771"/>
                <a:gd name="connsiteX227" fmla="*/ 131082 w 761692"/>
                <a:gd name="connsiteY227" fmla="*/ 575698 h 1016771"/>
                <a:gd name="connsiteX228" fmla="*/ 120454 w 761692"/>
                <a:gd name="connsiteY228" fmla="*/ 568613 h 1016771"/>
                <a:gd name="connsiteX229" fmla="*/ 125768 w 761692"/>
                <a:gd name="connsiteY229" fmla="*/ 552670 h 1016771"/>
                <a:gd name="connsiteX230" fmla="*/ 118682 w 761692"/>
                <a:gd name="connsiteY230" fmla="*/ 543813 h 1016771"/>
                <a:gd name="connsiteX231" fmla="*/ 90340 w 761692"/>
                <a:gd name="connsiteY231" fmla="*/ 543813 h 1016771"/>
                <a:gd name="connsiteX232" fmla="*/ 86797 w 761692"/>
                <a:gd name="connsiteY232" fmla="*/ 542042 h 1016771"/>
                <a:gd name="connsiteX233" fmla="*/ 83255 w 761692"/>
                <a:gd name="connsiteY233" fmla="*/ 542042 h 1016771"/>
                <a:gd name="connsiteX234" fmla="*/ 81483 w 761692"/>
                <a:gd name="connsiteY234" fmla="*/ 540271 h 1016771"/>
                <a:gd name="connsiteX235" fmla="*/ 81483 w 761692"/>
                <a:gd name="connsiteY235" fmla="*/ 536728 h 1016771"/>
                <a:gd name="connsiteX236" fmla="*/ 79712 w 761692"/>
                <a:gd name="connsiteY236" fmla="*/ 531414 h 1016771"/>
                <a:gd name="connsiteX237" fmla="*/ 77941 w 761692"/>
                <a:gd name="connsiteY237" fmla="*/ 529642 h 1016771"/>
                <a:gd name="connsiteX238" fmla="*/ 70855 w 761692"/>
                <a:gd name="connsiteY238" fmla="*/ 527871 h 1016771"/>
                <a:gd name="connsiteX239" fmla="*/ 60227 w 761692"/>
                <a:gd name="connsiteY239" fmla="*/ 536728 h 1016771"/>
                <a:gd name="connsiteX240" fmla="*/ 47827 w 761692"/>
                <a:gd name="connsiteY240" fmla="*/ 526100 h 1016771"/>
                <a:gd name="connsiteX241" fmla="*/ 42513 w 761692"/>
                <a:gd name="connsiteY241" fmla="*/ 515471 h 1016771"/>
                <a:gd name="connsiteX242" fmla="*/ 33656 w 761692"/>
                <a:gd name="connsiteY242" fmla="*/ 506614 h 1016771"/>
                <a:gd name="connsiteX243" fmla="*/ 31885 w 761692"/>
                <a:gd name="connsiteY243" fmla="*/ 490672 h 1016771"/>
                <a:gd name="connsiteX244" fmla="*/ 26571 w 761692"/>
                <a:gd name="connsiteY244" fmla="*/ 476501 h 1016771"/>
                <a:gd name="connsiteX245" fmla="*/ 24799 w 761692"/>
                <a:gd name="connsiteY245" fmla="*/ 471187 h 1016771"/>
                <a:gd name="connsiteX246" fmla="*/ 12400 w 761692"/>
                <a:gd name="connsiteY246" fmla="*/ 472958 h 1016771"/>
                <a:gd name="connsiteX247" fmla="*/ 7086 w 761692"/>
                <a:gd name="connsiteY247" fmla="*/ 464101 h 1016771"/>
                <a:gd name="connsiteX248" fmla="*/ 8857 w 761692"/>
                <a:gd name="connsiteY248" fmla="*/ 446388 h 1016771"/>
                <a:gd name="connsiteX249" fmla="*/ 3543 w 761692"/>
                <a:gd name="connsiteY249" fmla="*/ 435759 h 1016771"/>
                <a:gd name="connsiteX250" fmla="*/ 5314 w 761692"/>
                <a:gd name="connsiteY250" fmla="*/ 412731 h 1016771"/>
                <a:gd name="connsiteX251" fmla="*/ 0 w 761692"/>
                <a:gd name="connsiteY251" fmla="*/ 396789 h 1016771"/>
                <a:gd name="connsiteX252" fmla="*/ 3543 w 761692"/>
                <a:gd name="connsiteY252" fmla="*/ 384389 h 1016771"/>
                <a:gd name="connsiteX253" fmla="*/ 14171 w 761692"/>
                <a:gd name="connsiteY253" fmla="*/ 380846 h 1016771"/>
                <a:gd name="connsiteX254" fmla="*/ 24799 w 761692"/>
                <a:gd name="connsiteY254" fmla="*/ 364904 h 1016771"/>
                <a:gd name="connsiteX255" fmla="*/ 30113 w 761692"/>
                <a:gd name="connsiteY255" fmla="*/ 350733 h 1016771"/>
                <a:gd name="connsiteX256" fmla="*/ 35428 w 761692"/>
                <a:gd name="connsiteY256" fmla="*/ 341876 h 1016771"/>
                <a:gd name="connsiteX257" fmla="*/ 42513 w 761692"/>
                <a:gd name="connsiteY257" fmla="*/ 327705 h 1016771"/>
                <a:gd name="connsiteX258" fmla="*/ 42513 w 761692"/>
                <a:gd name="connsiteY258" fmla="*/ 315305 h 1016771"/>
                <a:gd name="connsiteX259" fmla="*/ 56684 w 761692"/>
                <a:gd name="connsiteY259" fmla="*/ 309991 h 1016771"/>
                <a:gd name="connsiteX260" fmla="*/ 60227 w 761692"/>
                <a:gd name="connsiteY260" fmla="*/ 309991 h 1016771"/>
                <a:gd name="connsiteX261" fmla="*/ 61998 w 761692"/>
                <a:gd name="connsiteY261" fmla="*/ 311763 h 1016771"/>
                <a:gd name="connsiteX262" fmla="*/ 67312 w 761692"/>
                <a:gd name="connsiteY262" fmla="*/ 311763 h 1016771"/>
                <a:gd name="connsiteX263" fmla="*/ 67312 w 761692"/>
                <a:gd name="connsiteY263" fmla="*/ 309991 h 1016771"/>
                <a:gd name="connsiteX264" fmla="*/ 67312 w 761692"/>
                <a:gd name="connsiteY264" fmla="*/ 308220 h 1016771"/>
                <a:gd name="connsiteX265" fmla="*/ 69084 w 761692"/>
                <a:gd name="connsiteY265" fmla="*/ 302906 h 1016771"/>
                <a:gd name="connsiteX266" fmla="*/ 70855 w 761692"/>
                <a:gd name="connsiteY266" fmla="*/ 301134 h 1016771"/>
                <a:gd name="connsiteX267" fmla="*/ 70855 w 761692"/>
                <a:gd name="connsiteY267" fmla="*/ 299363 h 1016771"/>
                <a:gd name="connsiteX268" fmla="*/ 77941 w 761692"/>
                <a:gd name="connsiteY268" fmla="*/ 295820 h 1016771"/>
                <a:gd name="connsiteX269" fmla="*/ 85026 w 761692"/>
                <a:gd name="connsiteY269" fmla="*/ 295820 h 1016771"/>
                <a:gd name="connsiteX270" fmla="*/ 93883 w 761692"/>
                <a:gd name="connsiteY270" fmla="*/ 297592 h 1016771"/>
                <a:gd name="connsiteX271" fmla="*/ 100968 w 761692"/>
                <a:gd name="connsiteY271" fmla="*/ 288735 h 1016771"/>
                <a:gd name="connsiteX272" fmla="*/ 97426 w 761692"/>
                <a:gd name="connsiteY272" fmla="*/ 279878 h 1016771"/>
                <a:gd name="connsiteX273" fmla="*/ 85026 w 761692"/>
                <a:gd name="connsiteY273" fmla="*/ 276335 h 1016771"/>
                <a:gd name="connsiteX274" fmla="*/ 76169 w 761692"/>
                <a:gd name="connsiteY274" fmla="*/ 271021 h 1016771"/>
                <a:gd name="connsiteX275" fmla="*/ 76169 w 761692"/>
                <a:gd name="connsiteY275" fmla="*/ 262164 h 1016771"/>
                <a:gd name="connsiteX276" fmla="*/ 81483 w 761692"/>
                <a:gd name="connsiteY276" fmla="*/ 251536 h 1016771"/>
                <a:gd name="connsiteX277" fmla="*/ 86797 w 761692"/>
                <a:gd name="connsiteY277" fmla="*/ 255079 h 1016771"/>
                <a:gd name="connsiteX278" fmla="*/ 104511 w 761692"/>
                <a:gd name="connsiteY278" fmla="*/ 262164 h 1016771"/>
                <a:gd name="connsiteX279" fmla="*/ 116911 w 761692"/>
                <a:gd name="connsiteY279" fmla="*/ 265707 h 1016771"/>
                <a:gd name="connsiteX280" fmla="*/ 132853 w 761692"/>
                <a:gd name="connsiteY280" fmla="*/ 269250 h 1016771"/>
                <a:gd name="connsiteX281" fmla="*/ 138167 w 761692"/>
                <a:gd name="connsiteY281" fmla="*/ 265707 h 1016771"/>
                <a:gd name="connsiteX282" fmla="*/ 150567 w 761692"/>
                <a:gd name="connsiteY282" fmla="*/ 255079 h 1016771"/>
                <a:gd name="connsiteX283" fmla="*/ 166509 w 761692"/>
                <a:gd name="connsiteY283" fmla="*/ 255079 h 1016771"/>
                <a:gd name="connsiteX284" fmla="*/ 166509 w 761692"/>
                <a:gd name="connsiteY284" fmla="*/ 265707 h 1016771"/>
                <a:gd name="connsiteX285" fmla="*/ 177138 w 761692"/>
                <a:gd name="connsiteY285" fmla="*/ 272792 h 1016771"/>
                <a:gd name="connsiteX286" fmla="*/ 194851 w 761692"/>
                <a:gd name="connsiteY286" fmla="*/ 276335 h 1016771"/>
                <a:gd name="connsiteX287" fmla="*/ 209022 w 761692"/>
                <a:gd name="connsiteY287" fmla="*/ 279878 h 1016771"/>
                <a:gd name="connsiteX288" fmla="*/ 221422 w 761692"/>
                <a:gd name="connsiteY288" fmla="*/ 276335 h 1016771"/>
                <a:gd name="connsiteX289" fmla="*/ 226736 w 761692"/>
                <a:gd name="connsiteY289" fmla="*/ 269250 h 1016771"/>
                <a:gd name="connsiteX290" fmla="*/ 226736 w 761692"/>
                <a:gd name="connsiteY290" fmla="*/ 251536 h 1016771"/>
                <a:gd name="connsiteX291" fmla="*/ 224965 w 761692"/>
                <a:gd name="connsiteY291" fmla="*/ 239136 h 1016771"/>
                <a:gd name="connsiteX292" fmla="*/ 214337 w 761692"/>
                <a:gd name="connsiteY292" fmla="*/ 230279 h 1016771"/>
                <a:gd name="connsiteX293" fmla="*/ 210794 w 761692"/>
                <a:gd name="connsiteY293" fmla="*/ 217880 h 1016771"/>
                <a:gd name="connsiteX294" fmla="*/ 221422 w 761692"/>
                <a:gd name="connsiteY294" fmla="*/ 207251 h 1016771"/>
                <a:gd name="connsiteX295" fmla="*/ 235593 w 761692"/>
                <a:gd name="connsiteY295" fmla="*/ 214337 h 1016771"/>
                <a:gd name="connsiteX296" fmla="*/ 246221 w 761692"/>
                <a:gd name="connsiteY296" fmla="*/ 219651 h 1016771"/>
                <a:gd name="connsiteX297" fmla="*/ 253307 w 761692"/>
                <a:gd name="connsiteY297" fmla="*/ 221422 h 1016771"/>
                <a:gd name="connsiteX298" fmla="*/ 262164 w 761692"/>
                <a:gd name="connsiteY298" fmla="*/ 210794 h 1016771"/>
                <a:gd name="connsiteX299" fmla="*/ 263935 w 761692"/>
                <a:gd name="connsiteY299" fmla="*/ 201937 h 1016771"/>
                <a:gd name="connsiteX300" fmla="*/ 274563 w 761692"/>
                <a:gd name="connsiteY300" fmla="*/ 189538 h 1016771"/>
                <a:gd name="connsiteX301" fmla="*/ 283420 w 761692"/>
                <a:gd name="connsiteY301" fmla="*/ 178909 h 1016771"/>
                <a:gd name="connsiteX302" fmla="*/ 286963 w 761692"/>
                <a:gd name="connsiteY302" fmla="*/ 173595 h 1016771"/>
                <a:gd name="connsiteX303" fmla="*/ 311762 w 761692"/>
                <a:gd name="connsiteY303" fmla="*/ 168281 h 1016771"/>
                <a:gd name="connsiteX304" fmla="*/ 325933 w 761692"/>
                <a:gd name="connsiteY304" fmla="*/ 164738 h 1016771"/>
                <a:gd name="connsiteX305" fmla="*/ 336562 w 761692"/>
                <a:gd name="connsiteY305" fmla="*/ 159424 h 1016771"/>
                <a:gd name="connsiteX306" fmla="*/ 348961 w 761692"/>
                <a:gd name="connsiteY306" fmla="*/ 145253 h 1016771"/>
                <a:gd name="connsiteX307" fmla="*/ 359589 w 761692"/>
                <a:gd name="connsiteY307" fmla="*/ 143482 h 1016771"/>
                <a:gd name="connsiteX308" fmla="*/ 371989 w 761692"/>
                <a:gd name="connsiteY308" fmla="*/ 143482 h 1016771"/>
                <a:gd name="connsiteX309" fmla="*/ 391474 w 761692"/>
                <a:gd name="connsiteY309" fmla="*/ 143482 h 1016771"/>
                <a:gd name="connsiteX310" fmla="*/ 396788 w 761692"/>
                <a:gd name="connsiteY310" fmla="*/ 141710 h 1016771"/>
                <a:gd name="connsiteX311" fmla="*/ 403874 w 761692"/>
                <a:gd name="connsiteY311" fmla="*/ 134625 h 1016771"/>
                <a:gd name="connsiteX312" fmla="*/ 409188 w 761692"/>
                <a:gd name="connsiteY312" fmla="*/ 129311 h 1016771"/>
                <a:gd name="connsiteX313" fmla="*/ 409188 w 761692"/>
                <a:gd name="connsiteY313" fmla="*/ 123997 h 1016771"/>
                <a:gd name="connsiteX314" fmla="*/ 414502 w 761692"/>
                <a:gd name="connsiteY314" fmla="*/ 115140 h 1016771"/>
                <a:gd name="connsiteX315" fmla="*/ 428673 w 761692"/>
                <a:gd name="connsiteY315" fmla="*/ 115140 h 1016771"/>
                <a:gd name="connsiteX316" fmla="*/ 432216 w 761692"/>
                <a:gd name="connsiteY316" fmla="*/ 109826 h 1016771"/>
                <a:gd name="connsiteX317" fmla="*/ 437530 w 761692"/>
                <a:gd name="connsiteY317" fmla="*/ 100969 h 1016771"/>
                <a:gd name="connsiteX318" fmla="*/ 448158 w 761692"/>
                <a:gd name="connsiteY318" fmla="*/ 99197 h 1016771"/>
                <a:gd name="connsiteX319" fmla="*/ 460558 w 761692"/>
                <a:gd name="connsiteY319" fmla="*/ 97426 h 1016771"/>
                <a:gd name="connsiteX320" fmla="*/ 472958 w 761692"/>
                <a:gd name="connsiteY320" fmla="*/ 93883 h 1016771"/>
                <a:gd name="connsiteX321" fmla="*/ 492443 w 761692"/>
                <a:gd name="connsiteY321" fmla="*/ 93883 h 1016771"/>
                <a:gd name="connsiteX322" fmla="*/ 501300 w 761692"/>
                <a:gd name="connsiteY322" fmla="*/ 83255 h 1016771"/>
                <a:gd name="connsiteX323" fmla="*/ 517242 w 761692"/>
                <a:gd name="connsiteY323" fmla="*/ 81484 h 1016771"/>
                <a:gd name="connsiteX324" fmla="*/ 522556 w 761692"/>
                <a:gd name="connsiteY324" fmla="*/ 81484 h 1016771"/>
                <a:gd name="connsiteX325" fmla="*/ 522556 w 761692"/>
                <a:gd name="connsiteY325" fmla="*/ 60227 h 1016771"/>
                <a:gd name="connsiteX326" fmla="*/ 526099 w 761692"/>
                <a:gd name="connsiteY326" fmla="*/ 54913 h 1016771"/>
                <a:gd name="connsiteX327" fmla="*/ 529642 w 761692"/>
                <a:gd name="connsiteY327" fmla="*/ 46056 h 1016771"/>
                <a:gd name="connsiteX328" fmla="*/ 538499 w 761692"/>
                <a:gd name="connsiteY328" fmla="*/ 40742 h 1016771"/>
                <a:gd name="connsiteX329" fmla="*/ 540270 w 761692"/>
                <a:gd name="connsiteY329" fmla="*/ 30114 h 1016771"/>
                <a:gd name="connsiteX330" fmla="*/ 536727 w 761692"/>
                <a:gd name="connsiteY330" fmla="*/ 19485 h 1016771"/>
                <a:gd name="connsiteX331" fmla="*/ 543813 w 761692"/>
                <a:gd name="connsiteY331" fmla="*/ 5314 h 1016771"/>
                <a:gd name="connsiteX332" fmla="*/ 554441 w 761692"/>
                <a:gd name="connsiteY332" fmla="*/ 0 h 1016771"/>
                <a:gd name="connsiteX0" fmla="*/ 222919 w 761692"/>
                <a:gd name="connsiteY0" fmla="*/ 879608 h 1016771"/>
                <a:gd name="connsiteX1" fmla="*/ 243060 w 761692"/>
                <a:gd name="connsiteY1" fmla="*/ 882965 h 1016771"/>
                <a:gd name="connsiteX2" fmla="*/ 243990 w 761692"/>
                <a:gd name="connsiteY2" fmla="*/ 883546 h 1016771"/>
                <a:gd name="connsiteX3" fmla="*/ 224965 w 761692"/>
                <a:gd name="connsiteY3" fmla="*/ 880375 h 1016771"/>
                <a:gd name="connsiteX4" fmla="*/ 222919 w 761692"/>
                <a:gd name="connsiteY4" fmla="*/ 879608 h 1016771"/>
                <a:gd name="connsiteX5" fmla="*/ 159250 w 761692"/>
                <a:gd name="connsiteY5" fmla="*/ 829179 h 1016771"/>
                <a:gd name="connsiteX6" fmla="*/ 159989 w 761692"/>
                <a:gd name="connsiteY6" fmla="*/ 830410 h 1016771"/>
                <a:gd name="connsiteX7" fmla="*/ 151512 w 761692"/>
                <a:gd name="connsiteY7" fmla="*/ 838886 h 1016771"/>
                <a:gd name="connsiteX8" fmla="*/ 149817 w 761692"/>
                <a:gd name="connsiteY8" fmla="*/ 840582 h 1016771"/>
                <a:gd name="connsiteX9" fmla="*/ 148122 w 761692"/>
                <a:gd name="connsiteY9" fmla="*/ 842277 h 1016771"/>
                <a:gd name="connsiteX10" fmla="*/ 146426 w 761692"/>
                <a:gd name="connsiteY10" fmla="*/ 843972 h 1016771"/>
                <a:gd name="connsiteX11" fmla="*/ 141340 w 761692"/>
                <a:gd name="connsiteY11" fmla="*/ 849058 h 1016771"/>
                <a:gd name="connsiteX12" fmla="*/ 141340 w 761692"/>
                <a:gd name="connsiteY12" fmla="*/ 850754 h 1016771"/>
                <a:gd name="connsiteX13" fmla="*/ 139645 w 761692"/>
                <a:gd name="connsiteY13" fmla="*/ 852449 h 1016771"/>
                <a:gd name="connsiteX14" fmla="*/ 139645 w 761692"/>
                <a:gd name="connsiteY14" fmla="*/ 860925 h 1016771"/>
                <a:gd name="connsiteX15" fmla="*/ 148122 w 761692"/>
                <a:gd name="connsiteY15" fmla="*/ 867707 h 1016771"/>
                <a:gd name="connsiteX16" fmla="*/ 158294 w 761692"/>
                <a:gd name="connsiteY16" fmla="*/ 879574 h 1016771"/>
                <a:gd name="connsiteX17" fmla="*/ 175247 w 761692"/>
                <a:gd name="connsiteY17" fmla="*/ 889746 h 1016771"/>
                <a:gd name="connsiteX18" fmla="*/ 188810 w 761692"/>
                <a:gd name="connsiteY18" fmla="*/ 893137 h 1016771"/>
                <a:gd name="connsiteX19" fmla="*/ 195591 w 761692"/>
                <a:gd name="connsiteY19" fmla="*/ 893137 h 1016771"/>
                <a:gd name="connsiteX20" fmla="*/ 202372 w 761692"/>
                <a:gd name="connsiteY20" fmla="*/ 886355 h 1016771"/>
                <a:gd name="connsiteX21" fmla="*/ 200677 w 761692"/>
                <a:gd name="connsiteY21" fmla="*/ 877879 h 1016771"/>
                <a:gd name="connsiteX22" fmla="*/ 209154 w 761692"/>
                <a:gd name="connsiteY22" fmla="*/ 874488 h 1016771"/>
                <a:gd name="connsiteX23" fmla="*/ 210740 w 761692"/>
                <a:gd name="connsiteY23" fmla="*/ 875083 h 1016771"/>
                <a:gd name="connsiteX24" fmla="*/ 201937 w 761692"/>
                <a:gd name="connsiteY24" fmla="*/ 878604 h 1016771"/>
                <a:gd name="connsiteX25" fmla="*/ 203708 w 761692"/>
                <a:gd name="connsiteY25" fmla="*/ 887461 h 1016771"/>
                <a:gd name="connsiteX26" fmla="*/ 196623 w 761692"/>
                <a:gd name="connsiteY26" fmla="*/ 894546 h 1016771"/>
                <a:gd name="connsiteX27" fmla="*/ 189537 w 761692"/>
                <a:gd name="connsiteY27" fmla="*/ 894546 h 1016771"/>
                <a:gd name="connsiteX28" fmla="*/ 175366 w 761692"/>
                <a:gd name="connsiteY28" fmla="*/ 891003 h 1016771"/>
                <a:gd name="connsiteX29" fmla="*/ 157653 w 761692"/>
                <a:gd name="connsiteY29" fmla="*/ 880375 h 1016771"/>
                <a:gd name="connsiteX30" fmla="*/ 147024 w 761692"/>
                <a:gd name="connsiteY30" fmla="*/ 867975 h 1016771"/>
                <a:gd name="connsiteX31" fmla="*/ 138167 w 761692"/>
                <a:gd name="connsiteY31" fmla="*/ 860890 h 1016771"/>
                <a:gd name="connsiteX32" fmla="*/ 138167 w 761692"/>
                <a:gd name="connsiteY32" fmla="*/ 852033 h 1016771"/>
                <a:gd name="connsiteX33" fmla="*/ 139939 w 761692"/>
                <a:gd name="connsiteY33" fmla="*/ 850262 h 1016771"/>
                <a:gd name="connsiteX34" fmla="*/ 139939 w 761692"/>
                <a:gd name="connsiteY34" fmla="*/ 848490 h 1016771"/>
                <a:gd name="connsiteX35" fmla="*/ 145253 w 761692"/>
                <a:gd name="connsiteY35" fmla="*/ 843176 h 1016771"/>
                <a:gd name="connsiteX36" fmla="*/ 147024 w 761692"/>
                <a:gd name="connsiteY36" fmla="*/ 841405 h 1016771"/>
                <a:gd name="connsiteX37" fmla="*/ 148796 w 761692"/>
                <a:gd name="connsiteY37" fmla="*/ 839633 h 1016771"/>
                <a:gd name="connsiteX38" fmla="*/ 150567 w 761692"/>
                <a:gd name="connsiteY38" fmla="*/ 837862 h 1016771"/>
                <a:gd name="connsiteX39" fmla="*/ 159250 w 761692"/>
                <a:gd name="connsiteY39" fmla="*/ 829179 h 1016771"/>
                <a:gd name="connsiteX40" fmla="*/ 116476 w 761692"/>
                <a:gd name="connsiteY40" fmla="*/ 741349 h 1016771"/>
                <a:gd name="connsiteX41" fmla="*/ 117606 w 761692"/>
                <a:gd name="connsiteY41" fmla="*/ 742253 h 1016771"/>
                <a:gd name="connsiteX42" fmla="*/ 122692 w 761692"/>
                <a:gd name="connsiteY42" fmla="*/ 759206 h 1016771"/>
                <a:gd name="connsiteX43" fmla="*/ 126082 w 761692"/>
                <a:gd name="connsiteY43" fmla="*/ 771073 h 1016771"/>
                <a:gd name="connsiteX44" fmla="*/ 129473 w 761692"/>
                <a:gd name="connsiteY44" fmla="*/ 782940 h 1016771"/>
                <a:gd name="connsiteX45" fmla="*/ 132864 w 761692"/>
                <a:gd name="connsiteY45" fmla="*/ 793112 h 1016771"/>
                <a:gd name="connsiteX46" fmla="*/ 136254 w 761692"/>
                <a:gd name="connsiteY46" fmla="*/ 810066 h 1016771"/>
                <a:gd name="connsiteX47" fmla="*/ 139058 w 761692"/>
                <a:gd name="connsiteY47" fmla="*/ 818476 h 1016771"/>
                <a:gd name="connsiteX48" fmla="*/ 138167 w 761692"/>
                <a:gd name="connsiteY48" fmla="*/ 818377 h 1016771"/>
                <a:gd name="connsiteX49" fmla="*/ 134625 w 761692"/>
                <a:gd name="connsiteY49" fmla="*/ 807749 h 1016771"/>
                <a:gd name="connsiteX50" fmla="*/ 131082 w 761692"/>
                <a:gd name="connsiteY50" fmla="*/ 790035 h 1016771"/>
                <a:gd name="connsiteX51" fmla="*/ 127539 w 761692"/>
                <a:gd name="connsiteY51" fmla="*/ 779407 h 1016771"/>
                <a:gd name="connsiteX52" fmla="*/ 123996 w 761692"/>
                <a:gd name="connsiteY52" fmla="*/ 767007 h 1016771"/>
                <a:gd name="connsiteX53" fmla="*/ 120454 w 761692"/>
                <a:gd name="connsiteY53" fmla="*/ 754607 h 1016771"/>
                <a:gd name="connsiteX54" fmla="*/ 116476 w 761692"/>
                <a:gd name="connsiteY54" fmla="*/ 741349 h 1016771"/>
                <a:gd name="connsiteX55" fmla="*/ 554441 w 761692"/>
                <a:gd name="connsiteY55" fmla="*/ 0 h 1016771"/>
                <a:gd name="connsiteX56" fmla="*/ 570383 w 761692"/>
                <a:gd name="connsiteY56" fmla="*/ 3543 h 1016771"/>
                <a:gd name="connsiteX57" fmla="*/ 577469 w 761692"/>
                <a:gd name="connsiteY57" fmla="*/ 8857 h 1016771"/>
                <a:gd name="connsiteX58" fmla="*/ 582783 w 761692"/>
                <a:gd name="connsiteY58" fmla="*/ 17714 h 1016771"/>
                <a:gd name="connsiteX59" fmla="*/ 582783 w 761692"/>
                <a:gd name="connsiteY59" fmla="*/ 24799 h 1016771"/>
                <a:gd name="connsiteX60" fmla="*/ 588097 w 761692"/>
                <a:gd name="connsiteY60" fmla="*/ 33656 h 1016771"/>
                <a:gd name="connsiteX61" fmla="*/ 598725 w 761692"/>
                <a:gd name="connsiteY61" fmla="*/ 31885 h 1016771"/>
                <a:gd name="connsiteX62" fmla="*/ 612896 w 761692"/>
                <a:gd name="connsiteY62" fmla="*/ 37199 h 1016771"/>
                <a:gd name="connsiteX63" fmla="*/ 618211 w 761692"/>
                <a:gd name="connsiteY63" fmla="*/ 46056 h 1016771"/>
                <a:gd name="connsiteX64" fmla="*/ 619982 w 761692"/>
                <a:gd name="connsiteY64" fmla="*/ 54913 h 1016771"/>
                <a:gd name="connsiteX65" fmla="*/ 618211 w 761692"/>
                <a:gd name="connsiteY65" fmla="*/ 74398 h 1016771"/>
                <a:gd name="connsiteX66" fmla="*/ 616439 w 761692"/>
                <a:gd name="connsiteY66" fmla="*/ 85026 h 1016771"/>
                <a:gd name="connsiteX67" fmla="*/ 621753 w 761692"/>
                <a:gd name="connsiteY67" fmla="*/ 97426 h 1016771"/>
                <a:gd name="connsiteX68" fmla="*/ 637696 w 761692"/>
                <a:gd name="connsiteY68" fmla="*/ 113368 h 1016771"/>
                <a:gd name="connsiteX69" fmla="*/ 644781 w 761692"/>
                <a:gd name="connsiteY69" fmla="*/ 120454 h 1016771"/>
                <a:gd name="connsiteX70" fmla="*/ 650095 w 761692"/>
                <a:gd name="connsiteY70" fmla="*/ 136396 h 1016771"/>
                <a:gd name="connsiteX71" fmla="*/ 655409 w 761692"/>
                <a:gd name="connsiteY71" fmla="*/ 155881 h 1016771"/>
                <a:gd name="connsiteX72" fmla="*/ 662495 w 761692"/>
                <a:gd name="connsiteY72" fmla="*/ 171824 h 1016771"/>
                <a:gd name="connsiteX73" fmla="*/ 660724 w 761692"/>
                <a:gd name="connsiteY73" fmla="*/ 185995 h 1016771"/>
                <a:gd name="connsiteX74" fmla="*/ 635924 w 761692"/>
                <a:gd name="connsiteY74" fmla="*/ 194852 h 1016771"/>
                <a:gd name="connsiteX75" fmla="*/ 619982 w 761692"/>
                <a:gd name="connsiteY75" fmla="*/ 207251 h 1016771"/>
                <a:gd name="connsiteX76" fmla="*/ 614668 w 761692"/>
                <a:gd name="connsiteY76" fmla="*/ 223194 h 1016771"/>
                <a:gd name="connsiteX77" fmla="*/ 618211 w 761692"/>
                <a:gd name="connsiteY77" fmla="*/ 242679 h 1016771"/>
                <a:gd name="connsiteX78" fmla="*/ 612896 w 761692"/>
                <a:gd name="connsiteY78" fmla="*/ 256850 h 1016771"/>
                <a:gd name="connsiteX79" fmla="*/ 625296 w 761692"/>
                <a:gd name="connsiteY79" fmla="*/ 267478 h 1016771"/>
                <a:gd name="connsiteX80" fmla="*/ 641238 w 761692"/>
                <a:gd name="connsiteY80" fmla="*/ 269250 h 1016771"/>
                <a:gd name="connsiteX81" fmla="*/ 658952 w 761692"/>
                <a:gd name="connsiteY81" fmla="*/ 286963 h 1016771"/>
                <a:gd name="connsiteX82" fmla="*/ 653638 w 761692"/>
                <a:gd name="connsiteY82" fmla="*/ 309991 h 1016771"/>
                <a:gd name="connsiteX83" fmla="*/ 653638 w 761692"/>
                <a:gd name="connsiteY83" fmla="*/ 329476 h 1016771"/>
                <a:gd name="connsiteX84" fmla="*/ 643010 w 761692"/>
                <a:gd name="connsiteY84" fmla="*/ 338333 h 1016771"/>
                <a:gd name="connsiteX85" fmla="*/ 632382 w 761692"/>
                <a:gd name="connsiteY85" fmla="*/ 338333 h 1016771"/>
                <a:gd name="connsiteX86" fmla="*/ 618211 w 761692"/>
                <a:gd name="connsiteY86" fmla="*/ 357819 h 1016771"/>
                <a:gd name="connsiteX87" fmla="*/ 609354 w 761692"/>
                <a:gd name="connsiteY87" fmla="*/ 361361 h 1016771"/>
                <a:gd name="connsiteX88" fmla="*/ 596954 w 761692"/>
                <a:gd name="connsiteY88" fmla="*/ 363133 h 1016771"/>
                <a:gd name="connsiteX89" fmla="*/ 581012 w 761692"/>
                <a:gd name="connsiteY89" fmla="*/ 379075 h 1016771"/>
                <a:gd name="connsiteX90" fmla="*/ 589868 w 761692"/>
                <a:gd name="connsiteY90" fmla="*/ 393246 h 1016771"/>
                <a:gd name="connsiteX91" fmla="*/ 586326 w 761692"/>
                <a:gd name="connsiteY91" fmla="*/ 409189 h 1016771"/>
                <a:gd name="connsiteX92" fmla="*/ 570383 w 761692"/>
                <a:gd name="connsiteY92" fmla="*/ 398560 h 1016771"/>
                <a:gd name="connsiteX93" fmla="*/ 550898 w 761692"/>
                <a:gd name="connsiteY93" fmla="*/ 405646 h 1016771"/>
                <a:gd name="connsiteX94" fmla="*/ 531413 w 761692"/>
                <a:gd name="connsiteY94" fmla="*/ 425131 h 1016771"/>
                <a:gd name="connsiteX95" fmla="*/ 543813 w 761692"/>
                <a:gd name="connsiteY95" fmla="*/ 444616 h 1016771"/>
                <a:gd name="connsiteX96" fmla="*/ 557984 w 761692"/>
                <a:gd name="connsiteY96" fmla="*/ 462330 h 1016771"/>
                <a:gd name="connsiteX97" fmla="*/ 570383 w 761692"/>
                <a:gd name="connsiteY97" fmla="*/ 478272 h 1016771"/>
                <a:gd name="connsiteX98" fmla="*/ 579240 w 761692"/>
                <a:gd name="connsiteY98" fmla="*/ 485358 h 1016771"/>
                <a:gd name="connsiteX99" fmla="*/ 602268 w 761692"/>
                <a:gd name="connsiteY99" fmla="*/ 483586 h 1016771"/>
                <a:gd name="connsiteX100" fmla="*/ 623525 w 761692"/>
                <a:gd name="connsiteY100" fmla="*/ 474730 h 1016771"/>
                <a:gd name="connsiteX101" fmla="*/ 639467 w 761692"/>
                <a:gd name="connsiteY101" fmla="*/ 464101 h 1016771"/>
                <a:gd name="connsiteX102" fmla="*/ 662495 w 761692"/>
                <a:gd name="connsiteY102" fmla="*/ 464101 h 1016771"/>
                <a:gd name="connsiteX103" fmla="*/ 673123 w 761692"/>
                <a:gd name="connsiteY103" fmla="*/ 464101 h 1016771"/>
                <a:gd name="connsiteX104" fmla="*/ 681980 w 761692"/>
                <a:gd name="connsiteY104" fmla="*/ 467644 h 1016771"/>
                <a:gd name="connsiteX105" fmla="*/ 703237 w 761692"/>
                <a:gd name="connsiteY105" fmla="*/ 471187 h 1016771"/>
                <a:gd name="connsiteX106" fmla="*/ 708551 w 761692"/>
                <a:gd name="connsiteY106" fmla="*/ 474730 h 1016771"/>
                <a:gd name="connsiteX107" fmla="*/ 722722 w 761692"/>
                <a:gd name="connsiteY107" fmla="*/ 501300 h 1016771"/>
                <a:gd name="connsiteX108" fmla="*/ 724493 w 761692"/>
                <a:gd name="connsiteY108" fmla="*/ 522557 h 1016771"/>
                <a:gd name="connsiteX109" fmla="*/ 722722 w 761692"/>
                <a:gd name="connsiteY109" fmla="*/ 540271 h 1016771"/>
                <a:gd name="connsiteX110" fmla="*/ 735121 w 761692"/>
                <a:gd name="connsiteY110" fmla="*/ 552670 h 1016771"/>
                <a:gd name="connsiteX111" fmla="*/ 735121 w 761692"/>
                <a:gd name="connsiteY111" fmla="*/ 570384 h 1016771"/>
                <a:gd name="connsiteX112" fmla="*/ 751064 w 761692"/>
                <a:gd name="connsiteY112" fmla="*/ 581012 h 1016771"/>
                <a:gd name="connsiteX113" fmla="*/ 761692 w 761692"/>
                <a:gd name="connsiteY113" fmla="*/ 604040 h 1016771"/>
                <a:gd name="connsiteX114" fmla="*/ 747521 w 761692"/>
                <a:gd name="connsiteY114" fmla="*/ 616440 h 1016771"/>
                <a:gd name="connsiteX115" fmla="*/ 728036 w 761692"/>
                <a:gd name="connsiteY115" fmla="*/ 627068 h 1016771"/>
                <a:gd name="connsiteX116" fmla="*/ 726264 w 761692"/>
                <a:gd name="connsiteY116" fmla="*/ 650096 h 1016771"/>
                <a:gd name="connsiteX117" fmla="*/ 728036 w 761692"/>
                <a:gd name="connsiteY117" fmla="*/ 673124 h 1016771"/>
                <a:gd name="connsiteX118" fmla="*/ 742207 w 761692"/>
                <a:gd name="connsiteY118" fmla="*/ 689066 h 1016771"/>
                <a:gd name="connsiteX119" fmla="*/ 742207 w 761692"/>
                <a:gd name="connsiteY119" fmla="*/ 712094 h 1016771"/>
                <a:gd name="connsiteX120" fmla="*/ 740435 w 761692"/>
                <a:gd name="connsiteY120" fmla="*/ 735122 h 1016771"/>
                <a:gd name="connsiteX121" fmla="*/ 742207 w 761692"/>
                <a:gd name="connsiteY121" fmla="*/ 751065 h 1016771"/>
                <a:gd name="connsiteX122" fmla="*/ 747521 w 761692"/>
                <a:gd name="connsiteY122" fmla="*/ 768778 h 1016771"/>
                <a:gd name="connsiteX123" fmla="*/ 759921 w 761692"/>
                <a:gd name="connsiteY123" fmla="*/ 777635 h 1016771"/>
                <a:gd name="connsiteX124" fmla="*/ 758149 w 761692"/>
                <a:gd name="connsiteY124" fmla="*/ 802434 h 1016771"/>
                <a:gd name="connsiteX125" fmla="*/ 752835 w 761692"/>
                <a:gd name="connsiteY125" fmla="*/ 814834 h 1016771"/>
                <a:gd name="connsiteX126" fmla="*/ 743978 w 761692"/>
                <a:gd name="connsiteY126" fmla="*/ 827234 h 1016771"/>
                <a:gd name="connsiteX127" fmla="*/ 743978 w 761692"/>
                <a:gd name="connsiteY127" fmla="*/ 837862 h 1016771"/>
                <a:gd name="connsiteX128" fmla="*/ 747521 w 761692"/>
                <a:gd name="connsiteY128" fmla="*/ 853804 h 1016771"/>
                <a:gd name="connsiteX129" fmla="*/ 733350 w 761692"/>
                <a:gd name="connsiteY129" fmla="*/ 867975 h 1016771"/>
                <a:gd name="connsiteX130" fmla="*/ 724493 w 761692"/>
                <a:gd name="connsiteY130" fmla="*/ 880375 h 1016771"/>
                <a:gd name="connsiteX131" fmla="*/ 722722 w 761692"/>
                <a:gd name="connsiteY131" fmla="*/ 899860 h 1016771"/>
                <a:gd name="connsiteX132" fmla="*/ 722722 w 761692"/>
                <a:gd name="connsiteY132" fmla="*/ 919345 h 1016771"/>
                <a:gd name="connsiteX133" fmla="*/ 715636 w 761692"/>
                <a:gd name="connsiteY133" fmla="*/ 940602 h 1016771"/>
                <a:gd name="connsiteX134" fmla="*/ 708551 w 761692"/>
                <a:gd name="connsiteY134" fmla="*/ 954773 h 1016771"/>
                <a:gd name="connsiteX135" fmla="*/ 699694 w 761692"/>
                <a:gd name="connsiteY135" fmla="*/ 965401 h 1016771"/>
                <a:gd name="connsiteX136" fmla="*/ 692608 w 761692"/>
                <a:gd name="connsiteY136" fmla="*/ 984886 h 1016771"/>
                <a:gd name="connsiteX137" fmla="*/ 683751 w 761692"/>
                <a:gd name="connsiteY137" fmla="*/ 997286 h 1016771"/>
                <a:gd name="connsiteX138" fmla="*/ 673123 w 761692"/>
                <a:gd name="connsiteY138" fmla="*/ 1002600 h 1016771"/>
                <a:gd name="connsiteX139" fmla="*/ 662495 w 761692"/>
                <a:gd name="connsiteY139" fmla="*/ 1013228 h 1016771"/>
                <a:gd name="connsiteX140" fmla="*/ 644781 w 761692"/>
                <a:gd name="connsiteY140" fmla="*/ 1016771 h 1016771"/>
                <a:gd name="connsiteX141" fmla="*/ 635924 w 761692"/>
                <a:gd name="connsiteY141" fmla="*/ 1004372 h 1016771"/>
                <a:gd name="connsiteX142" fmla="*/ 623525 w 761692"/>
                <a:gd name="connsiteY142" fmla="*/ 997286 h 1016771"/>
                <a:gd name="connsiteX143" fmla="*/ 614668 w 761692"/>
                <a:gd name="connsiteY143" fmla="*/ 986658 h 1016771"/>
                <a:gd name="connsiteX144" fmla="*/ 593411 w 761692"/>
                <a:gd name="connsiteY144" fmla="*/ 970715 h 1016771"/>
                <a:gd name="connsiteX145" fmla="*/ 582783 w 761692"/>
                <a:gd name="connsiteY145" fmla="*/ 965401 h 1016771"/>
                <a:gd name="connsiteX146" fmla="*/ 531413 w 761692"/>
                <a:gd name="connsiteY146" fmla="*/ 965401 h 1016771"/>
                <a:gd name="connsiteX147" fmla="*/ 511928 w 761692"/>
                <a:gd name="connsiteY147" fmla="*/ 965401 h 1016771"/>
                <a:gd name="connsiteX148" fmla="*/ 492443 w 761692"/>
                <a:gd name="connsiteY148" fmla="*/ 963630 h 1016771"/>
                <a:gd name="connsiteX149" fmla="*/ 483586 w 761692"/>
                <a:gd name="connsiteY149" fmla="*/ 958316 h 1016771"/>
                <a:gd name="connsiteX150" fmla="*/ 469415 w 761692"/>
                <a:gd name="connsiteY150" fmla="*/ 954773 h 1016771"/>
                <a:gd name="connsiteX151" fmla="*/ 460558 w 761692"/>
                <a:gd name="connsiteY151" fmla="*/ 942373 h 1016771"/>
                <a:gd name="connsiteX152" fmla="*/ 446387 w 761692"/>
                <a:gd name="connsiteY152" fmla="*/ 935288 h 1016771"/>
                <a:gd name="connsiteX153" fmla="*/ 428673 w 761692"/>
                <a:gd name="connsiteY153" fmla="*/ 928202 h 1016771"/>
                <a:gd name="connsiteX154" fmla="*/ 418045 w 761692"/>
                <a:gd name="connsiteY154" fmla="*/ 917574 h 1016771"/>
                <a:gd name="connsiteX155" fmla="*/ 421588 w 761692"/>
                <a:gd name="connsiteY155" fmla="*/ 903403 h 1016771"/>
                <a:gd name="connsiteX156" fmla="*/ 418045 w 761692"/>
                <a:gd name="connsiteY156" fmla="*/ 898089 h 1016771"/>
                <a:gd name="connsiteX157" fmla="*/ 396788 w 761692"/>
                <a:gd name="connsiteY157" fmla="*/ 898089 h 1016771"/>
                <a:gd name="connsiteX158" fmla="*/ 382617 w 761692"/>
                <a:gd name="connsiteY158" fmla="*/ 896318 h 1016771"/>
                <a:gd name="connsiteX159" fmla="*/ 380846 w 761692"/>
                <a:gd name="connsiteY159" fmla="*/ 906946 h 1016771"/>
                <a:gd name="connsiteX160" fmla="*/ 373601 w 761692"/>
                <a:gd name="connsiteY160" fmla="*/ 894832 h 1016771"/>
                <a:gd name="connsiteX161" fmla="*/ 387164 w 761692"/>
                <a:gd name="connsiteY161" fmla="*/ 896527 h 1016771"/>
                <a:gd name="connsiteX162" fmla="*/ 383773 w 761692"/>
                <a:gd name="connsiteY162" fmla="*/ 886355 h 1016771"/>
                <a:gd name="connsiteX163" fmla="*/ 387164 w 761692"/>
                <a:gd name="connsiteY163" fmla="*/ 876183 h 1016771"/>
                <a:gd name="connsiteX164" fmla="*/ 388859 w 761692"/>
                <a:gd name="connsiteY164" fmla="*/ 867707 h 1016771"/>
                <a:gd name="connsiteX165" fmla="*/ 380382 w 761692"/>
                <a:gd name="connsiteY165" fmla="*/ 859230 h 1016771"/>
                <a:gd name="connsiteX166" fmla="*/ 373601 w 761692"/>
                <a:gd name="connsiteY166" fmla="*/ 849058 h 1016771"/>
                <a:gd name="connsiteX167" fmla="*/ 380382 w 761692"/>
                <a:gd name="connsiteY167" fmla="*/ 838886 h 1016771"/>
                <a:gd name="connsiteX168" fmla="*/ 383773 w 761692"/>
                <a:gd name="connsiteY168" fmla="*/ 833800 h 1016771"/>
                <a:gd name="connsiteX169" fmla="*/ 388859 w 761692"/>
                <a:gd name="connsiteY169" fmla="*/ 825324 h 1016771"/>
                <a:gd name="connsiteX170" fmla="*/ 387164 w 761692"/>
                <a:gd name="connsiteY170" fmla="*/ 810066 h 1016771"/>
                <a:gd name="connsiteX171" fmla="*/ 387164 w 761692"/>
                <a:gd name="connsiteY171" fmla="*/ 796503 h 1016771"/>
                <a:gd name="connsiteX172" fmla="*/ 378687 w 761692"/>
                <a:gd name="connsiteY172" fmla="*/ 789722 h 1016771"/>
                <a:gd name="connsiteX173" fmla="*/ 366820 w 761692"/>
                <a:gd name="connsiteY173" fmla="*/ 782940 h 1016771"/>
                <a:gd name="connsiteX174" fmla="*/ 356648 w 761692"/>
                <a:gd name="connsiteY174" fmla="*/ 781245 h 1016771"/>
                <a:gd name="connsiteX175" fmla="*/ 349866 w 761692"/>
                <a:gd name="connsiteY175" fmla="*/ 771073 h 1016771"/>
                <a:gd name="connsiteX176" fmla="*/ 349866 w 761692"/>
                <a:gd name="connsiteY176" fmla="*/ 752425 h 1016771"/>
                <a:gd name="connsiteX177" fmla="*/ 353257 w 761692"/>
                <a:gd name="connsiteY177" fmla="*/ 743948 h 1016771"/>
                <a:gd name="connsiteX178" fmla="*/ 354952 w 761692"/>
                <a:gd name="connsiteY178" fmla="*/ 730385 h 1016771"/>
                <a:gd name="connsiteX179" fmla="*/ 353257 w 761692"/>
                <a:gd name="connsiteY179" fmla="*/ 713432 h 1016771"/>
                <a:gd name="connsiteX180" fmla="*/ 346476 w 761692"/>
                <a:gd name="connsiteY180" fmla="*/ 701565 h 1016771"/>
                <a:gd name="connsiteX181" fmla="*/ 332913 w 761692"/>
                <a:gd name="connsiteY181" fmla="*/ 689697 h 1016771"/>
                <a:gd name="connsiteX182" fmla="*/ 324436 w 761692"/>
                <a:gd name="connsiteY182" fmla="*/ 681221 h 1016771"/>
                <a:gd name="connsiteX183" fmla="*/ 314264 w 761692"/>
                <a:gd name="connsiteY183" fmla="*/ 676135 h 1016771"/>
                <a:gd name="connsiteX184" fmla="*/ 293920 w 761692"/>
                <a:gd name="connsiteY184" fmla="*/ 669354 h 1016771"/>
                <a:gd name="connsiteX185" fmla="*/ 282053 w 761692"/>
                <a:gd name="connsiteY185" fmla="*/ 667658 h 1016771"/>
                <a:gd name="connsiteX186" fmla="*/ 266795 w 761692"/>
                <a:gd name="connsiteY186" fmla="*/ 672744 h 1016771"/>
                <a:gd name="connsiteX187" fmla="*/ 265100 w 761692"/>
                <a:gd name="connsiteY187" fmla="*/ 672744 h 1016771"/>
                <a:gd name="connsiteX188" fmla="*/ 263404 w 761692"/>
                <a:gd name="connsiteY188" fmla="*/ 671049 h 1016771"/>
                <a:gd name="connsiteX189" fmla="*/ 260014 w 761692"/>
                <a:gd name="connsiteY189" fmla="*/ 671049 h 1016771"/>
                <a:gd name="connsiteX190" fmla="*/ 258318 w 761692"/>
                <a:gd name="connsiteY190" fmla="*/ 671049 h 1016771"/>
                <a:gd name="connsiteX191" fmla="*/ 253232 w 761692"/>
                <a:gd name="connsiteY191" fmla="*/ 671049 h 1016771"/>
                <a:gd name="connsiteX192" fmla="*/ 248146 w 761692"/>
                <a:gd name="connsiteY192" fmla="*/ 672744 h 1016771"/>
                <a:gd name="connsiteX193" fmla="*/ 248146 w 761692"/>
                <a:gd name="connsiteY193" fmla="*/ 674440 h 1016771"/>
                <a:gd name="connsiteX194" fmla="*/ 246451 w 761692"/>
                <a:gd name="connsiteY194" fmla="*/ 674440 h 1016771"/>
                <a:gd name="connsiteX195" fmla="*/ 236279 w 761692"/>
                <a:gd name="connsiteY195" fmla="*/ 679526 h 1016771"/>
                <a:gd name="connsiteX196" fmla="*/ 226107 w 761692"/>
                <a:gd name="connsiteY196" fmla="*/ 684612 h 1016771"/>
                <a:gd name="connsiteX197" fmla="*/ 217630 w 761692"/>
                <a:gd name="connsiteY197" fmla="*/ 684612 h 1016771"/>
                <a:gd name="connsiteX198" fmla="*/ 207458 w 761692"/>
                <a:gd name="connsiteY198" fmla="*/ 693088 h 1016771"/>
                <a:gd name="connsiteX199" fmla="*/ 198982 w 761692"/>
                <a:gd name="connsiteY199" fmla="*/ 694783 h 1016771"/>
                <a:gd name="connsiteX200" fmla="*/ 192200 w 761692"/>
                <a:gd name="connsiteY200" fmla="*/ 699869 h 1016771"/>
                <a:gd name="connsiteX201" fmla="*/ 178638 w 761692"/>
                <a:gd name="connsiteY201" fmla="*/ 706651 h 1016771"/>
                <a:gd name="connsiteX202" fmla="*/ 163380 w 761692"/>
                <a:gd name="connsiteY202" fmla="*/ 710041 h 1016771"/>
                <a:gd name="connsiteX203" fmla="*/ 141340 w 761692"/>
                <a:gd name="connsiteY203" fmla="*/ 710041 h 1016771"/>
                <a:gd name="connsiteX204" fmla="*/ 134559 w 761692"/>
                <a:gd name="connsiteY204" fmla="*/ 716823 h 1016771"/>
                <a:gd name="connsiteX205" fmla="*/ 127778 w 761692"/>
                <a:gd name="connsiteY205" fmla="*/ 718518 h 1016771"/>
                <a:gd name="connsiteX206" fmla="*/ 120996 w 761692"/>
                <a:gd name="connsiteY206" fmla="*/ 725299 h 1016771"/>
                <a:gd name="connsiteX207" fmla="*/ 111172 w 761692"/>
                <a:gd name="connsiteY207" fmla="*/ 733720 h 1016771"/>
                <a:gd name="connsiteX208" fmla="*/ 106283 w 761692"/>
                <a:gd name="connsiteY208" fmla="*/ 729808 h 1016771"/>
                <a:gd name="connsiteX209" fmla="*/ 92112 w 761692"/>
                <a:gd name="connsiteY209" fmla="*/ 724494 h 1016771"/>
                <a:gd name="connsiteX210" fmla="*/ 77941 w 761692"/>
                <a:gd name="connsiteY210" fmla="*/ 726265 h 1016771"/>
                <a:gd name="connsiteX211" fmla="*/ 70855 w 761692"/>
                <a:gd name="connsiteY211" fmla="*/ 719180 h 1016771"/>
                <a:gd name="connsiteX212" fmla="*/ 70855 w 761692"/>
                <a:gd name="connsiteY212" fmla="*/ 699695 h 1016771"/>
                <a:gd name="connsiteX213" fmla="*/ 81483 w 761692"/>
                <a:gd name="connsiteY213" fmla="*/ 685524 h 1016771"/>
                <a:gd name="connsiteX214" fmla="*/ 85026 w 761692"/>
                <a:gd name="connsiteY214" fmla="*/ 673124 h 1016771"/>
                <a:gd name="connsiteX215" fmla="*/ 86797 w 761692"/>
                <a:gd name="connsiteY215" fmla="*/ 660724 h 1016771"/>
                <a:gd name="connsiteX216" fmla="*/ 97426 w 761692"/>
                <a:gd name="connsiteY216" fmla="*/ 650096 h 1016771"/>
                <a:gd name="connsiteX217" fmla="*/ 102740 w 761692"/>
                <a:gd name="connsiteY217" fmla="*/ 635925 h 1016771"/>
                <a:gd name="connsiteX218" fmla="*/ 113368 w 761692"/>
                <a:gd name="connsiteY218" fmla="*/ 625297 h 1016771"/>
                <a:gd name="connsiteX219" fmla="*/ 115139 w 761692"/>
                <a:gd name="connsiteY219" fmla="*/ 612897 h 1016771"/>
                <a:gd name="connsiteX220" fmla="*/ 127539 w 761692"/>
                <a:gd name="connsiteY220" fmla="*/ 609354 h 1016771"/>
                <a:gd name="connsiteX221" fmla="*/ 136396 w 761692"/>
                <a:gd name="connsiteY221" fmla="*/ 604040 h 1016771"/>
                <a:gd name="connsiteX222" fmla="*/ 132853 w 761692"/>
                <a:gd name="connsiteY222" fmla="*/ 593412 h 1016771"/>
                <a:gd name="connsiteX223" fmla="*/ 134625 w 761692"/>
                <a:gd name="connsiteY223" fmla="*/ 584555 h 1016771"/>
                <a:gd name="connsiteX224" fmla="*/ 131082 w 761692"/>
                <a:gd name="connsiteY224" fmla="*/ 575698 h 1016771"/>
                <a:gd name="connsiteX225" fmla="*/ 120454 w 761692"/>
                <a:gd name="connsiteY225" fmla="*/ 568613 h 1016771"/>
                <a:gd name="connsiteX226" fmla="*/ 125768 w 761692"/>
                <a:gd name="connsiteY226" fmla="*/ 552670 h 1016771"/>
                <a:gd name="connsiteX227" fmla="*/ 118682 w 761692"/>
                <a:gd name="connsiteY227" fmla="*/ 543813 h 1016771"/>
                <a:gd name="connsiteX228" fmla="*/ 90340 w 761692"/>
                <a:gd name="connsiteY228" fmla="*/ 543813 h 1016771"/>
                <a:gd name="connsiteX229" fmla="*/ 86797 w 761692"/>
                <a:gd name="connsiteY229" fmla="*/ 542042 h 1016771"/>
                <a:gd name="connsiteX230" fmla="*/ 83255 w 761692"/>
                <a:gd name="connsiteY230" fmla="*/ 542042 h 1016771"/>
                <a:gd name="connsiteX231" fmla="*/ 81483 w 761692"/>
                <a:gd name="connsiteY231" fmla="*/ 540271 h 1016771"/>
                <a:gd name="connsiteX232" fmla="*/ 81483 w 761692"/>
                <a:gd name="connsiteY232" fmla="*/ 536728 h 1016771"/>
                <a:gd name="connsiteX233" fmla="*/ 79712 w 761692"/>
                <a:gd name="connsiteY233" fmla="*/ 531414 h 1016771"/>
                <a:gd name="connsiteX234" fmla="*/ 77941 w 761692"/>
                <a:gd name="connsiteY234" fmla="*/ 529642 h 1016771"/>
                <a:gd name="connsiteX235" fmla="*/ 70855 w 761692"/>
                <a:gd name="connsiteY235" fmla="*/ 527871 h 1016771"/>
                <a:gd name="connsiteX236" fmla="*/ 60227 w 761692"/>
                <a:gd name="connsiteY236" fmla="*/ 536728 h 1016771"/>
                <a:gd name="connsiteX237" fmla="*/ 47827 w 761692"/>
                <a:gd name="connsiteY237" fmla="*/ 526100 h 1016771"/>
                <a:gd name="connsiteX238" fmla="*/ 42513 w 761692"/>
                <a:gd name="connsiteY238" fmla="*/ 515471 h 1016771"/>
                <a:gd name="connsiteX239" fmla="*/ 33656 w 761692"/>
                <a:gd name="connsiteY239" fmla="*/ 506614 h 1016771"/>
                <a:gd name="connsiteX240" fmla="*/ 31885 w 761692"/>
                <a:gd name="connsiteY240" fmla="*/ 490672 h 1016771"/>
                <a:gd name="connsiteX241" fmla="*/ 26571 w 761692"/>
                <a:gd name="connsiteY241" fmla="*/ 476501 h 1016771"/>
                <a:gd name="connsiteX242" fmla="*/ 24799 w 761692"/>
                <a:gd name="connsiteY242" fmla="*/ 471187 h 1016771"/>
                <a:gd name="connsiteX243" fmla="*/ 12400 w 761692"/>
                <a:gd name="connsiteY243" fmla="*/ 472958 h 1016771"/>
                <a:gd name="connsiteX244" fmla="*/ 7086 w 761692"/>
                <a:gd name="connsiteY244" fmla="*/ 464101 h 1016771"/>
                <a:gd name="connsiteX245" fmla="*/ 8857 w 761692"/>
                <a:gd name="connsiteY245" fmla="*/ 446388 h 1016771"/>
                <a:gd name="connsiteX246" fmla="*/ 3543 w 761692"/>
                <a:gd name="connsiteY246" fmla="*/ 435759 h 1016771"/>
                <a:gd name="connsiteX247" fmla="*/ 5314 w 761692"/>
                <a:gd name="connsiteY247" fmla="*/ 412731 h 1016771"/>
                <a:gd name="connsiteX248" fmla="*/ 0 w 761692"/>
                <a:gd name="connsiteY248" fmla="*/ 396789 h 1016771"/>
                <a:gd name="connsiteX249" fmla="*/ 3543 w 761692"/>
                <a:gd name="connsiteY249" fmla="*/ 384389 h 1016771"/>
                <a:gd name="connsiteX250" fmla="*/ 14171 w 761692"/>
                <a:gd name="connsiteY250" fmla="*/ 380846 h 1016771"/>
                <a:gd name="connsiteX251" fmla="*/ 24799 w 761692"/>
                <a:gd name="connsiteY251" fmla="*/ 364904 h 1016771"/>
                <a:gd name="connsiteX252" fmla="*/ 30113 w 761692"/>
                <a:gd name="connsiteY252" fmla="*/ 350733 h 1016771"/>
                <a:gd name="connsiteX253" fmla="*/ 35428 w 761692"/>
                <a:gd name="connsiteY253" fmla="*/ 341876 h 1016771"/>
                <a:gd name="connsiteX254" fmla="*/ 42513 w 761692"/>
                <a:gd name="connsiteY254" fmla="*/ 327705 h 1016771"/>
                <a:gd name="connsiteX255" fmla="*/ 42513 w 761692"/>
                <a:gd name="connsiteY255" fmla="*/ 315305 h 1016771"/>
                <a:gd name="connsiteX256" fmla="*/ 56684 w 761692"/>
                <a:gd name="connsiteY256" fmla="*/ 309991 h 1016771"/>
                <a:gd name="connsiteX257" fmla="*/ 60227 w 761692"/>
                <a:gd name="connsiteY257" fmla="*/ 309991 h 1016771"/>
                <a:gd name="connsiteX258" fmla="*/ 61998 w 761692"/>
                <a:gd name="connsiteY258" fmla="*/ 311763 h 1016771"/>
                <a:gd name="connsiteX259" fmla="*/ 67312 w 761692"/>
                <a:gd name="connsiteY259" fmla="*/ 311763 h 1016771"/>
                <a:gd name="connsiteX260" fmla="*/ 67312 w 761692"/>
                <a:gd name="connsiteY260" fmla="*/ 309991 h 1016771"/>
                <a:gd name="connsiteX261" fmla="*/ 67312 w 761692"/>
                <a:gd name="connsiteY261" fmla="*/ 308220 h 1016771"/>
                <a:gd name="connsiteX262" fmla="*/ 69084 w 761692"/>
                <a:gd name="connsiteY262" fmla="*/ 302906 h 1016771"/>
                <a:gd name="connsiteX263" fmla="*/ 70855 w 761692"/>
                <a:gd name="connsiteY263" fmla="*/ 301134 h 1016771"/>
                <a:gd name="connsiteX264" fmla="*/ 70855 w 761692"/>
                <a:gd name="connsiteY264" fmla="*/ 299363 h 1016771"/>
                <a:gd name="connsiteX265" fmla="*/ 77941 w 761692"/>
                <a:gd name="connsiteY265" fmla="*/ 295820 h 1016771"/>
                <a:gd name="connsiteX266" fmla="*/ 85026 w 761692"/>
                <a:gd name="connsiteY266" fmla="*/ 295820 h 1016771"/>
                <a:gd name="connsiteX267" fmla="*/ 93883 w 761692"/>
                <a:gd name="connsiteY267" fmla="*/ 297592 h 1016771"/>
                <a:gd name="connsiteX268" fmla="*/ 100968 w 761692"/>
                <a:gd name="connsiteY268" fmla="*/ 288735 h 1016771"/>
                <a:gd name="connsiteX269" fmla="*/ 97426 w 761692"/>
                <a:gd name="connsiteY269" fmla="*/ 279878 h 1016771"/>
                <a:gd name="connsiteX270" fmla="*/ 85026 w 761692"/>
                <a:gd name="connsiteY270" fmla="*/ 276335 h 1016771"/>
                <a:gd name="connsiteX271" fmla="*/ 76169 w 761692"/>
                <a:gd name="connsiteY271" fmla="*/ 271021 h 1016771"/>
                <a:gd name="connsiteX272" fmla="*/ 76169 w 761692"/>
                <a:gd name="connsiteY272" fmla="*/ 262164 h 1016771"/>
                <a:gd name="connsiteX273" fmla="*/ 81483 w 761692"/>
                <a:gd name="connsiteY273" fmla="*/ 251536 h 1016771"/>
                <a:gd name="connsiteX274" fmla="*/ 86797 w 761692"/>
                <a:gd name="connsiteY274" fmla="*/ 255079 h 1016771"/>
                <a:gd name="connsiteX275" fmla="*/ 104511 w 761692"/>
                <a:gd name="connsiteY275" fmla="*/ 262164 h 1016771"/>
                <a:gd name="connsiteX276" fmla="*/ 116911 w 761692"/>
                <a:gd name="connsiteY276" fmla="*/ 265707 h 1016771"/>
                <a:gd name="connsiteX277" fmla="*/ 132853 w 761692"/>
                <a:gd name="connsiteY277" fmla="*/ 269250 h 1016771"/>
                <a:gd name="connsiteX278" fmla="*/ 138167 w 761692"/>
                <a:gd name="connsiteY278" fmla="*/ 265707 h 1016771"/>
                <a:gd name="connsiteX279" fmla="*/ 150567 w 761692"/>
                <a:gd name="connsiteY279" fmla="*/ 255079 h 1016771"/>
                <a:gd name="connsiteX280" fmla="*/ 166509 w 761692"/>
                <a:gd name="connsiteY280" fmla="*/ 255079 h 1016771"/>
                <a:gd name="connsiteX281" fmla="*/ 166509 w 761692"/>
                <a:gd name="connsiteY281" fmla="*/ 265707 h 1016771"/>
                <a:gd name="connsiteX282" fmla="*/ 177138 w 761692"/>
                <a:gd name="connsiteY282" fmla="*/ 272792 h 1016771"/>
                <a:gd name="connsiteX283" fmla="*/ 194851 w 761692"/>
                <a:gd name="connsiteY283" fmla="*/ 276335 h 1016771"/>
                <a:gd name="connsiteX284" fmla="*/ 209022 w 761692"/>
                <a:gd name="connsiteY284" fmla="*/ 279878 h 1016771"/>
                <a:gd name="connsiteX285" fmla="*/ 221422 w 761692"/>
                <a:gd name="connsiteY285" fmla="*/ 276335 h 1016771"/>
                <a:gd name="connsiteX286" fmla="*/ 226736 w 761692"/>
                <a:gd name="connsiteY286" fmla="*/ 269250 h 1016771"/>
                <a:gd name="connsiteX287" fmla="*/ 226736 w 761692"/>
                <a:gd name="connsiteY287" fmla="*/ 251536 h 1016771"/>
                <a:gd name="connsiteX288" fmla="*/ 224965 w 761692"/>
                <a:gd name="connsiteY288" fmla="*/ 239136 h 1016771"/>
                <a:gd name="connsiteX289" fmla="*/ 214337 w 761692"/>
                <a:gd name="connsiteY289" fmla="*/ 230279 h 1016771"/>
                <a:gd name="connsiteX290" fmla="*/ 210794 w 761692"/>
                <a:gd name="connsiteY290" fmla="*/ 217880 h 1016771"/>
                <a:gd name="connsiteX291" fmla="*/ 221422 w 761692"/>
                <a:gd name="connsiteY291" fmla="*/ 207251 h 1016771"/>
                <a:gd name="connsiteX292" fmla="*/ 235593 w 761692"/>
                <a:gd name="connsiteY292" fmla="*/ 214337 h 1016771"/>
                <a:gd name="connsiteX293" fmla="*/ 246221 w 761692"/>
                <a:gd name="connsiteY293" fmla="*/ 219651 h 1016771"/>
                <a:gd name="connsiteX294" fmla="*/ 253307 w 761692"/>
                <a:gd name="connsiteY294" fmla="*/ 221422 h 1016771"/>
                <a:gd name="connsiteX295" fmla="*/ 262164 w 761692"/>
                <a:gd name="connsiteY295" fmla="*/ 210794 h 1016771"/>
                <a:gd name="connsiteX296" fmla="*/ 263935 w 761692"/>
                <a:gd name="connsiteY296" fmla="*/ 201937 h 1016771"/>
                <a:gd name="connsiteX297" fmla="*/ 274563 w 761692"/>
                <a:gd name="connsiteY297" fmla="*/ 189538 h 1016771"/>
                <a:gd name="connsiteX298" fmla="*/ 283420 w 761692"/>
                <a:gd name="connsiteY298" fmla="*/ 178909 h 1016771"/>
                <a:gd name="connsiteX299" fmla="*/ 286963 w 761692"/>
                <a:gd name="connsiteY299" fmla="*/ 173595 h 1016771"/>
                <a:gd name="connsiteX300" fmla="*/ 311762 w 761692"/>
                <a:gd name="connsiteY300" fmla="*/ 168281 h 1016771"/>
                <a:gd name="connsiteX301" fmla="*/ 325933 w 761692"/>
                <a:gd name="connsiteY301" fmla="*/ 164738 h 1016771"/>
                <a:gd name="connsiteX302" fmla="*/ 336562 w 761692"/>
                <a:gd name="connsiteY302" fmla="*/ 159424 h 1016771"/>
                <a:gd name="connsiteX303" fmla="*/ 348961 w 761692"/>
                <a:gd name="connsiteY303" fmla="*/ 145253 h 1016771"/>
                <a:gd name="connsiteX304" fmla="*/ 359589 w 761692"/>
                <a:gd name="connsiteY304" fmla="*/ 143482 h 1016771"/>
                <a:gd name="connsiteX305" fmla="*/ 371989 w 761692"/>
                <a:gd name="connsiteY305" fmla="*/ 143482 h 1016771"/>
                <a:gd name="connsiteX306" fmla="*/ 391474 w 761692"/>
                <a:gd name="connsiteY306" fmla="*/ 143482 h 1016771"/>
                <a:gd name="connsiteX307" fmla="*/ 396788 w 761692"/>
                <a:gd name="connsiteY307" fmla="*/ 141710 h 1016771"/>
                <a:gd name="connsiteX308" fmla="*/ 403874 w 761692"/>
                <a:gd name="connsiteY308" fmla="*/ 134625 h 1016771"/>
                <a:gd name="connsiteX309" fmla="*/ 409188 w 761692"/>
                <a:gd name="connsiteY309" fmla="*/ 129311 h 1016771"/>
                <a:gd name="connsiteX310" fmla="*/ 409188 w 761692"/>
                <a:gd name="connsiteY310" fmla="*/ 123997 h 1016771"/>
                <a:gd name="connsiteX311" fmla="*/ 414502 w 761692"/>
                <a:gd name="connsiteY311" fmla="*/ 115140 h 1016771"/>
                <a:gd name="connsiteX312" fmla="*/ 428673 w 761692"/>
                <a:gd name="connsiteY312" fmla="*/ 115140 h 1016771"/>
                <a:gd name="connsiteX313" fmla="*/ 432216 w 761692"/>
                <a:gd name="connsiteY313" fmla="*/ 109826 h 1016771"/>
                <a:gd name="connsiteX314" fmla="*/ 437530 w 761692"/>
                <a:gd name="connsiteY314" fmla="*/ 100969 h 1016771"/>
                <a:gd name="connsiteX315" fmla="*/ 448158 w 761692"/>
                <a:gd name="connsiteY315" fmla="*/ 99197 h 1016771"/>
                <a:gd name="connsiteX316" fmla="*/ 460558 w 761692"/>
                <a:gd name="connsiteY316" fmla="*/ 97426 h 1016771"/>
                <a:gd name="connsiteX317" fmla="*/ 472958 w 761692"/>
                <a:gd name="connsiteY317" fmla="*/ 93883 h 1016771"/>
                <a:gd name="connsiteX318" fmla="*/ 492443 w 761692"/>
                <a:gd name="connsiteY318" fmla="*/ 93883 h 1016771"/>
                <a:gd name="connsiteX319" fmla="*/ 501300 w 761692"/>
                <a:gd name="connsiteY319" fmla="*/ 83255 h 1016771"/>
                <a:gd name="connsiteX320" fmla="*/ 517242 w 761692"/>
                <a:gd name="connsiteY320" fmla="*/ 81484 h 1016771"/>
                <a:gd name="connsiteX321" fmla="*/ 522556 w 761692"/>
                <a:gd name="connsiteY321" fmla="*/ 81484 h 1016771"/>
                <a:gd name="connsiteX322" fmla="*/ 522556 w 761692"/>
                <a:gd name="connsiteY322" fmla="*/ 60227 h 1016771"/>
                <a:gd name="connsiteX323" fmla="*/ 526099 w 761692"/>
                <a:gd name="connsiteY323" fmla="*/ 54913 h 1016771"/>
                <a:gd name="connsiteX324" fmla="*/ 529642 w 761692"/>
                <a:gd name="connsiteY324" fmla="*/ 46056 h 1016771"/>
                <a:gd name="connsiteX325" fmla="*/ 538499 w 761692"/>
                <a:gd name="connsiteY325" fmla="*/ 40742 h 1016771"/>
                <a:gd name="connsiteX326" fmla="*/ 540270 w 761692"/>
                <a:gd name="connsiteY326" fmla="*/ 30114 h 1016771"/>
                <a:gd name="connsiteX327" fmla="*/ 536727 w 761692"/>
                <a:gd name="connsiteY327" fmla="*/ 19485 h 1016771"/>
                <a:gd name="connsiteX328" fmla="*/ 543813 w 761692"/>
                <a:gd name="connsiteY328" fmla="*/ 5314 h 1016771"/>
                <a:gd name="connsiteX329" fmla="*/ 554441 w 761692"/>
                <a:gd name="connsiteY329" fmla="*/ 0 h 1016771"/>
                <a:gd name="connsiteX0" fmla="*/ 222919 w 761692"/>
                <a:gd name="connsiteY0" fmla="*/ 879608 h 1016771"/>
                <a:gd name="connsiteX1" fmla="*/ 243060 w 761692"/>
                <a:gd name="connsiteY1" fmla="*/ 882965 h 1016771"/>
                <a:gd name="connsiteX2" fmla="*/ 224965 w 761692"/>
                <a:gd name="connsiteY2" fmla="*/ 880375 h 1016771"/>
                <a:gd name="connsiteX3" fmla="*/ 222919 w 761692"/>
                <a:gd name="connsiteY3" fmla="*/ 879608 h 1016771"/>
                <a:gd name="connsiteX4" fmla="*/ 159250 w 761692"/>
                <a:gd name="connsiteY4" fmla="*/ 829179 h 1016771"/>
                <a:gd name="connsiteX5" fmla="*/ 159989 w 761692"/>
                <a:gd name="connsiteY5" fmla="*/ 830410 h 1016771"/>
                <a:gd name="connsiteX6" fmla="*/ 151512 w 761692"/>
                <a:gd name="connsiteY6" fmla="*/ 838886 h 1016771"/>
                <a:gd name="connsiteX7" fmla="*/ 149817 w 761692"/>
                <a:gd name="connsiteY7" fmla="*/ 840582 h 1016771"/>
                <a:gd name="connsiteX8" fmla="*/ 148122 w 761692"/>
                <a:gd name="connsiteY8" fmla="*/ 842277 h 1016771"/>
                <a:gd name="connsiteX9" fmla="*/ 146426 w 761692"/>
                <a:gd name="connsiteY9" fmla="*/ 843972 h 1016771"/>
                <a:gd name="connsiteX10" fmla="*/ 141340 w 761692"/>
                <a:gd name="connsiteY10" fmla="*/ 849058 h 1016771"/>
                <a:gd name="connsiteX11" fmla="*/ 141340 w 761692"/>
                <a:gd name="connsiteY11" fmla="*/ 850754 h 1016771"/>
                <a:gd name="connsiteX12" fmla="*/ 139645 w 761692"/>
                <a:gd name="connsiteY12" fmla="*/ 852449 h 1016771"/>
                <a:gd name="connsiteX13" fmla="*/ 139645 w 761692"/>
                <a:gd name="connsiteY13" fmla="*/ 860925 h 1016771"/>
                <a:gd name="connsiteX14" fmla="*/ 148122 w 761692"/>
                <a:gd name="connsiteY14" fmla="*/ 867707 h 1016771"/>
                <a:gd name="connsiteX15" fmla="*/ 158294 w 761692"/>
                <a:gd name="connsiteY15" fmla="*/ 879574 h 1016771"/>
                <a:gd name="connsiteX16" fmla="*/ 175247 w 761692"/>
                <a:gd name="connsiteY16" fmla="*/ 889746 h 1016771"/>
                <a:gd name="connsiteX17" fmla="*/ 188810 w 761692"/>
                <a:gd name="connsiteY17" fmla="*/ 893137 h 1016771"/>
                <a:gd name="connsiteX18" fmla="*/ 195591 w 761692"/>
                <a:gd name="connsiteY18" fmla="*/ 893137 h 1016771"/>
                <a:gd name="connsiteX19" fmla="*/ 202372 w 761692"/>
                <a:gd name="connsiteY19" fmla="*/ 886355 h 1016771"/>
                <a:gd name="connsiteX20" fmla="*/ 200677 w 761692"/>
                <a:gd name="connsiteY20" fmla="*/ 877879 h 1016771"/>
                <a:gd name="connsiteX21" fmla="*/ 209154 w 761692"/>
                <a:gd name="connsiteY21" fmla="*/ 874488 h 1016771"/>
                <a:gd name="connsiteX22" fmla="*/ 210740 w 761692"/>
                <a:gd name="connsiteY22" fmla="*/ 875083 h 1016771"/>
                <a:gd name="connsiteX23" fmla="*/ 201937 w 761692"/>
                <a:gd name="connsiteY23" fmla="*/ 878604 h 1016771"/>
                <a:gd name="connsiteX24" fmla="*/ 203708 w 761692"/>
                <a:gd name="connsiteY24" fmla="*/ 887461 h 1016771"/>
                <a:gd name="connsiteX25" fmla="*/ 196623 w 761692"/>
                <a:gd name="connsiteY25" fmla="*/ 894546 h 1016771"/>
                <a:gd name="connsiteX26" fmla="*/ 189537 w 761692"/>
                <a:gd name="connsiteY26" fmla="*/ 894546 h 1016771"/>
                <a:gd name="connsiteX27" fmla="*/ 175366 w 761692"/>
                <a:gd name="connsiteY27" fmla="*/ 891003 h 1016771"/>
                <a:gd name="connsiteX28" fmla="*/ 157653 w 761692"/>
                <a:gd name="connsiteY28" fmla="*/ 880375 h 1016771"/>
                <a:gd name="connsiteX29" fmla="*/ 147024 w 761692"/>
                <a:gd name="connsiteY29" fmla="*/ 867975 h 1016771"/>
                <a:gd name="connsiteX30" fmla="*/ 138167 w 761692"/>
                <a:gd name="connsiteY30" fmla="*/ 860890 h 1016771"/>
                <a:gd name="connsiteX31" fmla="*/ 138167 w 761692"/>
                <a:gd name="connsiteY31" fmla="*/ 852033 h 1016771"/>
                <a:gd name="connsiteX32" fmla="*/ 139939 w 761692"/>
                <a:gd name="connsiteY32" fmla="*/ 850262 h 1016771"/>
                <a:gd name="connsiteX33" fmla="*/ 139939 w 761692"/>
                <a:gd name="connsiteY33" fmla="*/ 848490 h 1016771"/>
                <a:gd name="connsiteX34" fmla="*/ 145253 w 761692"/>
                <a:gd name="connsiteY34" fmla="*/ 843176 h 1016771"/>
                <a:gd name="connsiteX35" fmla="*/ 147024 w 761692"/>
                <a:gd name="connsiteY35" fmla="*/ 841405 h 1016771"/>
                <a:gd name="connsiteX36" fmla="*/ 148796 w 761692"/>
                <a:gd name="connsiteY36" fmla="*/ 839633 h 1016771"/>
                <a:gd name="connsiteX37" fmla="*/ 150567 w 761692"/>
                <a:gd name="connsiteY37" fmla="*/ 837862 h 1016771"/>
                <a:gd name="connsiteX38" fmla="*/ 159250 w 761692"/>
                <a:gd name="connsiteY38" fmla="*/ 829179 h 1016771"/>
                <a:gd name="connsiteX39" fmla="*/ 116476 w 761692"/>
                <a:gd name="connsiteY39" fmla="*/ 741349 h 1016771"/>
                <a:gd name="connsiteX40" fmla="*/ 117606 w 761692"/>
                <a:gd name="connsiteY40" fmla="*/ 742253 h 1016771"/>
                <a:gd name="connsiteX41" fmla="*/ 122692 w 761692"/>
                <a:gd name="connsiteY41" fmla="*/ 759206 h 1016771"/>
                <a:gd name="connsiteX42" fmla="*/ 126082 w 761692"/>
                <a:gd name="connsiteY42" fmla="*/ 771073 h 1016771"/>
                <a:gd name="connsiteX43" fmla="*/ 129473 w 761692"/>
                <a:gd name="connsiteY43" fmla="*/ 782940 h 1016771"/>
                <a:gd name="connsiteX44" fmla="*/ 132864 w 761692"/>
                <a:gd name="connsiteY44" fmla="*/ 793112 h 1016771"/>
                <a:gd name="connsiteX45" fmla="*/ 136254 w 761692"/>
                <a:gd name="connsiteY45" fmla="*/ 810066 h 1016771"/>
                <a:gd name="connsiteX46" fmla="*/ 139058 w 761692"/>
                <a:gd name="connsiteY46" fmla="*/ 818476 h 1016771"/>
                <a:gd name="connsiteX47" fmla="*/ 138167 w 761692"/>
                <a:gd name="connsiteY47" fmla="*/ 818377 h 1016771"/>
                <a:gd name="connsiteX48" fmla="*/ 134625 w 761692"/>
                <a:gd name="connsiteY48" fmla="*/ 807749 h 1016771"/>
                <a:gd name="connsiteX49" fmla="*/ 131082 w 761692"/>
                <a:gd name="connsiteY49" fmla="*/ 790035 h 1016771"/>
                <a:gd name="connsiteX50" fmla="*/ 127539 w 761692"/>
                <a:gd name="connsiteY50" fmla="*/ 779407 h 1016771"/>
                <a:gd name="connsiteX51" fmla="*/ 123996 w 761692"/>
                <a:gd name="connsiteY51" fmla="*/ 767007 h 1016771"/>
                <a:gd name="connsiteX52" fmla="*/ 120454 w 761692"/>
                <a:gd name="connsiteY52" fmla="*/ 754607 h 1016771"/>
                <a:gd name="connsiteX53" fmla="*/ 116476 w 761692"/>
                <a:gd name="connsiteY53" fmla="*/ 741349 h 1016771"/>
                <a:gd name="connsiteX54" fmla="*/ 554441 w 761692"/>
                <a:gd name="connsiteY54" fmla="*/ 0 h 1016771"/>
                <a:gd name="connsiteX55" fmla="*/ 570383 w 761692"/>
                <a:gd name="connsiteY55" fmla="*/ 3543 h 1016771"/>
                <a:gd name="connsiteX56" fmla="*/ 577469 w 761692"/>
                <a:gd name="connsiteY56" fmla="*/ 8857 h 1016771"/>
                <a:gd name="connsiteX57" fmla="*/ 582783 w 761692"/>
                <a:gd name="connsiteY57" fmla="*/ 17714 h 1016771"/>
                <a:gd name="connsiteX58" fmla="*/ 582783 w 761692"/>
                <a:gd name="connsiteY58" fmla="*/ 24799 h 1016771"/>
                <a:gd name="connsiteX59" fmla="*/ 588097 w 761692"/>
                <a:gd name="connsiteY59" fmla="*/ 33656 h 1016771"/>
                <a:gd name="connsiteX60" fmla="*/ 598725 w 761692"/>
                <a:gd name="connsiteY60" fmla="*/ 31885 h 1016771"/>
                <a:gd name="connsiteX61" fmla="*/ 612896 w 761692"/>
                <a:gd name="connsiteY61" fmla="*/ 37199 h 1016771"/>
                <a:gd name="connsiteX62" fmla="*/ 618211 w 761692"/>
                <a:gd name="connsiteY62" fmla="*/ 46056 h 1016771"/>
                <a:gd name="connsiteX63" fmla="*/ 619982 w 761692"/>
                <a:gd name="connsiteY63" fmla="*/ 54913 h 1016771"/>
                <a:gd name="connsiteX64" fmla="*/ 618211 w 761692"/>
                <a:gd name="connsiteY64" fmla="*/ 74398 h 1016771"/>
                <a:gd name="connsiteX65" fmla="*/ 616439 w 761692"/>
                <a:gd name="connsiteY65" fmla="*/ 85026 h 1016771"/>
                <a:gd name="connsiteX66" fmla="*/ 621753 w 761692"/>
                <a:gd name="connsiteY66" fmla="*/ 97426 h 1016771"/>
                <a:gd name="connsiteX67" fmla="*/ 637696 w 761692"/>
                <a:gd name="connsiteY67" fmla="*/ 113368 h 1016771"/>
                <a:gd name="connsiteX68" fmla="*/ 644781 w 761692"/>
                <a:gd name="connsiteY68" fmla="*/ 120454 h 1016771"/>
                <a:gd name="connsiteX69" fmla="*/ 650095 w 761692"/>
                <a:gd name="connsiteY69" fmla="*/ 136396 h 1016771"/>
                <a:gd name="connsiteX70" fmla="*/ 655409 w 761692"/>
                <a:gd name="connsiteY70" fmla="*/ 155881 h 1016771"/>
                <a:gd name="connsiteX71" fmla="*/ 662495 w 761692"/>
                <a:gd name="connsiteY71" fmla="*/ 171824 h 1016771"/>
                <a:gd name="connsiteX72" fmla="*/ 660724 w 761692"/>
                <a:gd name="connsiteY72" fmla="*/ 185995 h 1016771"/>
                <a:gd name="connsiteX73" fmla="*/ 635924 w 761692"/>
                <a:gd name="connsiteY73" fmla="*/ 194852 h 1016771"/>
                <a:gd name="connsiteX74" fmla="*/ 619982 w 761692"/>
                <a:gd name="connsiteY74" fmla="*/ 207251 h 1016771"/>
                <a:gd name="connsiteX75" fmla="*/ 614668 w 761692"/>
                <a:gd name="connsiteY75" fmla="*/ 223194 h 1016771"/>
                <a:gd name="connsiteX76" fmla="*/ 618211 w 761692"/>
                <a:gd name="connsiteY76" fmla="*/ 242679 h 1016771"/>
                <a:gd name="connsiteX77" fmla="*/ 612896 w 761692"/>
                <a:gd name="connsiteY77" fmla="*/ 256850 h 1016771"/>
                <a:gd name="connsiteX78" fmla="*/ 625296 w 761692"/>
                <a:gd name="connsiteY78" fmla="*/ 267478 h 1016771"/>
                <a:gd name="connsiteX79" fmla="*/ 641238 w 761692"/>
                <a:gd name="connsiteY79" fmla="*/ 269250 h 1016771"/>
                <a:gd name="connsiteX80" fmla="*/ 658952 w 761692"/>
                <a:gd name="connsiteY80" fmla="*/ 286963 h 1016771"/>
                <a:gd name="connsiteX81" fmla="*/ 653638 w 761692"/>
                <a:gd name="connsiteY81" fmla="*/ 309991 h 1016771"/>
                <a:gd name="connsiteX82" fmla="*/ 653638 w 761692"/>
                <a:gd name="connsiteY82" fmla="*/ 329476 h 1016771"/>
                <a:gd name="connsiteX83" fmla="*/ 643010 w 761692"/>
                <a:gd name="connsiteY83" fmla="*/ 338333 h 1016771"/>
                <a:gd name="connsiteX84" fmla="*/ 632382 w 761692"/>
                <a:gd name="connsiteY84" fmla="*/ 338333 h 1016771"/>
                <a:gd name="connsiteX85" fmla="*/ 618211 w 761692"/>
                <a:gd name="connsiteY85" fmla="*/ 357819 h 1016771"/>
                <a:gd name="connsiteX86" fmla="*/ 609354 w 761692"/>
                <a:gd name="connsiteY86" fmla="*/ 361361 h 1016771"/>
                <a:gd name="connsiteX87" fmla="*/ 596954 w 761692"/>
                <a:gd name="connsiteY87" fmla="*/ 363133 h 1016771"/>
                <a:gd name="connsiteX88" fmla="*/ 581012 w 761692"/>
                <a:gd name="connsiteY88" fmla="*/ 379075 h 1016771"/>
                <a:gd name="connsiteX89" fmla="*/ 589868 w 761692"/>
                <a:gd name="connsiteY89" fmla="*/ 393246 h 1016771"/>
                <a:gd name="connsiteX90" fmla="*/ 586326 w 761692"/>
                <a:gd name="connsiteY90" fmla="*/ 409189 h 1016771"/>
                <a:gd name="connsiteX91" fmla="*/ 570383 w 761692"/>
                <a:gd name="connsiteY91" fmla="*/ 398560 h 1016771"/>
                <a:gd name="connsiteX92" fmla="*/ 550898 w 761692"/>
                <a:gd name="connsiteY92" fmla="*/ 405646 h 1016771"/>
                <a:gd name="connsiteX93" fmla="*/ 531413 w 761692"/>
                <a:gd name="connsiteY93" fmla="*/ 425131 h 1016771"/>
                <a:gd name="connsiteX94" fmla="*/ 543813 w 761692"/>
                <a:gd name="connsiteY94" fmla="*/ 444616 h 1016771"/>
                <a:gd name="connsiteX95" fmla="*/ 557984 w 761692"/>
                <a:gd name="connsiteY95" fmla="*/ 462330 h 1016771"/>
                <a:gd name="connsiteX96" fmla="*/ 570383 w 761692"/>
                <a:gd name="connsiteY96" fmla="*/ 478272 h 1016771"/>
                <a:gd name="connsiteX97" fmla="*/ 579240 w 761692"/>
                <a:gd name="connsiteY97" fmla="*/ 485358 h 1016771"/>
                <a:gd name="connsiteX98" fmla="*/ 602268 w 761692"/>
                <a:gd name="connsiteY98" fmla="*/ 483586 h 1016771"/>
                <a:gd name="connsiteX99" fmla="*/ 623525 w 761692"/>
                <a:gd name="connsiteY99" fmla="*/ 474730 h 1016771"/>
                <a:gd name="connsiteX100" fmla="*/ 639467 w 761692"/>
                <a:gd name="connsiteY100" fmla="*/ 464101 h 1016771"/>
                <a:gd name="connsiteX101" fmla="*/ 662495 w 761692"/>
                <a:gd name="connsiteY101" fmla="*/ 464101 h 1016771"/>
                <a:gd name="connsiteX102" fmla="*/ 673123 w 761692"/>
                <a:gd name="connsiteY102" fmla="*/ 464101 h 1016771"/>
                <a:gd name="connsiteX103" fmla="*/ 681980 w 761692"/>
                <a:gd name="connsiteY103" fmla="*/ 467644 h 1016771"/>
                <a:gd name="connsiteX104" fmla="*/ 703237 w 761692"/>
                <a:gd name="connsiteY104" fmla="*/ 471187 h 1016771"/>
                <a:gd name="connsiteX105" fmla="*/ 708551 w 761692"/>
                <a:gd name="connsiteY105" fmla="*/ 474730 h 1016771"/>
                <a:gd name="connsiteX106" fmla="*/ 722722 w 761692"/>
                <a:gd name="connsiteY106" fmla="*/ 501300 h 1016771"/>
                <a:gd name="connsiteX107" fmla="*/ 724493 w 761692"/>
                <a:gd name="connsiteY107" fmla="*/ 522557 h 1016771"/>
                <a:gd name="connsiteX108" fmla="*/ 722722 w 761692"/>
                <a:gd name="connsiteY108" fmla="*/ 540271 h 1016771"/>
                <a:gd name="connsiteX109" fmla="*/ 735121 w 761692"/>
                <a:gd name="connsiteY109" fmla="*/ 552670 h 1016771"/>
                <a:gd name="connsiteX110" fmla="*/ 735121 w 761692"/>
                <a:gd name="connsiteY110" fmla="*/ 570384 h 1016771"/>
                <a:gd name="connsiteX111" fmla="*/ 751064 w 761692"/>
                <a:gd name="connsiteY111" fmla="*/ 581012 h 1016771"/>
                <a:gd name="connsiteX112" fmla="*/ 761692 w 761692"/>
                <a:gd name="connsiteY112" fmla="*/ 604040 h 1016771"/>
                <a:gd name="connsiteX113" fmla="*/ 747521 w 761692"/>
                <a:gd name="connsiteY113" fmla="*/ 616440 h 1016771"/>
                <a:gd name="connsiteX114" fmla="*/ 728036 w 761692"/>
                <a:gd name="connsiteY114" fmla="*/ 627068 h 1016771"/>
                <a:gd name="connsiteX115" fmla="*/ 726264 w 761692"/>
                <a:gd name="connsiteY115" fmla="*/ 650096 h 1016771"/>
                <a:gd name="connsiteX116" fmla="*/ 728036 w 761692"/>
                <a:gd name="connsiteY116" fmla="*/ 673124 h 1016771"/>
                <a:gd name="connsiteX117" fmla="*/ 742207 w 761692"/>
                <a:gd name="connsiteY117" fmla="*/ 689066 h 1016771"/>
                <a:gd name="connsiteX118" fmla="*/ 742207 w 761692"/>
                <a:gd name="connsiteY118" fmla="*/ 712094 h 1016771"/>
                <a:gd name="connsiteX119" fmla="*/ 740435 w 761692"/>
                <a:gd name="connsiteY119" fmla="*/ 735122 h 1016771"/>
                <a:gd name="connsiteX120" fmla="*/ 742207 w 761692"/>
                <a:gd name="connsiteY120" fmla="*/ 751065 h 1016771"/>
                <a:gd name="connsiteX121" fmla="*/ 747521 w 761692"/>
                <a:gd name="connsiteY121" fmla="*/ 768778 h 1016771"/>
                <a:gd name="connsiteX122" fmla="*/ 759921 w 761692"/>
                <a:gd name="connsiteY122" fmla="*/ 777635 h 1016771"/>
                <a:gd name="connsiteX123" fmla="*/ 758149 w 761692"/>
                <a:gd name="connsiteY123" fmla="*/ 802434 h 1016771"/>
                <a:gd name="connsiteX124" fmla="*/ 752835 w 761692"/>
                <a:gd name="connsiteY124" fmla="*/ 814834 h 1016771"/>
                <a:gd name="connsiteX125" fmla="*/ 743978 w 761692"/>
                <a:gd name="connsiteY125" fmla="*/ 827234 h 1016771"/>
                <a:gd name="connsiteX126" fmla="*/ 743978 w 761692"/>
                <a:gd name="connsiteY126" fmla="*/ 837862 h 1016771"/>
                <a:gd name="connsiteX127" fmla="*/ 747521 w 761692"/>
                <a:gd name="connsiteY127" fmla="*/ 853804 h 1016771"/>
                <a:gd name="connsiteX128" fmla="*/ 733350 w 761692"/>
                <a:gd name="connsiteY128" fmla="*/ 867975 h 1016771"/>
                <a:gd name="connsiteX129" fmla="*/ 724493 w 761692"/>
                <a:gd name="connsiteY129" fmla="*/ 880375 h 1016771"/>
                <a:gd name="connsiteX130" fmla="*/ 722722 w 761692"/>
                <a:gd name="connsiteY130" fmla="*/ 899860 h 1016771"/>
                <a:gd name="connsiteX131" fmla="*/ 722722 w 761692"/>
                <a:gd name="connsiteY131" fmla="*/ 919345 h 1016771"/>
                <a:gd name="connsiteX132" fmla="*/ 715636 w 761692"/>
                <a:gd name="connsiteY132" fmla="*/ 940602 h 1016771"/>
                <a:gd name="connsiteX133" fmla="*/ 708551 w 761692"/>
                <a:gd name="connsiteY133" fmla="*/ 954773 h 1016771"/>
                <a:gd name="connsiteX134" fmla="*/ 699694 w 761692"/>
                <a:gd name="connsiteY134" fmla="*/ 965401 h 1016771"/>
                <a:gd name="connsiteX135" fmla="*/ 692608 w 761692"/>
                <a:gd name="connsiteY135" fmla="*/ 984886 h 1016771"/>
                <a:gd name="connsiteX136" fmla="*/ 683751 w 761692"/>
                <a:gd name="connsiteY136" fmla="*/ 997286 h 1016771"/>
                <a:gd name="connsiteX137" fmla="*/ 673123 w 761692"/>
                <a:gd name="connsiteY137" fmla="*/ 1002600 h 1016771"/>
                <a:gd name="connsiteX138" fmla="*/ 662495 w 761692"/>
                <a:gd name="connsiteY138" fmla="*/ 1013228 h 1016771"/>
                <a:gd name="connsiteX139" fmla="*/ 644781 w 761692"/>
                <a:gd name="connsiteY139" fmla="*/ 1016771 h 1016771"/>
                <a:gd name="connsiteX140" fmla="*/ 635924 w 761692"/>
                <a:gd name="connsiteY140" fmla="*/ 1004372 h 1016771"/>
                <a:gd name="connsiteX141" fmla="*/ 623525 w 761692"/>
                <a:gd name="connsiteY141" fmla="*/ 997286 h 1016771"/>
                <a:gd name="connsiteX142" fmla="*/ 614668 w 761692"/>
                <a:gd name="connsiteY142" fmla="*/ 986658 h 1016771"/>
                <a:gd name="connsiteX143" fmla="*/ 593411 w 761692"/>
                <a:gd name="connsiteY143" fmla="*/ 970715 h 1016771"/>
                <a:gd name="connsiteX144" fmla="*/ 582783 w 761692"/>
                <a:gd name="connsiteY144" fmla="*/ 965401 h 1016771"/>
                <a:gd name="connsiteX145" fmla="*/ 531413 w 761692"/>
                <a:gd name="connsiteY145" fmla="*/ 965401 h 1016771"/>
                <a:gd name="connsiteX146" fmla="*/ 511928 w 761692"/>
                <a:gd name="connsiteY146" fmla="*/ 965401 h 1016771"/>
                <a:gd name="connsiteX147" fmla="*/ 492443 w 761692"/>
                <a:gd name="connsiteY147" fmla="*/ 963630 h 1016771"/>
                <a:gd name="connsiteX148" fmla="*/ 483586 w 761692"/>
                <a:gd name="connsiteY148" fmla="*/ 958316 h 1016771"/>
                <a:gd name="connsiteX149" fmla="*/ 469415 w 761692"/>
                <a:gd name="connsiteY149" fmla="*/ 954773 h 1016771"/>
                <a:gd name="connsiteX150" fmla="*/ 460558 w 761692"/>
                <a:gd name="connsiteY150" fmla="*/ 942373 h 1016771"/>
                <a:gd name="connsiteX151" fmla="*/ 446387 w 761692"/>
                <a:gd name="connsiteY151" fmla="*/ 935288 h 1016771"/>
                <a:gd name="connsiteX152" fmla="*/ 428673 w 761692"/>
                <a:gd name="connsiteY152" fmla="*/ 928202 h 1016771"/>
                <a:gd name="connsiteX153" fmla="*/ 418045 w 761692"/>
                <a:gd name="connsiteY153" fmla="*/ 917574 h 1016771"/>
                <a:gd name="connsiteX154" fmla="*/ 421588 w 761692"/>
                <a:gd name="connsiteY154" fmla="*/ 903403 h 1016771"/>
                <a:gd name="connsiteX155" fmla="*/ 418045 w 761692"/>
                <a:gd name="connsiteY155" fmla="*/ 898089 h 1016771"/>
                <a:gd name="connsiteX156" fmla="*/ 396788 w 761692"/>
                <a:gd name="connsiteY156" fmla="*/ 898089 h 1016771"/>
                <a:gd name="connsiteX157" fmla="*/ 382617 w 761692"/>
                <a:gd name="connsiteY157" fmla="*/ 896318 h 1016771"/>
                <a:gd name="connsiteX158" fmla="*/ 380846 w 761692"/>
                <a:gd name="connsiteY158" fmla="*/ 906946 h 1016771"/>
                <a:gd name="connsiteX159" fmla="*/ 373601 w 761692"/>
                <a:gd name="connsiteY159" fmla="*/ 894832 h 1016771"/>
                <a:gd name="connsiteX160" fmla="*/ 387164 w 761692"/>
                <a:gd name="connsiteY160" fmla="*/ 896527 h 1016771"/>
                <a:gd name="connsiteX161" fmla="*/ 383773 w 761692"/>
                <a:gd name="connsiteY161" fmla="*/ 886355 h 1016771"/>
                <a:gd name="connsiteX162" fmla="*/ 387164 w 761692"/>
                <a:gd name="connsiteY162" fmla="*/ 876183 h 1016771"/>
                <a:gd name="connsiteX163" fmla="*/ 388859 w 761692"/>
                <a:gd name="connsiteY163" fmla="*/ 867707 h 1016771"/>
                <a:gd name="connsiteX164" fmla="*/ 380382 w 761692"/>
                <a:gd name="connsiteY164" fmla="*/ 859230 h 1016771"/>
                <a:gd name="connsiteX165" fmla="*/ 373601 w 761692"/>
                <a:gd name="connsiteY165" fmla="*/ 849058 h 1016771"/>
                <a:gd name="connsiteX166" fmla="*/ 380382 w 761692"/>
                <a:gd name="connsiteY166" fmla="*/ 838886 h 1016771"/>
                <a:gd name="connsiteX167" fmla="*/ 383773 w 761692"/>
                <a:gd name="connsiteY167" fmla="*/ 833800 h 1016771"/>
                <a:gd name="connsiteX168" fmla="*/ 388859 w 761692"/>
                <a:gd name="connsiteY168" fmla="*/ 825324 h 1016771"/>
                <a:gd name="connsiteX169" fmla="*/ 387164 w 761692"/>
                <a:gd name="connsiteY169" fmla="*/ 810066 h 1016771"/>
                <a:gd name="connsiteX170" fmla="*/ 387164 w 761692"/>
                <a:gd name="connsiteY170" fmla="*/ 796503 h 1016771"/>
                <a:gd name="connsiteX171" fmla="*/ 378687 w 761692"/>
                <a:gd name="connsiteY171" fmla="*/ 789722 h 1016771"/>
                <a:gd name="connsiteX172" fmla="*/ 366820 w 761692"/>
                <a:gd name="connsiteY172" fmla="*/ 782940 h 1016771"/>
                <a:gd name="connsiteX173" fmla="*/ 356648 w 761692"/>
                <a:gd name="connsiteY173" fmla="*/ 781245 h 1016771"/>
                <a:gd name="connsiteX174" fmla="*/ 349866 w 761692"/>
                <a:gd name="connsiteY174" fmla="*/ 771073 h 1016771"/>
                <a:gd name="connsiteX175" fmla="*/ 349866 w 761692"/>
                <a:gd name="connsiteY175" fmla="*/ 752425 h 1016771"/>
                <a:gd name="connsiteX176" fmla="*/ 353257 w 761692"/>
                <a:gd name="connsiteY176" fmla="*/ 743948 h 1016771"/>
                <a:gd name="connsiteX177" fmla="*/ 354952 w 761692"/>
                <a:gd name="connsiteY177" fmla="*/ 730385 h 1016771"/>
                <a:gd name="connsiteX178" fmla="*/ 353257 w 761692"/>
                <a:gd name="connsiteY178" fmla="*/ 713432 h 1016771"/>
                <a:gd name="connsiteX179" fmla="*/ 346476 w 761692"/>
                <a:gd name="connsiteY179" fmla="*/ 701565 h 1016771"/>
                <a:gd name="connsiteX180" fmla="*/ 332913 w 761692"/>
                <a:gd name="connsiteY180" fmla="*/ 689697 h 1016771"/>
                <a:gd name="connsiteX181" fmla="*/ 324436 w 761692"/>
                <a:gd name="connsiteY181" fmla="*/ 681221 h 1016771"/>
                <a:gd name="connsiteX182" fmla="*/ 314264 w 761692"/>
                <a:gd name="connsiteY182" fmla="*/ 676135 h 1016771"/>
                <a:gd name="connsiteX183" fmla="*/ 293920 w 761692"/>
                <a:gd name="connsiteY183" fmla="*/ 669354 h 1016771"/>
                <a:gd name="connsiteX184" fmla="*/ 282053 w 761692"/>
                <a:gd name="connsiteY184" fmla="*/ 667658 h 1016771"/>
                <a:gd name="connsiteX185" fmla="*/ 266795 w 761692"/>
                <a:gd name="connsiteY185" fmla="*/ 672744 h 1016771"/>
                <a:gd name="connsiteX186" fmla="*/ 265100 w 761692"/>
                <a:gd name="connsiteY186" fmla="*/ 672744 h 1016771"/>
                <a:gd name="connsiteX187" fmla="*/ 263404 w 761692"/>
                <a:gd name="connsiteY187" fmla="*/ 671049 h 1016771"/>
                <a:gd name="connsiteX188" fmla="*/ 260014 w 761692"/>
                <a:gd name="connsiteY188" fmla="*/ 671049 h 1016771"/>
                <a:gd name="connsiteX189" fmla="*/ 258318 w 761692"/>
                <a:gd name="connsiteY189" fmla="*/ 671049 h 1016771"/>
                <a:gd name="connsiteX190" fmla="*/ 253232 w 761692"/>
                <a:gd name="connsiteY190" fmla="*/ 671049 h 1016771"/>
                <a:gd name="connsiteX191" fmla="*/ 248146 w 761692"/>
                <a:gd name="connsiteY191" fmla="*/ 672744 h 1016771"/>
                <a:gd name="connsiteX192" fmla="*/ 248146 w 761692"/>
                <a:gd name="connsiteY192" fmla="*/ 674440 h 1016771"/>
                <a:gd name="connsiteX193" fmla="*/ 246451 w 761692"/>
                <a:gd name="connsiteY193" fmla="*/ 674440 h 1016771"/>
                <a:gd name="connsiteX194" fmla="*/ 236279 w 761692"/>
                <a:gd name="connsiteY194" fmla="*/ 679526 h 1016771"/>
                <a:gd name="connsiteX195" fmla="*/ 226107 w 761692"/>
                <a:gd name="connsiteY195" fmla="*/ 684612 h 1016771"/>
                <a:gd name="connsiteX196" fmla="*/ 217630 w 761692"/>
                <a:gd name="connsiteY196" fmla="*/ 684612 h 1016771"/>
                <a:gd name="connsiteX197" fmla="*/ 207458 w 761692"/>
                <a:gd name="connsiteY197" fmla="*/ 693088 h 1016771"/>
                <a:gd name="connsiteX198" fmla="*/ 198982 w 761692"/>
                <a:gd name="connsiteY198" fmla="*/ 694783 h 1016771"/>
                <a:gd name="connsiteX199" fmla="*/ 192200 w 761692"/>
                <a:gd name="connsiteY199" fmla="*/ 699869 h 1016771"/>
                <a:gd name="connsiteX200" fmla="*/ 178638 w 761692"/>
                <a:gd name="connsiteY200" fmla="*/ 706651 h 1016771"/>
                <a:gd name="connsiteX201" fmla="*/ 163380 w 761692"/>
                <a:gd name="connsiteY201" fmla="*/ 710041 h 1016771"/>
                <a:gd name="connsiteX202" fmla="*/ 141340 w 761692"/>
                <a:gd name="connsiteY202" fmla="*/ 710041 h 1016771"/>
                <a:gd name="connsiteX203" fmla="*/ 134559 w 761692"/>
                <a:gd name="connsiteY203" fmla="*/ 716823 h 1016771"/>
                <a:gd name="connsiteX204" fmla="*/ 127778 w 761692"/>
                <a:gd name="connsiteY204" fmla="*/ 718518 h 1016771"/>
                <a:gd name="connsiteX205" fmla="*/ 120996 w 761692"/>
                <a:gd name="connsiteY205" fmla="*/ 725299 h 1016771"/>
                <a:gd name="connsiteX206" fmla="*/ 111172 w 761692"/>
                <a:gd name="connsiteY206" fmla="*/ 733720 h 1016771"/>
                <a:gd name="connsiteX207" fmla="*/ 106283 w 761692"/>
                <a:gd name="connsiteY207" fmla="*/ 729808 h 1016771"/>
                <a:gd name="connsiteX208" fmla="*/ 92112 w 761692"/>
                <a:gd name="connsiteY208" fmla="*/ 724494 h 1016771"/>
                <a:gd name="connsiteX209" fmla="*/ 77941 w 761692"/>
                <a:gd name="connsiteY209" fmla="*/ 726265 h 1016771"/>
                <a:gd name="connsiteX210" fmla="*/ 70855 w 761692"/>
                <a:gd name="connsiteY210" fmla="*/ 719180 h 1016771"/>
                <a:gd name="connsiteX211" fmla="*/ 70855 w 761692"/>
                <a:gd name="connsiteY211" fmla="*/ 699695 h 1016771"/>
                <a:gd name="connsiteX212" fmla="*/ 81483 w 761692"/>
                <a:gd name="connsiteY212" fmla="*/ 685524 h 1016771"/>
                <a:gd name="connsiteX213" fmla="*/ 85026 w 761692"/>
                <a:gd name="connsiteY213" fmla="*/ 673124 h 1016771"/>
                <a:gd name="connsiteX214" fmla="*/ 86797 w 761692"/>
                <a:gd name="connsiteY214" fmla="*/ 660724 h 1016771"/>
                <a:gd name="connsiteX215" fmla="*/ 97426 w 761692"/>
                <a:gd name="connsiteY215" fmla="*/ 650096 h 1016771"/>
                <a:gd name="connsiteX216" fmla="*/ 102740 w 761692"/>
                <a:gd name="connsiteY216" fmla="*/ 635925 h 1016771"/>
                <a:gd name="connsiteX217" fmla="*/ 113368 w 761692"/>
                <a:gd name="connsiteY217" fmla="*/ 625297 h 1016771"/>
                <a:gd name="connsiteX218" fmla="*/ 115139 w 761692"/>
                <a:gd name="connsiteY218" fmla="*/ 612897 h 1016771"/>
                <a:gd name="connsiteX219" fmla="*/ 127539 w 761692"/>
                <a:gd name="connsiteY219" fmla="*/ 609354 h 1016771"/>
                <a:gd name="connsiteX220" fmla="*/ 136396 w 761692"/>
                <a:gd name="connsiteY220" fmla="*/ 604040 h 1016771"/>
                <a:gd name="connsiteX221" fmla="*/ 132853 w 761692"/>
                <a:gd name="connsiteY221" fmla="*/ 593412 h 1016771"/>
                <a:gd name="connsiteX222" fmla="*/ 134625 w 761692"/>
                <a:gd name="connsiteY222" fmla="*/ 584555 h 1016771"/>
                <a:gd name="connsiteX223" fmla="*/ 131082 w 761692"/>
                <a:gd name="connsiteY223" fmla="*/ 575698 h 1016771"/>
                <a:gd name="connsiteX224" fmla="*/ 120454 w 761692"/>
                <a:gd name="connsiteY224" fmla="*/ 568613 h 1016771"/>
                <a:gd name="connsiteX225" fmla="*/ 125768 w 761692"/>
                <a:gd name="connsiteY225" fmla="*/ 552670 h 1016771"/>
                <a:gd name="connsiteX226" fmla="*/ 118682 w 761692"/>
                <a:gd name="connsiteY226" fmla="*/ 543813 h 1016771"/>
                <a:gd name="connsiteX227" fmla="*/ 90340 w 761692"/>
                <a:gd name="connsiteY227" fmla="*/ 543813 h 1016771"/>
                <a:gd name="connsiteX228" fmla="*/ 86797 w 761692"/>
                <a:gd name="connsiteY228" fmla="*/ 542042 h 1016771"/>
                <a:gd name="connsiteX229" fmla="*/ 83255 w 761692"/>
                <a:gd name="connsiteY229" fmla="*/ 542042 h 1016771"/>
                <a:gd name="connsiteX230" fmla="*/ 81483 w 761692"/>
                <a:gd name="connsiteY230" fmla="*/ 540271 h 1016771"/>
                <a:gd name="connsiteX231" fmla="*/ 81483 w 761692"/>
                <a:gd name="connsiteY231" fmla="*/ 536728 h 1016771"/>
                <a:gd name="connsiteX232" fmla="*/ 79712 w 761692"/>
                <a:gd name="connsiteY232" fmla="*/ 531414 h 1016771"/>
                <a:gd name="connsiteX233" fmla="*/ 77941 w 761692"/>
                <a:gd name="connsiteY233" fmla="*/ 529642 h 1016771"/>
                <a:gd name="connsiteX234" fmla="*/ 70855 w 761692"/>
                <a:gd name="connsiteY234" fmla="*/ 527871 h 1016771"/>
                <a:gd name="connsiteX235" fmla="*/ 60227 w 761692"/>
                <a:gd name="connsiteY235" fmla="*/ 536728 h 1016771"/>
                <a:gd name="connsiteX236" fmla="*/ 47827 w 761692"/>
                <a:gd name="connsiteY236" fmla="*/ 526100 h 1016771"/>
                <a:gd name="connsiteX237" fmla="*/ 42513 w 761692"/>
                <a:gd name="connsiteY237" fmla="*/ 515471 h 1016771"/>
                <a:gd name="connsiteX238" fmla="*/ 33656 w 761692"/>
                <a:gd name="connsiteY238" fmla="*/ 506614 h 1016771"/>
                <a:gd name="connsiteX239" fmla="*/ 31885 w 761692"/>
                <a:gd name="connsiteY239" fmla="*/ 490672 h 1016771"/>
                <a:gd name="connsiteX240" fmla="*/ 26571 w 761692"/>
                <a:gd name="connsiteY240" fmla="*/ 476501 h 1016771"/>
                <a:gd name="connsiteX241" fmla="*/ 24799 w 761692"/>
                <a:gd name="connsiteY241" fmla="*/ 471187 h 1016771"/>
                <a:gd name="connsiteX242" fmla="*/ 12400 w 761692"/>
                <a:gd name="connsiteY242" fmla="*/ 472958 h 1016771"/>
                <a:gd name="connsiteX243" fmla="*/ 7086 w 761692"/>
                <a:gd name="connsiteY243" fmla="*/ 464101 h 1016771"/>
                <a:gd name="connsiteX244" fmla="*/ 8857 w 761692"/>
                <a:gd name="connsiteY244" fmla="*/ 446388 h 1016771"/>
                <a:gd name="connsiteX245" fmla="*/ 3543 w 761692"/>
                <a:gd name="connsiteY245" fmla="*/ 435759 h 1016771"/>
                <a:gd name="connsiteX246" fmla="*/ 5314 w 761692"/>
                <a:gd name="connsiteY246" fmla="*/ 412731 h 1016771"/>
                <a:gd name="connsiteX247" fmla="*/ 0 w 761692"/>
                <a:gd name="connsiteY247" fmla="*/ 396789 h 1016771"/>
                <a:gd name="connsiteX248" fmla="*/ 3543 w 761692"/>
                <a:gd name="connsiteY248" fmla="*/ 384389 h 1016771"/>
                <a:gd name="connsiteX249" fmla="*/ 14171 w 761692"/>
                <a:gd name="connsiteY249" fmla="*/ 380846 h 1016771"/>
                <a:gd name="connsiteX250" fmla="*/ 24799 w 761692"/>
                <a:gd name="connsiteY250" fmla="*/ 364904 h 1016771"/>
                <a:gd name="connsiteX251" fmla="*/ 30113 w 761692"/>
                <a:gd name="connsiteY251" fmla="*/ 350733 h 1016771"/>
                <a:gd name="connsiteX252" fmla="*/ 35428 w 761692"/>
                <a:gd name="connsiteY252" fmla="*/ 341876 h 1016771"/>
                <a:gd name="connsiteX253" fmla="*/ 42513 w 761692"/>
                <a:gd name="connsiteY253" fmla="*/ 327705 h 1016771"/>
                <a:gd name="connsiteX254" fmla="*/ 42513 w 761692"/>
                <a:gd name="connsiteY254" fmla="*/ 315305 h 1016771"/>
                <a:gd name="connsiteX255" fmla="*/ 56684 w 761692"/>
                <a:gd name="connsiteY255" fmla="*/ 309991 h 1016771"/>
                <a:gd name="connsiteX256" fmla="*/ 60227 w 761692"/>
                <a:gd name="connsiteY256" fmla="*/ 309991 h 1016771"/>
                <a:gd name="connsiteX257" fmla="*/ 61998 w 761692"/>
                <a:gd name="connsiteY257" fmla="*/ 311763 h 1016771"/>
                <a:gd name="connsiteX258" fmla="*/ 67312 w 761692"/>
                <a:gd name="connsiteY258" fmla="*/ 311763 h 1016771"/>
                <a:gd name="connsiteX259" fmla="*/ 67312 w 761692"/>
                <a:gd name="connsiteY259" fmla="*/ 309991 h 1016771"/>
                <a:gd name="connsiteX260" fmla="*/ 67312 w 761692"/>
                <a:gd name="connsiteY260" fmla="*/ 308220 h 1016771"/>
                <a:gd name="connsiteX261" fmla="*/ 69084 w 761692"/>
                <a:gd name="connsiteY261" fmla="*/ 302906 h 1016771"/>
                <a:gd name="connsiteX262" fmla="*/ 70855 w 761692"/>
                <a:gd name="connsiteY262" fmla="*/ 301134 h 1016771"/>
                <a:gd name="connsiteX263" fmla="*/ 70855 w 761692"/>
                <a:gd name="connsiteY263" fmla="*/ 299363 h 1016771"/>
                <a:gd name="connsiteX264" fmla="*/ 77941 w 761692"/>
                <a:gd name="connsiteY264" fmla="*/ 295820 h 1016771"/>
                <a:gd name="connsiteX265" fmla="*/ 85026 w 761692"/>
                <a:gd name="connsiteY265" fmla="*/ 295820 h 1016771"/>
                <a:gd name="connsiteX266" fmla="*/ 93883 w 761692"/>
                <a:gd name="connsiteY266" fmla="*/ 297592 h 1016771"/>
                <a:gd name="connsiteX267" fmla="*/ 100968 w 761692"/>
                <a:gd name="connsiteY267" fmla="*/ 288735 h 1016771"/>
                <a:gd name="connsiteX268" fmla="*/ 97426 w 761692"/>
                <a:gd name="connsiteY268" fmla="*/ 279878 h 1016771"/>
                <a:gd name="connsiteX269" fmla="*/ 85026 w 761692"/>
                <a:gd name="connsiteY269" fmla="*/ 276335 h 1016771"/>
                <a:gd name="connsiteX270" fmla="*/ 76169 w 761692"/>
                <a:gd name="connsiteY270" fmla="*/ 271021 h 1016771"/>
                <a:gd name="connsiteX271" fmla="*/ 76169 w 761692"/>
                <a:gd name="connsiteY271" fmla="*/ 262164 h 1016771"/>
                <a:gd name="connsiteX272" fmla="*/ 81483 w 761692"/>
                <a:gd name="connsiteY272" fmla="*/ 251536 h 1016771"/>
                <a:gd name="connsiteX273" fmla="*/ 86797 w 761692"/>
                <a:gd name="connsiteY273" fmla="*/ 255079 h 1016771"/>
                <a:gd name="connsiteX274" fmla="*/ 104511 w 761692"/>
                <a:gd name="connsiteY274" fmla="*/ 262164 h 1016771"/>
                <a:gd name="connsiteX275" fmla="*/ 116911 w 761692"/>
                <a:gd name="connsiteY275" fmla="*/ 265707 h 1016771"/>
                <a:gd name="connsiteX276" fmla="*/ 132853 w 761692"/>
                <a:gd name="connsiteY276" fmla="*/ 269250 h 1016771"/>
                <a:gd name="connsiteX277" fmla="*/ 138167 w 761692"/>
                <a:gd name="connsiteY277" fmla="*/ 265707 h 1016771"/>
                <a:gd name="connsiteX278" fmla="*/ 150567 w 761692"/>
                <a:gd name="connsiteY278" fmla="*/ 255079 h 1016771"/>
                <a:gd name="connsiteX279" fmla="*/ 166509 w 761692"/>
                <a:gd name="connsiteY279" fmla="*/ 255079 h 1016771"/>
                <a:gd name="connsiteX280" fmla="*/ 166509 w 761692"/>
                <a:gd name="connsiteY280" fmla="*/ 265707 h 1016771"/>
                <a:gd name="connsiteX281" fmla="*/ 177138 w 761692"/>
                <a:gd name="connsiteY281" fmla="*/ 272792 h 1016771"/>
                <a:gd name="connsiteX282" fmla="*/ 194851 w 761692"/>
                <a:gd name="connsiteY282" fmla="*/ 276335 h 1016771"/>
                <a:gd name="connsiteX283" fmla="*/ 209022 w 761692"/>
                <a:gd name="connsiteY283" fmla="*/ 279878 h 1016771"/>
                <a:gd name="connsiteX284" fmla="*/ 221422 w 761692"/>
                <a:gd name="connsiteY284" fmla="*/ 276335 h 1016771"/>
                <a:gd name="connsiteX285" fmla="*/ 226736 w 761692"/>
                <a:gd name="connsiteY285" fmla="*/ 269250 h 1016771"/>
                <a:gd name="connsiteX286" fmla="*/ 226736 w 761692"/>
                <a:gd name="connsiteY286" fmla="*/ 251536 h 1016771"/>
                <a:gd name="connsiteX287" fmla="*/ 224965 w 761692"/>
                <a:gd name="connsiteY287" fmla="*/ 239136 h 1016771"/>
                <a:gd name="connsiteX288" fmla="*/ 214337 w 761692"/>
                <a:gd name="connsiteY288" fmla="*/ 230279 h 1016771"/>
                <a:gd name="connsiteX289" fmla="*/ 210794 w 761692"/>
                <a:gd name="connsiteY289" fmla="*/ 217880 h 1016771"/>
                <a:gd name="connsiteX290" fmla="*/ 221422 w 761692"/>
                <a:gd name="connsiteY290" fmla="*/ 207251 h 1016771"/>
                <a:gd name="connsiteX291" fmla="*/ 235593 w 761692"/>
                <a:gd name="connsiteY291" fmla="*/ 214337 h 1016771"/>
                <a:gd name="connsiteX292" fmla="*/ 246221 w 761692"/>
                <a:gd name="connsiteY292" fmla="*/ 219651 h 1016771"/>
                <a:gd name="connsiteX293" fmla="*/ 253307 w 761692"/>
                <a:gd name="connsiteY293" fmla="*/ 221422 h 1016771"/>
                <a:gd name="connsiteX294" fmla="*/ 262164 w 761692"/>
                <a:gd name="connsiteY294" fmla="*/ 210794 h 1016771"/>
                <a:gd name="connsiteX295" fmla="*/ 263935 w 761692"/>
                <a:gd name="connsiteY295" fmla="*/ 201937 h 1016771"/>
                <a:gd name="connsiteX296" fmla="*/ 274563 w 761692"/>
                <a:gd name="connsiteY296" fmla="*/ 189538 h 1016771"/>
                <a:gd name="connsiteX297" fmla="*/ 283420 w 761692"/>
                <a:gd name="connsiteY297" fmla="*/ 178909 h 1016771"/>
                <a:gd name="connsiteX298" fmla="*/ 286963 w 761692"/>
                <a:gd name="connsiteY298" fmla="*/ 173595 h 1016771"/>
                <a:gd name="connsiteX299" fmla="*/ 311762 w 761692"/>
                <a:gd name="connsiteY299" fmla="*/ 168281 h 1016771"/>
                <a:gd name="connsiteX300" fmla="*/ 325933 w 761692"/>
                <a:gd name="connsiteY300" fmla="*/ 164738 h 1016771"/>
                <a:gd name="connsiteX301" fmla="*/ 336562 w 761692"/>
                <a:gd name="connsiteY301" fmla="*/ 159424 h 1016771"/>
                <a:gd name="connsiteX302" fmla="*/ 348961 w 761692"/>
                <a:gd name="connsiteY302" fmla="*/ 145253 h 1016771"/>
                <a:gd name="connsiteX303" fmla="*/ 359589 w 761692"/>
                <a:gd name="connsiteY303" fmla="*/ 143482 h 1016771"/>
                <a:gd name="connsiteX304" fmla="*/ 371989 w 761692"/>
                <a:gd name="connsiteY304" fmla="*/ 143482 h 1016771"/>
                <a:gd name="connsiteX305" fmla="*/ 391474 w 761692"/>
                <a:gd name="connsiteY305" fmla="*/ 143482 h 1016771"/>
                <a:gd name="connsiteX306" fmla="*/ 396788 w 761692"/>
                <a:gd name="connsiteY306" fmla="*/ 141710 h 1016771"/>
                <a:gd name="connsiteX307" fmla="*/ 403874 w 761692"/>
                <a:gd name="connsiteY307" fmla="*/ 134625 h 1016771"/>
                <a:gd name="connsiteX308" fmla="*/ 409188 w 761692"/>
                <a:gd name="connsiteY308" fmla="*/ 129311 h 1016771"/>
                <a:gd name="connsiteX309" fmla="*/ 409188 w 761692"/>
                <a:gd name="connsiteY309" fmla="*/ 123997 h 1016771"/>
                <a:gd name="connsiteX310" fmla="*/ 414502 w 761692"/>
                <a:gd name="connsiteY310" fmla="*/ 115140 h 1016771"/>
                <a:gd name="connsiteX311" fmla="*/ 428673 w 761692"/>
                <a:gd name="connsiteY311" fmla="*/ 115140 h 1016771"/>
                <a:gd name="connsiteX312" fmla="*/ 432216 w 761692"/>
                <a:gd name="connsiteY312" fmla="*/ 109826 h 1016771"/>
                <a:gd name="connsiteX313" fmla="*/ 437530 w 761692"/>
                <a:gd name="connsiteY313" fmla="*/ 100969 h 1016771"/>
                <a:gd name="connsiteX314" fmla="*/ 448158 w 761692"/>
                <a:gd name="connsiteY314" fmla="*/ 99197 h 1016771"/>
                <a:gd name="connsiteX315" fmla="*/ 460558 w 761692"/>
                <a:gd name="connsiteY315" fmla="*/ 97426 h 1016771"/>
                <a:gd name="connsiteX316" fmla="*/ 472958 w 761692"/>
                <a:gd name="connsiteY316" fmla="*/ 93883 h 1016771"/>
                <a:gd name="connsiteX317" fmla="*/ 492443 w 761692"/>
                <a:gd name="connsiteY317" fmla="*/ 93883 h 1016771"/>
                <a:gd name="connsiteX318" fmla="*/ 501300 w 761692"/>
                <a:gd name="connsiteY318" fmla="*/ 83255 h 1016771"/>
                <a:gd name="connsiteX319" fmla="*/ 517242 w 761692"/>
                <a:gd name="connsiteY319" fmla="*/ 81484 h 1016771"/>
                <a:gd name="connsiteX320" fmla="*/ 522556 w 761692"/>
                <a:gd name="connsiteY320" fmla="*/ 81484 h 1016771"/>
                <a:gd name="connsiteX321" fmla="*/ 522556 w 761692"/>
                <a:gd name="connsiteY321" fmla="*/ 60227 h 1016771"/>
                <a:gd name="connsiteX322" fmla="*/ 526099 w 761692"/>
                <a:gd name="connsiteY322" fmla="*/ 54913 h 1016771"/>
                <a:gd name="connsiteX323" fmla="*/ 529642 w 761692"/>
                <a:gd name="connsiteY323" fmla="*/ 46056 h 1016771"/>
                <a:gd name="connsiteX324" fmla="*/ 538499 w 761692"/>
                <a:gd name="connsiteY324" fmla="*/ 40742 h 1016771"/>
                <a:gd name="connsiteX325" fmla="*/ 540270 w 761692"/>
                <a:gd name="connsiteY325" fmla="*/ 30114 h 1016771"/>
                <a:gd name="connsiteX326" fmla="*/ 536727 w 761692"/>
                <a:gd name="connsiteY326" fmla="*/ 19485 h 1016771"/>
                <a:gd name="connsiteX327" fmla="*/ 543813 w 761692"/>
                <a:gd name="connsiteY327" fmla="*/ 5314 h 1016771"/>
                <a:gd name="connsiteX328" fmla="*/ 554441 w 761692"/>
                <a:gd name="connsiteY328" fmla="*/ 0 h 1016771"/>
                <a:gd name="connsiteX0" fmla="*/ 224965 w 761692"/>
                <a:gd name="connsiteY0" fmla="*/ 880375 h 1016771"/>
                <a:gd name="connsiteX1" fmla="*/ 243060 w 761692"/>
                <a:gd name="connsiteY1" fmla="*/ 882965 h 1016771"/>
                <a:gd name="connsiteX2" fmla="*/ 224965 w 761692"/>
                <a:gd name="connsiteY2" fmla="*/ 880375 h 1016771"/>
                <a:gd name="connsiteX3" fmla="*/ 159250 w 761692"/>
                <a:gd name="connsiteY3" fmla="*/ 829179 h 1016771"/>
                <a:gd name="connsiteX4" fmla="*/ 159989 w 761692"/>
                <a:gd name="connsiteY4" fmla="*/ 830410 h 1016771"/>
                <a:gd name="connsiteX5" fmla="*/ 151512 w 761692"/>
                <a:gd name="connsiteY5" fmla="*/ 838886 h 1016771"/>
                <a:gd name="connsiteX6" fmla="*/ 149817 w 761692"/>
                <a:gd name="connsiteY6" fmla="*/ 840582 h 1016771"/>
                <a:gd name="connsiteX7" fmla="*/ 148122 w 761692"/>
                <a:gd name="connsiteY7" fmla="*/ 842277 h 1016771"/>
                <a:gd name="connsiteX8" fmla="*/ 146426 w 761692"/>
                <a:gd name="connsiteY8" fmla="*/ 843972 h 1016771"/>
                <a:gd name="connsiteX9" fmla="*/ 141340 w 761692"/>
                <a:gd name="connsiteY9" fmla="*/ 849058 h 1016771"/>
                <a:gd name="connsiteX10" fmla="*/ 141340 w 761692"/>
                <a:gd name="connsiteY10" fmla="*/ 850754 h 1016771"/>
                <a:gd name="connsiteX11" fmla="*/ 139645 w 761692"/>
                <a:gd name="connsiteY11" fmla="*/ 852449 h 1016771"/>
                <a:gd name="connsiteX12" fmla="*/ 139645 w 761692"/>
                <a:gd name="connsiteY12" fmla="*/ 860925 h 1016771"/>
                <a:gd name="connsiteX13" fmla="*/ 148122 w 761692"/>
                <a:gd name="connsiteY13" fmla="*/ 867707 h 1016771"/>
                <a:gd name="connsiteX14" fmla="*/ 158294 w 761692"/>
                <a:gd name="connsiteY14" fmla="*/ 879574 h 1016771"/>
                <a:gd name="connsiteX15" fmla="*/ 175247 w 761692"/>
                <a:gd name="connsiteY15" fmla="*/ 889746 h 1016771"/>
                <a:gd name="connsiteX16" fmla="*/ 188810 w 761692"/>
                <a:gd name="connsiteY16" fmla="*/ 893137 h 1016771"/>
                <a:gd name="connsiteX17" fmla="*/ 195591 w 761692"/>
                <a:gd name="connsiteY17" fmla="*/ 893137 h 1016771"/>
                <a:gd name="connsiteX18" fmla="*/ 202372 w 761692"/>
                <a:gd name="connsiteY18" fmla="*/ 886355 h 1016771"/>
                <a:gd name="connsiteX19" fmla="*/ 200677 w 761692"/>
                <a:gd name="connsiteY19" fmla="*/ 877879 h 1016771"/>
                <a:gd name="connsiteX20" fmla="*/ 209154 w 761692"/>
                <a:gd name="connsiteY20" fmla="*/ 874488 h 1016771"/>
                <a:gd name="connsiteX21" fmla="*/ 210740 w 761692"/>
                <a:gd name="connsiteY21" fmla="*/ 875083 h 1016771"/>
                <a:gd name="connsiteX22" fmla="*/ 201937 w 761692"/>
                <a:gd name="connsiteY22" fmla="*/ 878604 h 1016771"/>
                <a:gd name="connsiteX23" fmla="*/ 203708 w 761692"/>
                <a:gd name="connsiteY23" fmla="*/ 887461 h 1016771"/>
                <a:gd name="connsiteX24" fmla="*/ 196623 w 761692"/>
                <a:gd name="connsiteY24" fmla="*/ 894546 h 1016771"/>
                <a:gd name="connsiteX25" fmla="*/ 189537 w 761692"/>
                <a:gd name="connsiteY25" fmla="*/ 894546 h 1016771"/>
                <a:gd name="connsiteX26" fmla="*/ 175366 w 761692"/>
                <a:gd name="connsiteY26" fmla="*/ 891003 h 1016771"/>
                <a:gd name="connsiteX27" fmla="*/ 157653 w 761692"/>
                <a:gd name="connsiteY27" fmla="*/ 880375 h 1016771"/>
                <a:gd name="connsiteX28" fmla="*/ 147024 w 761692"/>
                <a:gd name="connsiteY28" fmla="*/ 867975 h 1016771"/>
                <a:gd name="connsiteX29" fmla="*/ 138167 w 761692"/>
                <a:gd name="connsiteY29" fmla="*/ 860890 h 1016771"/>
                <a:gd name="connsiteX30" fmla="*/ 138167 w 761692"/>
                <a:gd name="connsiteY30" fmla="*/ 852033 h 1016771"/>
                <a:gd name="connsiteX31" fmla="*/ 139939 w 761692"/>
                <a:gd name="connsiteY31" fmla="*/ 850262 h 1016771"/>
                <a:gd name="connsiteX32" fmla="*/ 139939 w 761692"/>
                <a:gd name="connsiteY32" fmla="*/ 848490 h 1016771"/>
                <a:gd name="connsiteX33" fmla="*/ 145253 w 761692"/>
                <a:gd name="connsiteY33" fmla="*/ 843176 h 1016771"/>
                <a:gd name="connsiteX34" fmla="*/ 147024 w 761692"/>
                <a:gd name="connsiteY34" fmla="*/ 841405 h 1016771"/>
                <a:gd name="connsiteX35" fmla="*/ 148796 w 761692"/>
                <a:gd name="connsiteY35" fmla="*/ 839633 h 1016771"/>
                <a:gd name="connsiteX36" fmla="*/ 150567 w 761692"/>
                <a:gd name="connsiteY36" fmla="*/ 837862 h 1016771"/>
                <a:gd name="connsiteX37" fmla="*/ 159250 w 761692"/>
                <a:gd name="connsiteY37" fmla="*/ 829179 h 1016771"/>
                <a:gd name="connsiteX38" fmla="*/ 116476 w 761692"/>
                <a:gd name="connsiteY38" fmla="*/ 741349 h 1016771"/>
                <a:gd name="connsiteX39" fmla="*/ 117606 w 761692"/>
                <a:gd name="connsiteY39" fmla="*/ 742253 h 1016771"/>
                <a:gd name="connsiteX40" fmla="*/ 122692 w 761692"/>
                <a:gd name="connsiteY40" fmla="*/ 759206 h 1016771"/>
                <a:gd name="connsiteX41" fmla="*/ 126082 w 761692"/>
                <a:gd name="connsiteY41" fmla="*/ 771073 h 1016771"/>
                <a:gd name="connsiteX42" fmla="*/ 129473 w 761692"/>
                <a:gd name="connsiteY42" fmla="*/ 782940 h 1016771"/>
                <a:gd name="connsiteX43" fmla="*/ 132864 w 761692"/>
                <a:gd name="connsiteY43" fmla="*/ 793112 h 1016771"/>
                <a:gd name="connsiteX44" fmla="*/ 136254 w 761692"/>
                <a:gd name="connsiteY44" fmla="*/ 810066 h 1016771"/>
                <a:gd name="connsiteX45" fmla="*/ 139058 w 761692"/>
                <a:gd name="connsiteY45" fmla="*/ 818476 h 1016771"/>
                <a:gd name="connsiteX46" fmla="*/ 138167 w 761692"/>
                <a:gd name="connsiteY46" fmla="*/ 818377 h 1016771"/>
                <a:gd name="connsiteX47" fmla="*/ 134625 w 761692"/>
                <a:gd name="connsiteY47" fmla="*/ 807749 h 1016771"/>
                <a:gd name="connsiteX48" fmla="*/ 131082 w 761692"/>
                <a:gd name="connsiteY48" fmla="*/ 790035 h 1016771"/>
                <a:gd name="connsiteX49" fmla="*/ 127539 w 761692"/>
                <a:gd name="connsiteY49" fmla="*/ 779407 h 1016771"/>
                <a:gd name="connsiteX50" fmla="*/ 123996 w 761692"/>
                <a:gd name="connsiteY50" fmla="*/ 767007 h 1016771"/>
                <a:gd name="connsiteX51" fmla="*/ 120454 w 761692"/>
                <a:gd name="connsiteY51" fmla="*/ 754607 h 1016771"/>
                <a:gd name="connsiteX52" fmla="*/ 116476 w 761692"/>
                <a:gd name="connsiteY52" fmla="*/ 741349 h 1016771"/>
                <a:gd name="connsiteX53" fmla="*/ 554441 w 761692"/>
                <a:gd name="connsiteY53" fmla="*/ 0 h 1016771"/>
                <a:gd name="connsiteX54" fmla="*/ 570383 w 761692"/>
                <a:gd name="connsiteY54" fmla="*/ 3543 h 1016771"/>
                <a:gd name="connsiteX55" fmla="*/ 577469 w 761692"/>
                <a:gd name="connsiteY55" fmla="*/ 8857 h 1016771"/>
                <a:gd name="connsiteX56" fmla="*/ 582783 w 761692"/>
                <a:gd name="connsiteY56" fmla="*/ 17714 h 1016771"/>
                <a:gd name="connsiteX57" fmla="*/ 582783 w 761692"/>
                <a:gd name="connsiteY57" fmla="*/ 24799 h 1016771"/>
                <a:gd name="connsiteX58" fmla="*/ 588097 w 761692"/>
                <a:gd name="connsiteY58" fmla="*/ 33656 h 1016771"/>
                <a:gd name="connsiteX59" fmla="*/ 598725 w 761692"/>
                <a:gd name="connsiteY59" fmla="*/ 31885 h 1016771"/>
                <a:gd name="connsiteX60" fmla="*/ 612896 w 761692"/>
                <a:gd name="connsiteY60" fmla="*/ 37199 h 1016771"/>
                <a:gd name="connsiteX61" fmla="*/ 618211 w 761692"/>
                <a:gd name="connsiteY61" fmla="*/ 46056 h 1016771"/>
                <a:gd name="connsiteX62" fmla="*/ 619982 w 761692"/>
                <a:gd name="connsiteY62" fmla="*/ 54913 h 1016771"/>
                <a:gd name="connsiteX63" fmla="*/ 618211 w 761692"/>
                <a:gd name="connsiteY63" fmla="*/ 74398 h 1016771"/>
                <a:gd name="connsiteX64" fmla="*/ 616439 w 761692"/>
                <a:gd name="connsiteY64" fmla="*/ 85026 h 1016771"/>
                <a:gd name="connsiteX65" fmla="*/ 621753 w 761692"/>
                <a:gd name="connsiteY65" fmla="*/ 97426 h 1016771"/>
                <a:gd name="connsiteX66" fmla="*/ 637696 w 761692"/>
                <a:gd name="connsiteY66" fmla="*/ 113368 h 1016771"/>
                <a:gd name="connsiteX67" fmla="*/ 644781 w 761692"/>
                <a:gd name="connsiteY67" fmla="*/ 120454 h 1016771"/>
                <a:gd name="connsiteX68" fmla="*/ 650095 w 761692"/>
                <a:gd name="connsiteY68" fmla="*/ 136396 h 1016771"/>
                <a:gd name="connsiteX69" fmla="*/ 655409 w 761692"/>
                <a:gd name="connsiteY69" fmla="*/ 155881 h 1016771"/>
                <a:gd name="connsiteX70" fmla="*/ 662495 w 761692"/>
                <a:gd name="connsiteY70" fmla="*/ 171824 h 1016771"/>
                <a:gd name="connsiteX71" fmla="*/ 660724 w 761692"/>
                <a:gd name="connsiteY71" fmla="*/ 185995 h 1016771"/>
                <a:gd name="connsiteX72" fmla="*/ 635924 w 761692"/>
                <a:gd name="connsiteY72" fmla="*/ 194852 h 1016771"/>
                <a:gd name="connsiteX73" fmla="*/ 619982 w 761692"/>
                <a:gd name="connsiteY73" fmla="*/ 207251 h 1016771"/>
                <a:gd name="connsiteX74" fmla="*/ 614668 w 761692"/>
                <a:gd name="connsiteY74" fmla="*/ 223194 h 1016771"/>
                <a:gd name="connsiteX75" fmla="*/ 618211 w 761692"/>
                <a:gd name="connsiteY75" fmla="*/ 242679 h 1016771"/>
                <a:gd name="connsiteX76" fmla="*/ 612896 w 761692"/>
                <a:gd name="connsiteY76" fmla="*/ 256850 h 1016771"/>
                <a:gd name="connsiteX77" fmla="*/ 625296 w 761692"/>
                <a:gd name="connsiteY77" fmla="*/ 267478 h 1016771"/>
                <a:gd name="connsiteX78" fmla="*/ 641238 w 761692"/>
                <a:gd name="connsiteY78" fmla="*/ 269250 h 1016771"/>
                <a:gd name="connsiteX79" fmla="*/ 658952 w 761692"/>
                <a:gd name="connsiteY79" fmla="*/ 286963 h 1016771"/>
                <a:gd name="connsiteX80" fmla="*/ 653638 w 761692"/>
                <a:gd name="connsiteY80" fmla="*/ 309991 h 1016771"/>
                <a:gd name="connsiteX81" fmla="*/ 653638 w 761692"/>
                <a:gd name="connsiteY81" fmla="*/ 329476 h 1016771"/>
                <a:gd name="connsiteX82" fmla="*/ 643010 w 761692"/>
                <a:gd name="connsiteY82" fmla="*/ 338333 h 1016771"/>
                <a:gd name="connsiteX83" fmla="*/ 632382 w 761692"/>
                <a:gd name="connsiteY83" fmla="*/ 338333 h 1016771"/>
                <a:gd name="connsiteX84" fmla="*/ 618211 w 761692"/>
                <a:gd name="connsiteY84" fmla="*/ 357819 h 1016771"/>
                <a:gd name="connsiteX85" fmla="*/ 609354 w 761692"/>
                <a:gd name="connsiteY85" fmla="*/ 361361 h 1016771"/>
                <a:gd name="connsiteX86" fmla="*/ 596954 w 761692"/>
                <a:gd name="connsiteY86" fmla="*/ 363133 h 1016771"/>
                <a:gd name="connsiteX87" fmla="*/ 581012 w 761692"/>
                <a:gd name="connsiteY87" fmla="*/ 379075 h 1016771"/>
                <a:gd name="connsiteX88" fmla="*/ 589868 w 761692"/>
                <a:gd name="connsiteY88" fmla="*/ 393246 h 1016771"/>
                <a:gd name="connsiteX89" fmla="*/ 586326 w 761692"/>
                <a:gd name="connsiteY89" fmla="*/ 409189 h 1016771"/>
                <a:gd name="connsiteX90" fmla="*/ 570383 w 761692"/>
                <a:gd name="connsiteY90" fmla="*/ 398560 h 1016771"/>
                <a:gd name="connsiteX91" fmla="*/ 550898 w 761692"/>
                <a:gd name="connsiteY91" fmla="*/ 405646 h 1016771"/>
                <a:gd name="connsiteX92" fmla="*/ 531413 w 761692"/>
                <a:gd name="connsiteY92" fmla="*/ 425131 h 1016771"/>
                <a:gd name="connsiteX93" fmla="*/ 543813 w 761692"/>
                <a:gd name="connsiteY93" fmla="*/ 444616 h 1016771"/>
                <a:gd name="connsiteX94" fmla="*/ 557984 w 761692"/>
                <a:gd name="connsiteY94" fmla="*/ 462330 h 1016771"/>
                <a:gd name="connsiteX95" fmla="*/ 570383 w 761692"/>
                <a:gd name="connsiteY95" fmla="*/ 478272 h 1016771"/>
                <a:gd name="connsiteX96" fmla="*/ 579240 w 761692"/>
                <a:gd name="connsiteY96" fmla="*/ 485358 h 1016771"/>
                <a:gd name="connsiteX97" fmla="*/ 602268 w 761692"/>
                <a:gd name="connsiteY97" fmla="*/ 483586 h 1016771"/>
                <a:gd name="connsiteX98" fmla="*/ 623525 w 761692"/>
                <a:gd name="connsiteY98" fmla="*/ 474730 h 1016771"/>
                <a:gd name="connsiteX99" fmla="*/ 639467 w 761692"/>
                <a:gd name="connsiteY99" fmla="*/ 464101 h 1016771"/>
                <a:gd name="connsiteX100" fmla="*/ 662495 w 761692"/>
                <a:gd name="connsiteY100" fmla="*/ 464101 h 1016771"/>
                <a:gd name="connsiteX101" fmla="*/ 673123 w 761692"/>
                <a:gd name="connsiteY101" fmla="*/ 464101 h 1016771"/>
                <a:gd name="connsiteX102" fmla="*/ 681980 w 761692"/>
                <a:gd name="connsiteY102" fmla="*/ 467644 h 1016771"/>
                <a:gd name="connsiteX103" fmla="*/ 703237 w 761692"/>
                <a:gd name="connsiteY103" fmla="*/ 471187 h 1016771"/>
                <a:gd name="connsiteX104" fmla="*/ 708551 w 761692"/>
                <a:gd name="connsiteY104" fmla="*/ 474730 h 1016771"/>
                <a:gd name="connsiteX105" fmla="*/ 722722 w 761692"/>
                <a:gd name="connsiteY105" fmla="*/ 501300 h 1016771"/>
                <a:gd name="connsiteX106" fmla="*/ 724493 w 761692"/>
                <a:gd name="connsiteY106" fmla="*/ 522557 h 1016771"/>
                <a:gd name="connsiteX107" fmla="*/ 722722 w 761692"/>
                <a:gd name="connsiteY107" fmla="*/ 540271 h 1016771"/>
                <a:gd name="connsiteX108" fmla="*/ 735121 w 761692"/>
                <a:gd name="connsiteY108" fmla="*/ 552670 h 1016771"/>
                <a:gd name="connsiteX109" fmla="*/ 735121 w 761692"/>
                <a:gd name="connsiteY109" fmla="*/ 570384 h 1016771"/>
                <a:gd name="connsiteX110" fmla="*/ 751064 w 761692"/>
                <a:gd name="connsiteY110" fmla="*/ 581012 h 1016771"/>
                <a:gd name="connsiteX111" fmla="*/ 761692 w 761692"/>
                <a:gd name="connsiteY111" fmla="*/ 604040 h 1016771"/>
                <a:gd name="connsiteX112" fmla="*/ 747521 w 761692"/>
                <a:gd name="connsiteY112" fmla="*/ 616440 h 1016771"/>
                <a:gd name="connsiteX113" fmla="*/ 728036 w 761692"/>
                <a:gd name="connsiteY113" fmla="*/ 627068 h 1016771"/>
                <a:gd name="connsiteX114" fmla="*/ 726264 w 761692"/>
                <a:gd name="connsiteY114" fmla="*/ 650096 h 1016771"/>
                <a:gd name="connsiteX115" fmla="*/ 728036 w 761692"/>
                <a:gd name="connsiteY115" fmla="*/ 673124 h 1016771"/>
                <a:gd name="connsiteX116" fmla="*/ 742207 w 761692"/>
                <a:gd name="connsiteY116" fmla="*/ 689066 h 1016771"/>
                <a:gd name="connsiteX117" fmla="*/ 742207 w 761692"/>
                <a:gd name="connsiteY117" fmla="*/ 712094 h 1016771"/>
                <a:gd name="connsiteX118" fmla="*/ 740435 w 761692"/>
                <a:gd name="connsiteY118" fmla="*/ 735122 h 1016771"/>
                <a:gd name="connsiteX119" fmla="*/ 742207 w 761692"/>
                <a:gd name="connsiteY119" fmla="*/ 751065 h 1016771"/>
                <a:gd name="connsiteX120" fmla="*/ 747521 w 761692"/>
                <a:gd name="connsiteY120" fmla="*/ 768778 h 1016771"/>
                <a:gd name="connsiteX121" fmla="*/ 759921 w 761692"/>
                <a:gd name="connsiteY121" fmla="*/ 777635 h 1016771"/>
                <a:gd name="connsiteX122" fmla="*/ 758149 w 761692"/>
                <a:gd name="connsiteY122" fmla="*/ 802434 h 1016771"/>
                <a:gd name="connsiteX123" fmla="*/ 752835 w 761692"/>
                <a:gd name="connsiteY123" fmla="*/ 814834 h 1016771"/>
                <a:gd name="connsiteX124" fmla="*/ 743978 w 761692"/>
                <a:gd name="connsiteY124" fmla="*/ 827234 h 1016771"/>
                <a:gd name="connsiteX125" fmla="*/ 743978 w 761692"/>
                <a:gd name="connsiteY125" fmla="*/ 837862 h 1016771"/>
                <a:gd name="connsiteX126" fmla="*/ 747521 w 761692"/>
                <a:gd name="connsiteY126" fmla="*/ 853804 h 1016771"/>
                <a:gd name="connsiteX127" fmla="*/ 733350 w 761692"/>
                <a:gd name="connsiteY127" fmla="*/ 867975 h 1016771"/>
                <a:gd name="connsiteX128" fmla="*/ 724493 w 761692"/>
                <a:gd name="connsiteY128" fmla="*/ 880375 h 1016771"/>
                <a:gd name="connsiteX129" fmla="*/ 722722 w 761692"/>
                <a:gd name="connsiteY129" fmla="*/ 899860 h 1016771"/>
                <a:gd name="connsiteX130" fmla="*/ 722722 w 761692"/>
                <a:gd name="connsiteY130" fmla="*/ 919345 h 1016771"/>
                <a:gd name="connsiteX131" fmla="*/ 715636 w 761692"/>
                <a:gd name="connsiteY131" fmla="*/ 940602 h 1016771"/>
                <a:gd name="connsiteX132" fmla="*/ 708551 w 761692"/>
                <a:gd name="connsiteY132" fmla="*/ 954773 h 1016771"/>
                <a:gd name="connsiteX133" fmla="*/ 699694 w 761692"/>
                <a:gd name="connsiteY133" fmla="*/ 965401 h 1016771"/>
                <a:gd name="connsiteX134" fmla="*/ 692608 w 761692"/>
                <a:gd name="connsiteY134" fmla="*/ 984886 h 1016771"/>
                <a:gd name="connsiteX135" fmla="*/ 683751 w 761692"/>
                <a:gd name="connsiteY135" fmla="*/ 997286 h 1016771"/>
                <a:gd name="connsiteX136" fmla="*/ 673123 w 761692"/>
                <a:gd name="connsiteY136" fmla="*/ 1002600 h 1016771"/>
                <a:gd name="connsiteX137" fmla="*/ 662495 w 761692"/>
                <a:gd name="connsiteY137" fmla="*/ 1013228 h 1016771"/>
                <a:gd name="connsiteX138" fmla="*/ 644781 w 761692"/>
                <a:gd name="connsiteY138" fmla="*/ 1016771 h 1016771"/>
                <a:gd name="connsiteX139" fmla="*/ 635924 w 761692"/>
                <a:gd name="connsiteY139" fmla="*/ 1004372 h 1016771"/>
                <a:gd name="connsiteX140" fmla="*/ 623525 w 761692"/>
                <a:gd name="connsiteY140" fmla="*/ 997286 h 1016771"/>
                <a:gd name="connsiteX141" fmla="*/ 614668 w 761692"/>
                <a:gd name="connsiteY141" fmla="*/ 986658 h 1016771"/>
                <a:gd name="connsiteX142" fmla="*/ 593411 w 761692"/>
                <a:gd name="connsiteY142" fmla="*/ 970715 h 1016771"/>
                <a:gd name="connsiteX143" fmla="*/ 582783 w 761692"/>
                <a:gd name="connsiteY143" fmla="*/ 965401 h 1016771"/>
                <a:gd name="connsiteX144" fmla="*/ 531413 w 761692"/>
                <a:gd name="connsiteY144" fmla="*/ 965401 h 1016771"/>
                <a:gd name="connsiteX145" fmla="*/ 511928 w 761692"/>
                <a:gd name="connsiteY145" fmla="*/ 965401 h 1016771"/>
                <a:gd name="connsiteX146" fmla="*/ 492443 w 761692"/>
                <a:gd name="connsiteY146" fmla="*/ 963630 h 1016771"/>
                <a:gd name="connsiteX147" fmla="*/ 483586 w 761692"/>
                <a:gd name="connsiteY147" fmla="*/ 958316 h 1016771"/>
                <a:gd name="connsiteX148" fmla="*/ 469415 w 761692"/>
                <a:gd name="connsiteY148" fmla="*/ 954773 h 1016771"/>
                <a:gd name="connsiteX149" fmla="*/ 460558 w 761692"/>
                <a:gd name="connsiteY149" fmla="*/ 942373 h 1016771"/>
                <a:gd name="connsiteX150" fmla="*/ 446387 w 761692"/>
                <a:gd name="connsiteY150" fmla="*/ 935288 h 1016771"/>
                <a:gd name="connsiteX151" fmla="*/ 428673 w 761692"/>
                <a:gd name="connsiteY151" fmla="*/ 928202 h 1016771"/>
                <a:gd name="connsiteX152" fmla="*/ 418045 w 761692"/>
                <a:gd name="connsiteY152" fmla="*/ 917574 h 1016771"/>
                <a:gd name="connsiteX153" fmla="*/ 421588 w 761692"/>
                <a:gd name="connsiteY153" fmla="*/ 903403 h 1016771"/>
                <a:gd name="connsiteX154" fmla="*/ 418045 w 761692"/>
                <a:gd name="connsiteY154" fmla="*/ 898089 h 1016771"/>
                <a:gd name="connsiteX155" fmla="*/ 396788 w 761692"/>
                <a:gd name="connsiteY155" fmla="*/ 898089 h 1016771"/>
                <a:gd name="connsiteX156" fmla="*/ 382617 w 761692"/>
                <a:gd name="connsiteY156" fmla="*/ 896318 h 1016771"/>
                <a:gd name="connsiteX157" fmla="*/ 380846 w 761692"/>
                <a:gd name="connsiteY157" fmla="*/ 906946 h 1016771"/>
                <a:gd name="connsiteX158" fmla="*/ 373601 w 761692"/>
                <a:gd name="connsiteY158" fmla="*/ 894832 h 1016771"/>
                <a:gd name="connsiteX159" fmla="*/ 387164 w 761692"/>
                <a:gd name="connsiteY159" fmla="*/ 896527 h 1016771"/>
                <a:gd name="connsiteX160" fmla="*/ 383773 w 761692"/>
                <a:gd name="connsiteY160" fmla="*/ 886355 h 1016771"/>
                <a:gd name="connsiteX161" fmla="*/ 387164 w 761692"/>
                <a:gd name="connsiteY161" fmla="*/ 876183 h 1016771"/>
                <a:gd name="connsiteX162" fmla="*/ 388859 w 761692"/>
                <a:gd name="connsiteY162" fmla="*/ 867707 h 1016771"/>
                <a:gd name="connsiteX163" fmla="*/ 380382 w 761692"/>
                <a:gd name="connsiteY163" fmla="*/ 859230 h 1016771"/>
                <a:gd name="connsiteX164" fmla="*/ 373601 w 761692"/>
                <a:gd name="connsiteY164" fmla="*/ 849058 h 1016771"/>
                <a:gd name="connsiteX165" fmla="*/ 380382 w 761692"/>
                <a:gd name="connsiteY165" fmla="*/ 838886 h 1016771"/>
                <a:gd name="connsiteX166" fmla="*/ 383773 w 761692"/>
                <a:gd name="connsiteY166" fmla="*/ 833800 h 1016771"/>
                <a:gd name="connsiteX167" fmla="*/ 388859 w 761692"/>
                <a:gd name="connsiteY167" fmla="*/ 825324 h 1016771"/>
                <a:gd name="connsiteX168" fmla="*/ 387164 w 761692"/>
                <a:gd name="connsiteY168" fmla="*/ 810066 h 1016771"/>
                <a:gd name="connsiteX169" fmla="*/ 387164 w 761692"/>
                <a:gd name="connsiteY169" fmla="*/ 796503 h 1016771"/>
                <a:gd name="connsiteX170" fmla="*/ 378687 w 761692"/>
                <a:gd name="connsiteY170" fmla="*/ 789722 h 1016771"/>
                <a:gd name="connsiteX171" fmla="*/ 366820 w 761692"/>
                <a:gd name="connsiteY171" fmla="*/ 782940 h 1016771"/>
                <a:gd name="connsiteX172" fmla="*/ 356648 w 761692"/>
                <a:gd name="connsiteY172" fmla="*/ 781245 h 1016771"/>
                <a:gd name="connsiteX173" fmla="*/ 349866 w 761692"/>
                <a:gd name="connsiteY173" fmla="*/ 771073 h 1016771"/>
                <a:gd name="connsiteX174" fmla="*/ 349866 w 761692"/>
                <a:gd name="connsiteY174" fmla="*/ 752425 h 1016771"/>
                <a:gd name="connsiteX175" fmla="*/ 353257 w 761692"/>
                <a:gd name="connsiteY175" fmla="*/ 743948 h 1016771"/>
                <a:gd name="connsiteX176" fmla="*/ 354952 w 761692"/>
                <a:gd name="connsiteY176" fmla="*/ 730385 h 1016771"/>
                <a:gd name="connsiteX177" fmla="*/ 353257 w 761692"/>
                <a:gd name="connsiteY177" fmla="*/ 713432 h 1016771"/>
                <a:gd name="connsiteX178" fmla="*/ 346476 w 761692"/>
                <a:gd name="connsiteY178" fmla="*/ 701565 h 1016771"/>
                <a:gd name="connsiteX179" fmla="*/ 332913 w 761692"/>
                <a:gd name="connsiteY179" fmla="*/ 689697 h 1016771"/>
                <a:gd name="connsiteX180" fmla="*/ 324436 w 761692"/>
                <a:gd name="connsiteY180" fmla="*/ 681221 h 1016771"/>
                <a:gd name="connsiteX181" fmla="*/ 314264 w 761692"/>
                <a:gd name="connsiteY181" fmla="*/ 676135 h 1016771"/>
                <a:gd name="connsiteX182" fmla="*/ 293920 w 761692"/>
                <a:gd name="connsiteY182" fmla="*/ 669354 h 1016771"/>
                <a:gd name="connsiteX183" fmla="*/ 282053 w 761692"/>
                <a:gd name="connsiteY183" fmla="*/ 667658 h 1016771"/>
                <a:gd name="connsiteX184" fmla="*/ 266795 w 761692"/>
                <a:gd name="connsiteY184" fmla="*/ 672744 h 1016771"/>
                <a:gd name="connsiteX185" fmla="*/ 265100 w 761692"/>
                <a:gd name="connsiteY185" fmla="*/ 672744 h 1016771"/>
                <a:gd name="connsiteX186" fmla="*/ 263404 w 761692"/>
                <a:gd name="connsiteY186" fmla="*/ 671049 h 1016771"/>
                <a:gd name="connsiteX187" fmla="*/ 260014 w 761692"/>
                <a:gd name="connsiteY187" fmla="*/ 671049 h 1016771"/>
                <a:gd name="connsiteX188" fmla="*/ 258318 w 761692"/>
                <a:gd name="connsiteY188" fmla="*/ 671049 h 1016771"/>
                <a:gd name="connsiteX189" fmla="*/ 253232 w 761692"/>
                <a:gd name="connsiteY189" fmla="*/ 671049 h 1016771"/>
                <a:gd name="connsiteX190" fmla="*/ 248146 w 761692"/>
                <a:gd name="connsiteY190" fmla="*/ 672744 h 1016771"/>
                <a:gd name="connsiteX191" fmla="*/ 248146 w 761692"/>
                <a:gd name="connsiteY191" fmla="*/ 674440 h 1016771"/>
                <a:gd name="connsiteX192" fmla="*/ 246451 w 761692"/>
                <a:gd name="connsiteY192" fmla="*/ 674440 h 1016771"/>
                <a:gd name="connsiteX193" fmla="*/ 236279 w 761692"/>
                <a:gd name="connsiteY193" fmla="*/ 679526 h 1016771"/>
                <a:gd name="connsiteX194" fmla="*/ 226107 w 761692"/>
                <a:gd name="connsiteY194" fmla="*/ 684612 h 1016771"/>
                <a:gd name="connsiteX195" fmla="*/ 217630 w 761692"/>
                <a:gd name="connsiteY195" fmla="*/ 684612 h 1016771"/>
                <a:gd name="connsiteX196" fmla="*/ 207458 w 761692"/>
                <a:gd name="connsiteY196" fmla="*/ 693088 h 1016771"/>
                <a:gd name="connsiteX197" fmla="*/ 198982 w 761692"/>
                <a:gd name="connsiteY197" fmla="*/ 694783 h 1016771"/>
                <a:gd name="connsiteX198" fmla="*/ 192200 w 761692"/>
                <a:gd name="connsiteY198" fmla="*/ 699869 h 1016771"/>
                <a:gd name="connsiteX199" fmla="*/ 178638 w 761692"/>
                <a:gd name="connsiteY199" fmla="*/ 706651 h 1016771"/>
                <a:gd name="connsiteX200" fmla="*/ 163380 w 761692"/>
                <a:gd name="connsiteY200" fmla="*/ 710041 h 1016771"/>
                <a:gd name="connsiteX201" fmla="*/ 141340 w 761692"/>
                <a:gd name="connsiteY201" fmla="*/ 710041 h 1016771"/>
                <a:gd name="connsiteX202" fmla="*/ 134559 w 761692"/>
                <a:gd name="connsiteY202" fmla="*/ 716823 h 1016771"/>
                <a:gd name="connsiteX203" fmla="*/ 127778 w 761692"/>
                <a:gd name="connsiteY203" fmla="*/ 718518 h 1016771"/>
                <a:gd name="connsiteX204" fmla="*/ 120996 w 761692"/>
                <a:gd name="connsiteY204" fmla="*/ 725299 h 1016771"/>
                <a:gd name="connsiteX205" fmla="*/ 111172 w 761692"/>
                <a:gd name="connsiteY205" fmla="*/ 733720 h 1016771"/>
                <a:gd name="connsiteX206" fmla="*/ 106283 w 761692"/>
                <a:gd name="connsiteY206" fmla="*/ 729808 h 1016771"/>
                <a:gd name="connsiteX207" fmla="*/ 92112 w 761692"/>
                <a:gd name="connsiteY207" fmla="*/ 724494 h 1016771"/>
                <a:gd name="connsiteX208" fmla="*/ 77941 w 761692"/>
                <a:gd name="connsiteY208" fmla="*/ 726265 h 1016771"/>
                <a:gd name="connsiteX209" fmla="*/ 70855 w 761692"/>
                <a:gd name="connsiteY209" fmla="*/ 719180 h 1016771"/>
                <a:gd name="connsiteX210" fmla="*/ 70855 w 761692"/>
                <a:gd name="connsiteY210" fmla="*/ 699695 h 1016771"/>
                <a:gd name="connsiteX211" fmla="*/ 81483 w 761692"/>
                <a:gd name="connsiteY211" fmla="*/ 685524 h 1016771"/>
                <a:gd name="connsiteX212" fmla="*/ 85026 w 761692"/>
                <a:gd name="connsiteY212" fmla="*/ 673124 h 1016771"/>
                <a:gd name="connsiteX213" fmla="*/ 86797 w 761692"/>
                <a:gd name="connsiteY213" fmla="*/ 660724 h 1016771"/>
                <a:gd name="connsiteX214" fmla="*/ 97426 w 761692"/>
                <a:gd name="connsiteY214" fmla="*/ 650096 h 1016771"/>
                <a:gd name="connsiteX215" fmla="*/ 102740 w 761692"/>
                <a:gd name="connsiteY215" fmla="*/ 635925 h 1016771"/>
                <a:gd name="connsiteX216" fmla="*/ 113368 w 761692"/>
                <a:gd name="connsiteY216" fmla="*/ 625297 h 1016771"/>
                <a:gd name="connsiteX217" fmla="*/ 115139 w 761692"/>
                <a:gd name="connsiteY217" fmla="*/ 612897 h 1016771"/>
                <a:gd name="connsiteX218" fmla="*/ 127539 w 761692"/>
                <a:gd name="connsiteY218" fmla="*/ 609354 h 1016771"/>
                <a:gd name="connsiteX219" fmla="*/ 136396 w 761692"/>
                <a:gd name="connsiteY219" fmla="*/ 604040 h 1016771"/>
                <a:gd name="connsiteX220" fmla="*/ 132853 w 761692"/>
                <a:gd name="connsiteY220" fmla="*/ 593412 h 1016771"/>
                <a:gd name="connsiteX221" fmla="*/ 134625 w 761692"/>
                <a:gd name="connsiteY221" fmla="*/ 584555 h 1016771"/>
                <a:gd name="connsiteX222" fmla="*/ 131082 w 761692"/>
                <a:gd name="connsiteY222" fmla="*/ 575698 h 1016771"/>
                <a:gd name="connsiteX223" fmla="*/ 120454 w 761692"/>
                <a:gd name="connsiteY223" fmla="*/ 568613 h 1016771"/>
                <a:gd name="connsiteX224" fmla="*/ 125768 w 761692"/>
                <a:gd name="connsiteY224" fmla="*/ 552670 h 1016771"/>
                <a:gd name="connsiteX225" fmla="*/ 118682 w 761692"/>
                <a:gd name="connsiteY225" fmla="*/ 543813 h 1016771"/>
                <a:gd name="connsiteX226" fmla="*/ 90340 w 761692"/>
                <a:gd name="connsiteY226" fmla="*/ 543813 h 1016771"/>
                <a:gd name="connsiteX227" fmla="*/ 86797 w 761692"/>
                <a:gd name="connsiteY227" fmla="*/ 542042 h 1016771"/>
                <a:gd name="connsiteX228" fmla="*/ 83255 w 761692"/>
                <a:gd name="connsiteY228" fmla="*/ 542042 h 1016771"/>
                <a:gd name="connsiteX229" fmla="*/ 81483 w 761692"/>
                <a:gd name="connsiteY229" fmla="*/ 540271 h 1016771"/>
                <a:gd name="connsiteX230" fmla="*/ 81483 w 761692"/>
                <a:gd name="connsiteY230" fmla="*/ 536728 h 1016771"/>
                <a:gd name="connsiteX231" fmla="*/ 79712 w 761692"/>
                <a:gd name="connsiteY231" fmla="*/ 531414 h 1016771"/>
                <a:gd name="connsiteX232" fmla="*/ 77941 w 761692"/>
                <a:gd name="connsiteY232" fmla="*/ 529642 h 1016771"/>
                <a:gd name="connsiteX233" fmla="*/ 70855 w 761692"/>
                <a:gd name="connsiteY233" fmla="*/ 527871 h 1016771"/>
                <a:gd name="connsiteX234" fmla="*/ 60227 w 761692"/>
                <a:gd name="connsiteY234" fmla="*/ 536728 h 1016771"/>
                <a:gd name="connsiteX235" fmla="*/ 47827 w 761692"/>
                <a:gd name="connsiteY235" fmla="*/ 526100 h 1016771"/>
                <a:gd name="connsiteX236" fmla="*/ 42513 w 761692"/>
                <a:gd name="connsiteY236" fmla="*/ 515471 h 1016771"/>
                <a:gd name="connsiteX237" fmla="*/ 33656 w 761692"/>
                <a:gd name="connsiteY237" fmla="*/ 506614 h 1016771"/>
                <a:gd name="connsiteX238" fmla="*/ 31885 w 761692"/>
                <a:gd name="connsiteY238" fmla="*/ 490672 h 1016771"/>
                <a:gd name="connsiteX239" fmla="*/ 26571 w 761692"/>
                <a:gd name="connsiteY239" fmla="*/ 476501 h 1016771"/>
                <a:gd name="connsiteX240" fmla="*/ 24799 w 761692"/>
                <a:gd name="connsiteY240" fmla="*/ 471187 h 1016771"/>
                <a:gd name="connsiteX241" fmla="*/ 12400 w 761692"/>
                <a:gd name="connsiteY241" fmla="*/ 472958 h 1016771"/>
                <a:gd name="connsiteX242" fmla="*/ 7086 w 761692"/>
                <a:gd name="connsiteY242" fmla="*/ 464101 h 1016771"/>
                <a:gd name="connsiteX243" fmla="*/ 8857 w 761692"/>
                <a:gd name="connsiteY243" fmla="*/ 446388 h 1016771"/>
                <a:gd name="connsiteX244" fmla="*/ 3543 w 761692"/>
                <a:gd name="connsiteY244" fmla="*/ 435759 h 1016771"/>
                <a:gd name="connsiteX245" fmla="*/ 5314 w 761692"/>
                <a:gd name="connsiteY245" fmla="*/ 412731 h 1016771"/>
                <a:gd name="connsiteX246" fmla="*/ 0 w 761692"/>
                <a:gd name="connsiteY246" fmla="*/ 396789 h 1016771"/>
                <a:gd name="connsiteX247" fmla="*/ 3543 w 761692"/>
                <a:gd name="connsiteY247" fmla="*/ 384389 h 1016771"/>
                <a:gd name="connsiteX248" fmla="*/ 14171 w 761692"/>
                <a:gd name="connsiteY248" fmla="*/ 380846 h 1016771"/>
                <a:gd name="connsiteX249" fmla="*/ 24799 w 761692"/>
                <a:gd name="connsiteY249" fmla="*/ 364904 h 1016771"/>
                <a:gd name="connsiteX250" fmla="*/ 30113 w 761692"/>
                <a:gd name="connsiteY250" fmla="*/ 350733 h 1016771"/>
                <a:gd name="connsiteX251" fmla="*/ 35428 w 761692"/>
                <a:gd name="connsiteY251" fmla="*/ 341876 h 1016771"/>
                <a:gd name="connsiteX252" fmla="*/ 42513 w 761692"/>
                <a:gd name="connsiteY252" fmla="*/ 327705 h 1016771"/>
                <a:gd name="connsiteX253" fmla="*/ 42513 w 761692"/>
                <a:gd name="connsiteY253" fmla="*/ 315305 h 1016771"/>
                <a:gd name="connsiteX254" fmla="*/ 56684 w 761692"/>
                <a:gd name="connsiteY254" fmla="*/ 309991 h 1016771"/>
                <a:gd name="connsiteX255" fmla="*/ 60227 w 761692"/>
                <a:gd name="connsiteY255" fmla="*/ 309991 h 1016771"/>
                <a:gd name="connsiteX256" fmla="*/ 61998 w 761692"/>
                <a:gd name="connsiteY256" fmla="*/ 311763 h 1016771"/>
                <a:gd name="connsiteX257" fmla="*/ 67312 w 761692"/>
                <a:gd name="connsiteY257" fmla="*/ 311763 h 1016771"/>
                <a:gd name="connsiteX258" fmla="*/ 67312 w 761692"/>
                <a:gd name="connsiteY258" fmla="*/ 309991 h 1016771"/>
                <a:gd name="connsiteX259" fmla="*/ 67312 w 761692"/>
                <a:gd name="connsiteY259" fmla="*/ 308220 h 1016771"/>
                <a:gd name="connsiteX260" fmla="*/ 69084 w 761692"/>
                <a:gd name="connsiteY260" fmla="*/ 302906 h 1016771"/>
                <a:gd name="connsiteX261" fmla="*/ 70855 w 761692"/>
                <a:gd name="connsiteY261" fmla="*/ 301134 h 1016771"/>
                <a:gd name="connsiteX262" fmla="*/ 70855 w 761692"/>
                <a:gd name="connsiteY262" fmla="*/ 299363 h 1016771"/>
                <a:gd name="connsiteX263" fmla="*/ 77941 w 761692"/>
                <a:gd name="connsiteY263" fmla="*/ 295820 h 1016771"/>
                <a:gd name="connsiteX264" fmla="*/ 85026 w 761692"/>
                <a:gd name="connsiteY264" fmla="*/ 295820 h 1016771"/>
                <a:gd name="connsiteX265" fmla="*/ 93883 w 761692"/>
                <a:gd name="connsiteY265" fmla="*/ 297592 h 1016771"/>
                <a:gd name="connsiteX266" fmla="*/ 100968 w 761692"/>
                <a:gd name="connsiteY266" fmla="*/ 288735 h 1016771"/>
                <a:gd name="connsiteX267" fmla="*/ 97426 w 761692"/>
                <a:gd name="connsiteY267" fmla="*/ 279878 h 1016771"/>
                <a:gd name="connsiteX268" fmla="*/ 85026 w 761692"/>
                <a:gd name="connsiteY268" fmla="*/ 276335 h 1016771"/>
                <a:gd name="connsiteX269" fmla="*/ 76169 w 761692"/>
                <a:gd name="connsiteY269" fmla="*/ 271021 h 1016771"/>
                <a:gd name="connsiteX270" fmla="*/ 76169 w 761692"/>
                <a:gd name="connsiteY270" fmla="*/ 262164 h 1016771"/>
                <a:gd name="connsiteX271" fmla="*/ 81483 w 761692"/>
                <a:gd name="connsiteY271" fmla="*/ 251536 h 1016771"/>
                <a:gd name="connsiteX272" fmla="*/ 86797 w 761692"/>
                <a:gd name="connsiteY272" fmla="*/ 255079 h 1016771"/>
                <a:gd name="connsiteX273" fmla="*/ 104511 w 761692"/>
                <a:gd name="connsiteY273" fmla="*/ 262164 h 1016771"/>
                <a:gd name="connsiteX274" fmla="*/ 116911 w 761692"/>
                <a:gd name="connsiteY274" fmla="*/ 265707 h 1016771"/>
                <a:gd name="connsiteX275" fmla="*/ 132853 w 761692"/>
                <a:gd name="connsiteY275" fmla="*/ 269250 h 1016771"/>
                <a:gd name="connsiteX276" fmla="*/ 138167 w 761692"/>
                <a:gd name="connsiteY276" fmla="*/ 265707 h 1016771"/>
                <a:gd name="connsiteX277" fmla="*/ 150567 w 761692"/>
                <a:gd name="connsiteY277" fmla="*/ 255079 h 1016771"/>
                <a:gd name="connsiteX278" fmla="*/ 166509 w 761692"/>
                <a:gd name="connsiteY278" fmla="*/ 255079 h 1016771"/>
                <a:gd name="connsiteX279" fmla="*/ 166509 w 761692"/>
                <a:gd name="connsiteY279" fmla="*/ 265707 h 1016771"/>
                <a:gd name="connsiteX280" fmla="*/ 177138 w 761692"/>
                <a:gd name="connsiteY280" fmla="*/ 272792 h 1016771"/>
                <a:gd name="connsiteX281" fmla="*/ 194851 w 761692"/>
                <a:gd name="connsiteY281" fmla="*/ 276335 h 1016771"/>
                <a:gd name="connsiteX282" fmla="*/ 209022 w 761692"/>
                <a:gd name="connsiteY282" fmla="*/ 279878 h 1016771"/>
                <a:gd name="connsiteX283" fmla="*/ 221422 w 761692"/>
                <a:gd name="connsiteY283" fmla="*/ 276335 h 1016771"/>
                <a:gd name="connsiteX284" fmla="*/ 226736 w 761692"/>
                <a:gd name="connsiteY284" fmla="*/ 269250 h 1016771"/>
                <a:gd name="connsiteX285" fmla="*/ 226736 w 761692"/>
                <a:gd name="connsiteY285" fmla="*/ 251536 h 1016771"/>
                <a:gd name="connsiteX286" fmla="*/ 224965 w 761692"/>
                <a:gd name="connsiteY286" fmla="*/ 239136 h 1016771"/>
                <a:gd name="connsiteX287" fmla="*/ 214337 w 761692"/>
                <a:gd name="connsiteY287" fmla="*/ 230279 h 1016771"/>
                <a:gd name="connsiteX288" fmla="*/ 210794 w 761692"/>
                <a:gd name="connsiteY288" fmla="*/ 217880 h 1016771"/>
                <a:gd name="connsiteX289" fmla="*/ 221422 w 761692"/>
                <a:gd name="connsiteY289" fmla="*/ 207251 h 1016771"/>
                <a:gd name="connsiteX290" fmla="*/ 235593 w 761692"/>
                <a:gd name="connsiteY290" fmla="*/ 214337 h 1016771"/>
                <a:gd name="connsiteX291" fmla="*/ 246221 w 761692"/>
                <a:gd name="connsiteY291" fmla="*/ 219651 h 1016771"/>
                <a:gd name="connsiteX292" fmla="*/ 253307 w 761692"/>
                <a:gd name="connsiteY292" fmla="*/ 221422 h 1016771"/>
                <a:gd name="connsiteX293" fmla="*/ 262164 w 761692"/>
                <a:gd name="connsiteY293" fmla="*/ 210794 h 1016771"/>
                <a:gd name="connsiteX294" fmla="*/ 263935 w 761692"/>
                <a:gd name="connsiteY294" fmla="*/ 201937 h 1016771"/>
                <a:gd name="connsiteX295" fmla="*/ 274563 w 761692"/>
                <a:gd name="connsiteY295" fmla="*/ 189538 h 1016771"/>
                <a:gd name="connsiteX296" fmla="*/ 283420 w 761692"/>
                <a:gd name="connsiteY296" fmla="*/ 178909 h 1016771"/>
                <a:gd name="connsiteX297" fmla="*/ 286963 w 761692"/>
                <a:gd name="connsiteY297" fmla="*/ 173595 h 1016771"/>
                <a:gd name="connsiteX298" fmla="*/ 311762 w 761692"/>
                <a:gd name="connsiteY298" fmla="*/ 168281 h 1016771"/>
                <a:gd name="connsiteX299" fmla="*/ 325933 w 761692"/>
                <a:gd name="connsiteY299" fmla="*/ 164738 h 1016771"/>
                <a:gd name="connsiteX300" fmla="*/ 336562 w 761692"/>
                <a:gd name="connsiteY300" fmla="*/ 159424 h 1016771"/>
                <a:gd name="connsiteX301" fmla="*/ 348961 w 761692"/>
                <a:gd name="connsiteY301" fmla="*/ 145253 h 1016771"/>
                <a:gd name="connsiteX302" fmla="*/ 359589 w 761692"/>
                <a:gd name="connsiteY302" fmla="*/ 143482 h 1016771"/>
                <a:gd name="connsiteX303" fmla="*/ 371989 w 761692"/>
                <a:gd name="connsiteY303" fmla="*/ 143482 h 1016771"/>
                <a:gd name="connsiteX304" fmla="*/ 391474 w 761692"/>
                <a:gd name="connsiteY304" fmla="*/ 143482 h 1016771"/>
                <a:gd name="connsiteX305" fmla="*/ 396788 w 761692"/>
                <a:gd name="connsiteY305" fmla="*/ 141710 h 1016771"/>
                <a:gd name="connsiteX306" fmla="*/ 403874 w 761692"/>
                <a:gd name="connsiteY306" fmla="*/ 134625 h 1016771"/>
                <a:gd name="connsiteX307" fmla="*/ 409188 w 761692"/>
                <a:gd name="connsiteY307" fmla="*/ 129311 h 1016771"/>
                <a:gd name="connsiteX308" fmla="*/ 409188 w 761692"/>
                <a:gd name="connsiteY308" fmla="*/ 123997 h 1016771"/>
                <a:gd name="connsiteX309" fmla="*/ 414502 w 761692"/>
                <a:gd name="connsiteY309" fmla="*/ 115140 h 1016771"/>
                <a:gd name="connsiteX310" fmla="*/ 428673 w 761692"/>
                <a:gd name="connsiteY310" fmla="*/ 115140 h 1016771"/>
                <a:gd name="connsiteX311" fmla="*/ 432216 w 761692"/>
                <a:gd name="connsiteY311" fmla="*/ 109826 h 1016771"/>
                <a:gd name="connsiteX312" fmla="*/ 437530 w 761692"/>
                <a:gd name="connsiteY312" fmla="*/ 100969 h 1016771"/>
                <a:gd name="connsiteX313" fmla="*/ 448158 w 761692"/>
                <a:gd name="connsiteY313" fmla="*/ 99197 h 1016771"/>
                <a:gd name="connsiteX314" fmla="*/ 460558 w 761692"/>
                <a:gd name="connsiteY314" fmla="*/ 97426 h 1016771"/>
                <a:gd name="connsiteX315" fmla="*/ 472958 w 761692"/>
                <a:gd name="connsiteY315" fmla="*/ 93883 h 1016771"/>
                <a:gd name="connsiteX316" fmla="*/ 492443 w 761692"/>
                <a:gd name="connsiteY316" fmla="*/ 93883 h 1016771"/>
                <a:gd name="connsiteX317" fmla="*/ 501300 w 761692"/>
                <a:gd name="connsiteY317" fmla="*/ 83255 h 1016771"/>
                <a:gd name="connsiteX318" fmla="*/ 517242 w 761692"/>
                <a:gd name="connsiteY318" fmla="*/ 81484 h 1016771"/>
                <a:gd name="connsiteX319" fmla="*/ 522556 w 761692"/>
                <a:gd name="connsiteY319" fmla="*/ 81484 h 1016771"/>
                <a:gd name="connsiteX320" fmla="*/ 522556 w 761692"/>
                <a:gd name="connsiteY320" fmla="*/ 60227 h 1016771"/>
                <a:gd name="connsiteX321" fmla="*/ 526099 w 761692"/>
                <a:gd name="connsiteY321" fmla="*/ 54913 h 1016771"/>
                <a:gd name="connsiteX322" fmla="*/ 529642 w 761692"/>
                <a:gd name="connsiteY322" fmla="*/ 46056 h 1016771"/>
                <a:gd name="connsiteX323" fmla="*/ 538499 w 761692"/>
                <a:gd name="connsiteY323" fmla="*/ 40742 h 1016771"/>
                <a:gd name="connsiteX324" fmla="*/ 540270 w 761692"/>
                <a:gd name="connsiteY324" fmla="*/ 30114 h 1016771"/>
                <a:gd name="connsiteX325" fmla="*/ 536727 w 761692"/>
                <a:gd name="connsiteY325" fmla="*/ 19485 h 1016771"/>
                <a:gd name="connsiteX326" fmla="*/ 543813 w 761692"/>
                <a:gd name="connsiteY326" fmla="*/ 5314 h 1016771"/>
                <a:gd name="connsiteX327" fmla="*/ 554441 w 761692"/>
                <a:gd name="connsiteY327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200677 w 761692"/>
                <a:gd name="connsiteY16" fmla="*/ 877879 h 1016771"/>
                <a:gd name="connsiteX17" fmla="*/ 209154 w 761692"/>
                <a:gd name="connsiteY17" fmla="*/ 874488 h 1016771"/>
                <a:gd name="connsiteX18" fmla="*/ 210740 w 761692"/>
                <a:gd name="connsiteY18" fmla="*/ 875083 h 1016771"/>
                <a:gd name="connsiteX19" fmla="*/ 201937 w 761692"/>
                <a:gd name="connsiteY19" fmla="*/ 878604 h 1016771"/>
                <a:gd name="connsiteX20" fmla="*/ 203708 w 761692"/>
                <a:gd name="connsiteY20" fmla="*/ 887461 h 1016771"/>
                <a:gd name="connsiteX21" fmla="*/ 196623 w 761692"/>
                <a:gd name="connsiteY21" fmla="*/ 894546 h 1016771"/>
                <a:gd name="connsiteX22" fmla="*/ 189537 w 761692"/>
                <a:gd name="connsiteY22" fmla="*/ 894546 h 1016771"/>
                <a:gd name="connsiteX23" fmla="*/ 175366 w 761692"/>
                <a:gd name="connsiteY23" fmla="*/ 891003 h 1016771"/>
                <a:gd name="connsiteX24" fmla="*/ 157653 w 761692"/>
                <a:gd name="connsiteY24" fmla="*/ 880375 h 1016771"/>
                <a:gd name="connsiteX25" fmla="*/ 147024 w 761692"/>
                <a:gd name="connsiteY25" fmla="*/ 867975 h 1016771"/>
                <a:gd name="connsiteX26" fmla="*/ 138167 w 761692"/>
                <a:gd name="connsiteY26" fmla="*/ 860890 h 1016771"/>
                <a:gd name="connsiteX27" fmla="*/ 138167 w 761692"/>
                <a:gd name="connsiteY27" fmla="*/ 852033 h 1016771"/>
                <a:gd name="connsiteX28" fmla="*/ 139939 w 761692"/>
                <a:gd name="connsiteY28" fmla="*/ 850262 h 1016771"/>
                <a:gd name="connsiteX29" fmla="*/ 139939 w 761692"/>
                <a:gd name="connsiteY29" fmla="*/ 848490 h 1016771"/>
                <a:gd name="connsiteX30" fmla="*/ 145253 w 761692"/>
                <a:gd name="connsiteY30" fmla="*/ 843176 h 1016771"/>
                <a:gd name="connsiteX31" fmla="*/ 147024 w 761692"/>
                <a:gd name="connsiteY31" fmla="*/ 841405 h 1016771"/>
                <a:gd name="connsiteX32" fmla="*/ 148796 w 761692"/>
                <a:gd name="connsiteY32" fmla="*/ 839633 h 1016771"/>
                <a:gd name="connsiteX33" fmla="*/ 150567 w 761692"/>
                <a:gd name="connsiteY33" fmla="*/ 837862 h 1016771"/>
                <a:gd name="connsiteX34" fmla="*/ 159250 w 761692"/>
                <a:gd name="connsiteY34" fmla="*/ 829179 h 1016771"/>
                <a:gd name="connsiteX35" fmla="*/ 116476 w 761692"/>
                <a:gd name="connsiteY35" fmla="*/ 741349 h 1016771"/>
                <a:gd name="connsiteX36" fmla="*/ 117606 w 761692"/>
                <a:gd name="connsiteY36" fmla="*/ 742253 h 1016771"/>
                <a:gd name="connsiteX37" fmla="*/ 122692 w 761692"/>
                <a:gd name="connsiteY37" fmla="*/ 759206 h 1016771"/>
                <a:gd name="connsiteX38" fmla="*/ 126082 w 761692"/>
                <a:gd name="connsiteY38" fmla="*/ 771073 h 1016771"/>
                <a:gd name="connsiteX39" fmla="*/ 129473 w 761692"/>
                <a:gd name="connsiteY39" fmla="*/ 782940 h 1016771"/>
                <a:gd name="connsiteX40" fmla="*/ 132864 w 761692"/>
                <a:gd name="connsiteY40" fmla="*/ 793112 h 1016771"/>
                <a:gd name="connsiteX41" fmla="*/ 136254 w 761692"/>
                <a:gd name="connsiteY41" fmla="*/ 810066 h 1016771"/>
                <a:gd name="connsiteX42" fmla="*/ 139058 w 761692"/>
                <a:gd name="connsiteY42" fmla="*/ 818476 h 1016771"/>
                <a:gd name="connsiteX43" fmla="*/ 138167 w 761692"/>
                <a:gd name="connsiteY43" fmla="*/ 818377 h 1016771"/>
                <a:gd name="connsiteX44" fmla="*/ 134625 w 761692"/>
                <a:gd name="connsiteY44" fmla="*/ 807749 h 1016771"/>
                <a:gd name="connsiteX45" fmla="*/ 131082 w 761692"/>
                <a:gd name="connsiteY45" fmla="*/ 790035 h 1016771"/>
                <a:gd name="connsiteX46" fmla="*/ 127539 w 761692"/>
                <a:gd name="connsiteY46" fmla="*/ 779407 h 1016771"/>
                <a:gd name="connsiteX47" fmla="*/ 123996 w 761692"/>
                <a:gd name="connsiteY47" fmla="*/ 767007 h 1016771"/>
                <a:gd name="connsiteX48" fmla="*/ 120454 w 761692"/>
                <a:gd name="connsiteY48" fmla="*/ 754607 h 1016771"/>
                <a:gd name="connsiteX49" fmla="*/ 116476 w 761692"/>
                <a:gd name="connsiteY49" fmla="*/ 741349 h 1016771"/>
                <a:gd name="connsiteX50" fmla="*/ 554441 w 761692"/>
                <a:gd name="connsiteY50" fmla="*/ 0 h 1016771"/>
                <a:gd name="connsiteX51" fmla="*/ 570383 w 761692"/>
                <a:gd name="connsiteY51" fmla="*/ 3543 h 1016771"/>
                <a:gd name="connsiteX52" fmla="*/ 577469 w 761692"/>
                <a:gd name="connsiteY52" fmla="*/ 8857 h 1016771"/>
                <a:gd name="connsiteX53" fmla="*/ 582783 w 761692"/>
                <a:gd name="connsiteY53" fmla="*/ 17714 h 1016771"/>
                <a:gd name="connsiteX54" fmla="*/ 582783 w 761692"/>
                <a:gd name="connsiteY54" fmla="*/ 24799 h 1016771"/>
                <a:gd name="connsiteX55" fmla="*/ 588097 w 761692"/>
                <a:gd name="connsiteY55" fmla="*/ 33656 h 1016771"/>
                <a:gd name="connsiteX56" fmla="*/ 598725 w 761692"/>
                <a:gd name="connsiteY56" fmla="*/ 31885 h 1016771"/>
                <a:gd name="connsiteX57" fmla="*/ 612896 w 761692"/>
                <a:gd name="connsiteY57" fmla="*/ 37199 h 1016771"/>
                <a:gd name="connsiteX58" fmla="*/ 618211 w 761692"/>
                <a:gd name="connsiteY58" fmla="*/ 46056 h 1016771"/>
                <a:gd name="connsiteX59" fmla="*/ 619982 w 761692"/>
                <a:gd name="connsiteY59" fmla="*/ 54913 h 1016771"/>
                <a:gd name="connsiteX60" fmla="*/ 618211 w 761692"/>
                <a:gd name="connsiteY60" fmla="*/ 74398 h 1016771"/>
                <a:gd name="connsiteX61" fmla="*/ 616439 w 761692"/>
                <a:gd name="connsiteY61" fmla="*/ 85026 h 1016771"/>
                <a:gd name="connsiteX62" fmla="*/ 621753 w 761692"/>
                <a:gd name="connsiteY62" fmla="*/ 97426 h 1016771"/>
                <a:gd name="connsiteX63" fmla="*/ 637696 w 761692"/>
                <a:gd name="connsiteY63" fmla="*/ 113368 h 1016771"/>
                <a:gd name="connsiteX64" fmla="*/ 644781 w 761692"/>
                <a:gd name="connsiteY64" fmla="*/ 120454 h 1016771"/>
                <a:gd name="connsiteX65" fmla="*/ 650095 w 761692"/>
                <a:gd name="connsiteY65" fmla="*/ 136396 h 1016771"/>
                <a:gd name="connsiteX66" fmla="*/ 655409 w 761692"/>
                <a:gd name="connsiteY66" fmla="*/ 155881 h 1016771"/>
                <a:gd name="connsiteX67" fmla="*/ 662495 w 761692"/>
                <a:gd name="connsiteY67" fmla="*/ 171824 h 1016771"/>
                <a:gd name="connsiteX68" fmla="*/ 660724 w 761692"/>
                <a:gd name="connsiteY68" fmla="*/ 185995 h 1016771"/>
                <a:gd name="connsiteX69" fmla="*/ 635924 w 761692"/>
                <a:gd name="connsiteY69" fmla="*/ 194852 h 1016771"/>
                <a:gd name="connsiteX70" fmla="*/ 619982 w 761692"/>
                <a:gd name="connsiteY70" fmla="*/ 207251 h 1016771"/>
                <a:gd name="connsiteX71" fmla="*/ 614668 w 761692"/>
                <a:gd name="connsiteY71" fmla="*/ 223194 h 1016771"/>
                <a:gd name="connsiteX72" fmla="*/ 618211 w 761692"/>
                <a:gd name="connsiteY72" fmla="*/ 242679 h 1016771"/>
                <a:gd name="connsiteX73" fmla="*/ 612896 w 761692"/>
                <a:gd name="connsiteY73" fmla="*/ 256850 h 1016771"/>
                <a:gd name="connsiteX74" fmla="*/ 625296 w 761692"/>
                <a:gd name="connsiteY74" fmla="*/ 267478 h 1016771"/>
                <a:gd name="connsiteX75" fmla="*/ 641238 w 761692"/>
                <a:gd name="connsiteY75" fmla="*/ 269250 h 1016771"/>
                <a:gd name="connsiteX76" fmla="*/ 658952 w 761692"/>
                <a:gd name="connsiteY76" fmla="*/ 286963 h 1016771"/>
                <a:gd name="connsiteX77" fmla="*/ 653638 w 761692"/>
                <a:gd name="connsiteY77" fmla="*/ 309991 h 1016771"/>
                <a:gd name="connsiteX78" fmla="*/ 653638 w 761692"/>
                <a:gd name="connsiteY78" fmla="*/ 329476 h 1016771"/>
                <a:gd name="connsiteX79" fmla="*/ 643010 w 761692"/>
                <a:gd name="connsiteY79" fmla="*/ 338333 h 1016771"/>
                <a:gd name="connsiteX80" fmla="*/ 632382 w 761692"/>
                <a:gd name="connsiteY80" fmla="*/ 338333 h 1016771"/>
                <a:gd name="connsiteX81" fmla="*/ 618211 w 761692"/>
                <a:gd name="connsiteY81" fmla="*/ 357819 h 1016771"/>
                <a:gd name="connsiteX82" fmla="*/ 609354 w 761692"/>
                <a:gd name="connsiteY82" fmla="*/ 361361 h 1016771"/>
                <a:gd name="connsiteX83" fmla="*/ 596954 w 761692"/>
                <a:gd name="connsiteY83" fmla="*/ 363133 h 1016771"/>
                <a:gd name="connsiteX84" fmla="*/ 581012 w 761692"/>
                <a:gd name="connsiteY84" fmla="*/ 379075 h 1016771"/>
                <a:gd name="connsiteX85" fmla="*/ 589868 w 761692"/>
                <a:gd name="connsiteY85" fmla="*/ 393246 h 1016771"/>
                <a:gd name="connsiteX86" fmla="*/ 586326 w 761692"/>
                <a:gd name="connsiteY86" fmla="*/ 409189 h 1016771"/>
                <a:gd name="connsiteX87" fmla="*/ 570383 w 761692"/>
                <a:gd name="connsiteY87" fmla="*/ 398560 h 1016771"/>
                <a:gd name="connsiteX88" fmla="*/ 550898 w 761692"/>
                <a:gd name="connsiteY88" fmla="*/ 405646 h 1016771"/>
                <a:gd name="connsiteX89" fmla="*/ 531413 w 761692"/>
                <a:gd name="connsiteY89" fmla="*/ 425131 h 1016771"/>
                <a:gd name="connsiteX90" fmla="*/ 543813 w 761692"/>
                <a:gd name="connsiteY90" fmla="*/ 444616 h 1016771"/>
                <a:gd name="connsiteX91" fmla="*/ 557984 w 761692"/>
                <a:gd name="connsiteY91" fmla="*/ 462330 h 1016771"/>
                <a:gd name="connsiteX92" fmla="*/ 570383 w 761692"/>
                <a:gd name="connsiteY92" fmla="*/ 478272 h 1016771"/>
                <a:gd name="connsiteX93" fmla="*/ 579240 w 761692"/>
                <a:gd name="connsiteY93" fmla="*/ 485358 h 1016771"/>
                <a:gd name="connsiteX94" fmla="*/ 602268 w 761692"/>
                <a:gd name="connsiteY94" fmla="*/ 483586 h 1016771"/>
                <a:gd name="connsiteX95" fmla="*/ 623525 w 761692"/>
                <a:gd name="connsiteY95" fmla="*/ 474730 h 1016771"/>
                <a:gd name="connsiteX96" fmla="*/ 639467 w 761692"/>
                <a:gd name="connsiteY96" fmla="*/ 464101 h 1016771"/>
                <a:gd name="connsiteX97" fmla="*/ 662495 w 761692"/>
                <a:gd name="connsiteY97" fmla="*/ 464101 h 1016771"/>
                <a:gd name="connsiteX98" fmla="*/ 673123 w 761692"/>
                <a:gd name="connsiteY98" fmla="*/ 464101 h 1016771"/>
                <a:gd name="connsiteX99" fmla="*/ 681980 w 761692"/>
                <a:gd name="connsiteY99" fmla="*/ 467644 h 1016771"/>
                <a:gd name="connsiteX100" fmla="*/ 703237 w 761692"/>
                <a:gd name="connsiteY100" fmla="*/ 471187 h 1016771"/>
                <a:gd name="connsiteX101" fmla="*/ 708551 w 761692"/>
                <a:gd name="connsiteY101" fmla="*/ 474730 h 1016771"/>
                <a:gd name="connsiteX102" fmla="*/ 722722 w 761692"/>
                <a:gd name="connsiteY102" fmla="*/ 501300 h 1016771"/>
                <a:gd name="connsiteX103" fmla="*/ 724493 w 761692"/>
                <a:gd name="connsiteY103" fmla="*/ 522557 h 1016771"/>
                <a:gd name="connsiteX104" fmla="*/ 722722 w 761692"/>
                <a:gd name="connsiteY104" fmla="*/ 540271 h 1016771"/>
                <a:gd name="connsiteX105" fmla="*/ 735121 w 761692"/>
                <a:gd name="connsiteY105" fmla="*/ 552670 h 1016771"/>
                <a:gd name="connsiteX106" fmla="*/ 735121 w 761692"/>
                <a:gd name="connsiteY106" fmla="*/ 570384 h 1016771"/>
                <a:gd name="connsiteX107" fmla="*/ 751064 w 761692"/>
                <a:gd name="connsiteY107" fmla="*/ 581012 h 1016771"/>
                <a:gd name="connsiteX108" fmla="*/ 761692 w 761692"/>
                <a:gd name="connsiteY108" fmla="*/ 604040 h 1016771"/>
                <a:gd name="connsiteX109" fmla="*/ 747521 w 761692"/>
                <a:gd name="connsiteY109" fmla="*/ 616440 h 1016771"/>
                <a:gd name="connsiteX110" fmla="*/ 728036 w 761692"/>
                <a:gd name="connsiteY110" fmla="*/ 627068 h 1016771"/>
                <a:gd name="connsiteX111" fmla="*/ 726264 w 761692"/>
                <a:gd name="connsiteY111" fmla="*/ 650096 h 1016771"/>
                <a:gd name="connsiteX112" fmla="*/ 728036 w 761692"/>
                <a:gd name="connsiteY112" fmla="*/ 673124 h 1016771"/>
                <a:gd name="connsiteX113" fmla="*/ 742207 w 761692"/>
                <a:gd name="connsiteY113" fmla="*/ 689066 h 1016771"/>
                <a:gd name="connsiteX114" fmla="*/ 742207 w 761692"/>
                <a:gd name="connsiteY114" fmla="*/ 712094 h 1016771"/>
                <a:gd name="connsiteX115" fmla="*/ 740435 w 761692"/>
                <a:gd name="connsiteY115" fmla="*/ 735122 h 1016771"/>
                <a:gd name="connsiteX116" fmla="*/ 742207 w 761692"/>
                <a:gd name="connsiteY116" fmla="*/ 751065 h 1016771"/>
                <a:gd name="connsiteX117" fmla="*/ 747521 w 761692"/>
                <a:gd name="connsiteY117" fmla="*/ 768778 h 1016771"/>
                <a:gd name="connsiteX118" fmla="*/ 759921 w 761692"/>
                <a:gd name="connsiteY118" fmla="*/ 777635 h 1016771"/>
                <a:gd name="connsiteX119" fmla="*/ 758149 w 761692"/>
                <a:gd name="connsiteY119" fmla="*/ 802434 h 1016771"/>
                <a:gd name="connsiteX120" fmla="*/ 752835 w 761692"/>
                <a:gd name="connsiteY120" fmla="*/ 814834 h 1016771"/>
                <a:gd name="connsiteX121" fmla="*/ 743978 w 761692"/>
                <a:gd name="connsiteY121" fmla="*/ 827234 h 1016771"/>
                <a:gd name="connsiteX122" fmla="*/ 743978 w 761692"/>
                <a:gd name="connsiteY122" fmla="*/ 837862 h 1016771"/>
                <a:gd name="connsiteX123" fmla="*/ 747521 w 761692"/>
                <a:gd name="connsiteY123" fmla="*/ 853804 h 1016771"/>
                <a:gd name="connsiteX124" fmla="*/ 733350 w 761692"/>
                <a:gd name="connsiteY124" fmla="*/ 867975 h 1016771"/>
                <a:gd name="connsiteX125" fmla="*/ 724493 w 761692"/>
                <a:gd name="connsiteY125" fmla="*/ 880375 h 1016771"/>
                <a:gd name="connsiteX126" fmla="*/ 722722 w 761692"/>
                <a:gd name="connsiteY126" fmla="*/ 899860 h 1016771"/>
                <a:gd name="connsiteX127" fmla="*/ 722722 w 761692"/>
                <a:gd name="connsiteY127" fmla="*/ 919345 h 1016771"/>
                <a:gd name="connsiteX128" fmla="*/ 715636 w 761692"/>
                <a:gd name="connsiteY128" fmla="*/ 940602 h 1016771"/>
                <a:gd name="connsiteX129" fmla="*/ 708551 w 761692"/>
                <a:gd name="connsiteY129" fmla="*/ 954773 h 1016771"/>
                <a:gd name="connsiteX130" fmla="*/ 699694 w 761692"/>
                <a:gd name="connsiteY130" fmla="*/ 965401 h 1016771"/>
                <a:gd name="connsiteX131" fmla="*/ 692608 w 761692"/>
                <a:gd name="connsiteY131" fmla="*/ 984886 h 1016771"/>
                <a:gd name="connsiteX132" fmla="*/ 683751 w 761692"/>
                <a:gd name="connsiteY132" fmla="*/ 997286 h 1016771"/>
                <a:gd name="connsiteX133" fmla="*/ 673123 w 761692"/>
                <a:gd name="connsiteY133" fmla="*/ 1002600 h 1016771"/>
                <a:gd name="connsiteX134" fmla="*/ 662495 w 761692"/>
                <a:gd name="connsiteY134" fmla="*/ 1013228 h 1016771"/>
                <a:gd name="connsiteX135" fmla="*/ 644781 w 761692"/>
                <a:gd name="connsiteY135" fmla="*/ 1016771 h 1016771"/>
                <a:gd name="connsiteX136" fmla="*/ 635924 w 761692"/>
                <a:gd name="connsiteY136" fmla="*/ 1004372 h 1016771"/>
                <a:gd name="connsiteX137" fmla="*/ 623525 w 761692"/>
                <a:gd name="connsiteY137" fmla="*/ 997286 h 1016771"/>
                <a:gd name="connsiteX138" fmla="*/ 614668 w 761692"/>
                <a:gd name="connsiteY138" fmla="*/ 986658 h 1016771"/>
                <a:gd name="connsiteX139" fmla="*/ 593411 w 761692"/>
                <a:gd name="connsiteY139" fmla="*/ 970715 h 1016771"/>
                <a:gd name="connsiteX140" fmla="*/ 582783 w 761692"/>
                <a:gd name="connsiteY140" fmla="*/ 965401 h 1016771"/>
                <a:gd name="connsiteX141" fmla="*/ 531413 w 761692"/>
                <a:gd name="connsiteY141" fmla="*/ 965401 h 1016771"/>
                <a:gd name="connsiteX142" fmla="*/ 511928 w 761692"/>
                <a:gd name="connsiteY142" fmla="*/ 965401 h 1016771"/>
                <a:gd name="connsiteX143" fmla="*/ 492443 w 761692"/>
                <a:gd name="connsiteY143" fmla="*/ 963630 h 1016771"/>
                <a:gd name="connsiteX144" fmla="*/ 483586 w 761692"/>
                <a:gd name="connsiteY144" fmla="*/ 958316 h 1016771"/>
                <a:gd name="connsiteX145" fmla="*/ 469415 w 761692"/>
                <a:gd name="connsiteY145" fmla="*/ 954773 h 1016771"/>
                <a:gd name="connsiteX146" fmla="*/ 460558 w 761692"/>
                <a:gd name="connsiteY146" fmla="*/ 942373 h 1016771"/>
                <a:gd name="connsiteX147" fmla="*/ 446387 w 761692"/>
                <a:gd name="connsiteY147" fmla="*/ 935288 h 1016771"/>
                <a:gd name="connsiteX148" fmla="*/ 428673 w 761692"/>
                <a:gd name="connsiteY148" fmla="*/ 928202 h 1016771"/>
                <a:gd name="connsiteX149" fmla="*/ 418045 w 761692"/>
                <a:gd name="connsiteY149" fmla="*/ 917574 h 1016771"/>
                <a:gd name="connsiteX150" fmla="*/ 421588 w 761692"/>
                <a:gd name="connsiteY150" fmla="*/ 903403 h 1016771"/>
                <a:gd name="connsiteX151" fmla="*/ 418045 w 761692"/>
                <a:gd name="connsiteY151" fmla="*/ 898089 h 1016771"/>
                <a:gd name="connsiteX152" fmla="*/ 396788 w 761692"/>
                <a:gd name="connsiteY152" fmla="*/ 898089 h 1016771"/>
                <a:gd name="connsiteX153" fmla="*/ 382617 w 761692"/>
                <a:gd name="connsiteY153" fmla="*/ 896318 h 1016771"/>
                <a:gd name="connsiteX154" fmla="*/ 380846 w 761692"/>
                <a:gd name="connsiteY154" fmla="*/ 906946 h 1016771"/>
                <a:gd name="connsiteX155" fmla="*/ 373601 w 761692"/>
                <a:gd name="connsiteY155" fmla="*/ 894832 h 1016771"/>
                <a:gd name="connsiteX156" fmla="*/ 387164 w 761692"/>
                <a:gd name="connsiteY156" fmla="*/ 896527 h 1016771"/>
                <a:gd name="connsiteX157" fmla="*/ 383773 w 761692"/>
                <a:gd name="connsiteY157" fmla="*/ 886355 h 1016771"/>
                <a:gd name="connsiteX158" fmla="*/ 387164 w 761692"/>
                <a:gd name="connsiteY158" fmla="*/ 876183 h 1016771"/>
                <a:gd name="connsiteX159" fmla="*/ 388859 w 761692"/>
                <a:gd name="connsiteY159" fmla="*/ 867707 h 1016771"/>
                <a:gd name="connsiteX160" fmla="*/ 380382 w 761692"/>
                <a:gd name="connsiteY160" fmla="*/ 859230 h 1016771"/>
                <a:gd name="connsiteX161" fmla="*/ 373601 w 761692"/>
                <a:gd name="connsiteY161" fmla="*/ 849058 h 1016771"/>
                <a:gd name="connsiteX162" fmla="*/ 380382 w 761692"/>
                <a:gd name="connsiteY162" fmla="*/ 838886 h 1016771"/>
                <a:gd name="connsiteX163" fmla="*/ 383773 w 761692"/>
                <a:gd name="connsiteY163" fmla="*/ 833800 h 1016771"/>
                <a:gd name="connsiteX164" fmla="*/ 388859 w 761692"/>
                <a:gd name="connsiteY164" fmla="*/ 825324 h 1016771"/>
                <a:gd name="connsiteX165" fmla="*/ 387164 w 761692"/>
                <a:gd name="connsiteY165" fmla="*/ 810066 h 1016771"/>
                <a:gd name="connsiteX166" fmla="*/ 387164 w 761692"/>
                <a:gd name="connsiteY166" fmla="*/ 796503 h 1016771"/>
                <a:gd name="connsiteX167" fmla="*/ 378687 w 761692"/>
                <a:gd name="connsiteY167" fmla="*/ 789722 h 1016771"/>
                <a:gd name="connsiteX168" fmla="*/ 366820 w 761692"/>
                <a:gd name="connsiteY168" fmla="*/ 782940 h 1016771"/>
                <a:gd name="connsiteX169" fmla="*/ 356648 w 761692"/>
                <a:gd name="connsiteY169" fmla="*/ 781245 h 1016771"/>
                <a:gd name="connsiteX170" fmla="*/ 349866 w 761692"/>
                <a:gd name="connsiteY170" fmla="*/ 771073 h 1016771"/>
                <a:gd name="connsiteX171" fmla="*/ 349866 w 761692"/>
                <a:gd name="connsiteY171" fmla="*/ 752425 h 1016771"/>
                <a:gd name="connsiteX172" fmla="*/ 353257 w 761692"/>
                <a:gd name="connsiteY172" fmla="*/ 743948 h 1016771"/>
                <a:gd name="connsiteX173" fmla="*/ 354952 w 761692"/>
                <a:gd name="connsiteY173" fmla="*/ 730385 h 1016771"/>
                <a:gd name="connsiteX174" fmla="*/ 353257 w 761692"/>
                <a:gd name="connsiteY174" fmla="*/ 713432 h 1016771"/>
                <a:gd name="connsiteX175" fmla="*/ 346476 w 761692"/>
                <a:gd name="connsiteY175" fmla="*/ 701565 h 1016771"/>
                <a:gd name="connsiteX176" fmla="*/ 332913 w 761692"/>
                <a:gd name="connsiteY176" fmla="*/ 689697 h 1016771"/>
                <a:gd name="connsiteX177" fmla="*/ 324436 w 761692"/>
                <a:gd name="connsiteY177" fmla="*/ 681221 h 1016771"/>
                <a:gd name="connsiteX178" fmla="*/ 314264 w 761692"/>
                <a:gd name="connsiteY178" fmla="*/ 676135 h 1016771"/>
                <a:gd name="connsiteX179" fmla="*/ 293920 w 761692"/>
                <a:gd name="connsiteY179" fmla="*/ 669354 h 1016771"/>
                <a:gd name="connsiteX180" fmla="*/ 282053 w 761692"/>
                <a:gd name="connsiteY180" fmla="*/ 667658 h 1016771"/>
                <a:gd name="connsiteX181" fmla="*/ 266795 w 761692"/>
                <a:gd name="connsiteY181" fmla="*/ 672744 h 1016771"/>
                <a:gd name="connsiteX182" fmla="*/ 265100 w 761692"/>
                <a:gd name="connsiteY182" fmla="*/ 672744 h 1016771"/>
                <a:gd name="connsiteX183" fmla="*/ 263404 w 761692"/>
                <a:gd name="connsiteY183" fmla="*/ 671049 h 1016771"/>
                <a:gd name="connsiteX184" fmla="*/ 260014 w 761692"/>
                <a:gd name="connsiteY184" fmla="*/ 671049 h 1016771"/>
                <a:gd name="connsiteX185" fmla="*/ 258318 w 761692"/>
                <a:gd name="connsiteY185" fmla="*/ 671049 h 1016771"/>
                <a:gd name="connsiteX186" fmla="*/ 253232 w 761692"/>
                <a:gd name="connsiteY186" fmla="*/ 671049 h 1016771"/>
                <a:gd name="connsiteX187" fmla="*/ 248146 w 761692"/>
                <a:gd name="connsiteY187" fmla="*/ 672744 h 1016771"/>
                <a:gd name="connsiteX188" fmla="*/ 248146 w 761692"/>
                <a:gd name="connsiteY188" fmla="*/ 674440 h 1016771"/>
                <a:gd name="connsiteX189" fmla="*/ 246451 w 761692"/>
                <a:gd name="connsiteY189" fmla="*/ 674440 h 1016771"/>
                <a:gd name="connsiteX190" fmla="*/ 236279 w 761692"/>
                <a:gd name="connsiteY190" fmla="*/ 679526 h 1016771"/>
                <a:gd name="connsiteX191" fmla="*/ 226107 w 761692"/>
                <a:gd name="connsiteY191" fmla="*/ 684612 h 1016771"/>
                <a:gd name="connsiteX192" fmla="*/ 217630 w 761692"/>
                <a:gd name="connsiteY192" fmla="*/ 684612 h 1016771"/>
                <a:gd name="connsiteX193" fmla="*/ 207458 w 761692"/>
                <a:gd name="connsiteY193" fmla="*/ 693088 h 1016771"/>
                <a:gd name="connsiteX194" fmla="*/ 198982 w 761692"/>
                <a:gd name="connsiteY194" fmla="*/ 694783 h 1016771"/>
                <a:gd name="connsiteX195" fmla="*/ 192200 w 761692"/>
                <a:gd name="connsiteY195" fmla="*/ 699869 h 1016771"/>
                <a:gd name="connsiteX196" fmla="*/ 178638 w 761692"/>
                <a:gd name="connsiteY196" fmla="*/ 706651 h 1016771"/>
                <a:gd name="connsiteX197" fmla="*/ 163380 w 761692"/>
                <a:gd name="connsiteY197" fmla="*/ 710041 h 1016771"/>
                <a:gd name="connsiteX198" fmla="*/ 141340 w 761692"/>
                <a:gd name="connsiteY198" fmla="*/ 710041 h 1016771"/>
                <a:gd name="connsiteX199" fmla="*/ 134559 w 761692"/>
                <a:gd name="connsiteY199" fmla="*/ 716823 h 1016771"/>
                <a:gd name="connsiteX200" fmla="*/ 127778 w 761692"/>
                <a:gd name="connsiteY200" fmla="*/ 718518 h 1016771"/>
                <a:gd name="connsiteX201" fmla="*/ 120996 w 761692"/>
                <a:gd name="connsiteY201" fmla="*/ 725299 h 1016771"/>
                <a:gd name="connsiteX202" fmla="*/ 111172 w 761692"/>
                <a:gd name="connsiteY202" fmla="*/ 733720 h 1016771"/>
                <a:gd name="connsiteX203" fmla="*/ 106283 w 761692"/>
                <a:gd name="connsiteY203" fmla="*/ 729808 h 1016771"/>
                <a:gd name="connsiteX204" fmla="*/ 92112 w 761692"/>
                <a:gd name="connsiteY204" fmla="*/ 724494 h 1016771"/>
                <a:gd name="connsiteX205" fmla="*/ 77941 w 761692"/>
                <a:gd name="connsiteY205" fmla="*/ 726265 h 1016771"/>
                <a:gd name="connsiteX206" fmla="*/ 70855 w 761692"/>
                <a:gd name="connsiteY206" fmla="*/ 719180 h 1016771"/>
                <a:gd name="connsiteX207" fmla="*/ 70855 w 761692"/>
                <a:gd name="connsiteY207" fmla="*/ 699695 h 1016771"/>
                <a:gd name="connsiteX208" fmla="*/ 81483 w 761692"/>
                <a:gd name="connsiteY208" fmla="*/ 685524 h 1016771"/>
                <a:gd name="connsiteX209" fmla="*/ 85026 w 761692"/>
                <a:gd name="connsiteY209" fmla="*/ 673124 h 1016771"/>
                <a:gd name="connsiteX210" fmla="*/ 86797 w 761692"/>
                <a:gd name="connsiteY210" fmla="*/ 660724 h 1016771"/>
                <a:gd name="connsiteX211" fmla="*/ 97426 w 761692"/>
                <a:gd name="connsiteY211" fmla="*/ 650096 h 1016771"/>
                <a:gd name="connsiteX212" fmla="*/ 102740 w 761692"/>
                <a:gd name="connsiteY212" fmla="*/ 635925 h 1016771"/>
                <a:gd name="connsiteX213" fmla="*/ 113368 w 761692"/>
                <a:gd name="connsiteY213" fmla="*/ 625297 h 1016771"/>
                <a:gd name="connsiteX214" fmla="*/ 115139 w 761692"/>
                <a:gd name="connsiteY214" fmla="*/ 612897 h 1016771"/>
                <a:gd name="connsiteX215" fmla="*/ 127539 w 761692"/>
                <a:gd name="connsiteY215" fmla="*/ 609354 h 1016771"/>
                <a:gd name="connsiteX216" fmla="*/ 136396 w 761692"/>
                <a:gd name="connsiteY216" fmla="*/ 604040 h 1016771"/>
                <a:gd name="connsiteX217" fmla="*/ 132853 w 761692"/>
                <a:gd name="connsiteY217" fmla="*/ 593412 h 1016771"/>
                <a:gd name="connsiteX218" fmla="*/ 134625 w 761692"/>
                <a:gd name="connsiteY218" fmla="*/ 584555 h 1016771"/>
                <a:gd name="connsiteX219" fmla="*/ 131082 w 761692"/>
                <a:gd name="connsiteY219" fmla="*/ 575698 h 1016771"/>
                <a:gd name="connsiteX220" fmla="*/ 120454 w 761692"/>
                <a:gd name="connsiteY220" fmla="*/ 568613 h 1016771"/>
                <a:gd name="connsiteX221" fmla="*/ 125768 w 761692"/>
                <a:gd name="connsiteY221" fmla="*/ 552670 h 1016771"/>
                <a:gd name="connsiteX222" fmla="*/ 118682 w 761692"/>
                <a:gd name="connsiteY222" fmla="*/ 543813 h 1016771"/>
                <a:gd name="connsiteX223" fmla="*/ 90340 w 761692"/>
                <a:gd name="connsiteY223" fmla="*/ 543813 h 1016771"/>
                <a:gd name="connsiteX224" fmla="*/ 86797 w 761692"/>
                <a:gd name="connsiteY224" fmla="*/ 542042 h 1016771"/>
                <a:gd name="connsiteX225" fmla="*/ 83255 w 761692"/>
                <a:gd name="connsiteY225" fmla="*/ 542042 h 1016771"/>
                <a:gd name="connsiteX226" fmla="*/ 81483 w 761692"/>
                <a:gd name="connsiteY226" fmla="*/ 540271 h 1016771"/>
                <a:gd name="connsiteX227" fmla="*/ 81483 w 761692"/>
                <a:gd name="connsiteY227" fmla="*/ 536728 h 1016771"/>
                <a:gd name="connsiteX228" fmla="*/ 79712 w 761692"/>
                <a:gd name="connsiteY228" fmla="*/ 531414 h 1016771"/>
                <a:gd name="connsiteX229" fmla="*/ 77941 w 761692"/>
                <a:gd name="connsiteY229" fmla="*/ 529642 h 1016771"/>
                <a:gd name="connsiteX230" fmla="*/ 70855 w 761692"/>
                <a:gd name="connsiteY230" fmla="*/ 527871 h 1016771"/>
                <a:gd name="connsiteX231" fmla="*/ 60227 w 761692"/>
                <a:gd name="connsiteY231" fmla="*/ 536728 h 1016771"/>
                <a:gd name="connsiteX232" fmla="*/ 47827 w 761692"/>
                <a:gd name="connsiteY232" fmla="*/ 526100 h 1016771"/>
                <a:gd name="connsiteX233" fmla="*/ 42513 w 761692"/>
                <a:gd name="connsiteY233" fmla="*/ 515471 h 1016771"/>
                <a:gd name="connsiteX234" fmla="*/ 33656 w 761692"/>
                <a:gd name="connsiteY234" fmla="*/ 506614 h 1016771"/>
                <a:gd name="connsiteX235" fmla="*/ 31885 w 761692"/>
                <a:gd name="connsiteY235" fmla="*/ 490672 h 1016771"/>
                <a:gd name="connsiteX236" fmla="*/ 26571 w 761692"/>
                <a:gd name="connsiteY236" fmla="*/ 476501 h 1016771"/>
                <a:gd name="connsiteX237" fmla="*/ 24799 w 761692"/>
                <a:gd name="connsiteY237" fmla="*/ 471187 h 1016771"/>
                <a:gd name="connsiteX238" fmla="*/ 12400 w 761692"/>
                <a:gd name="connsiteY238" fmla="*/ 472958 h 1016771"/>
                <a:gd name="connsiteX239" fmla="*/ 7086 w 761692"/>
                <a:gd name="connsiteY239" fmla="*/ 464101 h 1016771"/>
                <a:gd name="connsiteX240" fmla="*/ 8857 w 761692"/>
                <a:gd name="connsiteY240" fmla="*/ 446388 h 1016771"/>
                <a:gd name="connsiteX241" fmla="*/ 3543 w 761692"/>
                <a:gd name="connsiteY241" fmla="*/ 435759 h 1016771"/>
                <a:gd name="connsiteX242" fmla="*/ 5314 w 761692"/>
                <a:gd name="connsiteY242" fmla="*/ 412731 h 1016771"/>
                <a:gd name="connsiteX243" fmla="*/ 0 w 761692"/>
                <a:gd name="connsiteY243" fmla="*/ 396789 h 1016771"/>
                <a:gd name="connsiteX244" fmla="*/ 3543 w 761692"/>
                <a:gd name="connsiteY244" fmla="*/ 384389 h 1016771"/>
                <a:gd name="connsiteX245" fmla="*/ 14171 w 761692"/>
                <a:gd name="connsiteY245" fmla="*/ 380846 h 1016771"/>
                <a:gd name="connsiteX246" fmla="*/ 24799 w 761692"/>
                <a:gd name="connsiteY246" fmla="*/ 364904 h 1016771"/>
                <a:gd name="connsiteX247" fmla="*/ 30113 w 761692"/>
                <a:gd name="connsiteY247" fmla="*/ 350733 h 1016771"/>
                <a:gd name="connsiteX248" fmla="*/ 35428 w 761692"/>
                <a:gd name="connsiteY248" fmla="*/ 341876 h 1016771"/>
                <a:gd name="connsiteX249" fmla="*/ 42513 w 761692"/>
                <a:gd name="connsiteY249" fmla="*/ 327705 h 1016771"/>
                <a:gd name="connsiteX250" fmla="*/ 42513 w 761692"/>
                <a:gd name="connsiteY250" fmla="*/ 315305 h 1016771"/>
                <a:gd name="connsiteX251" fmla="*/ 56684 w 761692"/>
                <a:gd name="connsiteY251" fmla="*/ 309991 h 1016771"/>
                <a:gd name="connsiteX252" fmla="*/ 60227 w 761692"/>
                <a:gd name="connsiteY252" fmla="*/ 309991 h 1016771"/>
                <a:gd name="connsiteX253" fmla="*/ 61998 w 761692"/>
                <a:gd name="connsiteY253" fmla="*/ 311763 h 1016771"/>
                <a:gd name="connsiteX254" fmla="*/ 67312 w 761692"/>
                <a:gd name="connsiteY254" fmla="*/ 311763 h 1016771"/>
                <a:gd name="connsiteX255" fmla="*/ 67312 w 761692"/>
                <a:gd name="connsiteY255" fmla="*/ 309991 h 1016771"/>
                <a:gd name="connsiteX256" fmla="*/ 67312 w 761692"/>
                <a:gd name="connsiteY256" fmla="*/ 308220 h 1016771"/>
                <a:gd name="connsiteX257" fmla="*/ 69084 w 761692"/>
                <a:gd name="connsiteY257" fmla="*/ 302906 h 1016771"/>
                <a:gd name="connsiteX258" fmla="*/ 70855 w 761692"/>
                <a:gd name="connsiteY258" fmla="*/ 301134 h 1016771"/>
                <a:gd name="connsiteX259" fmla="*/ 70855 w 761692"/>
                <a:gd name="connsiteY259" fmla="*/ 299363 h 1016771"/>
                <a:gd name="connsiteX260" fmla="*/ 77941 w 761692"/>
                <a:gd name="connsiteY260" fmla="*/ 295820 h 1016771"/>
                <a:gd name="connsiteX261" fmla="*/ 85026 w 761692"/>
                <a:gd name="connsiteY261" fmla="*/ 295820 h 1016771"/>
                <a:gd name="connsiteX262" fmla="*/ 93883 w 761692"/>
                <a:gd name="connsiteY262" fmla="*/ 297592 h 1016771"/>
                <a:gd name="connsiteX263" fmla="*/ 100968 w 761692"/>
                <a:gd name="connsiteY263" fmla="*/ 288735 h 1016771"/>
                <a:gd name="connsiteX264" fmla="*/ 97426 w 761692"/>
                <a:gd name="connsiteY264" fmla="*/ 279878 h 1016771"/>
                <a:gd name="connsiteX265" fmla="*/ 85026 w 761692"/>
                <a:gd name="connsiteY265" fmla="*/ 276335 h 1016771"/>
                <a:gd name="connsiteX266" fmla="*/ 76169 w 761692"/>
                <a:gd name="connsiteY266" fmla="*/ 271021 h 1016771"/>
                <a:gd name="connsiteX267" fmla="*/ 76169 w 761692"/>
                <a:gd name="connsiteY267" fmla="*/ 262164 h 1016771"/>
                <a:gd name="connsiteX268" fmla="*/ 81483 w 761692"/>
                <a:gd name="connsiteY268" fmla="*/ 251536 h 1016771"/>
                <a:gd name="connsiteX269" fmla="*/ 86797 w 761692"/>
                <a:gd name="connsiteY269" fmla="*/ 255079 h 1016771"/>
                <a:gd name="connsiteX270" fmla="*/ 104511 w 761692"/>
                <a:gd name="connsiteY270" fmla="*/ 262164 h 1016771"/>
                <a:gd name="connsiteX271" fmla="*/ 116911 w 761692"/>
                <a:gd name="connsiteY271" fmla="*/ 265707 h 1016771"/>
                <a:gd name="connsiteX272" fmla="*/ 132853 w 761692"/>
                <a:gd name="connsiteY272" fmla="*/ 269250 h 1016771"/>
                <a:gd name="connsiteX273" fmla="*/ 138167 w 761692"/>
                <a:gd name="connsiteY273" fmla="*/ 265707 h 1016771"/>
                <a:gd name="connsiteX274" fmla="*/ 150567 w 761692"/>
                <a:gd name="connsiteY274" fmla="*/ 255079 h 1016771"/>
                <a:gd name="connsiteX275" fmla="*/ 166509 w 761692"/>
                <a:gd name="connsiteY275" fmla="*/ 255079 h 1016771"/>
                <a:gd name="connsiteX276" fmla="*/ 166509 w 761692"/>
                <a:gd name="connsiteY276" fmla="*/ 265707 h 1016771"/>
                <a:gd name="connsiteX277" fmla="*/ 177138 w 761692"/>
                <a:gd name="connsiteY277" fmla="*/ 272792 h 1016771"/>
                <a:gd name="connsiteX278" fmla="*/ 194851 w 761692"/>
                <a:gd name="connsiteY278" fmla="*/ 276335 h 1016771"/>
                <a:gd name="connsiteX279" fmla="*/ 209022 w 761692"/>
                <a:gd name="connsiteY279" fmla="*/ 279878 h 1016771"/>
                <a:gd name="connsiteX280" fmla="*/ 221422 w 761692"/>
                <a:gd name="connsiteY280" fmla="*/ 276335 h 1016771"/>
                <a:gd name="connsiteX281" fmla="*/ 226736 w 761692"/>
                <a:gd name="connsiteY281" fmla="*/ 269250 h 1016771"/>
                <a:gd name="connsiteX282" fmla="*/ 226736 w 761692"/>
                <a:gd name="connsiteY282" fmla="*/ 251536 h 1016771"/>
                <a:gd name="connsiteX283" fmla="*/ 224965 w 761692"/>
                <a:gd name="connsiteY283" fmla="*/ 239136 h 1016771"/>
                <a:gd name="connsiteX284" fmla="*/ 214337 w 761692"/>
                <a:gd name="connsiteY284" fmla="*/ 230279 h 1016771"/>
                <a:gd name="connsiteX285" fmla="*/ 210794 w 761692"/>
                <a:gd name="connsiteY285" fmla="*/ 217880 h 1016771"/>
                <a:gd name="connsiteX286" fmla="*/ 221422 w 761692"/>
                <a:gd name="connsiteY286" fmla="*/ 207251 h 1016771"/>
                <a:gd name="connsiteX287" fmla="*/ 235593 w 761692"/>
                <a:gd name="connsiteY287" fmla="*/ 214337 h 1016771"/>
                <a:gd name="connsiteX288" fmla="*/ 246221 w 761692"/>
                <a:gd name="connsiteY288" fmla="*/ 219651 h 1016771"/>
                <a:gd name="connsiteX289" fmla="*/ 253307 w 761692"/>
                <a:gd name="connsiteY289" fmla="*/ 221422 h 1016771"/>
                <a:gd name="connsiteX290" fmla="*/ 262164 w 761692"/>
                <a:gd name="connsiteY290" fmla="*/ 210794 h 1016771"/>
                <a:gd name="connsiteX291" fmla="*/ 263935 w 761692"/>
                <a:gd name="connsiteY291" fmla="*/ 201937 h 1016771"/>
                <a:gd name="connsiteX292" fmla="*/ 274563 w 761692"/>
                <a:gd name="connsiteY292" fmla="*/ 189538 h 1016771"/>
                <a:gd name="connsiteX293" fmla="*/ 283420 w 761692"/>
                <a:gd name="connsiteY293" fmla="*/ 178909 h 1016771"/>
                <a:gd name="connsiteX294" fmla="*/ 286963 w 761692"/>
                <a:gd name="connsiteY294" fmla="*/ 173595 h 1016771"/>
                <a:gd name="connsiteX295" fmla="*/ 311762 w 761692"/>
                <a:gd name="connsiteY295" fmla="*/ 168281 h 1016771"/>
                <a:gd name="connsiteX296" fmla="*/ 325933 w 761692"/>
                <a:gd name="connsiteY296" fmla="*/ 164738 h 1016771"/>
                <a:gd name="connsiteX297" fmla="*/ 336562 w 761692"/>
                <a:gd name="connsiteY297" fmla="*/ 159424 h 1016771"/>
                <a:gd name="connsiteX298" fmla="*/ 348961 w 761692"/>
                <a:gd name="connsiteY298" fmla="*/ 145253 h 1016771"/>
                <a:gd name="connsiteX299" fmla="*/ 359589 w 761692"/>
                <a:gd name="connsiteY299" fmla="*/ 143482 h 1016771"/>
                <a:gd name="connsiteX300" fmla="*/ 371989 w 761692"/>
                <a:gd name="connsiteY300" fmla="*/ 143482 h 1016771"/>
                <a:gd name="connsiteX301" fmla="*/ 391474 w 761692"/>
                <a:gd name="connsiteY301" fmla="*/ 143482 h 1016771"/>
                <a:gd name="connsiteX302" fmla="*/ 396788 w 761692"/>
                <a:gd name="connsiteY302" fmla="*/ 141710 h 1016771"/>
                <a:gd name="connsiteX303" fmla="*/ 403874 w 761692"/>
                <a:gd name="connsiteY303" fmla="*/ 134625 h 1016771"/>
                <a:gd name="connsiteX304" fmla="*/ 409188 w 761692"/>
                <a:gd name="connsiteY304" fmla="*/ 129311 h 1016771"/>
                <a:gd name="connsiteX305" fmla="*/ 409188 w 761692"/>
                <a:gd name="connsiteY305" fmla="*/ 123997 h 1016771"/>
                <a:gd name="connsiteX306" fmla="*/ 414502 w 761692"/>
                <a:gd name="connsiteY306" fmla="*/ 115140 h 1016771"/>
                <a:gd name="connsiteX307" fmla="*/ 428673 w 761692"/>
                <a:gd name="connsiteY307" fmla="*/ 115140 h 1016771"/>
                <a:gd name="connsiteX308" fmla="*/ 432216 w 761692"/>
                <a:gd name="connsiteY308" fmla="*/ 109826 h 1016771"/>
                <a:gd name="connsiteX309" fmla="*/ 437530 w 761692"/>
                <a:gd name="connsiteY309" fmla="*/ 100969 h 1016771"/>
                <a:gd name="connsiteX310" fmla="*/ 448158 w 761692"/>
                <a:gd name="connsiteY310" fmla="*/ 99197 h 1016771"/>
                <a:gd name="connsiteX311" fmla="*/ 460558 w 761692"/>
                <a:gd name="connsiteY311" fmla="*/ 97426 h 1016771"/>
                <a:gd name="connsiteX312" fmla="*/ 472958 w 761692"/>
                <a:gd name="connsiteY312" fmla="*/ 93883 h 1016771"/>
                <a:gd name="connsiteX313" fmla="*/ 492443 w 761692"/>
                <a:gd name="connsiteY313" fmla="*/ 93883 h 1016771"/>
                <a:gd name="connsiteX314" fmla="*/ 501300 w 761692"/>
                <a:gd name="connsiteY314" fmla="*/ 83255 h 1016771"/>
                <a:gd name="connsiteX315" fmla="*/ 517242 w 761692"/>
                <a:gd name="connsiteY315" fmla="*/ 81484 h 1016771"/>
                <a:gd name="connsiteX316" fmla="*/ 522556 w 761692"/>
                <a:gd name="connsiteY316" fmla="*/ 81484 h 1016771"/>
                <a:gd name="connsiteX317" fmla="*/ 522556 w 761692"/>
                <a:gd name="connsiteY317" fmla="*/ 60227 h 1016771"/>
                <a:gd name="connsiteX318" fmla="*/ 526099 w 761692"/>
                <a:gd name="connsiteY318" fmla="*/ 54913 h 1016771"/>
                <a:gd name="connsiteX319" fmla="*/ 529642 w 761692"/>
                <a:gd name="connsiteY319" fmla="*/ 46056 h 1016771"/>
                <a:gd name="connsiteX320" fmla="*/ 538499 w 761692"/>
                <a:gd name="connsiteY320" fmla="*/ 40742 h 1016771"/>
                <a:gd name="connsiteX321" fmla="*/ 540270 w 761692"/>
                <a:gd name="connsiteY321" fmla="*/ 30114 h 1016771"/>
                <a:gd name="connsiteX322" fmla="*/ 536727 w 761692"/>
                <a:gd name="connsiteY322" fmla="*/ 19485 h 1016771"/>
                <a:gd name="connsiteX323" fmla="*/ 543813 w 761692"/>
                <a:gd name="connsiteY323" fmla="*/ 5314 h 1016771"/>
                <a:gd name="connsiteX324" fmla="*/ 554441 w 761692"/>
                <a:gd name="connsiteY324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200677 w 761692"/>
                <a:gd name="connsiteY16" fmla="*/ 877879 h 1016771"/>
                <a:gd name="connsiteX17" fmla="*/ 209154 w 761692"/>
                <a:gd name="connsiteY17" fmla="*/ 874488 h 1016771"/>
                <a:gd name="connsiteX18" fmla="*/ 201937 w 761692"/>
                <a:gd name="connsiteY18" fmla="*/ 878604 h 1016771"/>
                <a:gd name="connsiteX19" fmla="*/ 203708 w 761692"/>
                <a:gd name="connsiteY19" fmla="*/ 887461 h 1016771"/>
                <a:gd name="connsiteX20" fmla="*/ 196623 w 761692"/>
                <a:gd name="connsiteY20" fmla="*/ 894546 h 1016771"/>
                <a:gd name="connsiteX21" fmla="*/ 189537 w 761692"/>
                <a:gd name="connsiteY21" fmla="*/ 894546 h 1016771"/>
                <a:gd name="connsiteX22" fmla="*/ 175366 w 761692"/>
                <a:gd name="connsiteY22" fmla="*/ 891003 h 1016771"/>
                <a:gd name="connsiteX23" fmla="*/ 157653 w 761692"/>
                <a:gd name="connsiteY23" fmla="*/ 880375 h 1016771"/>
                <a:gd name="connsiteX24" fmla="*/ 147024 w 761692"/>
                <a:gd name="connsiteY24" fmla="*/ 867975 h 1016771"/>
                <a:gd name="connsiteX25" fmla="*/ 138167 w 761692"/>
                <a:gd name="connsiteY25" fmla="*/ 860890 h 1016771"/>
                <a:gd name="connsiteX26" fmla="*/ 138167 w 761692"/>
                <a:gd name="connsiteY26" fmla="*/ 852033 h 1016771"/>
                <a:gd name="connsiteX27" fmla="*/ 139939 w 761692"/>
                <a:gd name="connsiteY27" fmla="*/ 850262 h 1016771"/>
                <a:gd name="connsiteX28" fmla="*/ 139939 w 761692"/>
                <a:gd name="connsiteY28" fmla="*/ 848490 h 1016771"/>
                <a:gd name="connsiteX29" fmla="*/ 145253 w 761692"/>
                <a:gd name="connsiteY29" fmla="*/ 843176 h 1016771"/>
                <a:gd name="connsiteX30" fmla="*/ 147024 w 761692"/>
                <a:gd name="connsiteY30" fmla="*/ 841405 h 1016771"/>
                <a:gd name="connsiteX31" fmla="*/ 148796 w 761692"/>
                <a:gd name="connsiteY31" fmla="*/ 839633 h 1016771"/>
                <a:gd name="connsiteX32" fmla="*/ 150567 w 761692"/>
                <a:gd name="connsiteY32" fmla="*/ 837862 h 1016771"/>
                <a:gd name="connsiteX33" fmla="*/ 159250 w 761692"/>
                <a:gd name="connsiteY33" fmla="*/ 829179 h 1016771"/>
                <a:gd name="connsiteX34" fmla="*/ 116476 w 761692"/>
                <a:gd name="connsiteY34" fmla="*/ 741349 h 1016771"/>
                <a:gd name="connsiteX35" fmla="*/ 117606 w 761692"/>
                <a:gd name="connsiteY35" fmla="*/ 742253 h 1016771"/>
                <a:gd name="connsiteX36" fmla="*/ 122692 w 761692"/>
                <a:gd name="connsiteY36" fmla="*/ 759206 h 1016771"/>
                <a:gd name="connsiteX37" fmla="*/ 126082 w 761692"/>
                <a:gd name="connsiteY37" fmla="*/ 771073 h 1016771"/>
                <a:gd name="connsiteX38" fmla="*/ 129473 w 761692"/>
                <a:gd name="connsiteY38" fmla="*/ 782940 h 1016771"/>
                <a:gd name="connsiteX39" fmla="*/ 132864 w 761692"/>
                <a:gd name="connsiteY39" fmla="*/ 793112 h 1016771"/>
                <a:gd name="connsiteX40" fmla="*/ 136254 w 761692"/>
                <a:gd name="connsiteY40" fmla="*/ 810066 h 1016771"/>
                <a:gd name="connsiteX41" fmla="*/ 139058 w 761692"/>
                <a:gd name="connsiteY41" fmla="*/ 818476 h 1016771"/>
                <a:gd name="connsiteX42" fmla="*/ 138167 w 761692"/>
                <a:gd name="connsiteY42" fmla="*/ 818377 h 1016771"/>
                <a:gd name="connsiteX43" fmla="*/ 134625 w 761692"/>
                <a:gd name="connsiteY43" fmla="*/ 807749 h 1016771"/>
                <a:gd name="connsiteX44" fmla="*/ 131082 w 761692"/>
                <a:gd name="connsiteY44" fmla="*/ 790035 h 1016771"/>
                <a:gd name="connsiteX45" fmla="*/ 127539 w 761692"/>
                <a:gd name="connsiteY45" fmla="*/ 779407 h 1016771"/>
                <a:gd name="connsiteX46" fmla="*/ 123996 w 761692"/>
                <a:gd name="connsiteY46" fmla="*/ 767007 h 1016771"/>
                <a:gd name="connsiteX47" fmla="*/ 120454 w 761692"/>
                <a:gd name="connsiteY47" fmla="*/ 754607 h 1016771"/>
                <a:gd name="connsiteX48" fmla="*/ 116476 w 761692"/>
                <a:gd name="connsiteY48" fmla="*/ 741349 h 1016771"/>
                <a:gd name="connsiteX49" fmla="*/ 554441 w 761692"/>
                <a:gd name="connsiteY49" fmla="*/ 0 h 1016771"/>
                <a:gd name="connsiteX50" fmla="*/ 570383 w 761692"/>
                <a:gd name="connsiteY50" fmla="*/ 3543 h 1016771"/>
                <a:gd name="connsiteX51" fmla="*/ 577469 w 761692"/>
                <a:gd name="connsiteY51" fmla="*/ 8857 h 1016771"/>
                <a:gd name="connsiteX52" fmla="*/ 582783 w 761692"/>
                <a:gd name="connsiteY52" fmla="*/ 17714 h 1016771"/>
                <a:gd name="connsiteX53" fmla="*/ 582783 w 761692"/>
                <a:gd name="connsiteY53" fmla="*/ 24799 h 1016771"/>
                <a:gd name="connsiteX54" fmla="*/ 588097 w 761692"/>
                <a:gd name="connsiteY54" fmla="*/ 33656 h 1016771"/>
                <a:gd name="connsiteX55" fmla="*/ 598725 w 761692"/>
                <a:gd name="connsiteY55" fmla="*/ 31885 h 1016771"/>
                <a:gd name="connsiteX56" fmla="*/ 612896 w 761692"/>
                <a:gd name="connsiteY56" fmla="*/ 37199 h 1016771"/>
                <a:gd name="connsiteX57" fmla="*/ 618211 w 761692"/>
                <a:gd name="connsiteY57" fmla="*/ 46056 h 1016771"/>
                <a:gd name="connsiteX58" fmla="*/ 619982 w 761692"/>
                <a:gd name="connsiteY58" fmla="*/ 54913 h 1016771"/>
                <a:gd name="connsiteX59" fmla="*/ 618211 w 761692"/>
                <a:gd name="connsiteY59" fmla="*/ 74398 h 1016771"/>
                <a:gd name="connsiteX60" fmla="*/ 616439 w 761692"/>
                <a:gd name="connsiteY60" fmla="*/ 85026 h 1016771"/>
                <a:gd name="connsiteX61" fmla="*/ 621753 w 761692"/>
                <a:gd name="connsiteY61" fmla="*/ 97426 h 1016771"/>
                <a:gd name="connsiteX62" fmla="*/ 637696 w 761692"/>
                <a:gd name="connsiteY62" fmla="*/ 113368 h 1016771"/>
                <a:gd name="connsiteX63" fmla="*/ 644781 w 761692"/>
                <a:gd name="connsiteY63" fmla="*/ 120454 h 1016771"/>
                <a:gd name="connsiteX64" fmla="*/ 650095 w 761692"/>
                <a:gd name="connsiteY64" fmla="*/ 136396 h 1016771"/>
                <a:gd name="connsiteX65" fmla="*/ 655409 w 761692"/>
                <a:gd name="connsiteY65" fmla="*/ 155881 h 1016771"/>
                <a:gd name="connsiteX66" fmla="*/ 662495 w 761692"/>
                <a:gd name="connsiteY66" fmla="*/ 171824 h 1016771"/>
                <a:gd name="connsiteX67" fmla="*/ 660724 w 761692"/>
                <a:gd name="connsiteY67" fmla="*/ 185995 h 1016771"/>
                <a:gd name="connsiteX68" fmla="*/ 635924 w 761692"/>
                <a:gd name="connsiteY68" fmla="*/ 194852 h 1016771"/>
                <a:gd name="connsiteX69" fmla="*/ 619982 w 761692"/>
                <a:gd name="connsiteY69" fmla="*/ 207251 h 1016771"/>
                <a:gd name="connsiteX70" fmla="*/ 614668 w 761692"/>
                <a:gd name="connsiteY70" fmla="*/ 223194 h 1016771"/>
                <a:gd name="connsiteX71" fmla="*/ 618211 w 761692"/>
                <a:gd name="connsiteY71" fmla="*/ 242679 h 1016771"/>
                <a:gd name="connsiteX72" fmla="*/ 612896 w 761692"/>
                <a:gd name="connsiteY72" fmla="*/ 256850 h 1016771"/>
                <a:gd name="connsiteX73" fmla="*/ 625296 w 761692"/>
                <a:gd name="connsiteY73" fmla="*/ 267478 h 1016771"/>
                <a:gd name="connsiteX74" fmla="*/ 641238 w 761692"/>
                <a:gd name="connsiteY74" fmla="*/ 269250 h 1016771"/>
                <a:gd name="connsiteX75" fmla="*/ 658952 w 761692"/>
                <a:gd name="connsiteY75" fmla="*/ 286963 h 1016771"/>
                <a:gd name="connsiteX76" fmla="*/ 653638 w 761692"/>
                <a:gd name="connsiteY76" fmla="*/ 309991 h 1016771"/>
                <a:gd name="connsiteX77" fmla="*/ 653638 w 761692"/>
                <a:gd name="connsiteY77" fmla="*/ 329476 h 1016771"/>
                <a:gd name="connsiteX78" fmla="*/ 643010 w 761692"/>
                <a:gd name="connsiteY78" fmla="*/ 338333 h 1016771"/>
                <a:gd name="connsiteX79" fmla="*/ 632382 w 761692"/>
                <a:gd name="connsiteY79" fmla="*/ 338333 h 1016771"/>
                <a:gd name="connsiteX80" fmla="*/ 618211 w 761692"/>
                <a:gd name="connsiteY80" fmla="*/ 357819 h 1016771"/>
                <a:gd name="connsiteX81" fmla="*/ 609354 w 761692"/>
                <a:gd name="connsiteY81" fmla="*/ 361361 h 1016771"/>
                <a:gd name="connsiteX82" fmla="*/ 596954 w 761692"/>
                <a:gd name="connsiteY82" fmla="*/ 363133 h 1016771"/>
                <a:gd name="connsiteX83" fmla="*/ 581012 w 761692"/>
                <a:gd name="connsiteY83" fmla="*/ 379075 h 1016771"/>
                <a:gd name="connsiteX84" fmla="*/ 589868 w 761692"/>
                <a:gd name="connsiteY84" fmla="*/ 393246 h 1016771"/>
                <a:gd name="connsiteX85" fmla="*/ 586326 w 761692"/>
                <a:gd name="connsiteY85" fmla="*/ 409189 h 1016771"/>
                <a:gd name="connsiteX86" fmla="*/ 570383 w 761692"/>
                <a:gd name="connsiteY86" fmla="*/ 398560 h 1016771"/>
                <a:gd name="connsiteX87" fmla="*/ 550898 w 761692"/>
                <a:gd name="connsiteY87" fmla="*/ 405646 h 1016771"/>
                <a:gd name="connsiteX88" fmla="*/ 531413 w 761692"/>
                <a:gd name="connsiteY88" fmla="*/ 425131 h 1016771"/>
                <a:gd name="connsiteX89" fmla="*/ 543813 w 761692"/>
                <a:gd name="connsiteY89" fmla="*/ 444616 h 1016771"/>
                <a:gd name="connsiteX90" fmla="*/ 557984 w 761692"/>
                <a:gd name="connsiteY90" fmla="*/ 462330 h 1016771"/>
                <a:gd name="connsiteX91" fmla="*/ 570383 w 761692"/>
                <a:gd name="connsiteY91" fmla="*/ 478272 h 1016771"/>
                <a:gd name="connsiteX92" fmla="*/ 579240 w 761692"/>
                <a:gd name="connsiteY92" fmla="*/ 485358 h 1016771"/>
                <a:gd name="connsiteX93" fmla="*/ 602268 w 761692"/>
                <a:gd name="connsiteY93" fmla="*/ 483586 h 1016771"/>
                <a:gd name="connsiteX94" fmla="*/ 623525 w 761692"/>
                <a:gd name="connsiteY94" fmla="*/ 474730 h 1016771"/>
                <a:gd name="connsiteX95" fmla="*/ 639467 w 761692"/>
                <a:gd name="connsiteY95" fmla="*/ 464101 h 1016771"/>
                <a:gd name="connsiteX96" fmla="*/ 662495 w 761692"/>
                <a:gd name="connsiteY96" fmla="*/ 464101 h 1016771"/>
                <a:gd name="connsiteX97" fmla="*/ 673123 w 761692"/>
                <a:gd name="connsiteY97" fmla="*/ 464101 h 1016771"/>
                <a:gd name="connsiteX98" fmla="*/ 681980 w 761692"/>
                <a:gd name="connsiteY98" fmla="*/ 467644 h 1016771"/>
                <a:gd name="connsiteX99" fmla="*/ 703237 w 761692"/>
                <a:gd name="connsiteY99" fmla="*/ 471187 h 1016771"/>
                <a:gd name="connsiteX100" fmla="*/ 708551 w 761692"/>
                <a:gd name="connsiteY100" fmla="*/ 474730 h 1016771"/>
                <a:gd name="connsiteX101" fmla="*/ 722722 w 761692"/>
                <a:gd name="connsiteY101" fmla="*/ 501300 h 1016771"/>
                <a:gd name="connsiteX102" fmla="*/ 724493 w 761692"/>
                <a:gd name="connsiteY102" fmla="*/ 522557 h 1016771"/>
                <a:gd name="connsiteX103" fmla="*/ 722722 w 761692"/>
                <a:gd name="connsiteY103" fmla="*/ 540271 h 1016771"/>
                <a:gd name="connsiteX104" fmla="*/ 735121 w 761692"/>
                <a:gd name="connsiteY104" fmla="*/ 552670 h 1016771"/>
                <a:gd name="connsiteX105" fmla="*/ 735121 w 761692"/>
                <a:gd name="connsiteY105" fmla="*/ 570384 h 1016771"/>
                <a:gd name="connsiteX106" fmla="*/ 751064 w 761692"/>
                <a:gd name="connsiteY106" fmla="*/ 581012 h 1016771"/>
                <a:gd name="connsiteX107" fmla="*/ 761692 w 761692"/>
                <a:gd name="connsiteY107" fmla="*/ 604040 h 1016771"/>
                <a:gd name="connsiteX108" fmla="*/ 747521 w 761692"/>
                <a:gd name="connsiteY108" fmla="*/ 616440 h 1016771"/>
                <a:gd name="connsiteX109" fmla="*/ 728036 w 761692"/>
                <a:gd name="connsiteY109" fmla="*/ 627068 h 1016771"/>
                <a:gd name="connsiteX110" fmla="*/ 726264 w 761692"/>
                <a:gd name="connsiteY110" fmla="*/ 650096 h 1016771"/>
                <a:gd name="connsiteX111" fmla="*/ 728036 w 761692"/>
                <a:gd name="connsiteY111" fmla="*/ 673124 h 1016771"/>
                <a:gd name="connsiteX112" fmla="*/ 742207 w 761692"/>
                <a:gd name="connsiteY112" fmla="*/ 689066 h 1016771"/>
                <a:gd name="connsiteX113" fmla="*/ 742207 w 761692"/>
                <a:gd name="connsiteY113" fmla="*/ 712094 h 1016771"/>
                <a:gd name="connsiteX114" fmla="*/ 740435 w 761692"/>
                <a:gd name="connsiteY114" fmla="*/ 735122 h 1016771"/>
                <a:gd name="connsiteX115" fmla="*/ 742207 w 761692"/>
                <a:gd name="connsiteY115" fmla="*/ 751065 h 1016771"/>
                <a:gd name="connsiteX116" fmla="*/ 747521 w 761692"/>
                <a:gd name="connsiteY116" fmla="*/ 768778 h 1016771"/>
                <a:gd name="connsiteX117" fmla="*/ 759921 w 761692"/>
                <a:gd name="connsiteY117" fmla="*/ 777635 h 1016771"/>
                <a:gd name="connsiteX118" fmla="*/ 758149 w 761692"/>
                <a:gd name="connsiteY118" fmla="*/ 802434 h 1016771"/>
                <a:gd name="connsiteX119" fmla="*/ 752835 w 761692"/>
                <a:gd name="connsiteY119" fmla="*/ 814834 h 1016771"/>
                <a:gd name="connsiteX120" fmla="*/ 743978 w 761692"/>
                <a:gd name="connsiteY120" fmla="*/ 827234 h 1016771"/>
                <a:gd name="connsiteX121" fmla="*/ 743978 w 761692"/>
                <a:gd name="connsiteY121" fmla="*/ 837862 h 1016771"/>
                <a:gd name="connsiteX122" fmla="*/ 747521 w 761692"/>
                <a:gd name="connsiteY122" fmla="*/ 853804 h 1016771"/>
                <a:gd name="connsiteX123" fmla="*/ 733350 w 761692"/>
                <a:gd name="connsiteY123" fmla="*/ 867975 h 1016771"/>
                <a:gd name="connsiteX124" fmla="*/ 724493 w 761692"/>
                <a:gd name="connsiteY124" fmla="*/ 880375 h 1016771"/>
                <a:gd name="connsiteX125" fmla="*/ 722722 w 761692"/>
                <a:gd name="connsiteY125" fmla="*/ 899860 h 1016771"/>
                <a:gd name="connsiteX126" fmla="*/ 722722 w 761692"/>
                <a:gd name="connsiteY126" fmla="*/ 919345 h 1016771"/>
                <a:gd name="connsiteX127" fmla="*/ 715636 w 761692"/>
                <a:gd name="connsiteY127" fmla="*/ 940602 h 1016771"/>
                <a:gd name="connsiteX128" fmla="*/ 708551 w 761692"/>
                <a:gd name="connsiteY128" fmla="*/ 954773 h 1016771"/>
                <a:gd name="connsiteX129" fmla="*/ 699694 w 761692"/>
                <a:gd name="connsiteY129" fmla="*/ 965401 h 1016771"/>
                <a:gd name="connsiteX130" fmla="*/ 692608 w 761692"/>
                <a:gd name="connsiteY130" fmla="*/ 984886 h 1016771"/>
                <a:gd name="connsiteX131" fmla="*/ 683751 w 761692"/>
                <a:gd name="connsiteY131" fmla="*/ 997286 h 1016771"/>
                <a:gd name="connsiteX132" fmla="*/ 673123 w 761692"/>
                <a:gd name="connsiteY132" fmla="*/ 1002600 h 1016771"/>
                <a:gd name="connsiteX133" fmla="*/ 662495 w 761692"/>
                <a:gd name="connsiteY133" fmla="*/ 1013228 h 1016771"/>
                <a:gd name="connsiteX134" fmla="*/ 644781 w 761692"/>
                <a:gd name="connsiteY134" fmla="*/ 1016771 h 1016771"/>
                <a:gd name="connsiteX135" fmla="*/ 635924 w 761692"/>
                <a:gd name="connsiteY135" fmla="*/ 1004372 h 1016771"/>
                <a:gd name="connsiteX136" fmla="*/ 623525 w 761692"/>
                <a:gd name="connsiteY136" fmla="*/ 997286 h 1016771"/>
                <a:gd name="connsiteX137" fmla="*/ 614668 w 761692"/>
                <a:gd name="connsiteY137" fmla="*/ 986658 h 1016771"/>
                <a:gd name="connsiteX138" fmla="*/ 593411 w 761692"/>
                <a:gd name="connsiteY138" fmla="*/ 970715 h 1016771"/>
                <a:gd name="connsiteX139" fmla="*/ 582783 w 761692"/>
                <a:gd name="connsiteY139" fmla="*/ 965401 h 1016771"/>
                <a:gd name="connsiteX140" fmla="*/ 531413 w 761692"/>
                <a:gd name="connsiteY140" fmla="*/ 965401 h 1016771"/>
                <a:gd name="connsiteX141" fmla="*/ 511928 w 761692"/>
                <a:gd name="connsiteY141" fmla="*/ 965401 h 1016771"/>
                <a:gd name="connsiteX142" fmla="*/ 492443 w 761692"/>
                <a:gd name="connsiteY142" fmla="*/ 963630 h 1016771"/>
                <a:gd name="connsiteX143" fmla="*/ 483586 w 761692"/>
                <a:gd name="connsiteY143" fmla="*/ 958316 h 1016771"/>
                <a:gd name="connsiteX144" fmla="*/ 469415 w 761692"/>
                <a:gd name="connsiteY144" fmla="*/ 954773 h 1016771"/>
                <a:gd name="connsiteX145" fmla="*/ 460558 w 761692"/>
                <a:gd name="connsiteY145" fmla="*/ 942373 h 1016771"/>
                <a:gd name="connsiteX146" fmla="*/ 446387 w 761692"/>
                <a:gd name="connsiteY146" fmla="*/ 935288 h 1016771"/>
                <a:gd name="connsiteX147" fmla="*/ 428673 w 761692"/>
                <a:gd name="connsiteY147" fmla="*/ 928202 h 1016771"/>
                <a:gd name="connsiteX148" fmla="*/ 418045 w 761692"/>
                <a:gd name="connsiteY148" fmla="*/ 917574 h 1016771"/>
                <a:gd name="connsiteX149" fmla="*/ 421588 w 761692"/>
                <a:gd name="connsiteY149" fmla="*/ 903403 h 1016771"/>
                <a:gd name="connsiteX150" fmla="*/ 418045 w 761692"/>
                <a:gd name="connsiteY150" fmla="*/ 898089 h 1016771"/>
                <a:gd name="connsiteX151" fmla="*/ 396788 w 761692"/>
                <a:gd name="connsiteY151" fmla="*/ 898089 h 1016771"/>
                <a:gd name="connsiteX152" fmla="*/ 382617 w 761692"/>
                <a:gd name="connsiteY152" fmla="*/ 896318 h 1016771"/>
                <a:gd name="connsiteX153" fmla="*/ 380846 w 761692"/>
                <a:gd name="connsiteY153" fmla="*/ 906946 h 1016771"/>
                <a:gd name="connsiteX154" fmla="*/ 373601 w 761692"/>
                <a:gd name="connsiteY154" fmla="*/ 894832 h 1016771"/>
                <a:gd name="connsiteX155" fmla="*/ 387164 w 761692"/>
                <a:gd name="connsiteY155" fmla="*/ 896527 h 1016771"/>
                <a:gd name="connsiteX156" fmla="*/ 383773 w 761692"/>
                <a:gd name="connsiteY156" fmla="*/ 886355 h 1016771"/>
                <a:gd name="connsiteX157" fmla="*/ 387164 w 761692"/>
                <a:gd name="connsiteY157" fmla="*/ 876183 h 1016771"/>
                <a:gd name="connsiteX158" fmla="*/ 388859 w 761692"/>
                <a:gd name="connsiteY158" fmla="*/ 867707 h 1016771"/>
                <a:gd name="connsiteX159" fmla="*/ 380382 w 761692"/>
                <a:gd name="connsiteY159" fmla="*/ 859230 h 1016771"/>
                <a:gd name="connsiteX160" fmla="*/ 373601 w 761692"/>
                <a:gd name="connsiteY160" fmla="*/ 849058 h 1016771"/>
                <a:gd name="connsiteX161" fmla="*/ 380382 w 761692"/>
                <a:gd name="connsiteY161" fmla="*/ 838886 h 1016771"/>
                <a:gd name="connsiteX162" fmla="*/ 383773 w 761692"/>
                <a:gd name="connsiteY162" fmla="*/ 833800 h 1016771"/>
                <a:gd name="connsiteX163" fmla="*/ 388859 w 761692"/>
                <a:gd name="connsiteY163" fmla="*/ 825324 h 1016771"/>
                <a:gd name="connsiteX164" fmla="*/ 387164 w 761692"/>
                <a:gd name="connsiteY164" fmla="*/ 810066 h 1016771"/>
                <a:gd name="connsiteX165" fmla="*/ 387164 w 761692"/>
                <a:gd name="connsiteY165" fmla="*/ 796503 h 1016771"/>
                <a:gd name="connsiteX166" fmla="*/ 378687 w 761692"/>
                <a:gd name="connsiteY166" fmla="*/ 789722 h 1016771"/>
                <a:gd name="connsiteX167" fmla="*/ 366820 w 761692"/>
                <a:gd name="connsiteY167" fmla="*/ 782940 h 1016771"/>
                <a:gd name="connsiteX168" fmla="*/ 356648 w 761692"/>
                <a:gd name="connsiteY168" fmla="*/ 781245 h 1016771"/>
                <a:gd name="connsiteX169" fmla="*/ 349866 w 761692"/>
                <a:gd name="connsiteY169" fmla="*/ 771073 h 1016771"/>
                <a:gd name="connsiteX170" fmla="*/ 349866 w 761692"/>
                <a:gd name="connsiteY170" fmla="*/ 752425 h 1016771"/>
                <a:gd name="connsiteX171" fmla="*/ 353257 w 761692"/>
                <a:gd name="connsiteY171" fmla="*/ 743948 h 1016771"/>
                <a:gd name="connsiteX172" fmla="*/ 354952 w 761692"/>
                <a:gd name="connsiteY172" fmla="*/ 730385 h 1016771"/>
                <a:gd name="connsiteX173" fmla="*/ 353257 w 761692"/>
                <a:gd name="connsiteY173" fmla="*/ 713432 h 1016771"/>
                <a:gd name="connsiteX174" fmla="*/ 346476 w 761692"/>
                <a:gd name="connsiteY174" fmla="*/ 701565 h 1016771"/>
                <a:gd name="connsiteX175" fmla="*/ 332913 w 761692"/>
                <a:gd name="connsiteY175" fmla="*/ 689697 h 1016771"/>
                <a:gd name="connsiteX176" fmla="*/ 324436 w 761692"/>
                <a:gd name="connsiteY176" fmla="*/ 681221 h 1016771"/>
                <a:gd name="connsiteX177" fmla="*/ 314264 w 761692"/>
                <a:gd name="connsiteY177" fmla="*/ 676135 h 1016771"/>
                <a:gd name="connsiteX178" fmla="*/ 293920 w 761692"/>
                <a:gd name="connsiteY178" fmla="*/ 669354 h 1016771"/>
                <a:gd name="connsiteX179" fmla="*/ 282053 w 761692"/>
                <a:gd name="connsiteY179" fmla="*/ 667658 h 1016771"/>
                <a:gd name="connsiteX180" fmla="*/ 266795 w 761692"/>
                <a:gd name="connsiteY180" fmla="*/ 672744 h 1016771"/>
                <a:gd name="connsiteX181" fmla="*/ 265100 w 761692"/>
                <a:gd name="connsiteY181" fmla="*/ 672744 h 1016771"/>
                <a:gd name="connsiteX182" fmla="*/ 263404 w 761692"/>
                <a:gd name="connsiteY182" fmla="*/ 671049 h 1016771"/>
                <a:gd name="connsiteX183" fmla="*/ 260014 w 761692"/>
                <a:gd name="connsiteY183" fmla="*/ 671049 h 1016771"/>
                <a:gd name="connsiteX184" fmla="*/ 258318 w 761692"/>
                <a:gd name="connsiteY184" fmla="*/ 671049 h 1016771"/>
                <a:gd name="connsiteX185" fmla="*/ 253232 w 761692"/>
                <a:gd name="connsiteY185" fmla="*/ 671049 h 1016771"/>
                <a:gd name="connsiteX186" fmla="*/ 248146 w 761692"/>
                <a:gd name="connsiteY186" fmla="*/ 672744 h 1016771"/>
                <a:gd name="connsiteX187" fmla="*/ 248146 w 761692"/>
                <a:gd name="connsiteY187" fmla="*/ 674440 h 1016771"/>
                <a:gd name="connsiteX188" fmla="*/ 246451 w 761692"/>
                <a:gd name="connsiteY188" fmla="*/ 674440 h 1016771"/>
                <a:gd name="connsiteX189" fmla="*/ 236279 w 761692"/>
                <a:gd name="connsiteY189" fmla="*/ 679526 h 1016771"/>
                <a:gd name="connsiteX190" fmla="*/ 226107 w 761692"/>
                <a:gd name="connsiteY190" fmla="*/ 684612 h 1016771"/>
                <a:gd name="connsiteX191" fmla="*/ 217630 w 761692"/>
                <a:gd name="connsiteY191" fmla="*/ 684612 h 1016771"/>
                <a:gd name="connsiteX192" fmla="*/ 207458 w 761692"/>
                <a:gd name="connsiteY192" fmla="*/ 693088 h 1016771"/>
                <a:gd name="connsiteX193" fmla="*/ 198982 w 761692"/>
                <a:gd name="connsiteY193" fmla="*/ 694783 h 1016771"/>
                <a:gd name="connsiteX194" fmla="*/ 192200 w 761692"/>
                <a:gd name="connsiteY194" fmla="*/ 699869 h 1016771"/>
                <a:gd name="connsiteX195" fmla="*/ 178638 w 761692"/>
                <a:gd name="connsiteY195" fmla="*/ 706651 h 1016771"/>
                <a:gd name="connsiteX196" fmla="*/ 163380 w 761692"/>
                <a:gd name="connsiteY196" fmla="*/ 710041 h 1016771"/>
                <a:gd name="connsiteX197" fmla="*/ 141340 w 761692"/>
                <a:gd name="connsiteY197" fmla="*/ 710041 h 1016771"/>
                <a:gd name="connsiteX198" fmla="*/ 134559 w 761692"/>
                <a:gd name="connsiteY198" fmla="*/ 716823 h 1016771"/>
                <a:gd name="connsiteX199" fmla="*/ 127778 w 761692"/>
                <a:gd name="connsiteY199" fmla="*/ 718518 h 1016771"/>
                <a:gd name="connsiteX200" fmla="*/ 120996 w 761692"/>
                <a:gd name="connsiteY200" fmla="*/ 725299 h 1016771"/>
                <a:gd name="connsiteX201" fmla="*/ 111172 w 761692"/>
                <a:gd name="connsiteY201" fmla="*/ 733720 h 1016771"/>
                <a:gd name="connsiteX202" fmla="*/ 106283 w 761692"/>
                <a:gd name="connsiteY202" fmla="*/ 729808 h 1016771"/>
                <a:gd name="connsiteX203" fmla="*/ 92112 w 761692"/>
                <a:gd name="connsiteY203" fmla="*/ 724494 h 1016771"/>
                <a:gd name="connsiteX204" fmla="*/ 77941 w 761692"/>
                <a:gd name="connsiteY204" fmla="*/ 726265 h 1016771"/>
                <a:gd name="connsiteX205" fmla="*/ 70855 w 761692"/>
                <a:gd name="connsiteY205" fmla="*/ 719180 h 1016771"/>
                <a:gd name="connsiteX206" fmla="*/ 70855 w 761692"/>
                <a:gd name="connsiteY206" fmla="*/ 699695 h 1016771"/>
                <a:gd name="connsiteX207" fmla="*/ 81483 w 761692"/>
                <a:gd name="connsiteY207" fmla="*/ 685524 h 1016771"/>
                <a:gd name="connsiteX208" fmla="*/ 85026 w 761692"/>
                <a:gd name="connsiteY208" fmla="*/ 673124 h 1016771"/>
                <a:gd name="connsiteX209" fmla="*/ 86797 w 761692"/>
                <a:gd name="connsiteY209" fmla="*/ 660724 h 1016771"/>
                <a:gd name="connsiteX210" fmla="*/ 97426 w 761692"/>
                <a:gd name="connsiteY210" fmla="*/ 650096 h 1016771"/>
                <a:gd name="connsiteX211" fmla="*/ 102740 w 761692"/>
                <a:gd name="connsiteY211" fmla="*/ 635925 h 1016771"/>
                <a:gd name="connsiteX212" fmla="*/ 113368 w 761692"/>
                <a:gd name="connsiteY212" fmla="*/ 625297 h 1016771"/>
                <a:gd name="connsiteX213" fmla="*/ 115139 w 761692"/>
                <a:gd name="connsiteY213" fmla="*/ 612897 h 1016771"/>
                <a:gd name="connsiteX214" fmla="*/ 127539 w 761692"/>
                <a:gd name="connsiteY214" fmla="*/ 609354 h 1016771"/>
                <a:gd name="connsiteX215" fmla="*/ 136396 w 761692"/>
                <a:gd name="connsiteY215" fmla="*/ 604040 h 1016771"/>
                <a:gd name="connsiteX216" fmla="*/ 132853 w 761692"/>
                <a:gd name="connsiteY216" fmla="*/ 593412 h 1016771"/>
                <a:gd name="connsiteX217" fmla="*/ 134625 w 761692"/>
                <a:gd name="connsiteY217" fmla="*/ 584555 h 1016771"/>
                <a:gd name="connsiteX218" fmla="*/ 131082 w 761692"/>
                <a:gd name="connsiteY218" fmla="*/ 575698 h 1016771"/>
                <a:gd name="connsiteX219" fmla="*/ 120454 w 761692"/>
                <a:gd name="connsiteY219" fmla="*/ 568613 h 1016771"/>
                <a:gd name="connsiteX220" fmla="*/ 125768 w 761692"/>
                <a:gd name="connsiteY220" fmla="*/ 552670 h 1016771"/>
                <a:gd name="connsiteX221" fmla="*/ 118682 w 761692"/>
                <a:gd name="connsiteY221" fmla="*/ 543813 h 1016771"/>
                <a:gd name="connsiteX222" fmla="*/ 90340 w 761692"/>
                <a:gd name="connsiteY222" fmla="*/ 543813 h 1016771"/>
                <a:gd name="connsiteX223" fmla="*/ 86797 w 761692"/>
                <a:gd name="connsiteY223" fmla="*/ 542042 h 1016771"/>
                <a:gd name="connsiteX224" fmla="*/ 83255 w 761692"/>
                <a:gd name="connsiteY224" fmla="*/ 542042 h 1016771"/>
                <a:gd name="connsiteX225" fmla="*/ 81483 w 761692"/>
                <a:gd name="connsiteY225" fmla="*/ 540271 h 1016771"/>
                <a:gd name="connsiteX226" fmla="*/ 81483 w 761692"/>
                <a:gd name="connsiteY226" fmla="*/ 536728 h 1016771"/>
                <a:gd name="connsiteX227" fmla="*/ 79712 w 761692"/>
                <a:gd name="connsiteY227" fmla="*/ 531414 h 1016771"/>
                <a:gd name="connsiteX228" fmla="*/ 77941 w 761692"/>
                <a:gd name="connsiteY228" fmla="*/ 529642 h 1016771"/>
                <a:gd name="connsiteX229" fmla="*/ 70855 w 761692"/>
                <a:gd name="connsiteY229" fmla="*/ 527871 h 1016771"/>
                <a:gd name="connsiteX230" fmla="*/ 60227 w 761692"/>
                <a:gd name="connsiteY230" fmla="*/ 536728 h 1016771"/>
                <a:gd name="connsiteX231" fmla="*/ 47827 w 761692"/>
                <a:gd name="connsiteY231" fmla="*/ 526100 h 1016771"/>
                <a:gd name="connsiteX232" fmla="*/ 42513 w 761692"/>
                <a:gd name="connsiteY232" fmla="*/ 515471 h 1016771"/>
                <a:gd name="connsiteX233" fmla="*/ 33656 w 761692"/>
                <a:gd name="connsiteY233" fmla="*/ 506614 h 1016771"/>
                <a:gd name="connsiteX234" fmla="*/ 31885 w 761692"/>
                <a:gd name="connsiteY234" fmla="*/ 490672 h 1016771"/>
                <a:gd name="connsiteX235" fmla="*/ 26571 w 761692"/>
                <a:gd name="connsiteY235" fmla="*/ 476501 h 1016771"/>
                <a:gd name="connsiteX236" fmla="*/ 24799 w 761692"/>
                <a:gd name="connsiteY236" fmla="*/ 471187 h 1016771"/>
                <a:gd name="connsiteX237" fmla="*/ 12400 w 761692"/>
                <a:gd name="connsiteY237" fmla="*/ 472958 h 1016771"/>
                <a:gd name="connsiteX238" fmla="*/ 7086 w 761692"/>
                <a:gd name="connsiteY238" fmla="*/ 464101 h 1016771"/>
                <a:gd name="connsiteX239" fmla="*/ 8857 w 761692"/>
                <a:gd name="connsiteY239" fmla="*/ 446388 h 1016771"/>
                <a:gd name="connsiteX240" fmla="*/ 3543 w 761692"/>
                <a:gd name="connsiteY240" fmla="*/ 435759 h 1016771"/>
                <a:gd name="connsiteX241" fmla="*/ 5314 w 761692"/>
                <a:gd name="connsiteY241" fmla="*/ 412731 h 1016771"/>
                <a:gd name="connsiteX242" fmla="*/ 0 w 761692"/>
                <a:gd name="connsiteY242" fmla="*/ 396789 h 1016771"/>
                <a:gd name="connsiteX243" fmla="*/ 3543 w 761692"/>
                <a:gd name="connsiteY243" fmla="*/ 384389 h 1016771"/>
                <a:gd name="connsiteX244" fmla="*/ 14171 w 761692"/>
                <a:gd name="connsiteY244" fmla="*/ 380846 h 1016771"/>
                <a:gd name="connsiteX245" fmla="*/ 24799 w 761692"/>
                <a:gd name="connsiteY245" fmla="*/ 364904 h 1016771"/>
                <a:gd name="connsiteX246" fmla="*/ 30113 w 761692"/>
                <a:gd name="connsiteY246" fmla="*/ 350733 h 1016771"/>
                <a:gd name="connsiteX247" fmla="*/ 35428 w 761692"/>
                <a:gd name="connsiteY247" fmla="*/ 341876 h 1016771"/>
                <a:gd name="connsiteX248" fmla="*/ 42513 w 761692"/>
                <a:gd name="connsiteY248" fmla="*/ 327705 h 1016771"/>
                <a:gd name="connsiteX249" fmla="*/ 42513 w 761692"/>
                <a:gd name="connsiteY249" fmla="*/ 315305 h 1016771"/>
                <a:gd name="connsiteX250" fmla="*/ 56684 w 761692"/>
                <a:gd name="connsiteY250" fmla="*/ 309991 h 1016771"/>
                <a:gd name="connsiteX251" fmla="*/ 60227 w 761692"/>
                <a:gd name="connsiteY251" fmla="*/ 309991 h 1016771"/>
                <a:gd name="connsiteX252" fmla="*/ 61998 w 761692"/>
                <a:gd name="connsiteY252" fmla="*/ 311763 h 1016771"/>
                <a:gd name="connsiteX253" fmla="*/ 67312 w 761692"/>
                <a:gd name="connsiteY253" fmla="*/ 311763 h 1016771"/>
                <a:gd name="connsiteX254" fmla="*/ 67312 w 761692"/>
                <a:gd name="connsiteY254" fmla="*/ 309991 h 1016771"/>
                <a:gd name="connsiteX255" fmla="*/ 67312 w 761692"/>
                <a:gd name="connsiteY255" fmla="*/ 308220 h 1016771"/>
                <a:gd name="connsiteX256" fmla="*/ 69084 w 761692"/>
                <a:gd name="connsiteY256" fmla="*/ 302906 h 1016771"/>
                <a:gd name="connsiteX257" fmla="*/ 70855 w 761692"/>
                <a:gd name="connsiteY257" fmla="*/ 301134 h 1016771"/>
                <a:gd name="connsiteX258" fmla="*/ 70855 w 761692"/>
                <a:gd name="connsiteY258" fmla="*/ 299363 h 1016771"/>
                <a:gd name="connsiteX259" fmla="*/ 77941 w 761692"/>
                <a:gd name="connsiteY259" fmla="*/ 295820 h 1016771"/>
                <a:gd name="connsiteX260" fmla="*/ 85026 w 761692"/>
                <a:gd name="connsiteY260" fmla="*/ 295820 h 1016771"/>
                <a:gd name="connsiteX261" fmla="*/ 93883 w 761692"/>
                <a:gd name="connsiteY261" fmla="*/ 297592 h 1016771"/>
                <a:gd name="connsiteX262" fmla="*/ 100968 w 761692"/>
                <a:gd name="connsiteY262" fmla="*/ 288735 h 1016771"/>
                <a:gd name="connsiteX263" fmla="*/ 97426 w 761692"/>
                <a:gd name="connsiteY263" fmla="*/ 279878 h 1016771"/>
                <a:gd name="connsiteX264" fmla="*/ 85026 w 761692"/>
                <a:gd name="connsiteY264" fmla="*/ 276335 h 1016771"/>
                <a:gd name="connsiteX265" fmla="*/ 76169 w 761692"/>
                <a:gd name="connsiteY265" fmla="*/ 271021 h 1016771"/>
                <a:gd name="connsiteX266" fmla="*/ 76169 w 761692"/>
                <a:gd name="connsiteY266" fmla="*/ 262164 h 1016771"/>
                <a:gd name="connsiteX267" fmla="*/ 81483 w 761692"/>
                <a:gd name="connsiteY267" fmla="*/ 251536 h 1016771"/>
                <a:gd name="connsiteX268" fmla="*/ 86797 w 761692"/>
                <a:gd name="connsiteY268" fmla="*/ 255079 h 1016771"/>
                <a:gd name="connsiteX269" fmla="*/ 104511 w 761692"/>
                <a:gd name="connsiteY269" fmla="*/ 262164 h 1016771"/>
                <a:gd name="connsiteX270" fmla="*/ 116911 w 761692"/>
                <a:gd name="connsiteY270" fmla="*/ 265707 h 1016771"/>
                <a:gd name="connsiteX271" fmla="*/ 132853 w 761692"/>
                <a:gd name="connsiteY271" fmla="*/ 269250 h 1016771"/>
                <a:gd name="connsiteX272" fmla="*/ 138167 w 761692"/>
                <a:gd name="connsiteY272" fmla="*/ 265707 h 1016771"/>
                <a:gd name="connsiteX273" fmla="*/ 150567 w 761692"/>
                <a:gd name="connsiteY273" fmla="*/ 255079 h 1016771"/>
                <a:gd name="connsiteX274" fmla="*/ 166509 w 761692"/>
                <a:gd name="connsiteY274" fmla="*/ 255079 h 1016771"/>
                <a:gd name="connsiteX275" fmla="*/ 166509 w 761692"/>
                <a:gd name="connsiteY275" fmla="*/ 265707 h 1016771"/>
                <a:gd name="connsiteX276" fmla="*/ 177138 w 761692"/>
                <a:gd name="connsiteY276" fmla="*/ 272792 h 1016771"/>
                <a:gd name="connsiteX277" fmla="*/ 194851 w 761692"/>
                <a:gd name="connsiteY277" fmla="*/ 276335 h 1016771"/>
                <a:gd name="connsiteX278" fmla="*/ 209022 w 761692"/>
                <a:gd name="connsiteY278" fmla="*/ 279878 h 1016771"/>
                <a:gd name="connsiteX279" fmla="*/ 221422 w 761692"/>
                <a:gd name="connsiteY279" fmla="*/ 276335 h 1016771"/>
                <a:gd name="connsiteX280" fmla="*/ 226736 w 761692"/>
                <a:gd name="connsiteY280" fmla="*/ 269250 h 1016771"/>
                <a:gd name="connsiteX281" fmla="*/ 226736 w 761692"/>
                <a:gd name="connsiteY281" fmla="*/ 251536 h 1016771"/>
                <a:gd name="connsiteX282" fmla="*/ 224965 w 761692"/>
                <a:gd name="connsiteY282" fmla="*/ 239136 h 1016771"/>
                <a:gd name="connsiteX283" fmla="*/ 214337 w 761692"/>
                <a:gd name="connsiteY283" fmla="*/ 230279 h 1016771"/>
                <a:gd name="connsiteX284" fmla="*/ 210794 w 761692"/>
                <a:gd name="connsiteY284" fmla="*/ 217880 h 1016771"/>
                <a:gd name="connsiteX285" fmla="*/ 221422 w 761692"/>
                <a:gd name="connsiteY285" fmla="*/ 207251 h 1016771"/>
                <a:gd name="connsiteX286" fmla="*/ 235593 w 761692"/>
                <a:gd name="connsiteY286" fmla="*/ 214337 h 1016771"/>
                <a:gd name="connsiteX287" fmla="*/ 246221 w 761692"/>
                <a:gd name="connsiteY287" fmla="*/ 219651 h 1016771"/>
                <a:gd name="connsiteX288" fmla="*/ 253307 w 761692"/>
                <a:gd name="connsiteY288" fmla="*/ 221422 h 1016771"/>
                <a:gd name="connsiteX289" fmla="*/ 262164 w 761692"/>
                <a:gd name="connsiteY289" fmla="*/ 210794 h 1016771"/>
                <a:gd name="connsiteX290" fmla="*/ 263935 w 761692"/>
                <a:gd name="connsiteY290" fmla="*/ 201937 h 1016771"/>
                <a:gd name="connsiteX291" fmla="*/ 274563 w 761692"/>
                <a:gd name="connsiteY291" fmla="*/ 189538 h 1016771"/>
                <a:gd name="connsiteX292" fmla="*/ 283420 w 761692"/>
                <a:gd name="connsiteY292" fmla="*/ 178909 h 1016771"/>
                <a:gd name="connsiteX293" fmla="*/ 286963 w 761692"/>
                <a:gd name="connsiteY293" fmla="*/ 173595 h 1016771"/>
                <a:gd name="connsiteX294" fmla="*/ 311762 w 761692"/>
                <a:gd name="connsiteY294" fmla="*/ 168281 h 1016771"/>
                <a:gd name="connsiteX295" fmla="*/ 325933 w 761692"/>
                <a:gd name="connsiteY295" fmla="*/ 164738 h 1016771"/>
                <a:gd name="connsiteX296" fmla="*/ 336562 w 761692"/>
                <a:gd name="connsiteY296" fmla="*/ 159424 h 1016771"/>
                <a:gd name="connsiteX297" fmla="*/ 348961 w 761692"/>
                <a:gd name="connsiteY297" fmla="*/ 145253 h 1016771"/>
                <a:gd name="connsiteX298" fmla="*/ 359589 w 761692"/>
                <a:gd name="connsiteY298" fmla="*/ 143482 h 1016771"/>
                <a:gd name="connsiteX299" fmla="*/ 371989 w 761692"/>
                <a:gd name="connsiteY299" fmla="*/ 143482 h 1016771"/>
                <a:gd name="connsiteX300" fmla="*/ 391474 w 761692"/>
                <a:gd name="connsiteY300" fmla="*/ 143482 h 1016771"/>
                <a:gd name="connsiteX301" fmla="*/ 396788 w 761692"/>
                <a:gd name="connsiteY301" fmla="*/ 141710 h 1016771"/>
                <a:gd name="connsiteX302" fmla="*/ 403874 w 761692"/>
                <a:gd name="connsiteY302" fmla="*/ 134625 h 1016771"/>
                <a:gd name="connsiteX303" fmla="*/ 409188 w 761692"/>
                <a:gd name="connsiteY303" fmla="*/ 129311 h 1016771"/>
                <a:gd name="connsiteX304" fmla="*/ 409188 w 761692"/>
                <a:gd name="connsiteY304" fmla="*/ 123997 h 1016771"/>
                <a:gd name="connsiteX305" fmla="*/ 414502 w 761692"/>
                <a:gd name="connsiteY305" fmla="*/ 115140 h 1016771"/>
                <a:gd name="connsiteX306" fmla="*/ 428673 w 761692"/>
                <a:gd name="connsiteY306" fmla="*/ 115140 h 1016771"/>
                <a:gd name="connsiteX307" fmla="*/ 432216 w 761692"/>
                <a:gd name="connsiteY307" fmla="*/ 109826 h 1016771"/>
                <a:gd name="connsiteX308" fmla="*/ 437530 w 761692"/>
                <a:gd name="connsiteY308" fmla="*/ 100969 h 1016771"/>
                <a:gd name="connsiteX309" fmla="*/ 448158 w 761692"/>
                <a:gd name="connsiteY309" fmla="*/ 99197 h 1016771"/>
                <a:gd name="connsiteX310" fmla="*/ 460558 w 761692"/>
                <a:gd name="connsiteY310" fmla="*/ 97426 h 1016771"/>
                <a:gd name="connsiteX311" fmla="*/ 472958 w 761692"/>
                <a:gd name="connsiteY311" fmla="*/ 93883 h 1016771"/>
                <a:gd name="connsiteX312" fmla="*/ 492443 w 761692"/>
                <a:gd name="connsiteY312" fmla="*/ 93883 h 1016771"/>
                <a:gd name="connsiteX313" fmla="*/ 501300 w 761692"/>
                <a:gd name="connsiteY313" fmla="*/ 83255 h 1016771"/>
                <a:gd name="connsiteX314" fmla="*/ 517242 w 761692"/>
                <a:gd name="connsiteY314" fmla="*/ 81484 h 1016771"/>
                <a:gd name="connsiteX315" fmla="*/ 522556 w 761692"/>
                <a:gd name="connsiteY315" fmla="*/ 81484 h 1016771"/>
                <a:gd name="connsiteX316" fmla="*/ 522556 w 761692"/>
                <a:gd name="connsiteY316" fmla="*/ 60227 h 1016771"/>
                <a:gd name="connsiteX317" fmla="*/ 526099 w 761692"/>
                <a:gd name="connsiteY317" fmla="*/ 54913 h 1016771"/>
                <a:gd name="connsiteX318" fmla="*/ 529642 w 761692"/>
                <a:gd name="connsiteY318" fmla="*/ 46056 h 1016771"/>
                <a:gd name="connsiteX319" fmla="*/ 538499 w 761692"/>
                <a:gd name="connsiteY319" fmla="*/ 40742 h 1016771"/>
                <a:gd name="connsiteX320" fmla="*/ 540270 w 761692"/>
                <a:gd name="connsiteY320" fmla="*/ 30114 h 1016771"/>
                <a:gd name="connsiteX321" fmla="*/ 536727 w 761692"/>
                <a:gd name="connsiteY321" fmla="*/ 19485 h 1016771"/>
                <a:gd name="connsiteX322" fmla="*/ 543813 w 761692"/>
                <a:gd name="connsiteY322" fmla="*/ 5314 h 1016771"/>
                <a:gd name="connsiteX323" fmla="*/ 554441 w 761692"/>
                <a:gd name="connsiteY323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200677 w 761692"/>
                <a:gd name="connsiteY16" fmla="*/ 877879 h 1016771"/>
                <a:gd name="connsiteX17" fmla="*/ 209154 w 761692"/>
                <a:gd name="connsiteY17" fmla="*/ 874488 h 1016771"/>
                <a:gd name="connsiteX18" fmla="*/ 201937 w 761692"/>
                <a:gd name="connsiteY18" fmla="*/ 878604 h 1016771"/>
                <a:gd name="connsiteX19" fmla="*/ 203708 w 761692"/>
                <a:gd name="connsiteY19" fmla="*/ 887461 h 1016771"/>
                <a:gd name="connsiteX20" fmla="*/ 189537 w 761692"/>
                <a:gd name="connsiteY20" fmla="*/ 894546 h 1016771"/>
                <a:gd name="connsiteX21" fmla="*/ 175366 w 761692"/>
                <a:gd name="connsiteY21" fmla="*/ 891003 h 1016771"/>
                <a:gd name="connsiteX22" fmla="*/ 157653 w 761692"/>
                <a:gd name="connsiteY22" fmla="*/ 880375 h 1016771"/>
                <a:gd name="connsiteX23" fmla="*/ 147024 w 761692"/>
                <a:gd name="connsiteY23" fmla="*/ 867975 h 1016771"/>
                <a:gd name="connsiteX24" fmla="*/ 138167 w 761692"/>
                <a:gd name="connsiteY24" fmla="*/ 860890 h 1016771"/>
                <a:gd name="connsiteX25" fmla="*/ 138167 w 761692"/>
                <a:gd name="connsiteY25" fmla="*/ 852033 h 1016771"/>
                <a:gd name="connsiteX26" fmla="*/ 139939 w 761692"/>
                <a:gd name="connsiteY26" fmla="*/ 850262 h 1016771"/>
                <a:gd name="connsiteX27" fmla="*/ 139939 w 761692"/>
                <a:gd name="connsiteY27" fmla="*/ 848490 h 1016771"/>
                <a:gd name="connsiteX28" fmla="*/ 145253 w 761692"/>
                <a:gd name="connsiteY28" fmla="*/ 843176 h 1016771"/>
                <a:gd name="connsiteX29" fmla="*/ 147024 w 761692"/>
                <a:gd name="connsiteY29" fmla="*/ 841405 h 1016771"/>
                <a:gd name="connsiteX30" fmla="*/ 148796 w 761692"/>
                <a:gd name="connsiteY30" fmla="*/ 839633 h 1016771"/>
                <a:gd name="connsiteX31" fmla="*/ 150567 w 761692"/>
                <a:gd name="connsiteY31" fmla="*/ 837862 h 1016771"/>
                <a:gd name="connsiteX32" fmla="*/ 159250 w 761692"/>
                <a:gd name="connsiteY32" fmla="*/ 829179 h 1016771"/>
                <a:gd name="connsiteX33" fmla="*/ 116476 w 761692"/>
                <a:gd name="connsiteY33" fmla="*/ 741349 h 1016771"/>
                <a:gd name="connsiteX34" fmla="*/ 117606 w 761692"/>
                <a:gd name="connsiteY34" fmla="*/ 742253 h 1016771"/>
                <a:gd name="connsiteX35" fmla="*/ 122692 w 761692"/>
                <a:gd name="connsiteY35" fmla="*/ 759206 h 1016771"/>
                <a:gd name="connsiteX36" fmla="*/ 126082 w 761692"/>
                <a:gd name="connsiteY36" fmla="*/ 771073 h 1016771"/>
                <a:gd name="connsiteX37" fmla="*/ 129473 w 761692"/>
                <a:gd name="connsiteY37" fmla="*/ 782940 h 1016771"/>
                <a:gd name="connsiteX38" fmla="*/ 132864 w 761692"/>
                <a:gd name="connsiteY38" fmla="*/ 793112 h 1016771"/>
                <a:gd name="connsiteX39" fmla="*/ 136254 w 761692"/>
                <a:gd name="connsiteY39" fmla="*/ 810066 h 1016771"/>
                <a:gd name="connsiteX40" fmla="*/ 139058 w 761692"/>
                <a:gd name="connsiteY40" fmla="*/ 818476 h 1016771"/>
                <a:gd name="connsiteX41" fmla="*/ 138167 w 761692"/>
                <a:gd name="connsiteY41" fmla="*/ 818377 h 1016771"/>
                <a:gd name="connsiteX42" fmla="*/ 134625 w 761692"/>
                <a:gd name="connsiteY42" fmla="*/ 807749 h 1016771"/>
                <a:gd name="connsiteX43" fmla="*/ 131082 w 761692"/>
                <a:gd name="connsiteY43" fmla="*/ 790035 h 1016771"/>
                <a:gd name="connsiteX44" fmla="*/ 127539 w 761692"/>
                <a:gd name="connsiteY44" fmla="*/ 779407 h 1016771"/>
                <a:gd name="connsiteX45" fmla="*/ 123996 w 761692"/>
                <a:gd name="connsiteY45" fmla="*/ 767007 h 1016771"/>
                <a:gd name="connsiteX46" fmla="*/ 120454 w 761692"/>
                <a:gd name="connsiteY46" fmla="*/ 754607 h 1016771"/>
                <a:gd name="connsiteX47" fmla="*/ 116476 w 761692"/>
                <a:gd name="connsiteY47" fmla="*/ 741349 h 1016771"/>
                <a:gd name="connsiteX48" fmla="*/ 554441 w 761692"/>
                <a:gd name="connsiteY48" fmla="*/ 0 h 1016771"/>
                <a:gd name="connsiteX49" fmla="*/ 570383 w 761692"/>
                <a:gd name="connsiteY49" fmla="*/ 3543 h 1016771"/>
                <a:gd name="connsiteX50" fmla="*/ 577469 w 761692"/>
                <a:gd name="connsiteY50" fmla="*/ 8857 h 1016771"/>
                <a:gd name="connsiteX51" fmla="*/ 582783 w 761692"/>
                <a:gd name="connsiteY51" fmla="*/ 17714 h 1016771"/>
                <a:gd name="connsiteX52" fmla="*/ 582783 w 761692"/>
                <a:gd name="connsiteY52" fmla="*/ 24799 h 1016771"/>
                <a:gd name="connsiteX53" fmla="*/ 588097 w 761692"/>
                <a:gd name="connsiteY53" fmla="*/ 33656 h 1016771"/>
                <a:gd name="connsiteX54" fmla="*/ 598725 w 761692"/>
                <a:gd name="connsiteY54" fmla="*/ 31885 h 1016771"/>
                <a:gd name="connsiteX55" fmla="*/ 612896 w 761692"/>
                <a:gd name="connsiteY55" fmla="*/ 37199 h 1016771"/>
                <a:gd name="connsiteX56" fmla="*/ 618211 w 761692"/>
                <a:gd name="connsiteY56" fmla="*/ 46056 h 1016771"/>
                <a:gd name="connsiteX57" fmla="*/ 619982 w 761692"/>
                <a:gd name="connsiteY57" fmla="*/ 54913 h 1016771"/>
                <a:gd name="connsiteX58" fmla="*/ 618211 w 761692"/>
                <a:gd name="connsiteY58" fmla="*/ 74398 h 1016771"/>
                <a:gd name="connsiteX59" fmla="*/ 616439 w 761692"/>
                <a:gd name="connsiteY59" fmla="*/ 85026 h 1016771"/>
                <a:gd name="connsiteX60" fmla="*/ 621753 w 761692"/>
                <a:gd name="connsiteY60" fmla="*/ 97426 h 1016771"/>
                <a:gd name="connsiteX61" fmla="*/ 637696 w 761692"/>
                <a:gd name="connsiteY61" fmla="*/ 113368 h 1016771"/>
                <a:gd name="connsiteX62" fmla="*/ 644781 w 761692"/>
                <a:gd name="connsiteY62" fmla="*/ 120454 h 1016771"/>
                <a:gd name="connsiteX63" fmla="*/ 650095 w 761692"/>
                <a:gd name="connsiteY63" fmla="*/ 136396 h 1016771"/>
                <a:gd name="connsiteX64" fmla="*/ 655409 w 761692"/>
                <a:gd name="connsiteY64" fmla="*/ 155881 h 1016771"/>
                <a:gd name="connsiteX65" fmla="*/ 662495 w 761692"/>
                <a:gd name="connsiteY65" fmla="*/ 171824 h 1016771"/>
                <a:gd name="connsiteX66" fmla="*/ 660724 w 761692"/>
                <a:gd name="connsiteY66" fmla="*/ 185995 h 1016771"/>
                <a:gd name="connsiteX67" fmla="*/ 635924 w 761692"/>
                <a:gd name="connsiteY67" fmla="*/ 194852 h 1016771"/>
                <a:gd name="connsiteX68" fmla="*/ 619982 w 761692"/>
                <a:gd name="connsiteY68" fmla="*/ 207251 h 1016771"/>
                <a:gd name="connsiteX69" fmla="*/ 614668 w 761692"/>
                <a:gd name="connsiteY69" fmla="*/ 223194 h 1016771"/>
                <a:gd name="connsiteX70" fmla="*/ 618211 w 761692"/>
                <a:gd name="connsiteY70" fmla="*/ 242679 h 1016771"/>
                <a:gd name="connsiteX71" fmla="*/ 612896 w 761692"/>
                <a:gd name="connsiteY71" fmla="*/ 256850 h 1016771"/>
                <a:gd name="connsiteX72" fmla="*/ 625296 w 761692"/>
                <a:gd name="connsiteY72" fmla="*/ 267478 h 1016771"/>
                <a:gd name="connsiteX73" fmla="*/ 641238 w 761692"/>
                <a:gd name="connsiteY73" fmla="*/ 269250 h 1016771"/>
                <a:gd name="connsiteX74" fmla="*/ 658952 w 761692"/>
                <a:gd name="connsiteY74" fmla="*/ 286963 h 1016771"/>
                <a:gd name="connsiteX75" fmla="*/ 653638 w 761692"/>
                <a:gd name="connsiteY75" fmla="*/ 309991 h 1016771"/>
                <a:gd name="connsiteX76" fmla="*/ 653638 w 761692"/>
                <a:gd name="connsiteY76" fmla="*/ 329476 h 1016771"/>
                <a:gd name="connsiteX77" fmla="*/ 643010 w 761692"/>
                <a:gd name="connsiteY77" fmla="*/ 338333 h 1016771"/>
                <a:gd name="connsiteX78" fmla="*/ 632382 w 761692"/>
                <a:gd name="connsiteY78" fmla="*/ 338333 h 1016771"/>
                <a:gd name="connsiteX79" fmla="*/ 618211 w 761692"/>
                <a:gd name="connsiteY79" fmla="*/ 357819 h 1016771"/>
                <a:gd name="connsiteX80" fmla="*/ 609354 w 761692"/>
                <a:gd name="connsiteY80" fmla="*/ 361361 h 1016771"/>
                <a:gd name="connsiteX81" fmla="*/ 596954 w 761692"/>
                <a:gd name="connsiteY81" fmla="*/ 363133 h 1016771"/>
                <a:gd name="connsiteX82" fmla="*/ 581012 w 761692"/>
                <a:gd name="connsiteY82" fmla="*/ 379075 h 1016771"/>
                <a:gd name="connsiteX83" fmla="*/ 589868 w 761692"/>
                <a:gd name="connsiteY83" fmla="*/ 393246 h 1016771"/>
                <a:gd name="connsiteX84" fmla="*/ 586326 w 761692"/>
                <a:gd name="connsiteY84" fmla="*/ 409189 h 1016771"/>
                <a:gd name="connsiteX85" fmla="*/ 570383 w 761692"/>
                <a:gd name="connsiteY85" fmla="*/ 398560 h 1016771"/>
                <a:gd name="connsiteX86" fmla="*/ 550898 w 761692"/>
                <a:gd name="connsiteY86" fmla="*/ 405646 h 1016771"/>
                <a:gd name="connsiteX87" fmla="*/ 531413 w 761692"/>
                <a:gd name="connsiteY87" fmla="*/ 425131 h 1016771"/>
                <a:gd name="connsiteX88" fmla="*/ 543813 w 761692"/>
                <a:gd name="connsiteY88" fmla="*/ 444616 h 1016771"/>
                <a:gd name="connsiteX89" fmla="*/ 557984 w 761692"/>
                <a:gd name="connsiteY89" fmla="*/ 462330 h 1016771"/>
                <a:gd name="connsiteX90" fmla="*/ 570383 w 761692"/>
                <a:gd name="connsiteY90" fmla="*/ 478272 h 1016771"/>
                <a:gd name="connsiteX91" fmla="*/ 579240 w 761692"/>
                <a:gd name="connsiteY91" fmla="*/ 485358 h 1016771"/>
                <a:gd name="connsiteX92" fmla="*/ 602268 w 761692"/>
                <a:gd name="connsiteY92" fmla="*/ 483586 h 1016771"/>
                <a:gd name="connsiteX93" fmla="*/ 623525 w 761692"/>
                <a:gd name="connsiteY93" fmla="*/ 474730 h 1016771"/>
                <a:gd name="connsiteX94" fmla="*/ 639467 w 761692"/>
                <a:gd name="connsiteY94" fmla="*/ 464101 h 1016771"/>
                <a:gd name="connsiteX95" fmla="*/ 662495 w 761692"/>
                <a:gd name="connsiteY95" fmla="*/ 464101 h 1016771"/>
                <a:gd name="connsiteX96" fmla="*/ 673123 w 761692"/>
                <a:gd name="connsiteY96" fmla="*/ 464101 h 1016771"/>
                <a:gd name="connsiteX97" fmla="*/ 681980 w 761692"/>
                <a:gd name="connsiteY97" fmla="*/ 467644 h 1016771"/>
                <a:gd name="connsiteX98" fmla="*/ 703237 w 761692"/>
                <a:gd name="connsiteY98" fmla="*/ 471187 h 1016771"/>
                <a:gd name="connsiteX99" fmla="*/ 708551 w 761692"/>
                <a:gd name="connsiteY99" fmla="*/ 474730 h 1016771"/>
                <a:gd name="connsiteX100" fmla="*/ 722722 w 761692"/>
                <a:gd name="connsiteY100" fmla="*/ 501300 h 1016771"/>
                <a:gd name="connsiteX101" fmla="*/ 724493 w 761692"/>
                <a:gd name="connsiteY101" fmla="*/ 522557 h 1016771"/>
                <a:gd name="connsiteX102" fmla="*/ 722722 w 761692"/>
                <a:gd name="connsiteY102" fmla="*/ 540271 h 1016771"/>
                <a:gd name="connsiteX103" fmla="*/ 735121 w 761692"/>
                <a:gd name="connsiteY103" fmla="*/ 552670 h 1016771"/>
                <a:gd name="connsiteX104" fmla="*/ 735121 w 761692"/>
                <a:gd name="connsiteY104" fmla="*/ 570384 h 1016771"/>
                <a:gd name="connsiteX105" fmla="*/ 751064 w 761692"/>
                <a:gd name="connsiteY105" fmla="*/ 581012 h 1016771"/>
                <a:gd name="connsiteX106" fmla="*/ 761692 w 761692"/>
                <a:gd name="connsiteY106" fmla="*/ 604040 h 1016771"/>
                <a:gd name="connsiteX107" fmla="*/ 747521 w 761692"/>
                <a:gd name="connsiteY107" fmla="*/ 616440 h 1016771"/>
                <a:gd name="connsiteX108" fmla="*/ 728036 w 761692"/>
                <a:gd name="connsiteY108" fmla="*/ 627068 h 1016771"/>
                <a:gd name="connsiteX109" fmla="*/ 726264 w 761692"/>
                <a:gd name="connsiteY109" fmla="*/ 650096 h 1016771"/>
                <a:gd name="connsiteX110" fmla="*/ 728036 w 761692"/>
                <a:gd name="connsiteY110" fmla="*/ 673124 h 1016771"/>
                <a:gd name="connsiteX111" fmla="*/ 742207 w 761692"/>
                <a:gd name="connsiteY111" fmla="*/ 689066 h 1016771"/>
                <a:gd name="connsiteX112" fmla="*/ 742207 w 761692"/>
                <a:gd name="connsiteY112" fmla="*/ 712094 h 1016771"/>
                <a:gd name="connsiteX113" fmla="*/ 740435 w 761692"/>
                <a:gd name="connsiteY113" fmla="*/ 735122 h 1016771"/>
                <a:gd name="connsiteX114" fmla="*/ 742207 w 761692"/>
                <a:gd name="connsiteY114" fmla="*/ 751065 h 1016771"/>
                <a:gd name="connsiteX115" fmla="*/ 747521 w 761692"/>
                <a:gd name="connsiteY115" fmla="*/ 768778 h 1016771"/>
                <a:gd name="connsiteX116" fmla="*/ 759921 w 761692"/>
                <a:gd name="connsiteY116" fmla="*/ 777635 h 1016771"/>
                <a:gd name="connsiteX117" fmla="*/ 758149 w 761692"/>
                <a:gd name="connsiteY117" fmla="*/ 802434 h 1016771"/>
                <a:gd name="connsiteX118" fmla="*/ 752835 w 761692"/>
                <a:gd name="connsiteY118" fmla="*/ 814834 h 1016771"/>
                <a:gd name="connsiteX119" fmla="*/ 743978 w 761692"/>
                <a:gd name="connsiteY119" fmla="*/ 827234 h 1016771"/>
                <a:gd name="connsiteX120" fmla="*/ 743978 w 761692"/>
                <a:gd name="connsiteY120" fmla="*/ 837862 h 1016771"/>
                <a:gd name="connsiteX121" fmla="*/ 747521 w 761692"/>
                <a:gd name="connsiteY121" fmla="*/ 853804 h 1016771"/>
                <a:gd name="connsiteX122" fmla="*/ 733350 w 761692"/>
                <a:gd name="connsiteY122" fmla="*/ 867975 h 1016771"/>
                <a:gd name="connsiteX123" fmla="*/ 724493 w 761692"/>
                <a:gd name="connsiteY123" fmla="*/ 880375 h 1016771"/>
                <a:gd name="connsiteX124" fmla="*/ 722722 w 761692"/>
                <a:gd name="connsiteY124" fmla="*/ 899860 h 1016771"/>
                <a:gd name="connsiteX125" fmla="*/ 722722 w 761692"/>
                <a:gd name="connsiteY125" fmla="*/ 919345 h 1016771"/>
                <a:gd name="connsiteX126" fmla="*/ 715636 w 761692"/>
                <a:gd name="connsiteY126" fmla="*/ 940602 h 1016771"/>
                <a:gd name="connsiteX127" fmla="*/ 708551 w 761692"/>
                <a:gd name="connsiteY127" fmla="*/ 954773 h 1016771"/>
                <a:gd name="connsiteX128" fmla="*/ 699694 w 761692"/>
                <a:gd name="connsiteY128" fmla="*/ 965401 h 1016771"/>
                <a:gd name="connsiteX129" fmla="*/ 692608 w 761692"/>
                <a:gd name="connsiteY129" fmla="*/ 984886 h 1016771"/>
                <a:gd name="connsiteX130" fmla="*/ 683751 w 761692"/>
                <a:gd name="connsiteY130" fmla="*/ 997286 h 1016771"/>
                <a:gd name="connsiteX131" fmla="*/ 673123 w 761692"/>
                <a:gd name="connsiteY131" fmla="*/ 1002600 h 1016771"/>
                <a:gd name="connsiteX132" fmla="*/ 662495 w 761692"/>
                <a:gd name="connsiteY132" fmla="*/ 1013228 h 1016771"/>
                <a:gd name="connsiteX133" fmla="*/ 644781 w 761692"/>
                <a:gd name="connsiteY133" fmla="*/ 1016771 h 1016771"/>
                <a:gd name="connsiteX134" fmla="*/ 635924 w 761692"/>
                <a:gd name="connsiteY134" fmla="*/ 1004372 h 1016771"/>
                <a:gd name="connsiteX135" fmla="*/ 623525 w 761692"/>
                <a:gd name="connsiteY135" fmla="*/ 997286 h 1016771"/>
                <a:gd name="connsiteX136" fmla="*/ 614668 w 761692"/>
                <a:gd name="connsiteY136" fmla="*/ 986658 h 1016771"/>
                <a:gd name="connsiteX137" fmla="*/ 593411 w 761692"/>
                <a:gd name="connsiteY137" fmla="*/ 970715 h 1016771"/>
                <a:gd name="connsiteX138" fmla="*/ 582783 w 761692"/>
                <a:gd name="connsiteY138" fmla="*/ 965401 h 1016771"/>
                <a:gd name="connsiteX139" fmla="*/ 531413 w 761692"/>
                <a:gd name="connsiteY139" fmla="*/ 965401 h 1016771"/>
                <a:gd name="connsiteX140" fmla="*/ 511928 w 761692"/>
                <a:gd name="connsiteY140" fmla="*/ 965401 h 1016771"/>
                <a:gd name="connsiteX141" fmla="*/ 492443 w 761692"/>
                <a:gd name="connsiteY141" fmla="*/ 963630 h 1016771"/>
                <a:gd name="connsiteX142" fmla="*/ 483586 w 761692"/>
                <a:gd name="connsiteY142" fmla="*/ 958316 h 1016771"/>
                <a:gd name="connsiteX143" fmla="*/ 469415 w 761692"/>
                <a:gd name="connsiteY143" fmla="*/ 954773 h 1016771"/>
                <a:gd name="connsiteX144" fmla="*/ 460558 w 761692"/>
                <a:gd name="connsiteY144" fmla="*/ 942373 h 1016771"/>
                <a:gd name="connsiteX145" fmla="*/ 446387 w 761692"/>
                <a:gd name="connsiteY145" fmla="*/ 935288 h 1016771"/>
                <a:gd name="connsiteX146" fmla="*/ 428673 w 761692"/>
                <a:gd name="connsiteY146" fmla="*/ 928202 h 1016771"/>
                <a:gd name="connsiteX147" fmla="*/ 418045 w 761692"/>
                <a:gd name="connsiteY147" fmla="*/ 917574 h 1016771"/>
                <a:gd name="connsiteX148" fmla="*/ 421588 w 761692"/>
                <a:gd name="connsiteY148" fmla="*/ 903403 h 1016771"/>
                <a:gd name="connsiteX149" fmla="*/ 418045 w 761692"/>
                <a:gd name="connsiteY149" fmla="*/ 898089 h 1016771"/>
                <a:gd name="connsiteX150" fmla="*/ 396788 w 761692"/>
                <a:gd name="connsiteY150" fmla="*/ 898089 h 1016771"/>
                <a:gd name="connsiteX151" fmla="*/ 382617 w 761692"/>
                <a:gd name="connsiteY151" fmla="*/ 896318 h 1016771"/>
                <a:gd name="connsiteX152" fmla="*/ 380846 w 761692"/>
                <a:gd name="connsiteY152" fmla="*/ 906946 h 1016771"/>
                <a:gd name="connsiteX153" fmla="*/ 373601 w 761692"/>
                <a:gd name="connsiteY153" fmla="*/ 894832 h 1016771"/>
                <a:gd name="connsiteX154" fmla="*/ 387164 w 761692"/>
                <a:gd name="connsiteY154" fmla="*/ 896527 h 1016771"/>
                <a:gd name="connsiteX155" fmla="*/ 383773 w 761692"/>
                <a:gd name="connsiteY155" fmla="*/ 886355 h 1016771"/>
                <a:gd name="connsiteX156" fmla="*/ 387164 w 761692"/>
                <a:gd name="connsiteY156" fmla="*/ 876183 h 1016771"/>
                <a:gd name="connsiteX157" fmla="*/ 388859 w 761692"/>
                <a:gd name="connsiteY157" fmla="*/ 867707 h 1016771"/>
                <a:gd name="connsiteX158" fmla="*/ 380382 w 761692"/>
                <a:gd name="connsiteY158" fmla="*/ 859230 h 1016771"/>
                <a:gd name="connsiteX159" fmla="*/ 373601 w 761692"/>
                <a:gd name="connsiteY159" fmla="*/ 849058 h 1016771"/>
                <a:gd name="connsiteX160" fmla="*/ 380382 w 761692"/>
                <a:gd name="connsiteY160" fmla="*/ 838886 h 1016771"/>
                <a:gd name="connsiteX161" fmla="*/ 383773 w 761692"/>
                <a:gd name="connsiteY161" fmla="*/ 833800 h 1016771"/>
                <a:gd name="connsiteX162" fmla="*/ 388859 w 761692"/>
                <a:gd name="connsiteY162" fmla="*/ 825324 h 1016771"/>
                <a:gd name="connsiteX163" fmla="*/ 387164 w 761692"/>
                <a:gd name="connsiteY163" fmla="*/ 810066 h 1016771"/>
                <a:gd name="connsiteX164" fmla="*/ 387164 w 761692"/>
                <a:gd name="connsiteY164" fmla="*/ 796503 h 1016771"/>
                <a:gd name="connsiteX165" fmla="*/ 378687 w 761692"/>
                <a:gd name="connsiteY165" fmla="*/ 789722 h 1016771"/>
                <a:gd name="connsiteX166" fmla="*/ 366820 w 761692"/>
                <a:gd name="connsiteY166" fmla="*/ 782940 h 1016771"/>
                <a:gd name="connsiteX167" fmla="*/ 356648 w 761692"/>
                <a:gd name="connsiteY167" fmla="*/ 781245 h 1016771"/>
                <a:gd name="connsiteX168" fmla="*/ 349866 w 761692"/>
                <a:gd name="connsiteY168" fmla="*/ 771073 h 1016771"/>
                <a:gd name="connsiteX169" fmla="*/ 349866 w 761692"/>
                <a:gd name="connsiteY169" fmla="*/ 752425 h 1016771"/>
                <a:gd name="connsiteX170" fmla="*/ 353257 w 761692"/>
                <a:gd name="connsiteY170" fmla="*/ 743948 h 1016771"/>
                <a:gd name="connsiteX171" fmla="*/ 354952 w 761692"/>
                <a:gd name="connsiteY171" fmla="*/ 730385 h 1016771"/>
                <a:gd name="connsiteX172" fmla="*/ 353257 w 761692"/>
                <a:gd name="connsiteY172" fmla="*/ 713432 h 1016771"/>
                <a:gd name="connsiteX173" fmla="*/ 346476 w 761692"/>
                <a:gd name="connsiteY173" fmla="*/ 701565 h 1016771"/>
                <a:gd name="connsiteX174" fmla="*/ 332913 w 761692"/>
                <a:gd name="connsiteY174" fmla="*/ 689697 h 1016771"/>
                <a:gd name="connsiteX175" fmla="*/ 324436 w 761692"/>
                <a:gd name="connsiteY175" fmla="*/ 681221 h 1016771"/>
                <a:gd name="connsiteX176" fmla="*/ 314264 w 761692"/>
                <a:gd name="connsiteY176" fmla="*/ 676135 h 1016771"/>
                <a:gd name="connsiteX177" fmla="*/ 293920 w 761692"/>
                <a:gd name="connsiteY177" fmla="*/ 669354 h 1016771"/>
                <a:gd name="connsiteX178" fmla="*/ 282053 w 761692"/>
                <a:gd name="connsiteY178" fmla="*/ 667658 h 1016771"/>
                <a:gd name="connsiteX179" fmla="*/ 266795 w 761692"/>
                <a:gd name="connsiteY179" fmla="*/ 672744 h 1016771"/>
                <a:gd name="connsiteX180" fmla="*/ 265100 w 761692"/>
                <a:gd name="connsiteY180" fmla="*/ 672744 h 1016771"/>
                <a:gd name="connsiteX181" fmla="*/ 263404 w 761692"/>
                <a:gd name="connsiteY181" fmla="*/ 671049 h 1016771"/>
                <a:gd name="connsiteX182" fmla="*/ 260014 w 761692"/>
                <a:gd name="connsiteY182" fmla="*/ 671049 h 1016771"/>
                <a:gd name="connsiteX183" fmla="*/ 258318 w 761692"/>
                <a:gd name="connsiteY183" fmla="*/ 671049 h 1016771"/>
                <a:gd name="connsiteX184" fmla="*/ 253232 w 761692"/>
                <a:gd name="connsiteY184" fmla="*/ 671049 h 1016771"/>
                <a:gd name="connsiteX185" fmla="*/ 248146 w 761692"/>
                <a:gd name="connsiteY185" fmla="*/ 672744 h 1016771"/>
                <a:gd name="connsiteX186" fmla="*/ 248146 w 761692"/>
                <a:gd name="connsiteY186" fmla="*/ 674440 h 1016771"/>
                <a:gd name="connsiteX187" fmla="*/ 246451 w 761692"/>
                <a:gd name="connsiteY187" fmla="*/ 674440 h 1016771"/>
                <a:gd name="connsiteX188" fmla="*/ 236279 w 761692"/>
                <a:gd name="connsiteY188" fmla="*/ 679526 h 1016771"/>
                <a:gd name="connsiteX189" fmla="*/ 226107 w 761692"/>
                <a:gd name="connsiteY189" fmla="*/ 684612 h 1016771"/>
                <a:gd name="connsiteX190" fmla="*/ 217630 w 761692"/>
                <a:gd name="connsiteY190" fmla="*/ 684612 h 1016771"/>
                <a:gd name="connsiteX191" fmla="*/ 207458 w 761692"/>
                <a:gd name="connsiteY191" fmla="*/ 693088 h 1016771"/>
                <a:gd name="connsiteX192" fmla="*/ 198982 w 761692"/>
                <a:gd name="connsiteY192" fmla="*/ 694783 h 1016771"/>
                <a:gd name="connsiteX193" fmla="*/ 192200 w 761692"/>
                <a:gd name="connsiteY193" fmla="*/ 699869 h 1016771"/>
                <a:gd name="connsiteX194" fmla="*/ 178638 w 761692"/>
                <a:gd name="connsiteY194" fmla="*/ 706651 h 1016771"/>
                <a:gd name="connsiteX195" fmla="*/ 163380 w 761692"/>
                <a:gd name="connsiteY195" fmla="*/ 710041 h 1016771"/>
                <a:gd name="connsiteX196" fmla="*/ 141340 w 761692"/>
                <a:gd name="connsiteY196" fmla="*/ 710041 h 1016771"/>
                <a:gd name="connsiteX197" fmla="*/ 134559 w 761692"/>
                <a:gd name="connsiteY197" fmla="*/ 716823 h 1016771"/>
                <a:gd name="connsiteX198" fmla="*/ 127778 w 761692"/>
                <a:gd name="connsiteY198" fmla="*/ 718518 h 1016771"/>
                <a:gd name="connsiteX199" fmla="*/ 120996 w 761692"/>
                <a:gd name="connsiteY199" fmla="*/ 725299 h 1016771"/>
                <a:gd name="connsiteX200" fmla="*/ 111172 w 761692"/>
                <a:gd name="connsiteY200" fmla="*/ 733720 h 1016771"/>
                <a:gd name="connsiteX201" fmla="*/ 106283 w 761692"/>
                <a:gd name="connsiteY201" fmla="*/ 729808 h 1016771"/>
                <a:gd name="connsiteX202" fmla="*/ 92112 w 761692"/>
                <a:gd name="connsiteY202" fmla="*/ 724494 h 1016771"/>
                <a:gd name="connsiteX203" fmla="*/ 77941 w 761692"/>
                <a:gd name="connsiteY203" fmla="*/ 726265 h 1016771"/>
                <a:gd name="connsiteX204" fmla="*/ 70855 w 761692"/>
                <a:gd name="connsiteY204" fmla="*/ 719180 h 1016771"/>
                <a:gd name="connsiteX205" fmla="*/ 70855 w 761692"/>
                <a:gd name="connsiteY205" fmla="*/ 699695 h 1016771"/>
                <a:gd name="connsiteX206" fmla="*/ 81483 w 761692"/>
                <a:gd name="connsiteY206" fmla="*/ 685524 h 1016771"/>
                <a:gd name="connsiteX207" fmla="*/ 85026 w 761692"/>
                <a:gd name="connsiteY207" fmla="*/ 673124 h 1016771"/>
                <a:gd name="connsiteX208" fmla="*/ 86797 w 761692"/>
                <a:gd name="connsiteY208" fmla="*/ 660724 h 1016771"/>
                <a:gd name="connsiteX209" fmla="*/ 97426 w 761692"/>
                <a:gd name="connsiteY209" fmla="*/ 650096 h 1016771"/>
                <a:gd name="connsiteX210" fmla="*/ 102740 w 761692"/>
                <a:gd name="connsiteY210" fmla="*/ 635925 h 1016771"/>
                <a:gd name="connsiteX211" fmla="*/ 113368 w 761692"/>
                <a:gd name="connsiteY211" fmla="*/ 625297 h 1016771"/>
                <a:gd name="connsiteX212" fmla="*/ 115139 w 761692"/>
                <a:gd name="connsiteY212" fmla="*/ 612897 h 1016771"/>
                <a:gd name="connsiteX213" fmla="*/ 127539 w 761692"/>
                <a:gd name="connsiteY213" fmla="*/ 609354 h 1016771"/>
                <a:gd name="connsiteX214" fmla="*/ 136396 w 761692"/>
                <a:gd name="connsiteY214" fmla="*/ 604040 h 1016771"/>
                <a:gd name="connsiteX215" fmla="*/ 132853 w 761692"/>
                <a:gd name="connsiteY215" fmla="*/ 593412 h 1016771"/>
                <a:gd name="connsiteX216" fmla="*/ 134625 w 761692"/>
                <a:gd name="connsiteY216" fmla="*/ 584555 h 1016771"/>
                <a:gd name="connsiteX217" fmla="*/ 131082 w 761692"/>
                <a:gd name="connsiteY217" fmla="*/ 575698 h 1016771"/>
                <a:gd name="connsiteX218" fmla="*/ 120454 w 761692"/>
                <a:gd name="connsiteY218" fmla="*/ 568613 h 1016771"/>
                <a:gd name="connsiteX219" fmla="*/ 125768 w 761692"/>
                <a:gd name="connsiteY219" fmla="*/ 552670 h 1016771"/>
                <a:gd name="connsiteX220" fmla="*/ 118682 w 761692"/>
                <a:gd name="connsiteY220" fmla="*/ 543813 h 1016771"/>
                <a:gd name="connsiteX221" fmla="*/ 90340 w 761692"/>
                <a:gd name="connsiteY221" fmla="*/ 543813 h 1016771"/>
                <a:gd name="connsiteX222" fmla="*/ 86797 w 761692"/>
                <a:gd name="connsiteY222" fmla="*/ 542042 h 1016771"/>
                <a:gd name="connsiteX223" fmla="*/ 83255 w 761692"/>
                <a:gd name="connsiteY223" fmla="*/ 542042 h 1016771"/>
                <a:gd name="connsiteX224" fmla="*/ 81483 w 761692"/>
                <a:gd name="connsiteY224" fmla="*/ 540271 h 1016771"/>
                <a:gd name="connsiteX225" fmla="*/ 81483 w 761692"/>
                <a:gd name="connsiteY225" fmla="*/ 536728 h 1016771"/>
                <a:gd name="connsiteX226" fmla="*/ 79712 w 761692"/>
                <a:gd name="connsiteY226" fmla="*/ 531414 h 1016771"/>
                <a:gd name="connsiteX227" fmla="*/ 77941 w 761692"/>
                <a:gd name="connsiteY227" fmla="*/ 529642 h 1016771"/>
                <a:gd name="connsiteX228" fmla="*/ 70855 w 761692"/>
                <a:gd name="connsiteY228" fmla="*/ 527871 h 1016771"/>
                <a:gd name="connsiteX229" fmla="*/ 60227 w 761692"/>
                <a:gd name="connsiteY229" fmla="*/ 536728 h 1016771"/>
                <a:gd name="connsiteX230" fmla="*/ 47827 w 761692"/>
                <a:gd name="connsiteY230" fmla="*/ 526100 h 1016771"/>
                <a:gd name="connsiteX231" fmla="*/ 42513 w 761692"/>
                <a:gd name="connsiteY231" fmla="*/ 515471 h 1016771"/>
                <a:gd name="connsiteX232" fmla="*/ 33656 w 761692"/>
                <a:gd name="connsiteY232" fmla="*/ 506614 h 1016771"/>
                <a:gd name="connsiteX233" fmla="*/ 31885 w 761692"/>
                <a:gd name="connsiteY233" fmla="*/ 490672 h 1016771"/>
                <a:gd name="connsiteX234" fmla="*/ 26571 w 761692"/>
                <a:gd name="connsiteY234" fmla="*/ 476501 h 1016771"/>
                <a:gd name="connsiteX235" fmla="*/ 24799 w 761692"/>
                <a:gd name="connsiteY235" fmla="*/ 471187 h 1016771"/>
                <a:gd name="connsiteX236" fmla="*/ 12400 w 761692"/>
                <a:gd name="connsiteY236" fmla="*/ 472958 h 1016771"/>
                <a:gd name="connsiteX237" fmla="*/ 7086 w 761692"/>
                <a:gd name="connsiteY237" fmla="*/ 464101 h 1016771"/>
                <a:gd name="connsiteX238" fmla="*/ 8857 w 761692"/>
                <a:gd name="connsiteY238" fmla="*/ 446388 h 1016771"/>
                <a:gd name="connsiteX239" fmla="*/ 3543 w 761692"/>
                <a:gd name="connsiteY239" fmla="*/ 435759 h 1016771"/>
                <a:gd name="connsiteX240" fmla="*/ 5314 w 761692"/>
                <a:gd name="connsiteY240" fmla="*/ 412731 h 1016771"/>
                <a:gd name="connsiteX241" fmla="*/ 0 w 761692"/>
                <a:gd name="connsiteY241" fmla="*/ 396789 h 1016771"/>
                <a:gd name="connsiteX242" fmla="*/ 3543 w 761692"/>
                <a:gd name="connsiteY242" fmla="*/ 384389 h 1016771"/>
                <a:gd name="connsiteX243" fmla="*/ 14171 w 761692"/>
                <a:gd name="connsiteY243" fmla="*/ 380846 h 1016771"/>
                <a:gd name="connsiteX244" fmla="*/ 24799 w 761692"/>
                <a:gd name="connsiteY244" fmla="*/ 364904 h 1016771"/>
                <a:gd name="connsiteX245" fmla="*/ 30113 w 761692"/>
                <a:gd name="connsiteY245" fmla="*/ 350733 h 1016771"/>
                <a:gd name="connsiteX246" fmla="*/ 35428 w 761692"/>
                <a:gd name="connsiteY246" fmla="*/ 341876 h 1016771"/>
                <a:gd name="connsiteX247" fmla="*/ 42513 w 761692"/>
                <a:gd name="connsiteY247" fmla="*/ 327705 h 1016771"/>
                <a:gd name="connsiteX248" fmla="*/ 42513 w 761692"/>
                <a:gd name="connsiteY248" fmla="*/ 315305 h 1016771"/>
                <a:gd name="connsiteX249" fmla="*/ 56684 w 761692"/>
                <a:gd name="connsiteY249" fmla="*/ 309991 h 1016771"/>
                <a:gd name="connsiteX250" fmla="*/ 60227 w 761692"/>
                <a:gd name="connsiteY250" fmla="*/ 309991 h 1016771"/>
                <a:gd name="connsiteX251" fmla="*/ 61998 w 761692"/>
                <a:gd name="connsiteY251" fmla="*/ 311763 h 1016771"/>
                <a:gd name="connsiteX252" fmla="*/ 67312 w 761692"/>
                <a:gd name="connsiteY252" fmla="*/ 311763 h 1016771"/>
                <a:gd name="connsiteX253" fmla="*/ 67312 w 761692"/>
                <a:gd name="connsiteY253" fmla="*/ 309991 h 1016771"/>
                <a:gd name="connsiteX254" fmla="*/ 67312 w 761692"/>
                <a:gd name="connsiteY254" fmla="*/ 308220 h 1016771"/>
                <a:gd name="connsiteX255" fmla="*/ 69084 w 761692"/>
                <a:gd name="connsiteY255" fmla="*/ 302906 h 1016771"/>
                <a:gd name="connsiteX256" fmla="*/ 70855 w 761692"/>
                <a:gd name="connsiteY256" fmla="*/ 301134 h 1016771"/>
                <a:gd name="connsiteX257" fmla="*/ 70855 w 761692"/>
                <a:gd name="connsiteY257" fmla="*/ 299363 h 1016771"/>
                <a:gd name="connsiteX258" fmla="*/ 77941 w 761692"/>
                <a:gd name="connsiteY258" fmla="*/ 295820 h 1016771"/>
                <a:gd name="connsiteX259" fmla="*/ 85026 w 761692"/>
                <a:gd name="connsiteY259" fmla="*/ 295820 h 1016771"/>
                <a:gd name="connsiteX260" fmla="*/ 93883 w 761692"/>
                <a:gd name="connsiteY260" fmla="*/ 297592 h 1016771"/>
                <a:gd name="connsiteX261" fmla="*/ 100968 w 761692"/>
                <a:gd name="connsiteY261" fmla="*/ 288735 h 1016771"/>
                <a:gd name="connsiteX262" fmla="*/ 97426 w 761692"/>
                <a:gd name="connsiteY262" fmla="*/ 279878 h 1016771"/>
                <a:gd name="connsiteX263" fmla="*/ 85026 w 761692"/>
                <a:gd name="connsiteY263" fmla="*/ 276335 h 1016771"/>
                <a:gd name="connsiteX264" fmla="*/ 76169 w 761692"/>
                <a:gd name="connsiteY264" fmla="*/ 271021 h 1016771"/>
                <a:gd name="connsiteX265" fmla="*/ 76169 w 761692"/>
                <a:gd name="connsiteY265" fmla="*/ 262164 h 1016771"/>
                <a:gd name="connsiteX266" fmla="*/ 81483 w 761692"/>
                <a:gd name="connsiteY266" fmla="*/ 251536 h 1016771"/>
                <a:gd name="connsiteX267" fmla="*/ 86797 w 761692"/>
                <a:gd name="connsiteY267" fmla="*/ 255079 h 1016771"/>
                <a:gd name="connsiteX268" fmla="*/ 104511 w 761692"/>
                <a:gd name="connsiteY268" fmla="*/ 262164 h 1016771"/>
                <a:gd name="connsiteX269" fmla="*/ 116911 w 761692"/>
                <a:gd name="connsiteY269" fmla="*/ 265707 h 1016771"/>
                <a:gd name="connsiteX270" fmla="*/ 132853 w 761692"/>
                <a:gd name="connsiteY270" fmla="*/ 269250 h 1016771"/>
                <a:gd name="connsiteX271" fmla="*/ 138167 w 761692"/>
                <a:gd name="connsiteY271" fmla="*/ 265707 h 1016771"/>
                <a:gd name="connsiteX272" fmla="*/ 150567 w 761692"/>
                <a:gd name="connsiteY272" fmla="*/ 255079 h 1016771"/>
                <a:gd name="connsiteX273" fmla="*/ 166509 w 761692"/>
                <a:gd name="connsiteY273" fmla="*/ 255079 h 1016771"/>
                <a:gd name="connsiteX274" fmla="*/ 166509 w 761692"/>
                <a:gd name="connsiteY274" fmla="*/ 265707 h 1016771"/>
                <a:gd name="connsiteX275" fmla="*/ 177138 w 761692"/>
                <a:gd name="connsiteY275" fmla="*/ 272792 h 1016771"/>
                <a:gd name="connsiteX276" fmla="*/ 194851 w 761692"/>
                <a:gd name="connsiteY276" fmla="*/ 276335 h 1016771"/>
                <a:gd name="connsiteX277" fmla="*/ 209022 w 761692"/>
                <a:gd name="connsiteY277" fmla="*/ 279878 h 1016771"/>
                <a:gd name="connsiteX278" fmla="*/ 221422 w 761692"/>
                <a:gd name="connsiteY278" fmla="*/ 276335 h 1016771"/>
                <a:gd name="connsiteX279" fmla="*/ 226736 w 761692"/>
                <a:gd name="connsiteY279" fmla="*/ 269250 h 1016771"/>
                <a:gd name="connsiteX280" fmla="*/ 226736 w 761692"/>
                <a:gd name="connsiteY280" fmla="*/ 251536 h 1016771"/>
                <a:gd name="connsiteX281" fmla="*/ 224965 w 761692"/>
                <a:gd name="connsiteY281" fmla="*/ 239136 h 1016771"/>
                <a:gd name="connsiteX282" fmla="*/ 214337 w 761692"/>
                <a:gd name="connsiteY282" fmla="*/ 230279 h 1016771"/>
                <a:gd name="connsiteX283" fmla="*/ 210794 w 761692"/>
                <a:gd name="connsiteY283" fmla="*/ 217880 h 1016771"/>
                <a:gd name="connsiteX284" fmla="*/ 221422 w 761692"/>
                <a:gd name="connsiteY284" fmla="*/ 207251 h 1016771"/>
                <a:gd name="connsiteX285" fmla="*/ 235593 w 761692"/>
                <a:gd name="connsiteY285" fmla="*/ 214337 h 1016771"/>
                <a:gd name="connsiteX286" fmla="*/ 246221 w 761692"/>
                <a:gd name="connsiteY286" fmla="*/ 219651 h 1016771"/>
                <a:gd name="connsiteX287" fmla="*/ 253307 w 761692"/>
                <a:gd name="connsiteY287" fmla="*/ 221422 h 1016771"/>
                <a:gd name="connsiteX288" fmla="*/ 262164 w 761692"/>
                <a:gd name="connsiteY288" fmla="*/ 210794 h 1016771"/>
                <a:gd name="connsiteX289" fmla="*/ 263935 w 761692"/>
                <a:gd name="connsiteY289" fmla="*/ 201937 h 1016771"/>
                <a:gd name="connsiteX290" fmla="*/ 274563 w 761692"/>
                <a:gd name="connsiteY290" fmla="*/ 189538 h 1016771"/>
                <a:gd name="connsiteX291" fmla="*/ 283420 w 761692"/>
                <a:gd name="connsiteY291" fmla="*/ 178909 h 1016771"/>
                <a:gd name="connsiteX292" fmla="*/ 286963 w 761692"/>
                <a:gd name="connsiteY292" fmla="*/ 173595 h 1016771"/>
                <a:gd name="connsiteX293" fmla="*/ 311762 w 761692"/>
                <a:gd name="connsiteY293" fmla="*/ 168281 h 1016771"/>
                <a:gd name="connsiteX294" fmla="*/ 325933 w 761692"/>
                <a:gd name="connsiteY294" fmla="*/ 164738 h 1016771"/>
                <a:gd name="connsiteX295" fmla="*/ 336562 w 761692"/>
                <a:gd name="connsiteY295" fmla="*/ 159424 h 1016771"/>
                <a:gd name="connsiteX296" fmla="*/ 348961 w 761692"/>
                <a:gd name="connsiteY296" fmla="*/ 145253 h 1016771"/>
                <a:gd name="connsiteX297" fmla="*/ 359589 w 761692"/>
                <a:gd name="connsiteY297" fmla="*/ 143482 h 1016771"/>
                <a:gd name="connsiteX298" fmla="*/ 371989 w 761692"/>
                <a:gd name="connsiteY298" fmla="*/ 143482 h 1016771"/>
                <a:gd name="connsiteX299" fmla="*/ 391474 w 761692"/>
                <a:gd name="connsiteY299" fmla="*/ 143482 h 1016771"/>
                <a:gd name="connsiteX300" fmla="*/ 396788 w 761692"/>
                <a:gd name="connsiteY300" fmla="*/ 141710 h 1016771"/>
                <a:gd name="connsiteX301" fmla="*/ 403874 w 761692"/>
                <a:gd name="connsiteY301" fmla="*/ 134625 h 1016771"/>
                <a:gd name="connsiteX302" fmla="*/ 409188 w 761692"/>
                <a:gd name="connsiteY302" fmla="*/ 129311 h 1016771"/>
                <a:gd name="connsiteX303" fmla="*/ 409188 w 761692"/>
                <a:gd name="connsiteY303" fmla="*/ 123997 h 1016771"/>
                <a:gd name="connsiteX304" fmla="*/ 414502 w 761692"/>
                <a:gd name="connsiteY304" fmla="*/ 115140 h 1016771"/>
                <a:gd name="connsiteX305" fmla="*/ 428673 w 761692"/>
                <a:gd name="connsiteY305" fmla="*/ 115140 h 1016771"/>
                <a:gd name="connsiteX306" fmla="*/ 432216 w 761692"/>
                <a:gd name="connsiteY306" fmla="*/ 109826 h 1016771"/>
                <a:gd name="connsiteX307" fmla="*/ 437530 w 761692"/>
                <a:gd name="connsiteY307" fmla="*/ 100969 h 1016771"/>
                <a:gd name="connsiteX308" fmla="*/ 448158 w 761692"/>
                <a:gd name="connsiteY308" fmla="*/ 99197 h 1016771"/>
                <a:gd name="connsiteX309" fmla="*/ 460558 w 761692"/>
                <a:gd name="connsiteY309" fmla="*/ 97426 h 1016771"/>
                <a:gd name="connsiteX310" fmla="*/ 472958 w 761692"/>
                <a:gd name="connsiteY310" fmla="*/ 93883 h 1016771"/>
                <a:gd name="connsiteX311" fmla="*/ 492443 w 761692"/>
                <a:gd name="connsiteY311" fmla="*/ 93883 h 1016771"/>
                <a:gd name="connsiteX312" fmla="*/ 501300 w 761692"/>
                <a:gd name="connsiteY312" fmla="*/ 83255 h 1016771"/>
                <a:gd name="connsiteX313" fmla="*/ 517242 w 761692"/>
                <a:gd name="connsiteY313" fmla="*/ 81484 h 1016771"/>
                <a:gd name="connsiteX314" fmla="*/ 522556 w 761692"/>
                <a:gd name="connsiteY314" fmla="*/ 81484 h 1016771"/>
                <a:gd name="connsiteX315" fmla="*/ 522556 w 761692"/>
                <a:gd name="connsiteY315" fmla="*/ 60227 h 1016771"/>
                <a:gd name="connsiteX316" fmla="*/ 526099 w 761692"/>
                <a:gd name="connsiteY316" fmla="*/ 54913 h 1016771"/>
                <a:gd name="connsiteX317" fmla="*/ 529642 w 761692"/>
                <a:gd name="connsiteY317" fmla="*/ 46056 h 1016771"/>
                <a:gd name="connsiteX318" fmla="*/ 538499 w 761692"/>
                <a:gd name="connsiteY318" fmla="*/ 40742 h 1016771"/>
                <a:gd name="connsiteX319" fmla="*/ 540270 w 761692"/>
                <a:gd name="connsiteY319" fmla="*/ 30114 h 1016771"/>
                <a:gd name="connsiteX320" fmla="*/ 536727 w 761692"/>
                <a:gd name="connsiteY320" fmla="*/ 19485 h 1016771"/>
                <a:gd name="connsiteX321" fmla="*/ 543813 w 761692"/>
                <a:gd name="connsiteY321" fmla="*/ 5314 h 1016771"/>
                <a:gd name="connsiteX322" fmla="*/ 554441 w 761692"/>
                <a:gd name="connsiteY322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200677 w 761692"/>
                <a:gd name="connsiteY16" fmla="*/ 877879 h 1016771"/>
                <a:gd name="connsiteX17" fmla="*/ 209154 w 761692"/>
                <a:gd name="connsiteY17" fmla="*/ 874488 h 1016771"/>
                <a:gd name="connsiteX18" fmla="*/ 203708 w 761692"/>
                <a:gd name="connsiteY18" fmla="*/ 887461 h 1016771"/>
                <a:gd name="connsiteX19" fmla="*/ 189537 w 761692"/>
                <a:gd name="connsiteY19" fmla="*/ 894546 h 1016771"/>
                <a:gd name="connsiteX20" fmla="*/ 175366 w 761692"/>
                <a:gd name="connsiteY20" fmla="*/ 891003 h 1016771"/>
                <a:gd name="connsiteX21" fmla="*/ 157653 w 761692"/>
                <a:gd name="connsiteY21" fmla="*/ 880375 h 1016771"/>
                <a:gd name="connsiteX22" fmla="*/ 147024 w 761692"/>
                <a:gd name="connsiteY22" fmla="*/ 867975 h 1016771"/>
                <a:gd name="connsiteX23" fmla="*/ 138167 w 761692"/>
                <a:gd name="connsiteY23" fmla="*/ 860890 h 1016771"/>
                <a:gd name="connsiteX24" fmla="*/ 138167 w 761692"/>
                <a:gd name="connsiteY24" fmla="*/ 852033 h 1016771"/>
                <a:gd name="connsiteX25" fmla="*/ 139939 w 761692"/>
                <a:gd name="connsiteY25" fmla="*/ 850262 h 1016771"/>
                <a:gd name="connsiteX26" fmla="*/ 139939 w 761692"/>
                <a:gd name="connsiteY26" fmla="*/ 848490 h 1016771"/>
                <a:gd name="connsiteX27" fmla="*/ 145253 w 761692"/>
                <a:gd name="connsiteY27" fmla="*/ 843176 h 1016771"/>
                <a:gd name="connsiteX28" fmla="*/ 147024 w 761692"/>
                <a:gd name="connsiteY28" fmla="*/ 841405 h 1016771"/>
                <a:gd name="connsiteX29" fmla="*/ 148796 w 761692"/>
                <a:gd name="connsiteY29" fmla="*/ 839633 h 1016771"/>
                <a:gd name="connsiteX30" fmla="*/ 150567 w 761692"/>
                <a:gd name="connsiteY30" fmla="*/ 837862 h 1016771"/>
                <a:gd name="connsiteX31" fmla="*/ 159250 w 761692"/>
                <a:gd name="connsiteY31" fmla="*/ 829179 h 1016771"/>
                <a:gd name="connsiteX32" fmla="*/ 116476 w 761692"/>
                <a:gd name="connsiteY32" fmla="*/ 741349 h 1016771"/>
                <a:gd name="connsiteX33" fmla="*/ 117606 w 761692"/>
                <a:gd name="connsiteY33" fmla="*/ 742253 h 1016771"/>
                <a:gd name="connsiteX34" fmla="*/ 122692 w 761692"/>
                <a:gd name="connsiteY34" fmla="*/ 759206 h 1016771"/>
                <a:gd name="connsiteX35" fmla="*/ 126082 w 761692"/>
                <a:gd name="connsiteY35" fmla="*/ 771073 h 1016771"/>
                <a:gd name="connsiteX36" fmla="*/ 129473 w 761692"/>
                <a:gd name="connsiteY36" fmla="*/ 782940 h 1016771"/>
                <a:gd name="connsiteX37" fmla="*/ 132864 w 761692"/>
                <a:gd name="connsiteY37" fmla="*/ 793112 h 1016771"/>
                <a:gd name="connsiteX38" fmla="*/ 136254 w 761692"/>
                <a:gd name="connsiteY38" fmla="*/ 810066 h 1016771"/>
                <a:gd name="connsiteX39" fmla="*/ 139058 w 761692"/>
                <a:gd name="connsiteY39" fmla="*/ 818476 h 1016771"/>
                <a:gd name="connsiteX40" fmla="*/ 138167 w 761692"/>
                <a:gd name="connsiteY40" fmla="*/ 818377 h 1016771"/>
                <a:gd name="connsiteX41" fmla="*/ 134625 w 761692"/>
                <a:gd name="connsiteY41" fmla="*/ 807749 h 1016771"/>
                <a:gd name="connsiteX42" fmla="*/ 131082 w 761692"/>
                <a:gd name="connsiteY42" fmla="*/ 790035 h 1016771"/>
                <a:gd name="connsiteX43" fmla="*/ 127539 w 761692"/>
                <a:gd name="connsiteY43" fmla="*/ 779407 h 1016771"/>
                <a:gd name="connsiteX44" fmla="*/ 123996 w 761692"/>
                <a:gd name="connsiteY44" fmla="*/ 767007 h 1016771"/>
                <a:gd name="connsiteX45" fmla="*/ 120454 w 761692"/>
                <a:gd name="connsiteY45" fmla="*/ 754607 h 1016771"/>
                <a:gd name="connsiteX46" fmla="*/ 116476 w 761692"/>
                <a:gd name="connsiteY46" fmla="*/ 741349 h 1016771"/>
                <a:gd name="connsiteX47" fmla="*/ 554441 w 761692"/>
                <a:gd name="connsiteY47" fmla="*/ 0 h 1016771"/>
                <a:gd name="connsiteX48" fmla="*/ 570383 w 761692"/>
                <a:gd name="connsiteY48" fmla="*/ 3543 h 1016771"/>
                <a:gd name="connsiteX49" fmla="*/ 577469 w 761692"/>
                <a:gd name="connsiteY49" fmla="*/ 8857 h 1016771"/>
                <a:gd name="connsiteX50" fmla="*/ 582783 w 761692"/>
                <a:gd name="connsiteY50" fmla="*/ 17714 h 1016771"/>
                <a:gd name="connsiteX51" fmla="*/ 582783 w 761692"/>
                <a:gd name="connsiteY51" fmla="*/ 24799 h 1016771"/>
                <a:gd name="connsiteX52" fmla="*/ 588097 w 761692"/>
                <a:gd name="connsiteY52" fmla="*/ 33656 h 1016771"/>
                <a:gd name="connsiteX53" fmla="*/ 598725 w 761692"/>
                <a:gd name="connsiteY53" fmla="*/ 31885 h 1016771"/>
                <a:gd name="connsiteX54" fmla="*/ 612896 w 761692"/>
                <a:gd name="connsiteY54" fmla="*/ 37199 h 1016771"/>
                <a:gd name="connsiteX55" fmla="*/ 618211 w 761692"/>
                <a:gd name="connsiteY55" fmla="*/ 46056 h 1016771"/>
                <a:gd name="connsiteX56" fmla="*/ 619982 w 761692"/>
                <a:gd name="connsiteY56" fmla="*/ 54913 h 1016771"/>
                <a:gd name="connsiteX57" fmla="*/ 618211 w 761692"/>
                <a:gd name="connsiteY57" fmla="*/ 74398 h 1016771"/>
                <a:gd name="connsiteX58" fmla="*/ 616439 w 761692"/>
                <a:gd name="connsiteY58" fmla="*/ 85026 h 1016771"/>
                <a:gd name="connsiteX59" fmla="*/ 621753 w 761692"/>
                <a:gd name="connsiteY59" fmla="*/ 97426 h 1016771"/>
                <a:gd name="connsiteX60" fmla="*/ 637696 w 761692"/>
                <a:gd name="connsiteY60" fmla="*/ 113368 h 1016771"/>
                <a:gd name="connsiteX61" fmla="*/ 644781 w 761692"/>
                <a:gd name="connsiteY61" fmla="*/ 120454 h 1016771"/>
                <a:gd name="connsiteX62" fmla="*/ 650095 w 761692"/>
                <a:gd name="connsiteY62" fmla="*/ 136396 h 1016771"/>
                <a:gd name="connsiteX63" fmla="*/ 655409 w 761692"/>
                <a:gd name="connsiteY63" fmla="*/ 155881 h 1016771"/>
                <a:gd name="connsiteX64" fmla="*/ 662495 w 761692"/>
                <a:gd name="connsiteY64" fmla="*/ 171824 h 1016771"/>
                <a:gd name="connsiteX65" fmla="*/ 660724 w 761692"/>
                <a:gd name="connsiteY65" fmla="*/ 185995 h 1016771"/>
                <a:gd name="connsiteX66" fmla="*/ 635924 w 761692"/>
                <a:gd name="connsiteY66" fmla="*/ 194852 h 1016771"/>
                <a:gd name="connsiteX67" fmla="*/ 619982 w 761692"/>
                <a:gd name="connsiteY67" fmla="*/ 207251 h 1016771"/>
                <a:gd name="connsiteX68" fmla="*/ 614668 w 761692"/>
                <a:gd name="connsiteY68" fmla="*/ 223194 h 1016771"/>
                <a:gd name="connsiteX69" fmla="*/ 618211 w 761692"/>
                <a:gd name="connsiteY69" fmla="*/ 242679 h 1016771"/>
                <a:gd name="connsiteX70" fmla="*/ 612896 w 761692"/>
                <a:gd name="connsiteY70" fmla="*/ 256850 h 1016771"/>
                <a:gd name="connsiteX71" fmla="*/ 625296 w 761692"/>
                <a:gd name="connsiteY71" fmla="*/ 267478 h 1016771"/>
                <a:gd name="connsiteX72" fmla="*/ 641238 w 761692"/>
                <a:gd name="connsiteY72" fmla="*/ 269250 h 1016771"/>
                <a:gd name="connsiteX73" fmla="*/ 658952 w 761692"/>
                <a:gd name="connsiteY73" fmla="*/ 286963 h 1016771"/>
                <a:gd name="connsiteX74" fmla="*/ 653638 w 761692"/>
                <a:gd name="connsiteY74" fmla="*/ 309991 h 1016771"/>
                <a:gd name="connsiteX75" fmla="*/ 653638 w 761692"/>
                <a:gd name="connsiteY75" fmla="*/ 329476 h 1016771"/>
                <a:gd name="connsiteX76" fmla="*/ 643010 w 761692"/>
                <a:gd name="connsiteY76" fmla="*/ 338333 h 1016771"/>
                <a:gd name="connsiteX77" fmla="*/ 632382 w 761692"/>
                <a:gd name="connsiteY77" fmla="*/ 338333 h 1016771"/>
                <a:gd name="connsiteX78" fmla="*/ 618211 w 761692"/>
                <a:gd name="connsiteY78" fmla="*/ 357819 h 1016771"/>
                <a:gd name="connsiteX79" fmla="*/ 609354 w 761692"/>
                <a:gd name="connsiteY79" fmla="*/ 361361 h 1016771"/>
                <a:gd name="connsiteX80" fmla="*/ 596954 w 761692"/>
                <a:gd name="connsiteY80" fmla="*/ 363133 h 1016771"/>
                <a:gd name="connsiteX81" fmla="*/ 581012 w 761692"/>
                <a:gd name="connsiteY81" fmla="*/ 379075 h 1016771"/>
                <a:gd name="connsiteX82" fmla="*/ 589868 w 761692"/>
                <a:gd name="connsiteY82" fmla="*/ 393246 h 1016771"/>
                <a:gd name="connsiteX83" fmla="*/ 586326 w 761692"/>
                <a:gd name="connsiteY83" fmla="*/ 409189 h 1016771"/>
                <a:gd name="connsiteX84" fmla="*/ 570383 w 761692"/>
                <a:gd name="connsiteY84" fmla="*/ 398560 h 1016771"/>
                <a:gd name="connsiteX85" fmla="*/ 550898 w 761692"/>
                <a:gd name="connsiteY85" fmla="*/ 405646 h 1016771"/>
                <a:gd name="connsiteX86" fmla="*/ 531413 w 761692"/>
                <a:gd name="connsiteY86" fmla="*/ 425131 h 1016771"/>
                <a:gd name="connsiteX87" fmla="*/ 543813 w 761692"/>
                <a:gd name="connsiteY87" fmla="*/ 444616 h 1016771"/>
                <a:gd name="connsiteX88" fmla="*/ 557984 w 761692"/>
                <a:gd name="connsiteY88" fmla="*/ 462330 h 1016771"/>
                <a:gd name="connsiteX89" fmla="*/ 570383 w 761692"/>
                <a:gd name="connsiteY89" fmla="*/ 478272 h 1016771"/>
                <a:gd name="connsiteX90" fmla="*/ 579240 w 761692"/>
                <a:gd name="connsiteY90" fmla="*/ 485358 h 1016771"/>
                <a:gd name="connsiteX91" fmla="*/ 602268 w 761692"/>
                <a:gd name="connsiteY91" fmla="*/ 483586 h 1016771"/>
                <a:gd name="connsiteX92" fmla="*/ 623525 w 761692"/>
                <a:gd name="connsiteY92" fmla="*/ 474730 h 1016771"/>
                <a:gd name="connsiteX93" fmla="*/ 639467 w 761692"/>
                <a:gd name="connsiteY93" fmla="*/ 464101 h 1016771"/>
                <a:gd name="connsiteX94" fmla="*/ 662495 w 761692"/>
                <a:gd name="connsiteY94" fmla="*/ 464101 h 1016771"/>
                <a:gd name="connsiteX95" fmla="*/ 673123 w 761692"/>
                <a:gd name="connsiteY95" fmla="*/ 464101 h 1016771"/>
                <a:gd name="connsiteX96" fmla="*/ 681980 w 761692"/>
                <a:gd name="connsiteY96" fmla="*/ 467644 h 1016771"/>
                <a:gd name="connsiteX97" fmla="*/ 703237 w 761692"/>
                <a:gd name="connsiteY97" fmla="*/ 471187 h 1016771"/>
                <a:gd name="connsiteX98" fmla="*/ 708551 w 761692"/>
                <a:gd name="connsiteY98" fmla="*/ 474730 h 1016771"/>
                <a:gd name="connsiteX99" fmla="*/ 722722 w 761692"/>
                <a:gd name="connsiteY99" fmla="*/ 501300 h 1016771"/>
                <a:gd name="connsiteX100" fmla="*/ 724493 w 761692"/>
                <a:gd name="connsiteY100" fmla="*/ 522557 h 1016771"/>
                <a:gd name="connsiteX101" fmla="*/ 722722 w 761692"/>
                <a:gd name="connsiteY101" fmla="*/ 540271 h 1016771"/>
                <a:gd name="connsiteX102" fmla="*/ 735121 w 761692"/>
                <a:gd name="connsiteY102" fmla="*/ 552670 h 1016771"/>
                <a:gd name="connsiteX103" fmla="*/ 735121 w 761692"/>
                <a:gd name="connsiteY103" fmla="*/ 570384 h 1016771"/>
                <a:gd name="connsiteX104" fmla="*/ 751064 w 761692"/>
                <a:gd name="connsiteY104" fmla="*/ 581012 h 1016771"/>
                <a:gd name="connsiteX105" fmla="*/ 761692 w 761692"/>
                <a:gd name="connsiteY105" fmla="*/ 604040 h 1016771"/>
                <a:gd name="connsiteX106" fmla="*/ 747521 w 761692"/>
                <a:gd name="connsiteY106" fmla="*/ 616440 h 1016771"/>
                <a:gd name="connsiteX107" fmla="*/ 728036 w 761692"/>
                <a:gd name="connsiteY107" fmla="*/ 627068 h 1016771"/>
                <a:gd name="connsiteX108" fmla="*/ 726264 w 761692"/>
                <a:gd name="connsiteY108" fmla="*/ 650096 h 1016771"/>
                <a:gd name="connsiteX109" fmla="*/ 728036 w 761692"/>
                <a:gd name="connsiteY109" fmla="*/ 673124 h 1016771"/>
                <a:gd name="connsiteX110" fmla="*/ 742207 w 761692"/>
                <a:gd name="connsiteY110" fmla="*/ 689066 h 1016771"/>
                <a:gd name="connsiteX111" fmla="*/ 742207 w 761692"/>
                <a:gd name="connsiteY111" fmla="*/ 712094 h 1016771"/>
                <a:gd name="connsiteX112" fmla="*/ 740435 w 761692"/>
                <a:gd name="connsiteY112" fmla="*/ 735122 h 1016771"/>
                <a:gd name="connsiteX113" fmla="*/ 742207 w 761692"/>
                <a:gd name="connsiteY113" fmla="*/ 751065 h 1016771"/>
                <a:gd name="connsiteX114" fmla="*/ 747521 w 761692"/>
                <a:gd name="connsiteY114" fmla="*/ 768778 h 1016771"/>
                <a:gd name="connsiteX115" fmla="*/ 759921 w 761692"/>
                <a:gd name="connsiteY115" fmla="*/ 777635 h 1016771"/>
                <a:gd name="connsiteX116" fmla="*/ 758149 w 761692"/>
                <a:gd name="connsiteY116" fmla="*/ 802434 h 1016771"/>
                <a:gd name="connsiteX117" fmla="*/ 752835 w 761692"/>
                <a:gd name="connsiteY117" fmla="*/ 814834 h 1016771"/>
                <a:gd name="connsiteX118" fmla="*/ 743978 w 761692"/>
                <a:gd name="connsiteY118" fmla="*/ 827234 h 1016771"/>
                <a:gd name="connsiteX119" fmla="*/ 743978 w 761692"/>
                <a:gd name="connsiteY119" fmla="*/ 837862 h 1016771"/>
                <a:gd name="connsiteX120" fmla="*/ 747521 w 761692"/>
                <a:gd name="connsiteY120" fmla="*/ 853804 h 1016771"/>
                <a:gd name="connsiteX121" fmla="*/ 733350 w 761692"/>
                <a:gd name="connsiteY121" fmla="*/ 867975 h 1016771"/>
                <a:gd name="connsiteX122" fmla="*/ 724493 w 761692"/>
                <a:gd name="connsiteY122" fmla="*/ 880375 h 1016771"/>
                <a:gd name="connsiteX123" fmla="*/ 722722 w 761692"/>
                <a:gd name="connsiteY123" fmla="*/ 899860 h 1016771"/>
                <a:gd name="connsiteX124" fmla="*/ 722722 w 761692"/>
                <a:gd name="connsiteY124" fmla="*/ 919345 h 1016771"/>
                <a:gd name="connsiteX125" fmla="*/ 715636 w 761692"/>
                <a:gd name="connsiteY125" fmla="*/ 940602 h 1016771"/>
                <a:gd name="connsiteX126" fmla="*/ 708551 w 761692"/>
                <a:gd name="connsiteY126" fmla="*/ 954773 h 1016771"/>
                <a:gd name="connsiteX127" fmla="*/ 699694 w 761692"/>
                <a:gd name="connsiteY127" fmla="*/ 965401 h 1016771"/>
                <a:gd name="connsiteX128" fmla="*/ 692608 w 761692"/>
                <a:gd name="connsiteY128" fmla="*/ 984886 h 1016771"/>
                <a:gd name="connsiteX129" fmla="*/ 683751 w 761692"/>
                <a:gd name="connsiteY129" fmla="*/ 997286 h 1016771"/>
                <a:gd name="connsiteX130" fmla="*/ 673123 w 761692"/>
                <a:gd name="connsiteY130" fmla="*/ 1002600 h 1016771"/>
                <a:gd name="connsiteX131" fmla="*/ 662495 w 761692"/>
                <a:gd name="connsiteY131" fmla="*/ 1013228 h 1016771"/>
                <a:gd name="connsiteX132" fmla="*/ 644781 w 761692"/>
                <a:gd name="connsiteY132" fmla="*/ 1016771 h 1016771"/>
                <a:gd name="connsiteX133" fmla="*/ 635924 w 761692"/>
                <a:gd name="connsiteY133" fmla="*/ 1004372 h 1016771"/>
                <a:gd name="connsiteX134" fmla="*/ 623525 w 761692"/>
                <a:gd name="connsiteY134" fmla="*/ 997286 h 1016771"/>
                <a:gd name="connsiteX135" fmla="*/ 614668 w 761692"/>
                <a:gd name="connsiteY135" fmla="*/ 986658 h 1016771"/>
                <a:gd name="connsiteX136" fmla="*/ 593411 w 761692"/>
                <a:gd name="connsiteY136" fmla="*/ 970715 h 1016771"/>
                <a:gd name="connsiteX137" fmla="*/ 582783 w 761692"/>
                <a:gd name="connsiteY137" fmla="*/ 965401 h 1016771"/>
                <a:gd name="connsiteX138" fmla="*/ 531413 w 761692"/>
                <a:gd name="connsiteY138" fmla="*/ 965401 h 1016771"/>
                <a:gd name="connsiteX139" fmla="*/ 511928 w 761692"/>
                <a:gd name="connsiteY139" fmla="*/ 965401 h 1016771"/>
                <a:gd name="connsiteX140" fmla="*/ 492443 w 761692"/>
                <a:gd name="connsiteY140" fmla="*/ 963630 h 1016771"/>
                <a:gd name="connsiteX141" fmla="*/ 483586 w 761692"/>
                <a:gd name="connsiteY141" fmla="*/ 958316 h 1016771"/>
                <a:gd name="connsiteX142" fmla="*/ 469415 w 761692"/>
                <a:gd name="connsiteY142" fmla="*/ 954773 h 1016771"/>
                <a:gd name="connsiteX143" fmla="*/ 460558 w 761692"/>
                <a:gd name="connsiteY143" fmla="*/ 942373 h 1016771"/>
                <a:gd name="connsiteX144" fmla="*/ 446387 w 761692"/>
                <a:gd name="connsiteY144" fmla="*/ 935288 h 1016771"/>
                <a:gd name="connsiteX145" fmla="*/ 428673 w 761692"/>
                <a:gd name="connsiteY145" fmla="*/ 928202 h 1016771"/>
                <a:gd name="connsiteX146" fmla="*/ 418045 w 761692"/>
                <a:gd name="connsiteY146" fmla="*/ 917574 h 1016771"/>
                <a:gd name="connsiteX147" fmla="*/ 421588 w 761692"/>
                <a:gd name="connsiteY147" fmla="*/ 903403 h 1016771"/>
                <a:gd name="connsiteX148" fmla="*/ 418045 w 761692"/>
                <a:gd name="connsiteY148" fmla="*/ 898089 h 1016771"/>
                <a:gd name="connsiteX149" fmla="*/ 396788 w 761692"/>
                <a:gd name="connsiteY149" fmla="*/ 898089 h 1016771"/>
                <a:gd name="connsiteX150" fmla="*/ 382617 w 761692"/>
                <a:gd name="connsiteY150" fmla="*/ 896318 h 1016771"/>
                <a:gd name="connsiteX151" fmla="*/ 380846 w 761692"/>
                <a:gd name="connsiteY151" fmla="*/ 906946 h 1016771"/>
                <a:gd name="connsiteX152" fmla="*/ 373601 w 761692"/>
                <a:gd name="connsiteY152" fmla="*/ 894832 h 1016771"/>
                <a:gd name="connsiteX153" fmla="*/ 387164 w 761692"/>
                <a:gd name="connsiteY153" fmla="*/ 896527 h 1016771"/>
                <a:gd name="connsiteX154" fmla="*/ 383773 w 761692"/>
                <a:gd name="connsiteY154" fmla="*/ 886355 h 1016771"/>
                <a:gd name="connsiteX155" fmla="*/ 387164 w 761692"/>
                <a:gd name="connsiteY155" fmla="*/ 876183 h 1016771"/>
                <a:gd name="connsiteX156" fmla="*/ 388859 w 761692"/>
                <a:gd name="connsiteY156" fmla="*/ 867707 h 1016771"/>
                <a:gd name="connsiteX157" fmla="*/ 380382 w 761692"/>
                <a:gd name="connsiteY157" fmla="*/ 859230 h 1016771"/>
                <a:gd name="connsiteX158" fmla="*/ 373601 w 761692"/>
                <a:gd name="connsiteY158" fmla="*/ 849058 h 1016771"/>
                <a:gd name="connsiteX159" fmla="*/ 380382 w 761692"/>
                <a:gd name="connsiteY159" fmla="*/ 838886 h 1016771"/>
                <a:gd name="connsiteX160" fmla="*/ 383773 w 761692"/>
                <a:gd name="connsiteY160" fmla="*/ 833800 h 1016771"/>
                <a:gd name="connsiteX161" fmla="*/ 388859 w 761692"/>
                <a:gd name="connsiteY161" fmla="*/ 825324 h 1016771"/>
                <a:gd name="connsiteX162" fmla="*/ 387164 w 761692"/>
                <a:gd name="connsiteY162" fmla="*/ 810066 h 1016771"/>
                <a:gd name="connsiteX163" fmla="*/ 387164 w 761692"/>
                <a:gd name="connsiteY163" fmla="*/ 796503 h 1016771"/>
                <a:gd name="connsiteX164" fmla="*/ 378687 w 761692"/>
                <a:gd name="connsiteY164" fmla="*/ 789722 h 1016771"/>
                <a:gd name="connsiteX165" fmla="*/ 366820 w 761692"/>
                <a:gd name="connsiteY165" fmla="*/ 782940 h 1016771"/>
                <a:gd name="connsiteX166" fmla="*/ 356648 w 761692"/>
                <a:gd name="connsiteY166" fmla="*/ 781245 h 1016771"/>
                <a:gd name="connsiteX167" fmla="*/ 349866 w 761692"/>
                <a:gd name="connsiteY167" fmla="*/ 771073 h 1016771"/>
                <a:gd name="connsiteX168" fmla="*/ 349866 w 761692"/>
                <a:gd name="connsiteY168" fmla="*/ 752425 h 1016771"/>
                <a:gd name="connsiteX169" fmla="*/ 353257 w 761692"/>
                <a:gd name="connsiteY169" fmla="*/ 743948 h 1016771"/>
                <a:gd name="connsiteX170" fmla="*/ 354952 w 761692"/>
                <a:gd name="connsiteY170" fmla="*/ 730385 h 1016771"/>
                <a:gd name="connsiteX171" fmla="*/ 353257 w 761692"/>
                <a:gd name="connsiteY171" fmla="*/ 713432 h 1016771"/>
                <a:gd name="connsiteX172" fmla="*/ 346476 w 761692"/>
                <a:gd name="connsiteY172" fmla="*/ 701565 h 1016771"/>
                <a:gd name="connsiteX173" fmla="*/ 332913 w 761692"/>
                <a:gd name="connsiteY173" fmla="*/ 689697 h 1016771"/>
                <a:gd name="connsiteX174" fmla="*/ 324436 w 761692"/>
                <a:gd name="connsiteY174" fmla="*/ 681221 h 1016771"/>
                <a:gd name="connsiteX175" fmla="*/ 314264 w 761692"/>
                <a:gd name="connsiteY175" fmla="*/ 676135 h 1016771"/>
                <a:gd name="connsiteX176" fmla="*/ 293920 w 761692"/>
                <a:gd name="connsiteY176" fmla="*/ 669354 h 1016771"/>
                <a:gd name="connsiteX177" fmla="*/ 282053 w 761692"/>
                <a:gd name="connsiteY177" fmla="*/ 667658 h 1016771"/>
                <a:gd name="connsiteX178" fmla="*/ 266795 w 761692"/>
                <a:gd name="connsiteY178" fmla="*/ 672744 h 1016771"/>
                <a:gd name="connsiteX179" fmla="*/ 265100 w 761692"/>
                <a:gd name="connsiteY179" fmla="*/ 672744 h 1016771"/>
                <a:gd name="connsiteX180" fmla="*/ 263404 w 761692"/>
                <a:gd name="connsiteY180" fmla="*/ 671049 h 1016771"/>
                <a:gd name="connsiteX181" fmla="*/ 260014 w 761692"/>
                <a:gd name="connsiteY181" fmla="*/ 671049 h 1016771"/>
                <a:gd name="connsiteX182" fmla="*/ 258318 w 761692"/>
                <a:gd name="connsiteY182" fmla="*/ 671049 h 1016771"/>
                <a:gd name="connsiteX183" fmla="*/ 253232 w 761692"/>
                <a:gd name="connsiteY183" fmla="*/ 671049 h 1016771"/>
                <a:gd name="connsiteX184" fmla="*/ 248146 w 761692"/>
                <a:gd name="connsiteY184" fmla="*/ 672744 h 1016771"/>
                <a:gd name="connsiteX185" fmla="*/ 248146 w 761692"/>
                <a:gd name="connsiteY185" fmla="*/ 674440 h 1016771"/>
                <a:gd name="connsiteX186" fmla="*/ 246451 w 761692"/>
                <a:gd name="connsiteY186" fmla="*/ 674440 h 1016771"/>
                <a:gd name="connsiteX187" fmla="*/ 236279 w 761692"/>
                <a:gd name="connsiteY187" fmla="*/ 679526 h 1016771"/>
                <a:gd name="connsiteX188" fmla="*/ 226107 w 761692"/>
                <a:gd name="connsiteY188" fmla="*/ 684612 h 1016771"/>
                <a:gd name="connsiteX189" fmla="*/ 217630 w 761692"/>
                <a:gd name="connsiteY189" fmla="*/ 684612 h 1016771"/>
                <a:gd name="connsiteX190" fmla="*/ 207458 w 761692"/>
                <a:gd name="connsiteY190" fmla="*/ 693088 h 1016771"/>
                <a:gd name="connsiteX191" fmla="*/ 198982 w 761692"/>
                <a:gd name="connsiteY191" fmla="*/ 694783 h 1016771"/>
                <a:gd name="connsiteX192" fmla="*/ 192200 w 761692"/>
                <a:gd name="connsiteY192" fmla="*/ 699869 h 1016771"/>
                <a:gd name="connsiteX193" fmla="*/ 178638 w 761692"/>
                <a:gd name="connsiteY193" fmla="*/ 706651 h 1016771"/>
                <a:gd name="connsiteX194" fmla="*/ 163380 w 761692"/>
                <a:gd name="connsiteY194" fmla="*/ 710041 h 1016771"/>
                <a:gd name="connsiteX195" fmla="*/ 141340 w 761692"/>
                <a:gd name="connsiteY195" fmla="*/ 710041 h 1016771"/>
                <a:gd name="connsiteX196" fmla="*/ 134559 w 761692"/>
                <a:gd name="connsiteY196" fmla="*/ 716823 h 1016771"/>
                <a:gd name="connsiteX197" fmla="*/ 127778 w 761692"/>
                <a:gd name="connsiteY197" fmla="*/ 718518 h 1016771"/>
                <a:gd name="connsiteX198" fmla="*/ 120996 w 761692"/>
                <a:gd name="connsiteY198" fmla="*/ 725299 h 1016771"/>
                <a:gd name="connsiteX199" fmla="*/ 111172 w 761692"/>
                <a:gd name="connsiteY199" fmla="*/ 733720 h 1016771"/>
                <a:gd name="connsiteX200" fmla="*/ 106283 w 761692"/>
                <a:gd name="connsiteY200" fmla="*/ 729808 h 1016771"/>
                <a:gd name="connsiteX201" fmla="*/ 92112 w 761692"/>
                <a:gd name="connsiteY201" fmla="*/ 724494 h 1016771"/>
                <a:gd name="connsiteX202" fmla="*/ 77941 w 761692"/>
                <a:gd name="connsiteY202" fmla="*/ 726265 h 1016771"/>
                <a:gd name="connsiteX203" fmla="*/ 70855 w 761692"/>
                <a:gd name="connsiteY203" fmla="*/ 719180 h 1016771"/>
                <a:gd name="connsiteX204" fmla="*/ 70855 w 761692"/>
                <a:gd name="connsiteY204" fmla="*/ 699695 h 1016771"/>
                <a:gd name="connsiteX205" fmla="*/ 81483 w 761692"/>
                <a:gd name="connsiteY205" fmla="*/ 685524 h 1016771"/>
                <a:gd name="connsiteX206" fmla="*/ 85026 w 761692"/>
                <a:gd name="connsiteY206" fmla="*/ 673124 h 1016771"/>
                <a:gd name="connsiteX207" fmla="*/ 86797 w 761692"/>
                <a:gd name="connsiteY207" fmla="*/ 660724 h 1016771"/>
                <a:gd name="connsiteX208" fmla="*/ 97426 w 761692"/>
                <a:gd name="connsiteY208" fmla="*/ 650096 h 1016771"/>
                <a:gd name="connsiteX209" fmla="*/ 102740 w 761692"/>
                <a:gd name="connsiteY209" fmla="*/ 635925 h 1016771"/>
                <a:gd name="connsiteX210" fmla="*/ 113368 w 761692"/>
                <a:gd name="connsiteY210" fmla="*/ 625297 h 1016771"/>
                <a:gd name="connsiteX211" fmla="*/ 115139 w 761692"/>
                <a:gd name="connsiteY211" fmla="*/ 612897 h 1016771"/>
                <a:gd name="connsiteX212" fmla="*/ 127539 w 761692"/>
                <a:gd name="connsiteY212" fmla="*/ 609354 h 1016771"/>
                <a:gd name="connsiteX213" fmla="*/ 136396 w 761692"/>
                <a:gd name="connsiteY213" fmla="*/ 604040 h 1016771"/>
                <a:gd name="connsiteX214" fmla="*/ 132853 w 761692"/>
                <a:gd name="connsiteY214" fmla="*/ 593412 h 1016771"/>
                <a:gd name="connsiteX215" fmla="*/ 134625 w 761692"/>
                <a:gd name="connsiteY215" fmla="*/ 584555 h 1016771"/>
                <a:gd name="connsiteX216" fmla="*/ 131082 w 761692"/>
                <a:gd name="connsiteY216" fmla="*/ 575698 h 1016771"/>
                <a:gd name="connsiteX217" fmla="*/ 120454 w 761692"/>
                <a:gd name="connsiteY217" fmla="*/ 568613 h 1016771"/>
                <a:gd name="connsiteX218" fmla="*/ 125768 w 761692"/>
                <a:gd name="connsiteY218" fmla="*/ 552670 h 1016771"/>
                <a:gd name="connsiteX219" fmla="*/ 118682 w 761692"/>
                <a:gd name="connsiteY219" fmla="*/ 543813 h 1016771"/>
                <a:gd name="connsiteX220" fmla="*/ 90340 w 761692"/>
                <a:gd name="connsiteY220" fmla="*/ 543813 h 1016771"/>
                <a:gd name="connsiteX221" fmla="*/ 86797 w 761692"/>
                <a:gd name="connsiteY221" fmla="*/ 542042 h 1016771"/>
                <a:gd name="connsiteX222" fmla="*/ 83255 w 761692"/>
                <a:gd name="connsiteY222" fmla="*/ 542042 h 1016771"/>
                <a:gd name="connsiteX223" fmla="*/ 81483 w 761692"/>
                <a:gd name="connsiteY223" fmla="*/ 540271 h 1016771"/>
                <a:gd name="connsiteX224" fmla="*/ 81483 w 761692"/>
                <a:gd name="connsiteY224" fmla="*/ 536728 h 1016771"/>
                <a:gd name="connsiteX225" fmla="*/ 79712 w 761692"/>
                <a:gd name="connsiteY225" fmla="*/ 531414 h 1016771"/>
                <a:gd name="connsiteX226" fmla="*/ 77941 w 761692"/>
                <a:gd name="connsiteY226" fmla="*/ 529642 h 1016771"/>
                <a:gd name="connsiteX227" fmla="*/ 70855 w 761692"/>
                <a:gd name="connsiteY227" fmla="*/ 527871 h 1016771"/>
                <a:gd name="connsiteX228" fmla="*/ 60227 w 761692"/>
                <a:gd name="connsiteY228" fmla="*/ 536728 h 1016771"/>
                <a:gd name="connsiteX229" fmla="*/ 47827 w 761692"/>
                <a:gd name="connsiteY229" fmla="*/ 526100 h 1016771"/>
                <a:gd name="connsiteX230" fmla="*/ 42513 w 761692"/>
                <a:gd name="connsiteY230" fmla="*/ 515471 h 1016771"/>
                <a:gd name="connsiteX231" fmla="*/ 33656 w 761692"/>
                <a:gd name="connsiteY231" fmla="*/ 506614 h 1016771"/>
                <a:gd name="connsiteX232" fmla="*/ 31885 w 761692"/>
                <a:gd name="connsiteY232" fmla="*/ 490672 h 1016771"/>
                <a:gd name="connsiteX233" fmla="*/ 26571 w 761692"/>
                <a:gd name="connsiteY233" fmla="*/ 476501 h 1016771"/>
                <a:gd name="connsiteX234" fmla="*/ 24799 w 761692"/>
                <a:gd name="connsiteY234" fmla="*/ 471187 h 1016771"/>
                <a:gd name="connsiteX235" fmla="*/ 12400 w 761692"/>
                <a:gd name="connsiteY235" fmla="*/ 472958 h 1016771"/>
                <a:gd name="connsiteX236" fmla="*/ 7086 w 761692"/>
                <a:gd name="connsiteY236" fmla="*/ 464101 h 1016771"/>
                <a:gd name="connsiteX237" fmla="*/ 8857 w 761692"/>
                <a:gd name="connsiteY237" fmla="*/ 446388 h 1016771"/>
                <a:gd name="connsiteX238" fmla="*/ 3543 w 761692"/>
                <a:gd name="connsiteY238" fmla="*/ 435759 h 1016771"/>
                <a:gd name="connsiteX239" fmla="*/ 5314 w 761692"/>
                <a:gd name="connsiteY239" fmla="*/ 412731 h 1016771"/>
                <a:gd name="connsiteX240" fmla="*/ 0 w 761692"/>
                <a:gd name="connsiteY240" fmla="*/ 396789 h 1016771"/>
                <a:gd name="connsiteX241" fmla="*/ 3543 w 761692"/>
                <a:gd name="connsiteY241" fmla="*/ 384389 h 1016771"/>
                <a:gd name="connsiteX242" fmla="*/ 14171 w 761692"/>
                <a:gd name="connsiteY242" fmla="*/ 380846 h 1016771"/>
                <a:gd name="connsiteX243" fmla="*/ 24799 w 761692"/>
                <a:gd name="connsiteY243" fmla="*/ 364904 h 1016771"/>
                <a:gd name="connsiteX244" fmla="*/ 30113 w 761692"/>
                <a:gd name="connsiteY244" fmla="*/ 350733 h 1016771"/>
                <a:gd name="connsiteX245" fmla="*/ 35428 w 761692"/>
                <a:gd name="connsiteY245" fmla="*/ 341876 h 1016771"/>
                <a:gd name="connsiteX246" fmla="*/ 42513 w 761692"/>
                <a:gd name="connsiteY246" fmla="*/ 327705 h 1016771"/>
                <a:gd name="connsiteX247" fmla="*/ 42513 w 761692"/>
                <a:gd name="connsiteY247" fmla="*/ 315305 h 1016771"/>
                <a:gd name="connsiteX248" fmla="*/ 56684 w 761692"/>
                <a:gd name="connsiteY248" fmla="*/ 309991 h 1016771"/>
                <a:gd name="connsiteX249" fmla="*/ 60227 w 761692"/>
                <a:gd name="connsiteY249" fmla="*/ 309991 h 1016771"/>
                <a:gd name="connsiteX250" fmla="*/ 61998 w 761692"/>
                <a:gd name="connsiteY250" fmla="*/ 311763 h 1016771"/>
                <a:gd name="connsiteX251" fmla="*/ 67312 w 761692"/>
                <a:gd name="connsiteY251" fmla="*/ 311763 h 1016771"/>
                <a:gd name="connsiteX252" fmla="*/ 67312 w 761692"/>
                <a:gd name="connsiteY252" fmla="*/ 309991 h 1016771"/>
                <a:gd name="connsiteX253" fmla="*/ 67312 w 761692"/>
                <a:gd name="connsiteY253" fmla="*/ 308220 h 1016771"/>
                <a:gd name="connsiteX254" fmla="*/ 69084 w 761692"/>
                <a:gd name="connsiteY254" fmla="*/ 302906 h 1016771"/>
                <a:gd name="connsiteX255" fmla="*/ 70855 w 761692"/>
                <a:gd name="connsiteY255" fmla="*/ 301134 h 1016771"/>
                <a:gd name="connsiteX256" fmla="*/ 70855 w 761692"/>
                <a:gd name="connsiteY256" fmla="*/ 299363 h 1016771"/>
                <a:gd name="connsiteX257" fmla="*/ 77941 w 761692"/>
                <a:gd name="connsiteY257" fmla="*/ 295820 h 1016771"/>
                <a:gd name="connsiteX258" fmla="*/ 85026 w 761692"/>
                <a:gd name="connsiteY258" fmla="*/ 295820 h 1016771"/>
                <a:gd name="connsiteX259" fmla="*/ 93883 w 761692"/>
                <a:gd name="connsiteY259" fmla="*/ 297592 h 1016771"/>
                <a:gd name="connsiteX260" fmla="*/ 100968 w 761692"/>
                <a:gd name="connsiteY260" fmla="*/ 288735 h 1016771"/>
                <a:gd name="connsiteX261" fmla="*/ 97426 w 761692"/>
                <a:gd name="connsiteY261" fmla="*/ 279878 h 1016771"/>
                <a:gd name="connsiteX262" fmla="*/ 85026 w 761692"/>
                <a:gd name="connsiteY262" fmla="*/ 276335 h 1016771"/>
                <a:gd name="connsiteX263" fmla="*/ 76169 w 761692"/>
                <a:gd name="connsiteY263" fmla="*/ 271021 h 1016771"/>
                <a:gd name="connsiteX264" fmla="*/ 76169 w 761692"/>
                <a:gd name="connsiteY264" fmla="*/ 262164 h 1016771"/>
                <a:gd name="connsiteX265" fmla="*/ 81483 w 761692"/>
                <a:gd name="connsiteY265" fmla="*/ 251536 h 1016771"/>
                <a:gd name="connsiteX266" fmla="*/ 86797 w 761692"/>
                <a:gd name="connsiteY266" fmla="*/ 255079 h 1016771"/>
                <a:gd name="connsiteX267" fmla="*/ 104511 w 761692"/>
                <a:gd name="connsiteY267" fmla="*/ 262164 h 1016771"/>
                <a:gd name="connsiteX268" fmla="*/ 116911 w 761692"/>
                <a:gd name="connsiteY268" fmla="*/ 265707 h 1016771"/>
                <a:gd name="connsiteX269" fmla="*/ 132853 w 761692"/>
                <a:gd name="connsiteY269" fmla="*/ 269250 h 1016771"/>
                <a:gd name="connsiteX270" fmla="*/ 138167 w 761692"/>
                <a:gd name="connsiteY270" fmla="*/ 265707 h 1016771"/>
                <a:gd name="connsiteX271" fmla="*/ 150567 w 761692"/>
                <a:gd name="connsiteY271" fmla="*/ 255079 h 1016771"/>
                <a:gd name="connsiteX272" fmla="*/ 166509 w 761692"/>
                <a:gd name="connsiteY272" fmla="*/ 255079 h 1016771"/>
                <a:gd name="connsiteX273" fmla="*/ 166509 w 761692"/>
                <a:gd name="connsiteY273" fmla="*/ 265707 h 1016771"/>
                <a:gd name="connsiteX274" fmla="*/ 177138 w 761692"/>
                <a:gd name="connsiteY274" fmla="*/ 272792 h 1016771"/>
                <a:gd name="connsiteX275" fmla="*/ 194851 w 761692"/>
                <a:gd name="connsiteY275" fmla="*/ 276335 h 1016771"/>
                <a:gd name="connsiteX276" fmla="*/ 209022 w 761692"/>
                <a:gd name="connsiteY276" fmla="*/ 279878 h 1016771"/>
                <a:gd name="connsiteX277" fmla="*/ 221422 w 761692"/>
                <a:gd name="connsiteY277" fmla="*/ 276335 h 1016771"/>
                <a:gd name="connsiteX278" fmla="*/ 226736 w 761692"/>
                <a:gd name="connsiteY278" fmla="*/ 269250 h 1016771"/>
                <a:gd name="connsiteX279" fmla="*/ 226736 w 761692"/>
                <a:gd name="connsiteY279" fmla="*/ 251536 h 1016771"/>
                <a:gd name="connsiteX280" fmla="*/ 224965 w 761692"/>
                <a:gd name="connsiteY280" fmla="*/ 239136 h 1016771"/>
                <a:gd name="connsiteX281" fmla="*/ 214337 w 761692"/>
                <a:gd name="connsiteY281" fmla="*/ 230279 h 1016771"/>
                <a:gd name="connsiteX282" fmla="*/ 210794 w 761692"/>
                <a:gd name="connsiteY282" fmla="*/ 217880 h 1016771"/>
                <a:gd name="connsiteX283" fmla="*/ 221422 w 761692"/>
                <a:gd name="connsiteY283" fmla="*/ 207251 h 1016771"/>
                <a:gd name="connsiteX284" fmla="*/ 235593 w 761692"/>
                <a:gd name="connsiteY284" fmla="*/ 214337 h 1016771"/>
                <a:gd name="connsiteX285" fmla="*/ 246221 w 761692"/>
                <a:gd name="connsiteY285" fmla="*/ 219651 h 1016771"/>
                <a:gd name="connsiteX286" fmla="*/ 253307 w 761692"/>
                <a:gd name="connsiteY286" fmla="*/ 221422 h 1016771"/>
                <a:gd name="connsiteX287" fmla="*/ 262164 w 761692"/>
                <a:gd name="connsiteY287" fmla="*/ 210794 h 1016771"/>
                <a:gd name="connsiteX288" fmla="*/ 263935 w 761692"/>
                <a:gd name="connsiteY288" fmla="*/ 201937 h 1016771"/>
                <a:gd name="connsiteX289" fmla="*/ 274563 w 761692"/>
                <a:gd name="connsiteY289" fmla="*/ 189538 h 1016771"/>
                <a:gd name="connsiteX290" fmla="*/ 283420 w 761692"/>
                <a:gd name="connsiteY290" fmla="*/ 178909 h 1016771"/>
                <a:gd name="connsiteX291" fmla="*/ 286963 w 761692"/>
                <a:gd name="connsiteY291" fmla="*/ 173595 h 1016771"/>
                <a:gd name="connsiteX292" fmla="*/ 311762 w 761692"/>
                <a:gd name="connsiteY292" fmla="*/ 168281 h 1016771"/>
                <a:gd name="connsiteX293" fmla="*/ 325933 w 761692"/>
                <a:gd name="connsiteY293" fmla="*/ 164738 h 1016771"/>
                <a:gd name="connsiteX294" fmla="*/ 336562 w 761692"/>
                <a:gd name="connsiteY294" fmla="*/ 159424 h 1016771"/>
                <a:gd name="connsiteX295" fmla="*/ 348961 w 761692"/>
                <a:gd name="connsiteY295" fmla="*/ 145253 h 1016771"/>
                <a:gd name="connsiteX296" fmla="*/ 359589 w 761692"/>
                <a:gd name="connsiteY296" fmla="*/ 143482 h 1016771"/>
                <a:gd name="connsiteX297" fmla="*/ 371989 w 761692"/>
                <a:gd name="connsiteY297" fmla="*/ 143482 h 1016771"/>
                <a:gd name="connsiteX298" fmla="*/ 391474 w 761692"/>
                <a:gd name="connsiteY298" fmla="*/ 143482 h 1016771"/>
                <a:gd name="connsiteX299" fmla="*/ 396788 w 761692"/>
                <a:gd name="connsiteY299" fmla="*/ 141710 h 1016771"/>
                <a:gd name="connsiteX300" fmla="*/ 403874 w 761692"/>
                <a:gd name="connsiteY300" fmla="*/ 134625 h 1016771"/>
                <a:gd name="connsiteX301" fmla="*/ 409188 w 761692"/>
                <a:gd name="connsiteY301" fmla="*/ 129311 h 1016771"/>
                <a:gd name="connsiteX302" fmla="*/ 409188 w 761692"/>
                <a:gd name="connsiteY302" fmla="*/ 123997 h 1016771"/>
                <a:gd name="connsiteX303" fmla="*/ 414502 w 761692"/>
                <a:gd name="connsiteY303" fmla="*/ 115140 h 1016771"/>
                <a:gd name="connsiteX304" fmla="*/ 428673 w 761692"/>
                <a:gd name="connsiteY304" fmla="*/ 115140 h 1016771"/>
                <a:gd name="connsiteX305" fmla="*/ 432216 w 761692"/>
                <a:gd name="connsiteY305" fmla="*/ 109826 h 1016771"/>
                <a:gd name="connsiteX306" fmla="*/ 437530 w 761692"/>
                <a:gd name="connsiteY306" fmla="*/ 100969 h 1016771"/>
                <a:gd name="connsiteX307" fmla="*/ 448158 w 761692"/>
                <a:gd name="connsiteY307" fmla="*/ 99197 h 1016771"/>
                <a:gd name="connsiteX308" fmla="*/ 460558 w 761692"/>
                <a:gd name="connsiteY308" fmla="*/ 97426 h 1016771"/>
                <a:gd name="connsiteX309" fmla="*/ 472958 w 761692"/>
                <a:gd name="connsiteY309" fmla="*/ 93883 h 1016771"/>
                <a:gd name="connsiteX310" fmla="*/ 492443 w 761692"/>
                <a:gd name="connsiteY310" fmla="*/ 93883 h 1016771"/>
                <a:gd name="connsiteX311" fmla="*/ 501300 w 761692"/>
                <a:gd name="connsiteY311" fmla="*/ 83255 h 1016771"/>
                <a:gd name="connsiteX312" fmla="*/ 517242 w 761692"/>
                <a:gd name="connsiteY312" fmla="*/ 81484 h 1016771"/>
                <a:gd name="connsiteX313" fmla="*/ 522556 w 761692"/>
                <a:gd name="connsiteY313" fmla="*/ 81484 h 1016771"/>
                <a:gd name="connsiteX314" fmla="*/ 522556 w 761692"/>
                <a:gd name="connsiteY314" fmla="*/ 60227 h 1016771"/>
                <a:gd name="connsiteX315" fmla="*/ 526099 w 761692"/>
                <a:gd name="connsiteY315" fmla="*/ 54913 h 1016771"/>
                <a:gd name="connsiteX316" fmla="*/ 529642 w 761692"/>
                <a:gd name="connsiteY316" fmla="*/ 46056 h 1016771"/>
                <a:gd name="connsiteX317" fmla="*/ 538499 w 761692"/>
                <a:gd name="connsiteY317" fmla="*/ 40742 h 1016771"/>
                <a:gd name="connsiteX318" fmla="*/ 540270 w 761692"/>
                <a:gd name="connsiteY318" fmla="*/ 30114 h 1016771"/>
                <a:gd name="connsiteX319" fmla="*/ 536727 w 761692"/>
                <a:gd name="connsiteY319" fmla="*/ 19485 h 1016771"/>
                <a:gd name="connsiteX320" fmla="*/ 543813 w 761692"/>
                <a:gd name="connsiteY320" fmla="*/ 5314 h 1016771"/>
                <a:gd name="connsiteX321" fmla="*/ 554441 w 761692"/>
                <a:gd name="connsiteY321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200677 w 761692"/>
                <a:gd name="connsiteY16" fmla="*/ 877879 h 1016771"/>
                <a:gd name="connsiteX17" fmla="*/ 209154 w 761692"/>
                <a:gd name="connsiteY17" fmla="*/ 874488 h 1016771"/>
                <a:gd name="connsiteX18" fmla="*/ 189537 w 761692"/>
                <a:gd name="connsiteY18" fmla="*/ 894546 h 1016771"/>
                <a:gd name="connsiteX19" fmla="*/ 175366 w 761692"/>
                <a:gd name="connsiteY19" fmla="*/ 891003 h 1016771"/>
                <a:gd name="connsiteX20" fmla="*/ 157653 w 761692"/>
                <a:gd name="connsiteY20" fmla="*/ 880375 h 1016771"/>
                <a:gd name="connsiteX21" fmla="*/ 147024 w 761692"/>
                <a:gd name="connsiteY21" fmla="*/ 867975 h 1016771"/>
                <a:gd name="connsiteX22" fmla="*/ 138167 w 761692"/>
                <a:gd name="connsiteY22" fmla="*/ 860890 h 1016771"/>
                <a:gd name="connsiteX23" fmla="*/ 138167 w 761692"/>
                <a:gd name="connsiteY23" fmla="*/ 852033 h 1016771"/>
                <a:gd name="connsiteX24" fmla="*/ 139939 w 761692"/>
                <a:gd name="connsiteY24" fmla="*/ 850262 h 1016771"/>
                <a:gd name="connsiteX25" fmla="*/ 139939 w 761692"/>
                <a:gd name="connsiteY25" fmla="*/ 848490 h 1016771"/>
                <a:gd name="connsiteX26" fmla="*/ 145253 w 761692"/>
                <a:gd name="connsiteY26" fmla="*/ 843176 h 1016771"/>
                <a:gd name="connsiteX27" fmla="*/ 147024 w 761692"/>
                <a:gd name="connsiteY27" fmla="*/ 841405 h 1016771"/>
                <a:gd name="connsiteX28" fmla="*/ 148796 w 761692"/>
                <a:gd name="connsiteY28" fmla="*/ 839633 h 1016771"/>
                <a:gd name="connsiteX29" fmla="*/ 150567 w 761692"/>
                <a:gd name="connsiteY29" fmla="*/ 837862 h 1016771"/>
                <a:gd name="connsiteX30" fmla="*/ 159250 w 761692"/>
                <a:gd name="connsiteY30" fmla="*/ 829179 h 1016771"/>
                <a:gd name="connsiteX31" fmla="*/ 116476 w 761692"/>
                <a:gd name="connsiteY31" fmla="*/ 741349 h 1016771"/>
                <a:gd name="connsiteX32" fmla="*/ 117606 w 761692"/>
                <a:gd name="connsiteY32" fmla="*/ 742253 h 1016771"/>
                <a:gd name="connsiteX33" fmla="*/ 122692 w 761692"/>
                <a:gd name="connsiteY33" fmla="*/ 759206 h 1016771"/>
                <a:gd name="connsiteX34" fmla="*/ 126082 w 761692"/>
                <a:gd name="connsiteY34" fmla="*/ 771073 h 1016771"/>
                <a:gd name="connsiteX35" fmla="*/ 129473 w 761692"/>
                <a:gd name="connsiteY35" fmla="*/ 782940 h 1016771"/>
                <a:gd name="connsiteX36" fmla="*/ 132864 w 761692"/>
                <a:gd name="connsiteY36" fmla="*/ 793112 h 1016771"/>
                <a:gd name="connsiteX37" fmla="*/ 136254 w 761692"/>
                <a:gd name="connsiteY37" fmla="*/ 810066 h 1016771"/>
                <a:gd name="connsiteX38" fmla="*/ 139058 w 761692"/>
                <a:gd name="connsiteY38" fmla="*/ 818476 h 1016771"/>
                <a:gd name="connsiteX39" fmla="*/ 138167 w 761692"/>
                <a:gd name="connsiteY39" fmla="*/ 818377 h 1016771"/>
                <a:gd name="connsiteX40" fmla="*/ 134625 w 761692"/>
                <a:gd name="connsiteY40" fmla="*/ 807749 h 1016771"/>
                <a:gd name="connsiteX41" fmla="*/ 131082 w 761692"/>
                <a:gd name="connsiteY41" fmla="*/ 790035 h 1016771"/>
                <a:gd name="connsiteX42" fmla="*/ 127539 w 761692"/>
                <a:gd name="connsiteY42" fmla="*/ 779407 h 1016771"/>
                <a:gd name="connsiteX43" fmla="*/ 123996 w 761692"/>
                <a:gd name="connsiteY43" fmla="*/ 767007 h 1016771"/>
                <a:gd name="connsiteX44" fmla="*/ 120454 w 761692"/>
                <a:gd name="connsiteY44" fmla="*/ 754607 h 1016771"/>
                <a:gd name="connsiteX45" fmla="*/ 116476 w 761692"/>
                <a:gd name="connsiteY45" fmla="*/ 741349 h 1016771"/>
                <a:gd name="connsiteX46" fmla="*/ 554441 w 761692"/>
                <a:gd name="connsiteY46" fmla="*/ 0 h 1016771"/>
                <a:gd name="connsiteX47" fmla="*/ 570383 w 761692"/>
                <a:gd name="connsiteY47" fmla="*/ 3543 h 1016771"/>
                <a:gd name="connsiteX48" fmla="*/ 577469 w 761692"/>
                <a:gd name="connsiteY48" fmla="*/ 8857 h 1016771"/>
                <a:gd name="connsiteX49" fmla="*/ 582783 w 761692"/>
                <a:gd name="connsiteY49" fmla="*/ 17714 h 1016771"/>
                <a:gd name="connsiteX50" fmla="*/ 582783 w 761692"/>
                <a:gd name="connsiteY50" fmla="*/ 24799 h 1016771"/>
                <a:gd name="connsiteX51" fmla="*/ 588097 w 761692"/>
                <a:gd name="connsiteY51" fmla="*/ 33656 h 1016771"/>
                <a:gd name="connsiteX52" fmla="*/ 598725 w 761692"/>
                <a:gd name="connsiteY52" fmla="*/ 31885 h 1016771"/>
                <a:gd name="connsiteX53" fmla="*/ 612896 w 761692"/>
                <a:gd name="connsiteY53" fmla="*/ 37199 h 1016771"/>
                <a:gd name="connsiteX54" fmla="*/ 618211 w 761692"/>
                <a:gd name="connsiteY54" fmla="*/ 46056 h 1016771"/>
                <a:gd name="connsiteX55" fmla="*/ 619982 w 761692"/>
                <a:gd name="connsiteY55" fmla="*/ 54913 h 1016771"/>
                <a:gd name="connsiteX56" fmla="*/ 618211 w 761692"/>
                <a:gd name="connsiteY56" fmla="*/ 74398 h 1016771"/>
                <a:gd name="connsiteX57" fmla="*/ 616439 w 761692"/>
                <a:gd name="connsiteY57" fmla="*/ 85026 h 1016771"/>
                <a:gd name="connsiteX58" fmla="*/ 621753 w 761692"/>
                <a:gd name="connsiteY58" fmla="*/ 97426 h 1016771"/>
                <a:gd name="connsiteX59" fmla="*/ 637696 w 761692"/>
                <a:gd name="connsiteY59" fmla="*/ 113368 h 1016771"/>
                <a:gd name="connsiteX60" fmla="*/ 644781 w 761692"/>
                <a:gd name="connsiteY60" fmla="*/ 120454 h 1016771"/>
                <a:gd name="connsiteX61" fmla="*/ 650095 w 761692"/>
                <a:gd name="connsiteY61" fmla="*/ 136396 h 1016771"/>
                <a:gd name="connsiteX62" fmla="*/ 655409 w 761692"/>
                <a:gd name="connsiteY62" fmla="*/ 155881 h 1016771"/>
                <a:gd name="connsiteX63" fmla="*/ 662495 w 761692"/>
                <a:gd name="connsiteY63" fmla="*/ 171824 h 1016771"/>
                <a:gd name="connsiteX64" fmla="*/ 660724 w 761692"/>
                <a:gd name="connsiteY64" fmla="*/ 185995 h 1016771"/>
                <a:gd name="connsiteX65" fmla="*/ 635924 w 761692"/>
                <a:gd name="connsiteY65" fmla="*/ 194852 h 1016771"/>
                <a:gd name="connsiteX66" fmla="*/ 619982 w 761692"/>
                <a:gd name="connsiteY66" fmla="*/ 207251 h 1016771"/>
                <a:gd name="connsiteX67" fmla="*/ 614668 w 761692"/>
                <a:gd name="connsiteY67" fmla="*/ 223194 h 1016771"/>
                <a:gd name="connsiteX68" fmla="*/ 618211 w 761692"/>
                <a:gd name="connsiteY68" fmla="*/ 242679 h 1016771"/>
                <a:gd name="connsiteX69" fmla="*/ 612896 w 761692"/>
                <a:gd name="connsiteY69" fmla="*/ 256850 h 1016771"/>
                <a:gd name="connsiteX70" fmla="*/ 625296 w 761692"/>
                <a:gd name="connsiteY70" fmla="*/ 267478 h 1016771"/>
                <a:gd name="connsiteX71" fmla="*/ 641238 w 761692"/>
                <a:gd name="connsiteY71" fmla="*/ 269250 h 1016771"/>
                <a:gd name="connsiteX72" fmla="*/ 658952 w 761692"/>
                <a:gd name="connsiteY72" fmla="*/ 286963 h 1016771"/>
                <a:gd name="connsiteX73" fmla="*/ 653638 w 761692"/>
                <a:gd name="connsiteY73" fmla="*/ 309991 h 1016771"/>
                <a:gd name="connsiteX74" fmla="*/ 653638 w 761692"/>
                <a:gd name="connsiteY74" fmla="*/ 329476 h 1016771"/>
                <a:gd name="connsiteX75" fmla="*/ 643010 w 761692"/>
                <a:gd name="connsiteY75" fmla="*/ 338333 h 1016771"/>
                <a:gd name="connsiteX76" fmla="*/ 632382 w 761692"/>
                <a:gd name="connsiteY76" fmla="*/ 338333 h 1016771"/>
                <a:gd name="connsiteX77" fmla="*/ 618211 w 761692"/>
                <a:gd name="connsiteY77" fmla="*/ 357819 h 1016771"/>
                <a:gd name="connsiteX78" fmla="*/ 609354 w 761692"/>
                <a:gd name="connsiteY78" fmla="*/ 361361 h 1016771"/>
                <a:gd name="connsiteX79" fmla="*/ 596954 w 761692"/>
                <a:gd name="connsiteY79" fmla="*/ 363133 h 1016771"/>
                <a:gd name="connsiteX80" fmla="*/ 581012 w 761692"/>
                <a:gd name="connsiteY80" fmla="*/ 379075 h 1016771"/>
                <a:gd name="connsiteX81" fmla="*/ 589868 w 761692"/>
                <a:gd name="connsiteY81" fmla="*/ 393246 h 1016771"/>
                <a:gd name="connsiteX82" fmla="*/ 586326 w 761692"/>
                <a:gd name="connsiteY82" fmla="*/ 409189 h 1016771"/>
                <a:gd name="connsiteX83" fmla="*/ 570383 w 761692"/>
                <a:gd name="connsiteY83" fmla="*/ 398560 h 1016771"/>
                <a:gd name="connsiteX84" fmla="*/ 550898 w 761692"/>
                <a:gd name="connsiteY84" fmla="*/ 405646 h 1016771"/>
                <a:gd name="connsiteX85" fmla="*/ 531413 w 761692"/>
                <a:gd name="connsiteY85" fmla="*/ 425131 h 1016771"/>
                <a:gd name="connsiteX86" fmla="*/ 543813 w 761692"/>
                <a:gd name="connsiteY86" fmla="*/ 444616 h 1016771"/>
                <a:gd name="connsiteX87" fmla="*/ 557984 w 761692"/>
                <a:gd name="connsiteY87" fmla="*/ 462330 h 1016771"/>
                <a:gd name="connsiteX88" fmla="*/ 570383 w 761692"/>
                <a:gd name="connsiteY88" fmla="*/ 478272 h 1016771"/>
                <a:gd name="connsiteX89" fmla="*/ 579240 w 761692"/>
                <a:gd name="connsiteY89" fmla="*/ 485358 h 1016771"/>
                <a:gd name="connsiteX90" fmla="*/ 602268 w 761692"/>
                <a:gd name="connsiteY90" fmla="*/ 483586 h 1016771"/>
                <a:gd name="connsiteX91" fmla="*/ 623525 w 761692"/>
                <a:gd name="connsiteY91" fmla="*/ 474730 h 1016771"/>
                <a:gd name="connsiteX92" fmla="*/ 639467 w 761692"/>
                <a:gd name="connsiteY92" fmla="*/ 464101 h 1016771"/>
                <a:gd name="connsiteX93" fmla="*/ 662495 w 761692"/>
                <a:gd name="connsiteY93" fmla="*/ 464101 h 1016771"/>
                <a:gd name="connsiteX94" fmla="*/ 673123 w 761692"/>
                <a:gd name="connsiteY94" fmla="*/ 464101 h 1016771"/>
                <a:gd name="connsiteX95" fmla="*/ 681980 w 761692"/>
                <a:gd name="connsiteY95" fmla="*/ 467644 h 1016771"/>
                <a:gd name="connsiteX96" fmla="*/ 703237 w 761692"/>
                <a:gd name="connsiteY96" fmla="*/ 471187 h 1016771"/>
                <a:gd name="connsiteX97" fmla="*/ 708551 w 761692"/>
                <a:gd name="connsiteY97" fmla="*/ 474730 h 1016771"/>
                <a:gd name="connsiteX98" fmla="*/ 722722 w 761692"/>
                <a:gd name="connsiteY98" fmla="*/ 501300 h 1016771"/>
                <a:gd name="connsiteX99" fmla="*/ 724493 w 761692"/>
                <a:gd name="connsiteY99" fmla="*/ 522557 h 1016771"/>
                <a:gd name="connsiteX100" fmla="*/ 722722 w 761692"/>
                <a:gd name="connsiteY100" fmla="*/ 540271 h 1016771"/>
                <a:gd name="connsiteX101" fmla="*/ 735121 w 761692"/>
                <a:gd name="connsiteY101" fmla="*/ 552670 h 1016771"/>
                <a:gd name="connsiteX102" fmla="*/ 735121 w 761692"/>
                <a:gd name="connsiteY102" fmla="*/ 570384 h 1016771"/>
                <a:gd name="connsiteX103" fmla="*/ 751064 w 761692"/>
                <a:gd name="connsiteY103" fmla="*/ 581012 h 1016771"/>
                <a:gd name="connsiteX104" fmla="*/ 761692 w 761692"/>
                <a:gd name="connsiteY104" fmla="*/ 604040 h 1016771"/>
                <a:gd name="connsiteX105" fmla="*/ 747521 w 761692"/>
                <a:gd name="connsiteY105" fmla="*/ 616440 h 1016771"/>
                <a:gd name="connsiteX106" fmla="*/ 728036 w 761692"/>
                <a:gd name="connsiteY106" fmla="*/ 627068 h 1016771"/>
                <a:gd name="connsiteX107" fmla="*/ 726264 w 761692"/>
                <a:gd name="connsiteY107" fmla="*/ 650096 h 1016771"/>
                <a:gd name="connsiteX108" fmla="*/ 728036 w 761692"/>
                <a:gd name="connsiteY108" fmla="*/ 673124 h 1016771"/>
                <a:gd name="connsiteX109" fmla="*/ 742207 w 761692"/>
                <a:gd name="connsiteY109" fmla="*/ 689066 h 1016771"/>
                <a:gd name="connsiteX110" fmla="*/ 742207 w 761692"/>
                <a:gd name="connsiteY110" fmla="*/ 712094 h 1016771"/>
                <a:gd name="connsiteX111" fmla="*/ 740435 w 761692"/>
                <a:gd name="connsiteY111" fmla="*/ 735122 h 1016771"/>
                <a:gd name="connsiteX112" fmla="*/ 742207 w 761692"/>
                <a:gd name="connsiteY112" fmla="*/ 751065 h 1016771"/>
                <a:gd name="connsiteX113" fmla="*/ 747521 w 761692"/>
                <a:gd name="connsiteY113" fmla="*/ 768778 h 1016771"/>
                <a:gd name="connsiteX114" fmla="*/ 759921 w 761692"/>
                <a:gd name="connsiteY114" fmla="*/ 777635 h 1016771"/>
                <a:gd name="connsiteX115" fmla="*/ 758149 w 761692"/>
                <a:gd name="connsiteY115" fmla="*/ 802434 h 1016771"/>
                <a:gd name="connsiteX116" fmla="*/ 752835 w 761692"/>
                <a:gd name="connsiteY116" fmla="*/ 814834 h 1016771"/>
                <a:gd name="connsiteX117" fmla="*/ 743978 w 761692"/>
                <a:gd name="connsiteY117" fmla="*/ 827234 h 1016771"/>
                <a:gd name="connsiteX118" fmla="*/ 743978 w 761692"/>
                <a:gd name="connsiteY118" fmla="*/ 837862 h 1016771"/>
                <a:gd name="connsiteX119" fmla="*/ 747521 w 761692"/>
                <a:gd name="connsiteY119" fmla="*/ 853804 h 1016771"/>
                <a:gd name="connsiteX120" fmla="*/ 733350 w 761692"/>
                <a:gd name="connsiteY120" fmla="*/ 867975 h 1016771"/>
                <a:gd name="connsiteX121" fmla="*/ 724493 w 761692"/>
                <a:gd name="connsiteY121" fmla="*/ 880375 h 1016771"/>
                <a:gd name="connsiteX122" fmla="*/ 722722 w 761692"/>
                <a:gd name="connsiteY122" fmla="*/ 899860 h 1016771"/>
                <a:gd name="connsiteX123" fmla="*/ 722722 w 761692"/>
                <a:gd name="connsiteY123" fmla="*/ 919345 h 1016771"/>
                <a:gd name="connsiteX124" fmla="*/ 715636 w 761692"/>
                <a:gd name="connsiteY124" fmla="*/ 940602 h 1016771"/>
                <a:gd name="connsiteX125" fmla="*/ 708551 w 761692"/>
                <a:gd name="connsiteY125" fmla="*/ 954773 h 1016771"/>
                <a:gd name="connsiteX126" fmla="*/ 699694 w 761692"/>
                <a:gd name="connsiteY126" fmla="*/ 965401 h 1016771"/>
                <a:gd name="connsiteX127" fmla="*/ 692608 w 761692"/>
                <a:gd name="connsiteY127" fmla="*/ 984886 h 1016771"/>
                <a:gd name="connsiteX128" fmla="*/ 683751 w 761692"/>
                <a:gd name="connsiteY128" fmla="*/ 997286 h 1016771"/>
                <a:gd name="connsiteX129" fmla="*/ 673123 w 761692"/>
                <a:gd name="connsiteY129" fmla="*/ 1002600 h 1016771"/>
                <a:gd name="connsiteX130" fmla="*/ 662495 w 761692"/>
                <a:gd name="connsiteY130" fmla="*/ 1013228 h 1016771"/>
                <a:gd name="connsiteX131" fmla="*/ 644781 w 761692"/>
                <a:gd name="connsiteY131" fmla="*/ 1016771 h 1016771"/>
                <a:gd name="connsiteX132" fmla="*/ 635924 w 761692"/>
                <a:gd name="connsiteY132" fmla="*/ 1004372 h 1016771"/>
                <a:gd name="connsiteX133" fmla="*/ 623525 w 761692"/>
                <a:gd name="connsiteY133" fmla="*/ 997286 h 1016771"/>
                <a:gd name="connsiteX134" fmla="*/ 614668 w 761692"/>
                <a:gd name="connsiteY134" fmla="*/ 986658 h 1016771"/>
                <a:gd name="connsiteX135" fmla="*/ 593411 w 761692"/>
                <a:gd name="connsiteY135" fmla="*/ 970715 h 1016771"/>
                <a:gd name="connsiteX136" fmla="*/ 582783 w 761692"/>
                <a:gd name="connsiteY136" fmla="*/ 965401 h 1016771"/>
                <a:gd name="connsiteX137" fmla="*/ 531413 w 761692"/>
                <a:gd name="connsiteY137" fmla="*/ 965401 h 1016771"/>
                <a:gd name="connsiteX138" fmla="*/ 511928 w 761692"/>
                <a:gd name="connsiteY138" fmla="*/ 965401 h 1016771"/>
                <a:gd name="connsiteX139" fmla="*/ 492443 w 761692"/>
                <a:gd name="connsiteY139" fmla="*/ 963630 h 1016771"/>
                <a:gd name="connsiteX140" fmla="*/ 483586 w 761692"/>
                <a:gd name="connsiteY140" fmla="*/ 958316 h 1016771"/>
                <a:gd name="connsiteX141" fmla="*/ 469415 w 761692"/>
                <a:gd name="connsiteY141" fmla="*/ 954773 h 1016771"/>
                <a:gd name="connsiteX142" fmla="*/ 460558 w 761692"/>
                <a:gd name="connsiteY142" fmla="*/ 942373 h 1016771"/>
                <a:gd name="connsiteX143" fmla="*/ 446387 w 761692"/>
                <a:gd name="connsiteY143" fmla="*/ 935288 h 1016771"/>
                <a:gd name="connsiteX144" fmla="*/ 428673 w 761692"/>
                <a:gd name="connsiteY144" fmla="*/ 928202 h 1016771"/>
                <a:gd name="connsiteX145" fmla="*/ 418045 w 761692"/>
                <a:gd name="connsiteY145" fmla="*/ 917574 h 1016771"/>
                <a:gd name="connsiteX146" fmla="*/ 421588 w 761692"/>
                <a:gd name="connsiteY146" fmla="*/ 903403 h 1016771"/>
                <a:gd name="connsiteX147" fmla="*/ 418045 w 761692"/>
                <a:gd name="connsiteY147" fmla="*/ 898089 h 1016771"/>
                <a:gd name="connsiteX148" fmla="*/ 396788 w 761692"/>
                <a:gd name="connsiteY148" fmla="*/ 898089 h 1016771"/>
                <a:gd name="connsiteX149" fmla="*/ 382617 w 761692"/>
                <a:gd name="connsiteY149" fmla="*/ 896318 h 1016771"/>
                <a:gd name="connsiteX150" fmla="*/ 380846 w 761692"/>
                <a:gd name="connsiteY150" fmla="*/ 906946 h 1016771"/>
                <a:gd name="connsiteX151" fmla="*/ 373601 w 761692"/>
                <a:gd name="connsiteY151" fmla="*/ 894832 h 1016771"/>
                <a:gd name="connsiteX152" fmla="*/ 387164 w 761692"/>
                <a:gd name="connsiteY152" fmla="*/ 896527 h 1016771"/>
                <a:gd name="connsiteX153" fmla="*/ 383773 w 761692"/>
                <a:gd name="connsiteY153" fmla="*/ 886355 h 1016771"/>
                <a:gd name="connsiteX154" fmla="*/ 387164 w 761692"/>
                <a:gd name="connsiteY154" fmla="*/ 876183 h 1016771"/>
                <a:gd name="connsiteX155" fmla="*/ 388859 w 761692"/>
                <a:gd name="connsiteY155" fmla="*/ 867707 h 1016771"/>
                <a:gd name="connsiteX156" fmla="*/ 380382 w 761692"/>
                <a:gd name="connsiteY156" fmla="*/ 859230 h 1016771"/>
                <a:gd name="connsiteX157" fmla="*/ 373601 w 761692"/>
                <a:gd name="connsiteY157" fmla="*/ 849058 h 1016771"/>
                <a:gd name="connsiteX158" fmla="*/ 380382 w 761692"/>
                <a:gd name="connsiteY158" fmla="*/ 838886 h 1016771"/>
                <a:gd name="connsiteX159" fmla="*/ 383773 w 761692"/>
                <a:gd name="connsiteY159" fmla="*/ 833800 h 1016771"/>
                <a:gd name="connsiteX160" fmla="*/ 388859 w 761692"/>
                <a:gd name="connsiteY160" fmla="*/ 825324 h 1016771"/>
                <a:gd name="connsiteX161" fmla="*/ 387164 w 761692"/>
                <a:gd name="connsiteY161" fmla="*/ 810066 h 1016771"/>
                <a:gd name="connsiteX162" fmla="*/ 387164 w 761692"/>
                <a:gd name="connsiteY162" fmla="*/ 796503 h 1016771"/>
                <a:gd name="connsiteX163" fmla="*/ 378687 w 761692"/>
                <a:gd name="connsiteY163" fmla="*/ 789722 h 1016771"/>
                <a:gd name="connsiteX164" fmla="*/ 366820 w 761692"/>
                <a:gd name="connsiteY164" fmla="*/ 782940 h 1016771"/>
                <a:gd name="connsiteX165" fmla="*/ 356648 w 761692"/>
                <a:gd name="connsiteY165" fmla="*/ 781245 h 1016771"/>
                <a:gd name="connsiteX166" fmla="*/ 349866 w 761692"/>
                <a:gd name="connsiteY166" fmla="*/ 771073 h 1016771"/>
                <a:gd name="connsiteX167" fmla="*/ 349866 w 761692"/>
                <a:gd name="connsiteY167" fmla="*/ 752425 h 1016771"/>
                <a:gd name="connsiteX168" fmla="*/ 353257 w 761692"/>
                <a:gd name="connsiteY168" fmla="*/ 743948 h 1016771"/>
                <a:gd name="connsiteX169" fmla="*/ 354952 w 761692"/>
                <a:gd name="connsiteY169" fmla="*/ 730385 h 1016771"/>
                <a:gd name="connsiteX170" fmla="*/ 353257 w 761692"/>
                <a:gd name="connsiteY170" fmla="*/ 713432 h 1016771"/>
                <a:gd name="connsiteX171" fmla="*/ 346476 w 761692"/>
                <a:gd name="connsiteY171" fmla="*/ 701565 h 1016771"/>
                <a:gd name="connsiteX172" fmla="*/ 332913 w 761692"/>
                <a:gd name="connsiteY172" fmla="*/ 689697 h 1016771"/>
                <a:gd name="connsiteX173" fmla="*/ 324436 w 761692"/>
                <a:gd name="connsiteY173" fmla="*/ 681221 h 1016771"/>
                <a:gd name="connsiteX174" fmla="*/ 314264 w 761692"/>
                <a:gd name="connsiteY174" fmla="*/ 676135 h 1016771"/>
                <a:gd name="connsiteX175" fmla="*/ 293920 w 761692"/>
                <a:gd name="connsiteY175" fmla="*/ 669354 h 1016771"/>
                <a:gd name="connsiteX176" fmla="*/ 282053 w 761692"/>
                <a:gd name="connsiteY176" fmla="*/ 667658 h 1016771"/>
                <a:gd name="connsiteX177" fmla="*/ 266795 w 761692"/>
                <a:gd name="connsiteY177" fmla="*/ 672744 h 1016771"/>
                <a:gd name="connsiteX178" fmla="*/ 265100 w 761692"/>
                <a:gd name="connsiteY178" fmla="*/ 672744 h 1016771"/>
                <a:gd name="connsiteX179" fmla="*/ 263404 w 761692"/>
                <a:gd name="connsiteY179" fmla="*/ 671049 h 1016771"/>
                <a:gd name="connsiteX180" fmla="*/ 260014 w 761692"/>
                <a:gd name="connsiteY180" fmla="*/ 671049 h 1016771"/>
                <a:gd name="connsiteX181" fmla="*/ 258318 w 761692"/>
                <a:gd name="connsiteY181" fmla="*/ 671049 h 1016771"/>
                <a:gd name="connsiteX182" fmla="*/ 253232 w 761692"/>
                <a:gd name="connsiteY182" fmla="*/ 671049 h 1016771"/>
                <a:gd name="connsiteX183" fmla="*/ 248146 w 761692"/>
                <a:gd name="connsiteY183" fmla="*/ 672744 h 1016771"/>
                <a:gd name="connsiteX184" fmla="*/ 248146 w 761692"/>
                <a:gd name="connsiteY184" fmla="*/ 674440 h 1016771"/>
                <a:gd name="connsiteX185" fmla="*/ 246451 w 761692"/>
                <a:gd name="connsiteY185" fmla="*/ 674440 h 1016771"/>
                <a:gd name="connsiteX186" fmla="*/ 236279 w 761692"/>
                <a:gd name="connsiteY186" fmla="*/ 679526 h 1016771"/>
                <a:gd name="connsiteX187" fmla="*/ 226107 w 761692"/>
                <a:gd name="connsiteY187" fmla="*/ 684612 h 1016771"/>
                <a:gd name="connsiteX188" fmla="*/ 217630 w 761692"/>
                <a:gd name="connsiteY188" fmla="*/ 684612 h 1016771"/>
                <a:gd name="connsiteX189" fmla="*/ 207458 w 761692"/>
                <a:gd name="connsiteY189" fmla="*/ 693088 h 1016771"/>
                <a:gd name="connsiteX190" fmla="*/ 198982 w 761692"/>
                <a:gd name="connsiteY190" fmla="*/ 694783 h 1016771"/>
                <a:gd name="connsiteX191" fmla="*/ 192200 w 761692"/>
                <a:gd name="connsiteY191" fmla="*/ 699869 h 1016771"/>
                <a:gd name="connsiteX192" fmla="*/ 178638 w 761692"/>
                <a:gd name="connsiteY192" fmla="*/ 706651 h 1016771"/>
                <a:gd name="connsiteX193" fmla="*/ 163380 w 761692"/>
                <a:gd name="connsiteY193" fmla="*/ 710041 h 1016771"/>
                <a:gd name="connsiteX194" fmla="*/ 141340 w 761692"/>
                <a:gd name="connsiteY194" fmla="*/ 710041 h 1016771"/>
                <a:gd name="connsiteX195" fmla="*/ 134559 w 761692"/>
                <a:gd name="connsiteY195" fmla="*/ 716823 h 1016771"/>
                <a:gd name="connsiteX196" fmla="*/ 127778 w 761692"/>
                <a:gd name="connsiteY196" fmla="*/ 718518 h 1016771"/>
                <a:gd name="connsiteX197" fmla="*/ 120996 w 761692"/>
                <a:gd name="connsiteY197" fmla="*/ 725299 h 1016771"/>
                <a:gd name="connsiteX198" fmla="*/ 111172 w 761692"/>
                <a:gd name="connsiteY198" fmla="*/ 733720 h 1016771"/>
                <a:gd name="connsiteX199" fmla="*/ 106283 w 761692"/>
                <a:gd name="connsiteY199" fmla="*/ 729808 h 1016771"/>
                <a:gd name="connsiteX200" fmla="*/ 92112 w 761692"/>
                <a:gd name="connsiteY200" fmla="*/ 724494 h 1016771"/>
                <a:gd name="connsiteX201" fmla="*/ 77941 w 761692"/>
                <a:gd name="connsiteY201" fmla="*/ 726265 h 1016771"/>
                <a:gd name="connsiteX202" fmla="*/ 70855 w 761692"/>
                <a:gd name="connsiteY202" fmla="*/ 719180 h 1016771"/>
                <a:gd name="connsiteX203" fmla="*/ 70855 w 761692"/>
                <a:gd name="connsiteY203" fmla="*/ 699695 h 1016771"/>
                <a:gd name="connsiteX204" fmla="*/ 81483 w 761692"/>
                <a:gd name="connsiteY204" fmla="*/ 685524 h 1016771"/>
                <a:gd name="connsiteX205" fmla="*/ 85026 w 761692"/>
                <a:gd name="connsiteY205" fmla="*/ 673124 h 1016771"/>
                <a:gd name="connsiteX206" fmla="*/ 86797 w 761692"/>
                <a:gd name="connsiteY206" fmla="*/ 660724 h 1016771"/>
                <a:gd name="connsiteX207" fmla="*/ 97426 w 761692"/>
                <a:gd name="connsiteY207" fmla="*/ 650096 h 1016771"/>
                <a:gd name="connsiteX208" fmla="*/ 102740 w 761692"/>
                <a:gd name="connsiteY208" fmla="*/ 635925 h 1016771"/>
                <a:gd name="connsiteX209" fmla="*/ 113368 w 761692"/>
                <a:gd name="connsiteY209" fmla="*/ 625297 h 1016771"/>
                <a:gd name="connsiteX210" fmla="*/ 115139 w 761692"/>
                <a:gd name="connsiteY210" fmla="*/ 612897 h 1016771"/>
                <a:gd name="connsiteX211" fmla="*/ 127539 w 761692"/>
                <a:gd name="connsiteY211" fmla="*/ 609354 h 1016771"/>
                <a:gd name="connsiteX212" fmla="*/ 136396 w 761692"/>
                <a:gd name="connsiteY212" fmla="*/ 604040 h 1016771"/>
                <a:gd name="connsiteX213" fmla="*/ 132853 w 761692"/>
                <a:gd name="connsiteY213" fmla="*/ 593412 h 1016771"/>
                <a:gd name="connsiteX214" fmla="*/ 134625 w 761692"/>
                <a:gd name="connsiteY214" fmla="*/ 584555 h 1016771"/>
                <a:gd name="connsiteX215" fmla="*/ 131082 w 761692"/>
                <a:gd name="connsiteY215" fmla="*/ 575698 h 1016771"/>
                <a:gd name="connsiteX216" fmla="*/ 120454 w 761692"/>
                <a:gd name="connsiteY216" fmla="*/ 568613 h 1016771"/>
                <a:gd name="connsiteX217" fmla="*/ 125768 w 761692"/>
                <a:gd name="connsiteY217" fmla="*/ 552670 h 1016771"/>
                <a:gd name="connsiteX218" fmla="*/ 118682 w 761692"/>
                <a:gd name="connsiteY218" fmla="*/ 543813 h 1016771"/>
                <a:gd name="connsiteX219" fmla="*/ 90340 w 761692"/>
                <a:gd name="connsiteY219" fmla="*/ 543813 h 1016771"/>
                <a:gd name="connsiteX220" fmla="*/ 86797 w 761692"/>
                <a:gd name="connsiteY220" fmla="*/ 542042 h 1016771"/>
                <a:gd name="connsiteX221" fmla="*/ 83255 w 761692"/>
                <a:gd name="connsiteY221" fmla="*/ 542042 h 1016771"/>
                <a:gd name="connsiteX222" fmla="*/ 81483 w 761692"/>
                <a:gd name="connsiteY222" fmla="*/ 540271 h 1016771"/>
                <a:gd name="connsiteX223" fmla="*/ 81483 w 761692"/>
                <a:gd name="connsiteY223" fmla="*/ 536728 h 1016771"/>
                <a:gd name="connsiteX224" fmla="*/ 79712 w 761692"/>
                <a:gd name="connsiteY224" fmla="*/ 531414 h 1016771"/>
                <a:gd name="connsiteX225" fmla="*/ 77941 w 761692"/>
                <a:gd name="connsiteY225" fmla="*/ 529642 h 1016771"/>
                <a:gd name="connsiteX226" fmla="*/ 70855 w 761692"/>
                <a:gd name="connsiteY226" fmla="*/ 527871 h 1016771"/>
                <a:gd name="connsiteX227" fmla="*/ 60227 w 761692"/>
                <a:gd name="connsiteY227" fmla="*/ 536728 h 1016771"/>
                <a:gd name="connsiteX228" fmla="*/ 47827 w 761692"/>
                <a:gd name="connsiteY228" fmla="*/ 526100 h 1016771"/>
                <a:gd name="connsiteX229" fmla="*/ 42513 w 761692"/>
                <a:gd name="connsiteY229" fmla="*/ 515471 h 1016771"/>
                <a:gd name="connsiteX230" fmla="*/ 33656 w 761692"/>
                <a:gd name="connsiteY230" fmla="*/ 506614 h 1016771"/>
                <a:gd name="connsiteX231" fmla="*/ 31885 w 761692"/>
                <a:gd name="connsiteY231" fmla="*/ 490672 h 1016771"/>
                <a:gd name="connsiteX232" fmla="*/ 26571 w 761692"/>
                <a:gd name="connsiteY232" fmla="*/ 476501 h 1016771"/>
                <a:gd name="connsiteX233" fmla="*/ 24799 w 761692"/>
                <a:gd name="connsiteY233" fmla="*/ 471187 h 1016771"/>
                <a:gd name="connsiteX234" fmla="*/ 12400 w 761692"/>
                <a:gd name="connsiteY234" fmla="*/ 472958 h 1016771"/>
                <a:gd name="connsiteX235" fmla="*/ 7086 w 761692"/>
                <a:gd name="connsiteY235" fmla="*/ 464101 h 1016771"/>
                <a:gd name="connsiteX236" fmla="*/ 8857 w 761692"/>
                <a:gd name="connsiteY236" fmla="*/ 446388 h 1016771"/>
                <a:gd name="connsiteX237" fmla="*/ 3543 w 761692"/>
                <a:gd name="connsiteY237" fmla="*/ 435759 h 1016771"/>
                <a:gd name="connsiteX238" fmla="*/ 5314 w 761692"/>
                <a:gd name="connsiteY238" fmla="*/ 412731 h 1016771"/>
                <a:gd name="connsiteX239" fmla="*/ 0 w 761692"/>
                <a:gd name="connsiteY239" fmla="*/ 396789 h 1016771"/>
                <a:gd name="connsiteX240" fmla="*/ 3543 w 761692"/>
                <a:gd name="connsiteY240" fmla="*/ 384389 h 1016771"/>
                <a:gd name="connsiteX241" fmla="*/ 14171 w 761692"/>
                <a:gd name="connsiteY241" fmla="*/ 380846 h 1016771"/>
                <a:gd name="connsiteX242" fmla="*/ 24799 w 761692"/>
                <a:gd name="connsiteY242" fmla="*/ 364904 h 1016771"/>
                <a:gd name="connsiteX243" fmla="*/ 30113 w 761692"/>
                <a:gd name="connsiteY243" fmla="*/ 350733 h 1016771"/>
                <a:gd name="connsiteX244" fmla="*/ 35428 w 761692"/>
                <a:gd name="connsiteY244" fmla="*/ 341876 h 1016771"/>
                <a:gd name="connsiteX245" fmla="*/ 42513 w 761692"/>
                <a:gd name="connsiteY245" fmla="*/ 327705 h 1016771"/>
                <a:gd name="connsiteX246" fmla="*/ 42513 w 761692"/>
                <a:gd name="connsiteY246" fmla="*/ 315305 h 1016771"/>
                <a:gd name="connsiteX247" fmla="*/ 56684 w 761692"/>
                <a:gd name="connsiteY247" fmla="*/ 309991 h 1016771"/>
                <a:gd name="connsiteX248" fmla="*/ 60227 w 761692"/>
                <a:gd name="connsiteY248" fmla="*/ 309991 h 1016771"/>
                <a:gd name="connsiteX249" fmla="*/ 61998 w 761692"/>
                <a:gd name="connsiteY249" fmla="*/ 311763 h 1016771"/>
                <a:gd name="connsiteX250" fmla="*/ 67312 w 761692"/>
                <a:gd name="connsiteY250" fmla="*/ 311763 h 1016771"/>
                <a:gd name="connsiteX251" fmla="*/ 67312 w 761692"/>
                <a:gd name="connsiteY251" fmla="*/ 309991 h 1016771"/>
                <a:gd name="connsiteX252" fmla="*/ 67312 w 761692"/>
                <a:gd name="connsiteY252" fmla="*/ 308220 h 1016771"/>
                <a:gd name="connsiteX253" fmla="*/ 69084 w 761692"/>
                <a:gd name="connsiteY253" fmla="*/ 302906 h 1016771"/>
                <a:gd name="connsiteX254" fmla="*/ 70855 w 761692"/>
                <a:gd name="connsiteY254" fmla="*/ 301134 h 1016771"/>
                <a:gd name="connsiteX255" fmla="*/ 70855 w 761692"/>
                <a:gd name="connsiteY255" fmla="*/ 299363 h 1016771"/>
                <a:gd name="connsiteX256" fmla="*/ 77941 w 761692"/>
                <a:gd name="connsiteY256" fmla="*/ 295820 h 1016771"/>
                <a:gd name="connsiteX257" fmla="*/ 85026 w 761692"/>
                <a:gd name="connsiteY257" fmla="*/ 295820 h 1016771"/>
                <a:gd name="connsiteX258" fmla="*/ 93883 w 761692"/>
                <a:gd name="connsiteY258" fmla="*/ 297592 h 1016771"/>
                <a:gd name="connsiteX259" fmla="*/ 100968 w 761692"/>
                <a:gd name="connsiteY259" fmla="*/ 288735 h 1016771"/>
                <a:gd name="connsiteX260" fmla="*/ 97426 w 761692"/>
                <a:gd name="connsiteY260" fmla="*/ 279878 h 1016771"/>
                <a:gd name="connsiteX261" fmla="*/ 85026 w 761692"/>
                <a:gd name="connsiteY261" fmla="*/ 276335 h 1016771"/>
                <a:gd name="connsiteX262" fmla="*/ 76169 w 761692"/>
                <a:gd name="connsiteY262" fmla="*/ 271021 h 1016771"/>
                <a:gd name="connsiteX263" fmla="*/ 76169 w 761692"/>
                <a:gd name="connsiteY263" fmla="*/ 262164 h 1016771"/>
                <a:gd name="connsiteX264" fmla="*/ 81483 w 761692"/>
                <a:gd name="connsiteY264" fmla="*/ 251536 h 1016771"/>
                <a:gd name="connsiteX265" fmla="*/ 86797 w 761692"/>
                <a:gd name="connsiteY265" fmla="*/ 255079 h 1016771"/>
                <a:gd name="connsiteX266" fmla="*/ 104511 w 761692"/>
                <a:gd name="connsiteY266" fmla="*/ 262164 h 1016771"/>
                <a:gd name="connsiteX267" fmla="*/ 116911 w 761692"/>
                <a:gd name="connsiteY267" fmla="*/ 265707 h 1016771"/>
                <a:gd name="connsiteX268" fmla="*/ 132853 w 761692"/>
                <a:gd name="connsiteY268" fmla="*/ 269250 h 1016771"/>
                <a:gd name="connsiteX269" fmla="*/ 138167 w 761692"/>
                <a:gd name="connsiteY269" fmla="*/ 265707 h 1016771"/>
                <a:gd name="connsiteX270" fmla="*/ 150567 w 761692"/>
                <a:gd name="connsiteY270" fmla="*/ 255079 h 1016771"/>
                <a:gd name="connsiteX271" fmla="*/ 166509 w 761692"/>
                <a:gd name="connsiteY271" fmla="*/ 255079 h 1016771"/>
                <a:gd name="connsiteX272" fmla="*/ 166509 w 761692"/>
                <a:gd name="connsiteY272" fmla="*/ 265707 h 1016771"/>
                <a:gd name="connsiteX273" fmla="*/ 177138 w 761692"/>
                <a:gd name="connsiteY273" fmla="*/ 272792 h 1016771"/>
                <a:gd name="connsiteX274" fmla="*/ 194851 w 761692"/>
                <a:gd name="connsiteY274" fmla="*/ 276335 h 1016771"/>
                <a:gd name="connsiteX275" fmla="*/ 209022 w 761692"/>
                <a:gd name="connsiteY275" fmla="*/ 279878 h 1016771"/>
                <a:gd name="connsiteX276" fmla="*/ 221422 w 761692"/>
                <a:gd name="connsiteY276" fmla="*/ 276335 h 1016771"/>
                <a:gd name="connsiteX277" fmla="*/ 226736 w 761692"/>
                <a:gd name="connsiteY277" fmla="*/ 269250 h 1016771"/>
                <a:gd name="connsiteX278" fmla="*/ 226736 w 761692"/>
                <a:gd name="connsiteY278" fmla="*/ 251536 h 1016771"/>
                <a:gd name="connsiteX279" fmla="*/ 224965 w 761692"/>
                <a:gd name="connsiteY279" fmla="*/ 239136 h 1016771"/>
                <a:gd name="connsiteX280" fmla="*/ 214337 w 761692"/>
                <a:gd name="connsiteY280" fmla="*/ 230279 h 1016771"/>
                <a:gd name="connsiteX281" fmla="*/ 210794 w 761692"/>
                <a:gd name="connsiteY281" fmla="*/ 217880 h 1016771"/>
                <a:gd name="connsiteX282" fmla="*/ 221422 w 761692"/>
                <a:gd name="connsiteY282" fmla="*/ 207251 h 1016771"/>
                <a:gd name="connsiteX283" fmla="*/ 235593 w 761692"/>
                <a:gd name="connsiteY283" fmla="*/ 214337 h 1016771"/>
                <a:gd name="connsiteX284" fmla="*/ 246221 w 761692"/>
                <a:gd name="connsiteY284" fmla="*/ 219651 h 1016771"/>
                <a:gd name="connsiteX285" fmla="*/ 253307 w 761692"/>
                <a:gd name="connsiteY285" fmla="*/ 221422 h 1016771"/>
                <a:gd name="connsiteX286" fmla="*/ 262164 w 761692"/>
                <a:gd name="connsiteY286" fmla="*/ 210794 h 1016771"/>
                <a:gd name="connsiteX287" fmla="*/ 263935 w 761692"/>
                <a:gd name="connsiteY287" fmla="*/ 201937 h 1016771"/>
                <a:gd name="connsiteX288" fmla="*/ 274563 w 761692"/>
                <a:gd name="connsiteY288" fmla="*/ 189538 h 1016771"/>
                <a:gd name="connsiteX289" fmla="*/ 283420 w 761692"/>
                <a:gd name="connsiteY289" fmla="*/ 178909 h 1016771"/>
                <a:gd name="connsiteX290" fmla="*/ 286963 w 761692"/>
                <a:gd name="connsiteY290" fmla="*/ 173595 h 1016771"/>
                <a:gd name="connsiteX291" fmla="*/ 311762 w 761692"/>
                <a:gd name="connsiteY291" fmla="*/ 168281 h 1016771"/>
                <a:gd name="connsiteX292" fmla="*/ 325933 w 761692"/>
                <a:gd name="connsiteY292" fmla="*/ 164738 h 1016771"/>
                <a:gd name="connsiteX293" fmla="*/ 336562 w 761692"/>
                <a:gd name="connsiteY293" fmla="*/ 159424 h 1016771"/>
                <a:gd name="connsiteX294" fmla="*/ 348961 w 761692"/>
                <a:gd name="connsiteY294" fmla="*/ 145253 h 1016771"/>
                <a:gd name="connsiteX295" fmla="*/ 359589 w 761692"/>
                <a:gd name="connsiteY295" fmla="*/ 143482 h 1016771"/>
                <a:gd name="connsiteX296" fmla="*/ 371989 w 761692"/>
                <a:gd name="connsiteY296" fmla="*/ 143482 h 1016771"/>
                <a:gd name="connsiteX297" fmla="*/ 391474 w 761692"/>
                <a:gd name="connsiteY297" fmla="*/ 143482 h 1016771"/>
                <a:gd name="connsiteX298" fmla="*/ 396788 w 761692"/>
                <a:gd name="connsiteY298" fmla="*/ 141710 h 1016771"/>
                <a:gd name="connsiteX299" fmla="*/ 403874 w 761692"/>
                <a:gd name="connsiteY299" fmla="*/ 134625 h 1016771"/>
                <a:gd name="connsiteX300" fmla="*/ 409188 w 761692"/>
                <a:gd name="connsiteY300" fmla="*/ 129311 h 1016771"/>
                <a:gd name="connsiteX301" fmla="*/ 409188 w 761692"/>
                <a:gd name="connsiteY301" fmla="*/ 123997 h 1016771"/>
                <a:gd name="connsiteX302" fmla="*/ 414502 w 761692"/>
                <a:gd name="connsiteY302" fmla="*/ 115140 h 1016771"/>
                <a:gd name="connsiteX303" fmla="*/ 428673 w 761692"/>
                <a:gd name="connsiteY303" fmla="*/ 115140 h 1016771"/>
                <a:gd name="connsiteX304" fmla="*/ 432216 w 761692"/>
                <a:gd name="connsiteY304" fmla="*/ 109826 h 1016771"/>
                <a:gd name="connsiteX305" fmla="*/ 437530 w 761692"/>
                <a:gd name="connsiteY305" fmla="*/ 100969 h 1016771"/>
                <a:gd name="connsiteX306" fmla="*/ 448158 w 761692"/>
                <a:gd name="connsiteY306" fmla="*/ 99197 h 1016771"/>
                <a:gd name="connsiteX307" fmla="*/ 460558 w 761692"/>
                <a:gd name="connsiteY307" fmla="*/ 97426 h 1016771"/>
                <a:gd name="connsiteX308" fmla="*/ 472958 w 761692"/>
                <a:gd name="connsiteY308" fmla="*/ 93883 h 1016771"/>
                <a:gd name="connsiteX309" fmla="*/ 492443 w 761692"/>
                <a:gd name="connsiteY309" fmla="*/ 93883 h 1016771"/>
                <a:gd name="connsiteX310" fmla="*/ 501300 w 761692"/>
                <a:gd name="connsiteY310" fmla="*/ 83255 h 1016771"/>
                <a:gd name="connsiteX311" fmla="*/ 517242 w 761692"/>
                <a:gd name="connsiteY311" fmla="*/ 81484 h 1016771"/>
                <a:gd name="connsiteX312" fmla="*/ 522556 w 761692"/>
                <a:gd name="connsiteY312" fmla="*/ 81484 h 1016771"/>
                <a:gd name="connsiteX313" fmla="*/ 522556 w 761692"/>
                <a:gd name="connsiteY313" fmla="*/ 60227 h 1016771"/>
                <a:gd name="connsiteX314" fmla="*/ 526099 w 761692"/>
                <a:gd name="connsiteY314" fmla="*/ 54913 h 1016771"/>
                <a:gd name="connsiteX315" fmla="*/ 529642 w 761692"/>
                <a:gd name="connsiteY315" fmla="*/ 46056 h 1016771"/>
                <a:gd name="connsiteX316" fmla="*/ 538499 w 761692"/>
                <a:gd name="connsiteY316" fmla="*/ 40742 h 1016771"/>
                <a:gd name="connsiteX317" fmla="*/ 540270 w 761692"/>
                <a:gd name="connsiteY317" fmla="*/ 30114 h 1016771"/>
                <a:gd name="connsiteX318" fmla="*/ 536727 w 761692"/>
                <a:gd name="connsiteY318" fmla="*/ 19485 h 1016771"/>
                <a:gd name="connsiteX319" fmla="*/ 543813 w 761692"/>
                <a:gd name="connsiteY319" fmla="*/ 5314 h 1016771"/>
                <a:gd name="connsiteX320" fmla="*/ 554441 w 761692"/>
                <a:gd name="connsiteY320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200677 w 761692"/>
                <a:gd name="connsiteY16" fmla="*/ 877879 h 1016771"/>
                <a:gd name="connsiteX17" fmla="*/ 189537 w 761692"/>
                <a:gd name="connsiteY17" fmla="*/ 894546 h 1016771"/>
                <a:gd name="connsiteX18" fmla="*/ 175366 w 761692"/>
                <a:gd name="connsiteY18" fmla="*/ 891003 h 1016771"/>
                <a:gd name="connsiteX19" fmla="*/ 157653 w 761692"/>
                <a:gd name="connsiteY19" fmla="*/ 880375 h 1016771"/>
                <a:gd name="connsiteX20" fmla="*/ 147024 w 761692"/>
                <a:gd name="connsiteY20" fmla="*/ 867975 h 1016771"/>
                <a:gd name="connsiteX21" fmla="*/ 138167 w 761692"/>
                <a:gd name="connsiteY21" fmla="*/ 860890 h 1016771"/>
                <a:gd name="connsiteX22" fmla="*/ 138167 w 761692"/>
                <a:gd name="connsiteY22" fmla="*/ 852033 h 1016771"/>
                <a:gd name="connsiteX23" fmla="*/ 139939 w 761692"/>
                <a:gd name="connsiteY23" fmla="*/ 850262 h 1016771"/>
                <a:gd name="connsiteX24" fmla="*/ 139939 w 761692"/>
                <a:gd name="connsiteY24" fmla="*/ 848490 h 1016771"/>
                <a:gd name="connsiteX25" fmla="*/ 145253 w 761692"/>
                <a:gd name="connsiteY25" fmla="*/ 843176 h 1016771"/>
                <a:gd name="connsiteX26" fmla="*/ 147024 w 761692"/>
                <a:gd name="connsiteY26" fmla="*/ 841405 h 1016771"/>
                <a:gd name="connsiteX27" fmla="*/ 148796 w 761692"/>
                <a:gd name="connsiteY27" fmla="*/ 839633 h 1016771"/>
                <a:gd name="connsiteX28" fmla="*/ 150567 w 761692"/>
                <a:gd name="connsiteY28" fmla="*/ 837862 h 1016771"/>
                <a:gd name="connsiteX29" fmla="*/ 159250 w 761692"/>
                <a:gd name="connsiteY29" fmla="*/ 829179 h 1016771"/>
                <a:gd name="connsiteX30" fmla="*/ 116476 w 761692"/>
                <a:gd name="connsiteY30" fmla="*/ 741349 h 1016771"/>
                <a:gd name="connsiteX31" fmla="*/ 117606 w 761692"/>
                <a:gd name="connsiteY31" fmla="*/ 742253 h 1016771"/>
                <a:gd name="connsiteX32" fmla="*/ 122692 w 761692"/>
                <a:gd name="connsiteY32" fmla="*/ 759206 h 1016771"/>
                <a:gd name="connsiteX33" fmla="*/ 126082 w 761692"/>
                <a:gd name="connsiteY33" fmla="*/ 771073 h 1016771"/>
                <a:gd name="connsiteX34" fmla="*/ 129473 w 761692"/>
                <a:gd name="connsiteY34" fmla="*/ 782940 h 1016771"/>
                <a:gd name="connsiteX35" fmla="*/ 132864 w 761692"/>
                <a:gd name="connsiteY35" fmla="*/ 793112 h 1016771"/>
                <a:gd name="connsiteX36" fmla="*/ 136254 w 761692"/>
                <a:gd name="connsiteY36" fmla="*/ 810066 h 1016771"/>
                <a:gd name="connsiteX37" fmla="*/ 139058 w 761692"/>
                <a:gd name="connsiteY37" fmla="*/ 818476 h 1016771"/>
                <a:gd name="connsiteX38" fmla="*/ 138167 w 761692"/>
                <a:gd name="connsiteY38" fmla="*/ 818377 h 1016771"/>
                <a:gd name="connsiteX39" fmla="*/ 134625 w 761692"/>
                <a:gd name="connsiteY39" fmla="*/ 807749 h 1016771"/>
                <a:gd name="connsiteX40" fmla="*/ 131082 w 761692"/>
                <a:gd name="connsiteY40" fmla="*/ 790035 h 1016771"/>
                <a:gd name="connsiteX41" fmla="*/ 127539 w 761692"/>
                <a:gd name="connsiteY41" fmla="*/ 779407 h 1016771"/>
                <a:gd name="connsiteX42" fmla="*/ 123996 w 761692"/>
                <a:gd name="connsiteY42" fmla="*/ 767007 h 1016771"/>
                <a:gd name="connsiteX43" fmla="*/ 120454 w 761692"/>
                <a:gd name="connsiteY43" fmla="*/ 754607 h 1016771"/>
                <a:gd name="connsiteX44" fmla="*/ 116476 w 761692"/>
                <a:gd name="connsiteY44" fmla="*/ 741349 h 1016771"/>
                <a:gd name="connsiteX45" fmla="*/ 554441 w 761692"/>
                <a:gd name="connsiteY45" fmla="*/ 0 h 1016771"/>
                <a:gd name="connsiteX46" fmla="*/ 570383 w 761692"/>
                <a:gd name="connsiteY46" fmla="*/ 3543 h 1016771"/>
                <a:gd name="connsiteX47" fmla="*/ 577469 w 761692"/>
                <a:gd name="connsiteY47" fmla="*/ 8857 h 1016771"/>
                <a:gd name="connsiteX48" fmla="*/ 582783 w 761692"/>
                <a:gd name="connsiteY48" fmla="*/ 17714 h 1016771"/>
                <a:gd name="connsiteX49" fmla="*/ 582783 w 761692"/>
                <a:gd name="connsiteY49" fmla="*/ 24799 h 1016771"/>
                <a:gd name="connsiteX50" fmla="*/ 588097 w 761692"/>
                <a:gd name="connsiteY50" fmla="*/ 33656 h 1016771"/>
                <a:gd name="connsiteX51" fmla="*/ 598725 w 761692"/>
                <a:gd name="connsiteY51" fmla="*/ 31885 h 1016771"/>
                <a:gd name="connsiteX52" fmla="*/ 612896 w 761692"/>
                <a:gd name="connsiteY52" fmla="*/ 37199 h 1016771"/>
                <a:gd name="connsiteX53" fmla="*/ 618211 w 761692"/>
                <a:gd name="connsiteY53" fmla="*/ 46056 h 1016771"/>
                <a:gd name="connsiteX54" fmla="*/ 619982 w 761692"/>
                <a:gd name="connsiteY54" fmla="*/ 54913 h 1016771"/>
                <a:gd name="connsiteX55" fmla="*/ 618211 w 761692"/>
                <a:gd name="connsiteY55" fmla="*/ 74398 h 1016771"/>
                <a:gd name="connsiteX56" fmla="*/ 616439 w 761692"/>
                <a:gd name="connsiteY56" fmla="*/ 85026 h 1016771"/>
                <a:gd name="connsiteX57" fmla="*/ 621753 w 761692"/>
                <a:gd name="connsiteY57" fmla="*/ 97426 h 1016771"/>
                <a:gd name="connsiteX58" fmla="*/ 637696 w 761692"/>
                <a:gd name="connsiteY58" fmla="*/ 113368 h 1016771"/>
                <a:gd name="connsiteX59" fmla="*/ 644781 w 761692"/>
                <a:gd name="connsiteY59" fmla="*/ 120454 h 1016771"/>
                <a:gd name="connsiteX60" fmla="*/ 650095 w 761692"/>
                <a:gd name="connsiteY60" fmla="*/ 136396 h 1016771"/>
                <a:gd name="connsiteX61" fmla="*/ 655409 w 761692"/>
                <a:gd name="connsiteY61" fmla="*/ 155881 h 1016771"/>
                <a:gd name="connsiteX62" fmla="*/ 662495 w 761692"/>
                <a:gd name="connsiteY62" fmla="*/ 171824 h 1016771"/>
                <a:gd name="connsiteX63" fmla="*/ 660724 w 761692"/>
                <a:gd name="connsiteY63" fmla="*/ 185995 h 1016771"/>
                <a:gd name="connsiteX64" fmla="*/ 635924 w 761692"/>
                <a:gd name="connsiteY64" fmla="*/ 194852 h 1016771"/>
                <a:gd name="connsiteX65" fmla="*/ 619982 w 761692"/>
                <a:gd name="connsiteY65" fmla="*/ 207251 h 1016771"/>
                <a:gd name="connsiteX66" fmla="*/ 614668 w 761692"/>
                <a:gd name="connsiteY66" fmla="*/ 223194 h 1016771"/>
                <a:gd name="connsiteX67" fmla="*/ 618211 w 761692"/>
                <a:gd name="connsiteY67" fmla="*/ 242679 h 1016771"/>
                <a:gd name="connsiteX68" fmla="*/ 612896 w 761692"/>
                <a:gd name="connsiteY68" fmla="*/ 256850 h 1016771"/>
                <a:gd name="connsiteX69" fmla="*/ 625296 w 761692"/>
                <a:gd name="connsiteY69" fmla="*/ 267478 h 1016771"/>
                <a:gd name="connsiteX70" fmla="*/ 641238 w 761692"/>
                <a:gd name="connsiteY70" fmla="*/ 269250 h 1016771"/>
                <a:gd name="connsiteX71" fmla="*/ 658952 w 761692"/>
                <a:gd name="connsiteY71" fmla="*/ 286963 h 1016771"/>
                <a:gd name="connsiteX72" fmla="*/ 653638 w 761692"/>
                <a:gd name="connsiteY72" fmla="*/ 309991 h 1016771"/>
                <a:gd name="connsiteX73" fmla="*/ 653638 w 761692"/>
                <a:gd name="connsiteY73" fmla="*/ 329476 h 1016771"/>
                <a:gd name="connsiteX74" fmla="*/ 643010 w 761692"/>
                <a:gd name="connsiteY74" fmla="*/ 338333 h 1016771"/>
                <a:gd name="connsiteX75" fmla="*/ 632382 w 761692"/>
                <a:gd name="connsiteY75" fmla="*/ 338333 h 1016771"/>
                <a:gd name="connsiteX76" fmla="*/ 618211 w 761692"/>
                <a:gd name="connsiteY76" fmla="*/ 357819 h 1016771"/>
                <a:gd name="connsiteX77" fmla="*/ 609354 w 761692"/>
                <a:gd name="connsiteY77" fmla="*/ 361361 h 1016771"/>
                <a:gd name="connsiteX78" fmla="*/ 596954 w 761692"/>
                <a:gd name="connsiteY78" fmla="*/ 363133 h 1016771"/>
                <a:gd name="connsiteX79" fmla="*/ 581012 w 761692"/>
                <a:gd name="connsiteY79" fmla="*/ 379075 h 1016771"/>
                <a:gd name="connsiteX80" fmla="*/ 589868 w 761692"/>
                <a:gd name="connsiteY80" fmla="*/ 393246 h 1016771"/>
                <a:gd name="connsiteX81" fmla="*/ 586326 w 761692"/>
                <a:gd name="connsiteY81" fmla="*/ 409189 h 1016771"/>
                <a:gd name="connsiteX82" fmla="*/ 570383 w 761692"/>
                <a:gd name="connsiteY82" fmla="*/ 398560 h 1016771"/>
                <a:gd name="connsiteX83" fmla="*/ 550898 w 761692"/>
                <a:gd name="connsiteY83" fmla="*/ 405646 h 1016771"/>
                <a:gd name="connsiteX84" fmla="*/ 531413 w 761692"/>
                <a:gd name="connsiteY84" fmla="*/ 425131 h 1016771"/>
                <a:gd name="connsiteX85" fmla="*/ 543813 w 761692"/>
                <a:gd name="connsiteY85" fmla="*/ 444616 h 1016771"/>
                <a:gd name="connsiteX86" fmla="*/ 557984 w 761692"/>
                <a:gd name="connsiteY86" fmla="*/ 462330 h 1016771"/>
                <a:gd name="connsiteX87" fmla="*/ 570383 w 761692"/>
                <a:gd name="connsiteY87" fmla="*/ 478272 h 1016771"/>
                <a:gd name="connsiteX88" fmla="*/ 579240 w 761692"/>
                <a:gd name="connsiteY88" fmla="*/ 485358 h 1016771"/>
                <a:gd name="connsiteX89" fmla="*/ 602268 w 761692"/>
                <a:gd name="connsiteY89" fmla="*/ 483586 h 1016771"/>
                <a:gd name="connsiteX90" fmla="*/ 623525 w 761692"/>
                <a:gd name="connsiteY90" fmla="*/ 474730 h 1016771"/>
                <a:gd name="connsiteX91" fmla="*/ 639467 w 761692"/>
                <a:gd name="connsiteY91" fmla="*/ 464101 h 1016771"/>
                <a:gd name="connsiteX92" fmla="*/ 662495 w 761692"/>
                <a:gd name="connsiteY92" fmla="*/ 464101 h 1016771"/>
                <a:gd name="connsiteX93" fmla="*/ 673123 w 761692"/>
                <a:gd name="connsiteY93" fmla="*/ 464101 h 1016771"/>
                <a:gd name="connsiteX94" fmla="*/ 681980 w 761692"/>
                <a:gd name="connsiteY94" fmla="*/ 467644 h 1016771"/>
                <a:gd name="connsiteX95" fmla="*/ 703237 w 761692"/>
                <a:gd name="connsiteY95" fmla="*/ 471187 h 1016771"/>
                <a:gd name="connsiteX96" fmla="*/ 708551 w 761692"/>
                <a:gd name="connsiteY96" fmla="*/ 474730 h 1016771"/>
                <a:gd name="connsiteX97" fmla="*/ 722722 w 761692"/>
                <a:gd name="connsiteY97" fmla="*/ 501300 h 1016771"/>
                <a:gd name="connsiteX98" fmla="*/ 724493 w 761692"/>
                <a:gd name="connsiteY98" fmla="*/ 522557 h 1016771"/>
                <a:gd name="connsiteX99" fmla="*/ 722722 w 761692"/>
                <a:gd name="connsiteY99" fmla="*/ 540271 h 1016771"/>
                <a:gd name="connsiteX100" fmla="*/ 735121 w 761692"/>
                <a:gd name="connsiteY100" fmla="*/ 552670 h 1016771"/>
                <a:gd name="connsiteX101" fmla="*/ 735121 w 761692"/>
                <a:gd name="connsiteY101" fmla="*/ 570384 h 1016771"/>
                <a:gd name="connsiteX102" fmla="*/ 751064 w 761692"/>
                <a:gd name="connsiteY102" fmla="*/ 581012 h 1016771"/>
                <a:gd name="connsiteX103" fmla="*/ 761692 w 761692"/>
                <a:gd name="connsiteY103" fmla="*/ 604040 h 1016771"/>
                <a:gd name="connsiteX104" fmla="*/ 747521 w 761692"/>
                <a:gd name="connsiteY104" fmla="*/ 616440 h 1016771"/>
                <a:gd name="connsiteX105" fmla="*/ 728036 w 761692"/>
                <a:gd name="connsiteY105" fmla="*/ 627068 h 1016771"/>
                <a:gd name="connsiteX106" fmla="*/ 726264 w 761692"/>
                <a:gd name="connsiteY106" fmla="*/ 650096 h 1016771"/>
                <a:gd name="connsiteX107" fmla="*/ 728036 w 761692"/>
                <a:gd name="connsiteY107" fmla="*/ 673124 h 1016771"/>
                <a:gd name="connsiteX108" fmla="*/ 742207 w 761692"/>
                <a:gd name="connsiteY108" fmla="*/ 689066 h 1016771"/>
                <a:gd name="connsiteX109" fmla="*/ 742207 w 761692"/>
                <a:gd name="connsiteY109" fmla="*/ 712094 h 1016771"/>
                <a:gd name="connsiteX110" fmla="*/ 740435 w 761692"/>
                <a:gd name="connsiteY110" fmla="*/ 735122 h 1016771"/>
                <a:gd name="connsiteX111" fmla="*/ 742207 w 761692"/>
                <a:gd name="connsiteY111" fmla="*/ 751065 h 1016771"/>
                <a:gd name="connsiteX112" fmla="*/ 747521 w 761692"/>
                <a:gd name="connsiteY112" fmla="*/ 768778 h 1016771"/>
                <a:gd name="connsiteX113" fmla="*/ 759921 w 761692"/>
                <a:gd name="connsiteY113" fmla="*/ 777635 h 1016771"/>
                <a:gd name="connsiteX114" fmla="*/ 758149 w 761692"/>
                <a:gd name="connsiteY114" fmla="*/ 802434 h 1016771"/>
                <a:gd name="connsiteX115" fmla="*/ 752835 w 761692"/>
                <a:gd name="connsiteY115" fmla="*/ 814834 h 1016771"/>
                <a:gd name="connsiteX116" fmla="*/ 743978 w 761692"/>
                <a:gd name="connsiteY116" fmla="*/ 827234 h 1016771"/>
                <a:gd name="connsiteX117" fmla="*/ 743978 w 761692"/>
                <a:gd name="connsiteY117" fmla="*/ 837862 h 1016771"/>
                <a:gd name="connsiteX118" fmla="*/ 747521 w 761692"/>
                <a:gd name="connsiteY118" fmla="*/ 853804 h 1016771"/>
                <a:gd name="connsiteX119" fmla="*/ 733350 w 761692"/>
                <a:gd name="connsiteY119" fmla="*/ 867975 h 1016771"/>
                <a:gd name="connsiteX120" fmla="*/ 724493 w 761692"/>
                <a:gd name="connsiteY120" fmla="*/ 880375 h 1016771"/>
                <a:gd name="connsiteX121" fmla="*/ 722722 w 761692"/>
                <a:gd name="connsiteY121" fmla="*/ 899860 h 1016771"/>
                <a:gd name="connsiteX122" fmla="*/ 722722 w 761692"/>
                <a:gd name="connsiteY122" fmla="*/ 919345 h 1016771"/>
                <a:gd name="connsiteX123" fmla="*/ 715636 w 761692"/>
                <a:gd name="connsiteY123" fmla="*/ 940602 h 1016771"/>
                <a:gd name="connsiteX124" fmla="*/ 708551 w 761692"/>
                <a:gd name="connsiteY124" fmla="*/ 954773 h 1016771"/>
                <a:gd name="connsiteX125" fmla="*/ 699694 w 761692"/>
                <a:gd name="connsiteY125" fmla="*/ 965401 h 1016771"/>
                <a:gd name="connsiteX126" fmla="*/ 692608 w 761692"/>
                <a:gd name="connsiteY126" fmla="*/ 984886 h 1016771"/>
                <a:gd name="connsiteX127" fmla="*/ 683751 w 761692"/>
                <a:gd name="connsiteY127" fmla="*/ 997286 h 1016771"/>
                <a:gd name="connsiteX128" fmla="*/ 673123 w 761692"/>
                <a:gd name="connsiteY128" fmla="*/ 1002600 h 1016771"/>
                <a:gd name="connsiteX129" fmla="*/ 662495 w 761692"/>
                <a:gd name="connsiteY129" fmla="*/ 1013228 h 1016771"/>
                <a:gd name="connsiteX130" fmla="*/ 644781 w 761692"/>
                <a:gd name="connsiteY130" fmla="*/ 1016771 h 1016771"/>
                <a:gd name="connsiteX131" fmla="*/ 635924 w 761692"/>
                <a:gd name="connsiteY131" fmla="*/ 1004372 h 1016771"/>
                <a:gd name="connsiteX132" fmla="*/ 623525 w 761692"/>
                <a:gd name="connsiteY132" fmla="*/ 997286 h 1016771"/>
                <a:gd name="connsiteX133" fmla="*/ 614668 w 761692"/>
                <a:gd name="connsiteY133" fmla="*/ 986658 h 1016771"/>
                <a:gd name="connsiteX134" fmla="*/ 593411 w 761692"/>
                <a:gd name="connsiteY134" fmla="*/ 970715 h 1016771"/>
                <a:gd name="connsiteX135" fmla="*/ 582783 w 761692"/>
                <a:gd name="connsiteY135" fmla="*/ 965401 h 1016771"/>
                <a:gd name="connsiteX136" fmla="*/ 531413 w 761692"/>
                <a:gd name="connsiteY136" fmla="*/ 965401 h 1016771"/>
                <a:gd name="connsiteX137" fmla="*/ 511928 w 761692"/>
                <a:gd name="connsiteY137" fmla="*/ 965401 h 1016771"/>
                <a:gd name="connsiteX138" fmla="*/ 492443 w 761692"/>
                <a:gd name="connsiteY138" fmla="*/ 963630 h 1016771"/>
                <a:gd name="connsiteX139" fmla="*/ 483586 w 761692"/>
                <a:gd name="connsiteY139" fmla="*/ 958316 h 1016771"/>
                <a:gd name="connsiteX140" fmla="*/ 469415 w 761692"/>
                <a:gd name="connsiteY140" fmla="*/ 954773 h 1016771"/>
                <a:gd name="connsiteX141" fmla="*/ 460558 w 761692"/>
                <a:gd name="connsiteY141" fmla="*/ 942373 h 1016771"/>
                <a:gd name="connsiteX142" fmla="*/ 446387 w 761692"/>
                <a:gd name="connsiteY142" fmla="*/ 935288 h 1016771"/>
                <a:gd name="connsiteX143" fmla="*/ 428673 w 761692"/>
                <a:gd name="connsiteY143" fmla="*/ 928202 h 1016771"/>
                <a:gd name="connsiteX144" fmla="*/ 418045 w 761692"/>
                <a:gd name="connsiteY144" fmla="*/ 917574 h 1016771"/>
                <a:gd name="connsiteX145" fmla="*/ 421588 w 761692"/>
                <a:gd name="connsiteY145" fmla="*/ 903403 h 1016771"/>
                <a:gd name="connsiteX146" fmla="*/ 418045 w 761692"/>
                <a:gd name="connsiteY146" fmla="*/ 898089 h 1016771"/>
                <a:gd name="connsiteX147" fmla="*/ 396788 w 761692"/>
                <a:gd name="connsiteY147" fmla="*/ 898089 h 1016771"/>
                <a:gd name="connsiteX148" fmla="*/ 382617 w 761692"/>
                <a:gd name="connsiteY148" fmla="*/ 896318 h 1016771"/>
                <a:gd name="connsiteX149" fmla="*/ 380846 w 761692"/>
                <a:gd name="connsiteY149" fmla="*/ 906946 h 1016771"/>
                <a:gd name="connsiteX150" fmla="*/ 373601 w 761692"/>
                <a:gd name="connsiteY150" fmla="*/ 894832 h 1016771"/>
                <a:gd name="connsiteX151" fmla="*/ 387164 w 761692"/>
                <a:gd name="connsiteY151" fmla="*/ 896527 h 1016771"/>
                <a:gd name="connsiteX152" fmla="*/ 383773 w 761692"/>
                <a:gd name="connsiteY152" fmla="*/ 886355 h 1016771"/>
                <a:gd name="connsiteX153" fmla="*/ 387164 w 761692"/>
                <a:gd name="connsiteY153" fmla="*/ 876183 h 1016771"/>
                <a:gd name="connsiteX154" fmla="*/ 388859 w 761692"/>
                <a:gd name="connsiteY154" fmla="*/ 867707 h 1016771"/>
                <a:gd name="connsiteX155" fmla="*/ 380382 w 761692"/>
                <a:gd name="connsiteY155" fmla="*/ 859230 h 1016771"/>
                <a:gd name="connsiteX156" fmla="*/ 373601 w 761692"/>
                <a:gd name="connsiteY156" fmla="*/ 849058 h 1016771"/>
                <a:gd name="connsiteX157" fmla="*/ 380382 w 761692"/>
                <a:gd name="connsiteY157" fmla="*/ 838886 h 1016771"/>
                <a:gd name="connsiteX158" fmla="*/ 383773 w 761692"/>
                <a:gd name="connsiteY158" fmla="*/ 833800 h 1016771"/>
                <a:gd name="connsiteX159" fmla="*/ 388859 w 761692"/>
                <a:gd name="connsiteY159" fmla="*/ 825324 h 1016771"/>
                <a:gd name="connsiteX160" fmla="*/ 387164 w 761692"/>
                <a:gd name="connsiteY160" fmla="*/ 810066 h 1016771"/>
                <a:gd name="connsiteX161" fmla="*/ 387164 w 761692"/>
                <a:gd name="connsiteY161" fmla="*/ 796503 h 1016771"/>
                <a:gd name="connsiteX162" fmla="*/ 378687 w 761692"/>
                <a:gd name="connsiteY162" fmla="*/ 789722 h 1016771"/>
                <a:gd name="connsiteX163" fmla="*/ 366820 w 761692"/>
                <a:gd name="connsiteY163" fmla="*/ 782940 h 1016771"/>
                <a:gd name="connsiteX164" fmla="*/ 356648 w 761692"/>
                <a:gd name="connsiteY164" fmla="*/ 781245 h 1016771"/>
                <a:gd name="connsiteX165" fmla="*/ 349866 w 761692"/>
                <a:gd name="connsiteY165" fmla="*/ 771073 h 1016771"/>
                <a:gd name="connsiteX166" fmla="*/ 349866 w 761692"/>
                <a:gd name="connsiteY166" fmla="*/ 752425 h 1016771"/>
                <a:gd name="connsiteX167" fmla="*/ 353257 w 761692"/>
                <a:gd name="connsiteY167" fmla="*/ 743948 h 1016771"/>
                <a:gd name="connsiteX168" fmla="*/ 354952 w 761692"/>
                <a:gd name="connsiteY168" fmla="*/ 730385 h 1016771"/>
                <a:gd name="connsiteX169" fmla="*/ 353257 w 761692"/>
                <a:gd name="connsiteY169" fmla="*/ 713432 h 1016771"/>
                <a:gd name="connsiteX170" fmla="*/ 346476 w 761692"/>
                <a:gd name="connsiteY170" fmla="*/ 701565 h 1016771"/>
                <a:gd name="connsiteX171" fmla="*/ 332913 w 761692"/>
                <a:gd name="connsiteY171" fmla="*/ 689697 h 1016771"/>
                <a:gd name="connsiteX172" fmla="*/ 324436 w 761692"/>
                <a:gd name="connsiteY172" fmla="*/ 681221 h 1016771"/>
                <a:gd name="connsiteX173" fmla="*/ 314264 w 761692"/>
                <a:gd name="connsiteY173" fmla="*/ 676135 h 1016771"/>
                <a:gd name="connsiteX174" fmla="*/ 293920 w 761692"/>
                <a:gd name="connsiteY174" fmla="*/ 669354 h 1016771"/>
                <a:gd name="connsiteX175" fmla="*/ 282053 w 761692"/>
                <a:gd name="connsiteY175" fmla="*/ 667658 h 1016771"/>
                <a:gd name="connsiteX176" fmla="*/ 266795 w 761692"/>
                <a:gd name="connsiteY176" fmla="*/ 672744 h 1016771"/>
                <a:gd name="connsiteX177" fmla="*/ 265100 w 761692"/>
                <a:gd name="connsiteY177" fmla="*/ 672744 h 1016771"/>
                <a:gd name="connsiteX178" fmla="*/ 263404 w 761692"/>
                <a:gd name="connsiteY178" fmla="*/ 671049 h 1016771"/>
                <a:gd name="connsiteX179" fmla="*/ 260014 w 761692"/>
                <a:gd name="connsiteY179" fmla="*/ 671049 h 1016771"/>
                <a:gd name="connsiteX180" fmla="*/ 258318 w 761692"/>
                <a:gd name="connsiteY180" fmla="*/ 671049 h 1016771"/>
                <a:gd name="connsiteX181" fmla="*/ 253232 w 761692"/>
                <a:gd name="connsiteY181" fmla="*/ 671049 h 1016771"/>
                <a:gd name="connsiteX182" fmla="*/ 248146 w 761692"/>
                <a:gd name="connsiteY182" fmla="*/ 672744 h 1016771"/>
                <a:gd name="connsiteX183" fmla="*/ 248146 w 761692"/>
                <a:gd name="connsiteY183" fmla="*/ 674440 h 1016771"/>
                <a:gd name="connsiteX184" fmla="*/ 246451 w 761692"/>
                <a:gd name="connsiteY184" fmla="*/ 674440 h 1016771"/>
                <a:gd name="connsiteX185" fmla="*/ 236279 w 761692"/>
                <a:gd name="connsiteY185" fmla="*/ 679526 h 1016771"/>
                <a:gd name="connsiteX186" fmla="*/ 226107 w 761692"/>
                <a:gd name="connsiteY186" fmla="*/ 684612 h 1016771"/>
                <a:gd name="connsiteX187" fmla="*/ 217630 w 761692"/>
                <a:gd name="connsiteY187" fmla="*/ 684612 h 1016771"/>
                <a:gd name="connsiteX188" fmla="*/ 207458 w 761692"/>
                <a:gd name="connsiteY188" fmla="*/ 693088 h 1016771"/>
                <a:gd name="connsiteX189" fmla="*/ 198982 w 761692"/>
                <a:gd name="connsiteY189" fmla="*/ 694783 h 1016771"/>
                <a:gd name="connsiteX190" fmla="*/ 192200 w 761692"/>
                <a:gd name="connsiteY190" fmla="*/ 699869 h 1016771"/>
                <a:gd name="connsiteX191" fmla="*/ 178638 w 761692"/>
                <a:gd name="connsiteY191" fmla="*/ 706651 h 1016771"/>
                <a:gd name="connsiteX192" fmla="*/ 163380 w 761692"/>
                <a:gd name="connsiteY192" fmla="*/ 710041 h 1016771"/>
                <a:gd name="connsiteX193" fmla="*/ 141340 w 761692"/>
                <a:gd name="connsiteY193" fmla="*/ 710041 h 1016771"/>
                <a:gd name="connsiteX194" fmla="*/ 134559 w 761692"/>
                <a:gd name="connsiteY194" fmla="*/ 716823 h 1016771"/>
                <a:gd name="connsiteX195" fmla="*/ 127778 w 761692"/>
                <a:gd name="connsiteY195" fmla="*/ 718518 h 1016771"/>
                <a:gd name="connsiteX196" fmla="*/ 120996 w 761692"/>
                <a:gd name="connsiteY196" fmla="*/ 725299 h 1016771"/>
                <a:gd name="connsiteX197" fmla="*/ 111172 w 761692"/>
                <a:gd name="connsiteY197" fmla="*/ 733720 h 1016771"/>
                <a:gd name="connsiteX198" fmla="*/ 106283 w 761692"/>
                <a:gd name="connsiteY198" fmla="*/ 729808 h 1016771"/>
                <a:gd name="connsiteX199" fmla="*/ 92112 w 761692"/>
                <a:gd name="connsiteY199" fmla="*/ 724494 h 1016771"/>
                <a:gd name="connsiteX200" fmla="*/ 77941 w 761692"/>
                <a:gd name="connsiteY200" fmla="*/ 726265 h 1016771"/>
                <a:gd name="connsiteX201" fmla="*/ 70855 w 761692"/>
                <a:gd name="connsiteY201" fmla="*/ 719180 h 1016771"/>
                <a:gd name="connsiteX202" fmla="*/ 70855 w 761692"/>
                <a:gd name="connsiteY202" fmla="*/ 699695 h 1016771"/>
                <a:gd name="connsiteX203" fmla="*/ 81483 w 761692"/>
                <a:gd name="connsiteY203" fmla="*/ 685524 h 1016771"/>
                <a:gd name="connsiteX204" fmla="*/ 85026 w 761692"/>
                <a:gd name="connsiteY204" fmla="*/ 673124 h 1016771"/>
                <a:gd name="connsiteX205" fmla="*/ 86797 w 761692"/>
                <a:gd name="connsiteY205" fmla="*/ 660724 h 1016771"/>
                <a:gd name="connsiteX206" fmla="*/ 97426 w 761692"/>
                <a:gd name="connsiteY206" fmla="*/ 650096 h 1016771"/>
                <a:gd name="connsiteX207" fmla="*/ 102740 w 761692"/>
                <a:gd name="connsiteY207" fmla="*/ 635925 h 1016771"/>
                <a:gd name="connsiteX208" fmla="*/ 113368 w 761692"/>
                <a:gd name="connsiteY208" fmla="*/ 625297 h 1016771"/>
                <a:gd name="connsiteX209" fmla="*/ 115139 w 761692"/>
                <a:gd name="connsiteY209" fmla="*/ 612897 h 1016771"/>
                <a:gd name="connsiteX210" fmla="*/ 127539 w 761692"/>
                <a:gd name="connsiteY210" fmla="*/ 609354 h 1016771"/>
                <a:gd name="connsiteX211" fmla="*/ 136396 w 761692"/>
                <a:gd name="connsiteY211" fmla="*/ 604040 h 1016771"/>
                <a:gd name="connsiteX212" fmla="*/ 132853 w 761692"/>
                <a:gd name="connsiteY212" fmla="*/ 593412 h 1016771"/>
                <a:gd name="connsiteX213" fmla="*/ 134625 w 761692"/>
                <a:gd name="connsiteY213" fmla="*/ 584555 h 1016771"/>
                <a:gd name="connsiteX214" fmla="*/ 131082 w 761692"/>
                <a:gd name="connsiteY214" fmla="*/ 575698 h 1016771"/>
                <a:gd name="connsiteX215" fmla="*/ 120454 w 761692"/>
                <a:gd name="connsiteY215" fmla="*/ 568613 h 1016771"/>
                <a:gd name="connsiteX216" fmla="*/ 125768 w 761692"/>
                <a:gd name="connsiteY216" fmla="*/ 552670 h 1016771"/>
                <a:gd name="connsiteX217" fmla="*/ 118682 w 761692"/>
                <a:gd name="connsiteY217" fmla="*/ 543813 h 1016771"/>
                <a:gd name="connsiteX218" fmla="*/ 90340 w 761692"/>
                <a:gd name="connsiteY218" fmla="*/ 543813 h 1016771"/>
                <a:gd name="connsiteX219" fmla="*/ 86797 w 761692"/>
                <a:gd name="connsiteY219" fmla="*/ 542042 h 1016771"/>
                <a:gd name="connsiteX220" fmla="*/ 83255 w 761692"/>
                <a:gd name="connsiteY220" fmla="*/ 542042 h 1016771"/>
                <a:gd name="connsiteX221" fmla="*/ 81483 w 761692"/>
                <a:gd name="connsiteY221" fmla="*/ 540271 h 1016771"/>
                <a:gd name="connsiteX222" fmla="*/ 81483 w 761692"/>
                <a:gd name="connsiteY222" fmla="*/ 536728 h 1016771"/>
                <a:gd name="connsiteX223" fmla="*/ 79712 w 761692"/>
                <a:gd name="connsiteY223" fmla="*/ 531414 h 1016771"/>
                <a:gd name="connsiteX224" fmla="*/ 77941 w 761692"/>
                <a:gd name="connsiteY224" fmla="*/ 529642 h 1016771"/>
                <a:gd name="connsiteX225" fmla="*/ 70855 w 761692"/>
                <a:gd name="connsiteY225" fmla="*/ 527871 h 1016771"/>
                <a:gd name="connsiteX226" fmla="*/ 60227 w 761692"/>
                <a:gd name="connsiteY226" fmla="*/ 536728 h 1016771"/>
                <a:gd name="connsiteX227" fmla="*/ 47827 w 761692"/>
                <a:gd name="connsiteY227" fmla="*/ 526100 h 1016771"/>
                <a:gd name="connsiteX228" fmla="*/ 42513 w 761692"/>
                <a:gd name="connsiteY228" fmla="*/ 515471 h 1016771"/>
                <a:gd name="connsiteX229" fmla="*/ 33656 w 761692"/>
                <a:gd name="connsiteY229" fmla="*/ 506614 h 1016771"/>
                <a:gd name="connsiteX230" fmla="*/ 31885 w 761692"/>
                <a:gd name="connsiteY230" fmla="*/ 490672 h 1016771"/>
                <a:gd name="connsiteX231" fmla="*/ 26571 w 761692"/>
                <a:gd name="connsiteY231" fmla="*/ 476501 h 1016771"/>
                <a:gd name="connsiteX232" fmla="*/ 24799 w 761692"/>
                <a:gd name="connsiteY232" fmla="*/ 471187 h 1016771"/>
                <a:gd name="connsiteX233" fmla="*/ 12400 w 761692"/>
                <a:gd name="connsiteY233" fmla="*/ 472958 h 1016771"/>
                <a:gd name="connsiteX234" fmla="*/ 7086 w 761692"/>
                <a:gd name="connsiteY234" fmla="*/ 464101 h 1016771"/>
                <a:gd name="connsiteX235" fmla="*/ 8857 w 761692"/>
                <a:gd name="connsiteY235" fmla="*/ 446388 h 1016771"/>
                <a:gd name="connsiteX236" fmla="*/ 3543 w 761692"/>
                <a:gd name="connsiteY236" fmla="*/ 435759 h 1016771"/>
                <a:gd name="connsiteX237" fmla="*/ 5314 w 761692"/>
                <a:gd name="connsiteY237" fmla="*/ 412731 h 1016771"/>
                <a:gd name="connsiteX238" fmla="*/ 0 w 761692"/>
                <a:gd name="connsiteY238" fmla="*/ 396789 h 1016771"/>
                <a:gd name="connsiteX239" fmla="*/ 3543 w 761692"/>
                <a:gd name="connsiteY239" fmla="*/ 384389 h 1016771"/>
                <a:gd name="connsiteX240" fmla="*/ 14171 w 761692"/>
                <a:gd name="connsiteY240" fmla="*/ 380846 h 1016771"/>
                <a:gd name="connsiteX241" fmla="*/ 24799 w 761692"/>
                <a:gd name="connsiteY241" fmla="*/ 364904 h 1016771"/>
                <a:gd name="connsiteX242" fmla="*/ 30113 w 761692"/>
                <a:gd name="connsiteY242" fmla="*/ 350733 h 1016771"/>
                <a:gd name="connsiteX243" fmla="*/ 35428 w 761692"/>
                <a:gd name="connsiteY243" fmla="*/ 341876 h 1016771"/>
                <a:gd name="connsiteX244" fmla="*/ 42513 w 761692"/>
                <a:gd name="connsiteY244" fmla="*/ 327705 h 1016771"/>
                <a:gd name="connsiteX245" fmla="*/ 42513 w 761692"/>
                <a:gd name="connsiteY245" fmla="*/ 315305 h 1016771"/>
                <a:gd name="connsiteX246" fmla="*/ 56684 w 761692"/>
                <a:gd name="connsiteY246" fmla="*/ 309991 h 1016771"/>
                <a:gd name="connsiteX247" fmla="*/ 60227 w 761692"/>
                <a:gd name="connsiteY247" fmla="*/ 309991 h 1016771"/>
                <a:gd name="connsiteX248" fmla="*/ 61998 w 761692"/>
                <a:gd name="connsiteY248" fmla="*/ 311763 h 1016771"/>
                <a:gd name="connsiteX249" fmla="*/ 67312 w 761692"/>
                <a:gd name="connsiteY249" fmla="*/ 311763 h 1016771"/>
                <a:gd name="connsiteX250" fmla="*/ 67312 w 761692"/>
                <a:gd name="connsiteY250" fmla="*/ 309991 h 1016771"/>
                <a:gd name="connsiteX251" fmla="*/ 67312 w 761692"/>
                <a:gd name="connsiteY251" fmla="*/ 308220 h 1016771"/>
                <a:gd name="connsiteX252" fmla="*/ 69084 w 761692"/>
                <a:gd name="connsiteY252" fmla="*/ 302906 h 1016771"/>
                <a:gd name="connsiteX253" fmla="*/ 70855 w 761692"/>
                <a:gd name="connsiteY253" fmla="*/ 301134 h 1016771"/>
                <a:gd name="connsiteX254" fmla="*/ 70855 w 761692"/>
                <a:gd name="connsiteY254" fmla="*/ 299363 h 1016771"/>
                <a:gd name="connsiteX255" fmla="*/ 77941 w 761692"/>
                <a:gd name="connsiteY255" fmla="*/ 295820 h 1016771"/>
                <a:gd name="connsiteX256" fmla="*/ 85026 w 761692"/>
                <a:gd name="connsiteY256" fmla="*/ 295820 h 1016771"/>
                <a:gd name="connsiteX257" fmla="*/ 93883 w 761692"/>
                <a:gd name="connsiteY257" fmla="*/ 297592 h 1016771"/>
                <a:gd name="connsiteX258" fmla="*/ 100968 w 761692"/>
                <a:gd name="connsiteY258" fmla="*/ 288735 h 1016771"/>
                <a:gd name="connsiteX259" fmla="*/ 97426 w 761692"/>
                <a:gd name="connsiteY259" fmla="*/ 279878 h 1016771"/>
                <a:gd name="connsiteX260" fmla="*/ 85026 w 761692"/>
                <a:gd name="connsiteY260" fmla="*/ 276335 h 1016771"/>
                <a:gd name="connsiteX261" fmla="*/ 76169 w 761692"/>
                <a:gd name="connsiteY261" fmla="*/ 271021 h 1016771"/>
                <a:gd name="connsiteX262" fmla="*/ 76169 w 761692"/>
                <a:gd name="connsiteY262" fmla="*/ 262164 h 1016771"/>
                <a:gd name="connsiteX263" fmla="*/ 81483 w 761692"/>
                <a:gd name="connsiteY263" fmla="*/ 251536 h 1016771"/>
                <a:gd name="connsiteX264" fmla="*/ 86797 w 761692"/>
                <a:gd name="connsiteY264" fmla="*/ 255079 h 1016771"/>
                <a:gd name="connsiteX265" fmla="*/ 104511 w 761692"/>
                <a:gd name="connsiteY265" fmla="*/ 262164 h 1016771"/>
                <a:gd name="connsiteX266" fmla="*/ 116911 w 761692"/>
                <a:gd name="connsiteY266" fmla="*/ 265707 h 1016771"/>
                <a:gd name="connsiteX267" fmla="*/ 132853 w 761692"/>
                <a:gd name="connsiteY267" fmla="*/ 269250 h 1016771"/>
                <a:gd name="connsiteX268" fmla="*/ 138167 w 761692"/>
                <a:gd name="connsiteY268" fmla="*/ 265707 h 1016771"/>
                <a:gd name="connsiteX269" fmla="*/ 150567 w 761692"/>
                <a:gd name="connsiteY269" fmla="*/ 255079 h 1016771"/>
                <a:gd name="connsiteX270" fmla="*/ 166509 w 761692"/>
                <a:gd name="connsiteY270" fmla="*/ 255079 h 1016771"/>
                <a:gd name="connsiteX271" fmla="*/ 166509 w 761692"/>
                <a:gd name="connsiteY271" fmla="*/ 265707 h 1016771"/>
                <a:gd name="connsiteX272" fmla="*/ 177138 w 761692"/>
                <a:gd name="connsiteY272" fmla="*/ 272792 h 1016771"/>
                <a:gd name="connsiteX273" fmla="*/ 194851 w 761692"/>
                <a:gd name="connsiteY273" fmla="*/ 276335 h 1016771"/>
                <a:gd name="connsiteX274" fmla="*/ 209022 w 761692"/>
                <a:gd name="connsiteY274" fmla="*/ 279878 h 1016771"/>
                <a:gd name="connsiteX275" fmla="*/ 221422 w 761692"/>
                <a:gd name="connsiteY275" fmla="*/ 276335 h 1016771"/>
                <a:gd name="connsiteX276" fmla="*/ 226736 w 761692"/>
                <a:gd name="connsiteY276" fmla="*/ 269250 h 1016771"/>
                <a:gd name="connsiteX277" fmla="*/ 226736 w 761692"/>
                <a:gd name="connsiteY277" fmla="*/ 251536 h 1016771"/>
                <a:gd name="connsiteX278" fmla="*/ 224965 w 761692"/>
                <a:gd name="connsiteY278" fmla="*/ 239136 h 1016771"/>
                <a:gd name="connsiteX279" fmla="*/ 214337 w 761692"/>
                <a:gd name="connsiteY279" fmla="*/ 230279 h 1016771"/>
                <a:gd name="connsiteX280" fmla="*/ 210794 w 761692"/>
                <a:gd name="connsiteY280" fmla="*/ 217880 h 1016771"/>
                <a:gd name="connsiteX281" fmla="*/ 221422 w 761692"/>
                <a:gd name="connsiteY281" fmla="*/ 207251 h 1016771"/>
                <a:gd name="connsiteX282" fmla="*/ 235593 w 761692"/>
                <a:gd name="connsiteY282" fmla="*/ 214337 h 1016771"/>
                <a:gd name="connsiteX283" fmla="*/ 246221 w 761692"/>
                <a:gd name="connsiteY283" fmla="*/ 219651 h 1016771"/>
                <a:gd name="connsiteX284" fmla="*/ 253307 w 761692"/>
                <a:gd name="connsiteY284" fmla="*/ 221422 h 1016771"/>
                <a:gd name="connsiteX285" fmla="*/ 262164 w 761692"/>
                <a:gd name="connsiteY285" fmla="*/ 210794 h 1016771"/>
                <a:gd name="connsiteX286" fmla="*/ 263935 w 761692"/>
                <a:gd name="connsiteY286" fmla="*/ 201937 h 1016771"/>
                <a:gd name="connsiteX287" fmla="*/ 274563 w 761692"/>
                <a:gd name="connsiteY287" fmla="*/ 189538 h 1016771"/>
                <a:gd name="connsiteX288" fmla="*/ 283420 w 761692"/>
                <a:gd name="connsiteY288" fmla="*/ 178909 h 1016771"/>
                <a:gd name="connsiteX289" fmla="*/ 286963 w 761692"/>
                <a:gd name="connsiteY289" fmla="*/ 173595 h 1016771"/>
                <a:gd name="connsiteX290" fmla="*/ 311762 w 761692"/>
                <a:gd name="connsiteY290" fmla="*/ 168281 h 1016771"/>
                <a:gd name="connsiteX291" fmla="*/ 325933 w 761692"/>
                <a:gd name="connsiteY291" fmla="*/ 164738 h 1016771"/>
                <a:gd name="connsiteX292" fmla="*/ 336562 w 761692"/>
                <a:gd name="connsiteY292" fmla="*/ 159424 h 1016771"/>
                <a:gd name="connsiteX293" fmla="*/ 348961 w 761692"/>
                <a:gd name="connsiteY293" fmla="*/ 145253 h 1016771"/>
                <a:gd name="connsiteX294" fmla="*/ 359589 w 761692"/>
                <a:gd name="connsiteY294" fmla="*/ 143482 h 1016771"/>
                <a:gd name="connsiteX295" fmla="*/ 371989 w 761692"/>
                <a:gd name="connsiteY295" fmla="*/ 143482 h 1016771"/>
                <a:gd name="connsiteX296" fmla="*/ 391474 w 761692"/>
                <a:gd name="connsiteY296" fmla="*/ 143482 h 1016771"/>
                <a:gd name="connsiteX297" fmla="*/ 396788 w 761692"/>
                <a:gd name="connsiteY297" fmla="*/ 141710 h 1016771"/>
                <a:gd name="connsiteX298" fmla="*/ 403874 w 761692"/>
                <a:gd name="connsiteY298" fmla="*/ 134625 h 1016771"/>
                <a:gd name="connsiteX299" fmla="*/ 409188 w 761692"/>
                <a:gd name="connsiteY299" fmla="*/ 129311 h 1016771"/>
                <a:gd name="connsiteX300" fmla="*/ 409188 w 761692"/>
                <a:gd name="connsiteY300" fmla="*/ 123997 h 1016771"/>
                <a:gd name="connsiteX301" fmla="*/ 414502 w 761692"/>
                <a:gd name="connsiteY301" fmla="*/ 115140 h 1016771"/>
                <a:gd name="connsiteX302" fmla="*/ 428673 w 761692"/>
                <a:gd name="connsiteY302" fmla="*/ 115140 h 1016771"/>
                <a:gd name="connsiteX303" fmla="*/ 432216 w 761692"/>
                <a:gd name="connsiteY303" fmla="*/ 109826 h 1016771"/>
                <a:gd name="connsiteX304" fmla="*/ 437530 w 761692"/>
                <a:gd name="connsiteY304" fmla="*/ 100969 h 1016771"/>
                <a:gd name="connsiteX305" fmla="*/ 448158 w 761692"/>
                <a:gd name="connsiteY305" fmla="*/ 99197 h 1016771"/>
                <a:gd name="connsiteX306" fmla="*/ 460558 w 761692"/>
                <a:gd name="connsiteY306" fmla="*/ 97426 h 1016771"/>
                <a:gd name="connsiteX307" fmla="*/ 472958 w 761692"/>
                <a:gd name="connsiteY307" fmla="*/ 93883 h 1016771"/>
                <a:gd name="connsiteX308" fmla="*/ 492443 w 761692"/>
                <a:gd name="connsiteY308" fmla="*/ 93883 h 1016771"/>
                <a:gd name="connsiteX309" fmla="*/ 501300 w 761692"/>
                <a:gd name="connsiteY309" fmla="*/ 83255 h 1016771"/>
                <a:gd name="connsiteX310" fmla="*/ 517242 w 761692"/>
                <a:gd name="connsiteY310" fmla="*/ 81484 h 1016771"/>
                <a:gd name="connsiteX311" fmla="*/ 522556 w 761692"/>
                <a:gd name="connsiteY311" fmla="*/ 81484 h 1016771"/>
                <a:gd name="connsiteX312" fmla="*/ 522556 w 761692"/>
                <a:gd name="connsiteY312" fmla="*/ 60227 h 1016771"/>
                <a:gd name="connsiteX313" fmla="*/ 526099 w 761692"/>
                <a:gd name="connsiteY313" fmla="*/ 54913 h 1016771"/>
                <a:gd name="connsiteX314" fmla="*/ 529642 w 761692"/>
                <a:gd name="connsiteY314" fmla="*/ 46056 h 1016771"/>
                <a:gd name="connsiteX315" fmla="*/ 538499 w 761692"/>
                <a:gd name="connsiteY315" fmla="*/ 40742 h 1016771"/>
                <a:gd name="connsiteX316" fmla="*/ 540270 w 761692"/>
                <a:gd name="connsiteY316" fmla="*/ 30114 h 1016771"/>
                <a:gd name="connsiteX317" fmla="*/ 536727 w 761692"/>
                <a:gd name="connsiteY317" fmla="*/ 19485 h 1016771"/>
                <a:gd name="connsiteX318" fmla="*/ 543813 w 761692"/>
                <a:gd name="connsiteY318" fmla="*/ 5314 h 1016771"/>
                <a:gd name="connsiteX319" fmla="*/ 554441 w 761692"/>
                <a:gd name="connsiteY319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202372 w 761692"/>
                <a:gd name="connsiteY15" fmla="*/ 886355 h 1016771"/>
                <a:gd name="connsiteX16" fmla="*/ 189537 w 761692"/>
                <a:gd name="connsiteY16" fmla="*/ 894546 h 1016771"/>
                <a:gd name="connsiteX17" fmla="*/ 175366 w 761692"/>
                <a:gd name="connsiteY17" fmla="*/ 891003 h 1016771"/>
                <a:gd name="connsiteX18" fmla="*/ 157653 w 761692"/>
                <a:gd name="connsiteY18" fmla="*/ 880375 h 1016771"/>
                <a:gd name="connsiteX19" fmla="*/ 147024 w 761692"/>
                <a:gd name="connsiteY19" fmla="*/ 867975 h 1016771"/>
                <a:gd name="connsiteX20" fmla="*/ 138167 w 761692"/>
                <a:gd name="connsiteY20" fmla="*/ 860890 h 1016771"/>
                <a:gd name="connsiteX21" fmla="*/ 138167 w 761692"/>
                <a:gd name="connsiteY21" fmla="*/ 852033 h 1016771"/>
                <a:gd name="connsiteX22" fmla="*/ 139939 w 761692"/>
                <a:gd name="connsiteY22" fmla="*/ 850262 h 1016771"/>
                <a:gd name="connsiteX23" fmla="*/ 139939 w 761692"/>
                <a:gd name="connsiteY23" fmla="*/ 848490 h 1016771"/>
                <a:gd name="connsiteX24" fmla="*/ 145253 w 761692"/>
                <a:gd name="connsiteY24" fmla="*/ 843176 h 1016771"/>
                <a:gd name="connsiteX25" fmla="*/ 147024 w 761692"/>
                <a:gd name="connsiteY25" fmla="*/ 841405 h 1016771"/>
                <a:gd name="connsiteX26" fmla="*/ 148796 w 761692"/>
                <a:gd name="connsiteY26" fmla="*/ 839633 h 1016771"/>
                <a:gd name="connsiteX27" fmla="*/ 150567 w 761692"/>
                <a:gd name="connsiteY27" fmla="*/ 837862 h 1016771"/>
                <a:gd name="connsiteX28" fmla="*/ 159250 w 761692"/>
                <a:gd name="connsiteY28" fmla="*/ 829179 h 1016771"/>
                <a:gd name="connsiteX29" fmla="*/ 116476 w 761692"/>
                <a:gd name="connsiteY29" fmla="*/ 741349 h 1016771"/>
                <a:gd name="connsiteX30" fmla="*/ 117606 w 761692"/>
                <a:gd name="connsiteY30" fmla="*/ 742253 h 1016771"/>
                <a:gd name="connsiteX31" fmla="*/ 122692 w 761692"/>
                <a:gd name="connsiteY31" fmla="*/ 759206 h 1016771"/>
                <a:gd name="connsiteX32" fmla="*/ 126082 w 761692"/>
                <a:gd name="connsiteY32" fmla="*/ 771073 h 1016771"/>
                <a:gd name="connsiteX33" fmla="*/ 129473 w 761692"/>
                <a:gd name="connsiteY33" fmla="*/ 782940 h 1016771"/>
                <a:gd name="connsiteX34" fmla="*/ 132864 w 761692"/>
                <a:gd name="connsiteY34" fmla="*/ 793112 h 1016771"/>
                <a:gd name="connsiteX35" fmla="*/ 136254 w 761692"/>
                <a:gd name="connsiteY35" fmla="*/ 810066 h 1016771"/>
                <a:gd name="connsiteX36" fmla="*/ 139058 w 761692"/>
                <a:gd name="connsiteY36" fmla="*/ 818476 h 1016771"/>
                <a:gd name="connsiteX37" fmla="*/ 138167 w 761692"/>
                <a:gd name="connsiteY37" fmla="*/ 818377 h 1016771"/>
                <a:gd name="connsiteX38" fmla="*/ 134625 w 761692"/>
                <a:gd name="connsiteY38" fmla="*/ 807749 h 1016771"/>
                <a:gd name="connsiteX39" fmla="*/ 131082 w 761692"/>
                <a:gd name="connsiteY39" fmla="*/ 790035 h 1016771"/>
                <a:gd name="connsiteX40" fmla="*/ 127539 w 761692"/>
                <a:gd name="connsiteY40" fmla="*/ 779407 h 1016771"/>
                <a:gd name="connsiteX41" fmla="*/ 123996 w 761692"/>
                <a:gd name="connsiteY41" fmla="*/ 767007 h 1016771"/>
                <a:gd name="connsiteX42" fmla="*/ 120454 w 761692"/>
                <a:gd name="connsiteY42" fmla="*/ 754607 h 1016771"/>
                <a:gd name="connsiteX43" fmla="*/ 116476 w 761692"/>
                <a:gd name="connsiteY43" fmla="*/ 741349 h 1016771"/>
                <a:gd name="connsiteX44" fmla="*/ 554441 w 761692"/>
                <a:gd name="connsiteY44" fmla="*/ 0 h 1016771"/>
                <a:gd name="connsiteX45" fmla="*/ 570383 w 761692"/>
                <a:gd name="connsiteY45" fmla="*/ 3543 h 1016771"/>
                <a:gd name="connsiteX46" fmla="*/ 577469 w 761692"/>
                <a:gd name="connsiteY46" fmla="*/ 8857 h 1016771"/>
                <a:gd name="connsiteX47" fmla="*/ 582783 w 761692"/>
                <a:gd name="connsiteY47" fmla="*/ 17714 h 1016771"/>
                <a:gd name="connsiteX48" fmla="*/ 582783 w 761692"/>
                <a:gd name="connsiteY48" fmla="*/ 24799 h 1016771"/>
                <a:gd name="connsiteX49" fmla="*/ 588097 w 761692"/>
                <a:gd name="connsiteY49" fmla="*/ 33656 h 1016771"/>
                <a:gd name="connsiteX50" fmla="*/ 598725 w 761692"/>
                <a:gd name="connsiteY50" fmla="*/ 31885 h 1016771"/>
                <a:gd name="connsiteX51" fmla="*/ 612896 w 761692"/>
                <a:gd name="connsiteY51" fmla="*/ 37199 h 1016771"/>
                <a:gd name="connsiteX52" fmla="*/ 618211 w 761692"/>
                <a:gd name="connsiteY52" fmla="*/ 46056 h 1016771"/>
                <a:gd name="connsiteX53" fmla="*/ 619982 w 761692"/>
                <a:gd name="connsiteY53" fmla="*/ 54913 h 1016771"/>
                <a:gd name="connsiteX54" fmla="*/ 618211 w 761692"/>
                <a:gd name="connsiteY54" fmla="*/ 74398 h 1016771"/>
                <a:gd name="connsiteX55" fmla="*/ 616439 w 761692"/>
                <a:gd name="connsiteY55" fmla="*/ 85026 h 1016771"/>
                <a:gd name="connsiteX56" fmla="*/ 621753 w 761692"/>
                <a:gd name="connsiteY56" fmla="*/ 97426 h 1016771"/>
                <a:gd name="connsiteX57" fmla="*/ 637696 w 761692"/>
                <a:gd name="connsiteY57" fmla="*/ 113368 h 1016771"/>
                <a:gd name="connsiteX58" fmla="*/ 644781 w 761692"/>
                <a:gd name="connsiteY58" fmla="*/ 120454 h 1016771"/>
                <a:gd name="connsiteX59" fmla="*/ 650095 w 761692"/>
                <a:gd name="connsiteY59" fmla="*/ 136396 h 1016771"/>
                <a:gd name="connsiteX60" fmla="*/ 655409 w 761692"/>
                <a:gd name="connsiteY60" fmla="*/ 155881 h 1016771"/>
                <a:gd name="connsiteX61" fmla="*/ 662495 w 761692"/>
                <a:gd name="connsiteY61" fmla="*/ 171824 h 1016771"/>
                <a:gd name="connsiteX62" fmla="*/ 660724 w 761692"/>
                <a:gd name="connsiteY62" fmla="*/ 185995 h 1016771"/>
                <a:gd name="connsiteX63" fmla="*/ 635924 w 761692"/>
                <a:gd name="connsiteY63" fmla="*/ 194852 h 1016771"/>
                <a:gd name="connsiteX64" fmla="*/ 619982 w 761692"/>
                <a:gd name="connsiteY64" fmla="*/ 207251 h 1016771"/>
                <a:gd name="connsiteX65" fmla="*/ 614668 w 761692"/>
                <a:gd name="connsiteY65" fmla="*/ 223194 h 1016771"/>
                <a:gd name="connsiteX66" fmla="*/ 618211 w 761692"/>
                <a:gd name="connsiteY66" fmla="*/ 242679 h 1016771"/>
                <a:gd name="connsiteX67" fmla="*/ 612896 w 761692"/>
                <a:gd name="connsiteY67" fmla="*/ 256850 h 1016771"/>
                <a:gd name="connsiteX68" fmla="*/ 625296 w 761692"/>
                <a:gd name="connsiteY68" fmla="*/ 267478 h 1016771"/>
                <a:gd name="connsiteX69" fmla="*/ 641238 w 761692"/>
                <a:gd name="connsiteY69" fmla="*/ 269250 h 1016771"/>
                <a:gd name="connsiteX70" fmla="*/ 658952 w 761692"/>
                <a:gd name="connsiteY70" fmla="*/ 286963 h 1016771"/>
                <a:gd name="connsiteX71" fmla="*/ 653638 w 761692"/>
                <a:gd name="connsiteY71" fmla="*/ 309991 h 1016771"/>
                <a:gd name="connsiteX72" fmla="*/ 653638 w 761692"/>
                <a:gd name="connsiteY72" fmla="*/ 329476 h 1016771"/>
                <a:gd name="connsiteX73" fmla="*/ 643010 w 761692"/>
                <a:gd name="connsiteY73" fmla="*/ 338333 h 1016771"/>
                <a:gd name="connsiteX74" fmla="*/ 632382 w 761692"/>
                <a:gd name="connsiteY74" fmla="*/ 338333 h 1016771"/>
                <a:gd name="connsiteX75" fmla="*/ 618211 w 761692"/>
                <a:gd name="connsiteY75" fmla="*/ 357819 h 1016771"/>
                <a:gd name="connsiteX76" fmla="*/ 609354 w 761692"/>
                <a:gd name="connsiteY76" fmla="*/ 361361 h 1016771"/>
                <a:gd name="connsiteX77" fmla="*/ 596954 w 761692"/>
                <a:gd name="connsiteY77" fmla="*/ 363133 h 1016771"/>
                <a:gd name="connsiteX78" fmla="*/ 581012 w 761692"/>
                <a:gd name="connsiteY78" fmla="*/ 379075 h 1016771"/>
                <a:gd name="connsiteX79" fmla="*/ 589868 w 761692"/>
                <a:gd name="connsiteY79" fmla="*/ 393246 h 1016771"/>
                <a:gd name="connsiteX80" fmla="*/ 586326 w 761692"/>
                <a:gd name="connsiteY80" fmla="*/ 409189 h 1016771"/>
                <a:gd name="connsiteX81" fmla="*/ 570383 w 761692"/>
                <a:gd name="connsiteY81" fmla="*/ 398560 h 1016771"/>
                <a:gd name="connsiteX82" fmla="*/ 550898 w 761692"/>
                <a:gd name="connsiteY82" fmla="*/ 405646 h 1016771"/>
                <a:gd name="connsiteX83" fmla="*/ 531413 w 761692"/>
                <a:gd name="connsiteY83" fmla="*/ 425131 h 1016771"/>
                <a:gd name="connsiteX84" fmla="*/ 543813 w 761692"/>
                <a:gd name="connsiteY84" fmla="*/ 444616 h 1016771"/>
                <a:gd name="connsiteX85" fmla="*/ 557984 w 761692"/>
                <a:gd name="connsiteY85" fmla="*/ 462330 h 1016771"/>
                <a:gd name="connsiteX86" fmla="*/ 570383 w 761692"/>
                <a:gd name="connsiteY86" fmla="*/ 478272 h 1016771"/>
                <a:gd name="connsiteX87" fmla="*/ 579240 w 761692"/>
                <a:gd name="connsiteY87" fmla="*/ 485358 h 1016771"/>
                <a:gd name="connsiteX88" fmla="*/ 602268 w 761692"/>
                <a:gd name="connsiteY88" fmla="*/ 483586 h 1016771"/>
                <a:gd name="connsiteX89" fmla="*/ 623525 w 761692"/>
                <a:gd name="connsiteY89" fmla="*/ 474730 h 1016771"/>
                <a:gd name="connsiteX90" fmla="*/ 639467 w 761692"/>
                <a:gd name="connsiteY90" fmla="*/ 464101 h 1016771"/>
                <a:gd name="connsiteX91" fmla="*/ 662495 w 761692"/>
                <a:gd name="connsiteY91" fmla="*/ 464101 h 1016771"/>
                <a:gd name="connsiteX92" fmla="*/ 673123 w 761692"/>
                <a:gd name="connsiteY92" fmla="*/ 464101 h 1016771"/>
                <a:gd name="connsiteX93" fmla="*/ 681980 w 761692"/>
                <a:gd name="connsiteY93" fmla="*/ 467644 h 1016771"/>
                <a:gd name="connsiteX94" fmla="*/ 703237 w 761692"/>
                <a:gd name="connsiteY94" fmla="*/ 471187 h 1016771"/>
                <a:gd name="connsiteX95" fmla="*/ 708551 w 761692"/>
                <a:gd name="connsiteY95" fmla="*/ 474730 h 1016771"/>
                <a:gd name="connsiteX96" fmla="*/ 722722 w 761692"/>
                <a:gd name="connsiteY96" fmla="*/ 501300 h 1016771"/>
                <a:gd name="connsiteX97" fmla="*/ 724493 w 761692"/>
                <a:gd name="connsiteY97" fmla="*/ 522557 h 1016771"/>
                <a:gd name="connsiteX98" fmla="*/ 722722 w 761692"/>
                <a:gd name="connsiteY98" fmla="*/ 540271 h 1016771"/>
                <a:gd name="connsiteX99" fmla="*/ 735121 w 761692"/>
                <a:gd name="connsiteY99" fmla="*/ 552670 h 1016771"/>
                <a:gd name="connsiteX100" fmla="*/ 735121 w 761692"/>
                <a:gd name="connsiteY100" fmla="*/ 570384 h 1016771"/>
                <a:gd name="connsiteX101" fmla="*/ 751064 w 761692"/>
                <a:gd name="connsiteY101" fmla="*/ 581012 h 1016771"/>
                <a:gd name="connsiteX102" fmla="*/ 761692 w 761692"/>
                <a:gd name="connsiteY102" fmla="*/ 604040 h 1016771"/>
                <a:gd name="connsiteX103" fmla="*/ 747521 w 761692"/>
                <a:gd name="connsiteY103" fmla="*/ 616440 h 1016771"/>
                <a:gd name="connsiteX104" fmla="*/ 728036 w 761692"/>
                <a:gd name="connsiteY104" fmla="*/ 627068 h 1016771"/>
                <a:gd name="connsiteX105" fmla="*/ 726264 w 761692"/>
                <a:gd name="connsiteY105" fmla="*/ 650096 h 1016771"/>
                <a:gd name="connsiteX106" fmla="*/ 728036 w 761692"/>
                <a:gd name="connsiteY106" fmla="*/ 673124 h 1016771"/>
                <a:gd name="connsiteX107" fmla="*/ 742207 w 761692"/>
                <a:gd name="connsiteY107" fmla="*/ 689066 h 1016771"/>
                <a:gd name="connsiteX108" fmla="*/ 742207 w 761692"/>
                <a:gd name="connsiteY108" fmla="*/ 712094 h 1016771"/>
                <a:gd name="connsiteX109" fmla="*/ 740435 w 761692"/>
                <a:gd name="connsiteY109" fmla="*/ 735122 h 1016771"/>
                <a:gd name="connsiteX110" fmla="*/ 742207 w 761692"/>
                <a:gd name="connsiteY110" fmla="*/ 751065 h 1016771"/>
                <a:gd name="connsiteX111" fmla="*/ 747521 w 761692"/>
                <a:gd name="connsiteY111" fmla="*/ 768778 h 1016771"/>
                <a:gd name="connsiteX112" fmla="*/ 759921 w 761692"/>
                <a:gd name="connsiteY112" fmla="*/ 777635 h 1016771"/>
                <a:gd name="connsiteX113" fmla="*/ 758149 w 761692"/>
                <a:gd name="connsiteY113" fmla="*/ 802434 h 1016771"/>
                <a:gd name="connsiteX114" fmla="*/ 752835 w 761692"/>
                <a:gd name="connsiteY114" fmla="*/ 814834 h 1016771"/>
                <a:gd name="connsiteX115" fmla="*/ 743978 w 761692"/>
                <a:gd name="connsiteY115" fmla="*/ 827234 h 1016771"/>
                <a:gd name="connsiteX116" fmla="*/ 743978 w 761692"/>
                <a:gd name="connsiteY116" fmla="*/ 837862 h 1016771"/>
                <a:gd name="connsiteX117" fmla="*/ 747521 w 761692"/>
                <a:gd name="connsiteY117" fmla="*/ 853804 h 1016771"/>
                <a:gd name="connsiteX118" fmla="*/ 733350 w 761692"/>
                <a:gd name="connsiteY118" fmla="*/ 867975 h 1016771"/>
                <a:gd name="connsiteX119" fmla="*/ 724493 w 761692"/>
                <a:gd name="connsiteY119" fmla="*/ 880375 h 1016771"/>
                <a:gd name="connsiteX120" fmla="*/ 722722 w 761692"/>
                <a:gd name="connsiteY120" fmla="*/ 899860 h 1016771"/>
                <a:gd name="connsiteX121" fmla="*/ 722722 w 761692"/>
                <a:gd name="connsiteY121" fmla="*/ 919345 h 1016771"/>
                <a:gd name="connsiteX122" fmla="*/ 715636 w 761692"/>
                <a:gd name="connsiteY122" fmla="*/ 940602 h 1016771"/>
                <a:gd name="connsiteX123" fmla="*/ 708551 w 761692"/>
                <a:gd name="connsiteY123" fmla="*/ 954773 h 1016771"/>
                <a:gd name="connsiteX124" fmla="*/ 699694 w 761692"/>
                <a:gd name="connsiteY124" fmla="*/ 965401 h 1016771"/>
                <a:gd name="connsiteX125" fmla="*/ 692608 w 761692"/>
                <a:gd name="connsiteY125" fmla="*/ 984886 h 1016771"/>
                <a:gd name="connsiteX126" fmla="*/ 683751 w 761692"/>
                <a:gd name="connsiteY126" fmla="*/ 997286 h 1016771"/>
                <a:gd name="connsiteX127" fmla="*/ 673123 w 761692"/>
                <a:gd name="connsiteY127" fmla="*/ 1002600 h 1016771"/>
                <a:gd name="connsiteX128" fmla="*/ 662495 w 761692"/>
                <a:gd name="connsiteY128" fmla="*/ 1013228 h 1016771"/>
                <a:gd name="connsiteX129" fmla="*/ 644781 w 761692"/>
                <a:gd name="connsiteY129" fmla="*/ 1016771 h 1016771"/>
                <a:gd name="connsiteX130" fmla="*/ 635924 w 761692"/>
                <a:gd name="connsiteY130" fmla="*/ 1004372 h 1016771"/>
                <a:gd name="connsiteX131" fmla="*/ 623525 w 761692"/>
                <a:gd name="connsiteY131" fmla="*/ 997286 h 1016771"/>
                <a:gd name="connsiteX132" fmla="*/ 614668 w 761692"/>
                <a:gd name="connsiteY132" fmla="*/ 986658 h 1016771"/>
                <a:gd name="connsiteX133" fmla="*/ 593411 w 761692"/>
                <a:gd name="connsiteY133" fmla="*/ 970715 h 1016771"/>
                <a:gd name="connsiteX134" fmla="*/ 582783 w 761692"/>
                <a:gd name="connsiteY134" fmla="*/ 965401 h 1016771"/>
                <a:gd name="connsiteX135" fmla="*/ 531413 w 761692"/>
                <a:gd name="connsiteY135" fmla="*/ 965401 h 1016771"/>
                <a:gd name="connsiteX136" fmla="*/ 511928 w 761692"/>
                <a:gd name="connsiteY136" fmla="*/ 965401 h 1016771"/>
                <a:gd name="connsiteX137" fmla="*/ 492443 w 761692"/>
                <a:gd name="connsiteY137" fmla="*/ 963630 h 1016771"/>
                <a:gd name="connsiteX138" fmla="*/ 483586 w 761692"/>
                <a:gd name="connsiteY138" fmla="*/ 958316 h 1016771"/>
                <a:gd name="connsiteX139" fmla="*/ 469415 w 761692"/>
                <a:gd name="connsiteY139" fmla="*/ 954773 h 1016771"/>
                <a:gd name="connsiteX140" fmla="*/ 460558 w 761692"/>
                <a:gd name="connsiteY140" fmla="*/ 942373 h 1016771"/>
                <a:gd name="connsiteX141" fmla="*/ 446387 w 761692"/>
                <a:gd name="connsiteY141" fmla="*/ 935288 h 1016771"/>
                <a:gd name="connsiteX142" fmla="*/ 428673 w 761692"/>
                <a:gd name="connsiteY142" fmla="*/ 928202 h 1016771"/>
                <a:gd name="connsiteX143" fmla="*/ 418045 w 761692"/>
                <a:gd name="connsiteY143" fmla="*/ 917574 h 1016771"/>
                <a:gd name="connsiteX144" fmla="*/ 421588 w 761692"/>
                <a:gd name="connsiteY144" fmla="*/ 903403 h 1016771"/>
                <a:gd name="connsiteX145" fmla="*/ 418045 w 761692"/>
                <a:gd name="connsiteY145" fmla="*/ 898089 h 1016771"/>
                <a:gd name="connsiteX146" fmla="*/ 396788 w 761692"/>
                <a:gd name="connsiteY146" fmla="*/ 898089 h 1016771"/>
                <a:gd name="connsiteX147" fmla="*/ 382617 w 761692"/>
                <a:gd name="connsiteY147" fmla="*/ 896318 h 1016771"/>
                <a:gd name="connsiteX148" fmla="*/ 380846 w 761692"/>
                <a:gd name="connsiteY148" fmla="*/ 906946 h 1016771"/>
                <a:gd name="connsiteX149" fmla="*/ 373601 w 761692"/>
                <a:gd name="connsiteY149" fmla="*/ 894832 h 1016771"/>
                <a:gd name="connsiteX150" fmla="*/ 387164 w 761692"/>
                <a:gd name="connsiteY150" fmla="*/ 896527 h 1016771"/>
                <a:gd name="connsiteX151" fmla="*/ 383773 w 761692"/>
                <a:gd name="connsiteY151" fmla="*/ 886355 h 1016771"/>
                <a:gd name="connsiteX152" fmla="*/ 387164 w 761692"/>
                <a:gd name="connsiteY152" fmla="*/ 876183 h 1016771"/>
                <a:gd name="connsiteX153" fmla="*/ 388859 w 761692"/>
                <a:gd name="connsiteY153" fmla="*/ 867707 h 1016771"/>
                <a:gd name="connsiteX154" fmla="*/ 380382 w 761692"/>
                <a:gd name="connsiteY154" fmla="*/ 859230 h 1016771"/>
                <a:gd name="connsiteX155" fmla="*/ 373601 w 761692"/>
                <a:gd name="connsiteY155" fmla="*/ 849058 h 1016771"/>
                <a:gd name="connsiteX156" fmla="*/ 380382 w 761692"/>
                <a:gd name="connsiteY156" fmla="*/ 838886 h 1016771"/>
                <a:gd name="connsiteX157" fmla="*/ 383773 w 761692"/>
                <a:gd name="connsiteY157" fmla="*/ 833800 h 1016771"/>
                <a:gd name="connsiteX158" fmla="*/ 388859 w 761692"/>
                <a:gd name="connsiteY158" fmla="*/ 825324 h 1016771"/>
                <a:gd name="connsiteX159" fmla="*/ 387164 w 761692"/>
                <a:gd name="connsiteY159" fmla="*/ 810066 h 1016771"/>
                <a:gd name="connsiteX160" fmla="*/ 387164 w 761692"/>
                <a:gd name="connsiteY160" fmla="*/ 796503 h 1016771"/>
                <a:gd name="connsiteX161" fmla="*/ 378687 w 761692"/>
                <a:gd name="connsiteY161" fmla="*/ 789722 h 1016771"/>
                <a:gd name="connsiteX162" fmla="*/ 366820 w 761692"/>
                <a:gd name="connsiteY162" fmla="*/ 782940 h 1016771"/>
                <a:gd name="connsiteX163" fmla="*/ 356648 w 761692"/>
                <a:gd name="connsiteY163" fmla="*/ 781245 h 1016771"/>
                <a:gd name="connsiteX164" fmla="*/ 349866 w 761692"/>
                <a:gd name="connsiteY164" fmla="*/ 771073 h 1016771"/>
                <a:gd name="connsiteX165" fmla="*/ 349866 w 761692"/>
                <a:gd name="connsiteY165" fmla="*/ 752425 h 1016771"/>
                <a:gd name="connsiteX166" fmla="*/ 353257 w 761692"/>
                <a:gd name="connsiteY166" fmla="*/ 743948 h 1016771"/>
                <a:gd name="connsiteX167" fmla="*/ 354952 w 761692"/>
                <a:gd name="connsiteY167" fmla="*/ 730385 h 1016771"/>
                <a:gd name="connsiteX168" fmla="*/ 353257 w 761692"/>
                <a:gd name="connsiteY168" fmla="*/ 713432 h 1016771"/>
                <a:gd name="connsiteX169" fmla="*/ 346476 w 761692"/>
                <a:gd name="connsiteY169" fmla="*/ 701565 h 1016771"/>
                <a:gd name="connsiteX170" fmla="*/ 332913 w 761692"/>
                <a:gd name="connsiteY170" fmla="*/ 689697 h 1016771"/>
                <a:gd name="connsiteX171" fmla="*/ 324436 w 761692"/>
                <a:gd name="connsiteY171" fmla="*/ 681221 h 1016771"/>
                <a:gd name="connsiteX172" fmla="*/ 314264 w 761692"/>
                <a:gd name="connsiteY172" fmla="*/ 676135 h 1016771"/>
                <a:gd name="connsiteX173" fmla="*/ 293920 w 761692"/>
                <a:gd name="connsiteY173" fmla="*/ 669354 h 1016771"/>
                <a:gd name="connsiteX174" fmla="*/ 282053 w 761692"/>
                <a:gd name="connsiteY174" fmla="*/ 667658 h 1016771"/>
                <a:gd name="connsiteX175" fmla="*/ 266795 w 761692"/>
                <a:gd name="connsiteY175" fmla="*/ 672744 h 1016771"/>
                <a:gd name="connsiteX176" fmla="*/ 265100 w 761692"/>
                <a:gd name="connsiteY176" fmla="*/ 672744 h 1016771"/>
                <a:gd name="connsiteX177" fmla="*/ 263404 w 761692"/>
                <a:gd name="connsiteY177" fmla="*/ 671049 h 1016771"/>
                <a:gd name="connsiteX178" fmla="*/ 260014 w 761692"/>
                <a:gd name="connsiteY178" fmla="*/ 671049 h 1016771"/>
                <a:gd name="connsiteX179" fmla="*/ 258318 w 761692"/>
                <a:gd name="connsiteY179" fmla="*/ 671049 h 1016771"/>
                <a:gd name="connsiteX180" fmla="*/ 253232 w 761692"/>
                <a:gd name="connsiteY180" fmla="*/ 671049 h 1016771"/>
                <a:gd name="connsiteX181" fmla="*/ 248146 w 761692"/>
                <a:gd name="connsiteY181" fmla="*/ 672744 h 1016771"/>
                <a:gd name="connsiteX182" fmla="*/ 248146 w 761692"/>
                <a:gd name="connsiteY182" fmla="*/ 674440 h 1016771"/>
                <a:gd name="connsiteX183" fmla="*/ 246451 w 761692"/>
                <a:gd name="connsiteY183" fmla="*/ 674440 h 1016771"/>
                <a:gd name="connsiteX184" fmla="*/ 236279 w 761692"/>
                <a:gd name="connsiteY184" fmla="*/ 679526 h 1016771"/>
                <a:gd name="connsiteX185" fmla="*/ 226107 w 761692"/>
                <a:gd name="connsiteY185" fmla="*/ 684612 h 1016771"/>
                <a:gd name="connsiteX186" fmla="*/ 217630 w 761692"/>
                <a:gd name="connsiteY186" fmla="*/ 684612 h 1016771"/>
                <a:gd name="connsiteX187" fmla="*/ 207458 w 761692"/>
                <a:gd name="connsiteY187" fmla="*/ 693088 h 1016771"/>
                <a:gd name="connsiteX188" fmla="*/ 198982 w 761692"/>
                <a:gd name="connsiteY188" fmla="*/ 694783 h 1016771"/>
                <a:gd name="connsiteX189" fmla="*/ 192200 w 761692"/>
                <a:gd name="connsiteY189" fmla="*/ 699869 h 1016771"/>
                <a:gd name="connsiteX190" fmla="*/ 178638 w 761692"/>
                <a:gd name="connsiteY190" fmla="*/ 706651 h 1016771"/>
                <a:gd name="connsiteX191" fmla="*/ 163380 w 761692"/>
                <a:gd name="connsiteY191" fmla="*/ 710041 h 1016771"/>
                <a:gd name="connsiteX192" fmla="*/ 141340 w 761692"/>
                <a:gd name="connsiteY192" fmla="*/ 710041 h 1016771"/>
                <a:gd name="connsiteX193" fmla="*/ 134559 w 761692"/>
                <a:gd name="connsiteY193" fmla="*/ 716823 h 1016771"/>
                <a:gd name="connsiteX194" fmla="*/ 127778 w 761692"/>
                <a:gd name="connsiteY194" fmla="*/ 718518 h 1016771"/>
                <a:gd name="connsiteX195" fmla="*/ 120996 w 761692"/>
                <a:gd name="connsiteY195" fmla="*/ 725299 h 1016771"/>
                <a:gd name="connsiteX196" fmla="*/ 111172 w 761692"/>
                <a:gd name="connsiteY196" fmla="*/ 733720 h 1016771"/>
                <a:gd name="connsiteX197" fmla="*/ 106283 w 761692"/>
                <a:gd name="connsiteY197" fmla="*/ 729808 h 1016771"/>
                <a:gd name="connsiteX198" fmla="*/ 92112 w 761692"/>
                <a:gd name="connsiteY198" fmla="*/ 724494 h 1016771"/>
                <a:gd name="connsiteX199" fmla="*/ 77941 w 761692"/>
                <a:gd name="connsiteY199" fmla="*/ 726265 h 1016771"/>
                <a:gd name="connsiteX200" fmla="*/ 70855 w 761692"/>
                <a:gd name="connsiteY200" fmla="*/ 719180 h 1016771"/>
                <a:gd name="connsiteX201" fmla="*/ 70855 w 761692"/>
                <a:gd name="connsiteY201" fmla="*/ 699695 h 1016771"/>
                <a:gd name="connsiteX202" fmla="*/ 81483 w 761692"/>
                <a:gd name="connsiteY202" fmla="*/ 685524 h 1016771"/>
                <a:gd name="connsiteX203" fmla="*/ 85026 w 761692"/>
                <a:gd name="connsiteY203" fmla="*/ 673124 h 1016771"/>
                <a:gd name="connsiteX204" fmla="*/ 86797 w 761692"/>
                <a:gd name="connsiteY204" fmla="*/ 660724 h 1016771"/>
                <a:gd name="connsiteX205" fmla="*/ 97426 w 761692"/>
                <a:gd name="connsiteY205" fmla="*/ 650096 h 1016771"/>
                <a:gd name="connsiteX206" fmla="*/ 102740 w 761692"/>
                <a:gd name="connsiteY206" fmla="*/ 635925 h 1016771"/>
                <a:gd name="connsiteX207" fmla="*/ 113368 w 761692"/>
                <a:gd name="connsiteY207" fmla="*/ 625297 h 1016771"/>
                <a:gd name="connsiteX208" fmla="*/ 115139 w 761692"/>
                <a:gd name="connsiteY208" fmla="*/ 612897 h 1016771"/>
                <a:gd name="connsiteX209" fmla="*/ 127539 w 761692"/>
                <a:gd name="connsiteY209" fmla="*/ 609354 h 1016771"/>
                <a:gd name="connsiteX210" fmla="*/ 136396 w 761692"/>
                <a:gd name="connsiteY210" fmla="*/ 604040 h 1016771"/>
                <a:gd name="connsiteX211" fmla="*/ 132853 w 761692"/>
                <a:gd name="connsiteY211" fmla="*/ 593412 h 1016771"/>
                <a:gd name="connsiteX212" fmla="*/ 134625 w 761692"/>
                <a:gd name="connsiteY212" fmla="*/ 584555 h 1016771"/>
                <a:gd name="connsiteX213" fmla="*/ 131082 w 761692"/>
                <a:gd name="connsiteY213" fmla="*/ 575698 h 1016771"/>
                <a:gd name="connsiteX214" fmla="*/ 120454 w 761692"/>
                <a:gd name="connsiteY214" fmla="*/ 568613 h 1016771"/>
                <a:gd name="connsiteX215" fmla="*/ 125768 w 761692"/>
                <a:gd name="connsiteY215" fmla="*/ 552670 h 1016771"/>
                <a:gd name="connsiteX216" fmla="*/ 118682 w 761692"/>
                <a:gd name="connsiteY216" fmla="*/ 543813 h 1016771"/>
                <a:gd name="connsiteX217" fmla="*/ 90340 w 761692"/>
                <a:gd name="connsiteY217" fmla="*/ 543813 h 1016771"/>
                <a:gd name="connsiteX218" fmla="*/ 86797 w 761692"/>
                <a:gd name="connsiteY218" fmla="*/ 542042 h 1016771"/>
                <a:gd name="connsiteX219" fmla="*/ 83255 w 761692"/>
                <a:gd name="connsiteY219" fmla="*/ 542042 h 1016771"/>
                <a:gd name="connsiteX220" fmla="*/ 81483 w 761692"/>
                <a:gd name="connsiteY220" fmla="*/ 540271 h 1016771"/>
                <a:gd name="connsiteX221" fmla="*/ 81483 w 761692"/>
                <a:gd name="connsiteY221" fmla="*/ 536728 h 1016771"/>
                <a:gd name="connsiteX222" fmla="*/ 79712 w 761692"/>
                <a:gd name="connsiteY222" fmla="*/ 531414 h 1016771"/>
                <a:gd name="connsiteX223" fmla="*/ 77941 w 761692"/>
                <a:gd name="connsiteY223" fmla="*/ 529642 h 1016771"/>
                <a:gd name="connsiteX224" fmla="*/ 70855 w 761692"/>
                <a:gd name="connsiteY224" fmla="*/ 527871 h 1016771"/>
                <a:gd name="connsiteX225" fmla="*/ 60227 w 761692"/>
                <a:gd name="connsiteY225" fmla="*/ 536728 h 1016771"/>
                <a:gd name="connsiteX226" fmla="*/ 47827 w 761692"/>
                <a:gd name="connsiteY226" fmla="*/ 526100 h 1016771"/>
                <a:gd name="connsiteX227" fmla="*/ 42513 w 761692"/>
                <a:gd name="connsiteY227" fmla="*/ 515471 h 1016771"/>
                <a:gd name="connsiteX228" fmla="*/ 33656 w 761692"/>
                <a:gd name="connsiteY228" fmla="*/ 506614 h 1016771"/>
                <a:gd name="connsiteX229" fmla="*/ 31885 w 761692"/>
                <a:gd name="connsiteY229" fmla="*/ 490672 h 1016771"/>
                <a:gd name="connsiteX230" fmla="*/ 26571 w 761692"/>
                <a:gd name="connsiteY230" fmla="*/ 476501 h 1016771"/>
                <a:gd name="connsiteX231" fmla="*/ 24799 w 761692"/>
                <a:gd name="connsiteY231" fmla="*/ 471187 h 1016771"/>
                <a:gd name="connsiteX232" fmla="*/ 12400 w 761692"/>
                <a:gd name="connsiteY232" fmla="*/ 472958 h 1016771"/>
                <a:gd name="connsiteX233" fmla="*/ 7086 w 761692"/>
                <a:gd name="connsiteY233" fmla="*/ 464101 h 1016771"/>
                <a:gd name="connsiteX234" fmla="*/ 8857 w 761692"/>
                <a:gd name="connsiteY234" fmla="*/ 446388 h 1016771"/>
                <a:gd name="connsiteX235" fmla="*/ 3543 w 761692"/>
                <a:gd name="connsiteY235" fmla="*/ 435759 h 1016771"/>
                <a:gd name="connsiteX236" fmla="*/ 5314 w 761692"/>
                <a:gd name="connsiteY236" fmla="*/ 412731 h 1016771"/>
                <a:gd name="connsiteX237" fmla="*/ 0 w 761692"/>
                <a:gd name="connsiteY237" fmla="*/ 396789 h 1016771"/>
                <a:gd name="connsiteX238" fmla="*/ 3543 w 761692"/>
                <a:gd name="connsiteY238" fmla="*/ 384389 h 1016771"/>
                <a:gd name="connsiteX239" fmla="*/ 14171 w 761692"/>
                <a:gd name="connsiteY239" fmla="*/ 380846 h 1016771"/>
                <a:gd name="connsiteX240" fmla="*/ 24799 w 761692"/>
                <a:gd name="connsiteY240" fmla="*/ 364904 h 1016771"/>
                <a:gd name="connsiteX241" fmla="*/ 30113 w 761692"/>
                <a:gd name="connsiteY241" fmla="*/ 350733 h 1016771"/>
                <a:gd name="connsiteX242" fmla="*/ 35428 w 761692"/>
                <a:gd name="connsiteY242" fmla="*/ 341876 h 1016771"/>
                <a:gd name="connsiteX243" fmla="*/ 42513 w 761692"/>
                <a:gd name="connsiteY243" fmla="*/ 327705 h 1016771"/>
                <a:gd name="connsiteX244" fmla="*/ 42513 w 761692"/>
                <a:gd name="connsiteY244" fmla="*/ 315305 h 1016771"/>
                <a:gd name="connsiteX245" fmla="*/ 56684 w 761692"/>
                <a:gd name="connsiteY245" fmla="*/ 309991 h 1016771"/>
                <a:gd name="connsiteX246" fmla="*/ 60227 w 761692"/>
                <a:gd name="connsiteY246" fmla="*/ 309991 h 1016771"/>
                <a:gd name="connsiteX247" fmla="*/ 61998 w 761692"/>
                <a:gd name="connsiteY247" fmla="*/ 311763 h 1016771"/>
                <a:gd name="connsiteX248" fmla="*/ 67312 w 761692"/>
                <a:gd name="connsiteY248" fmla="*/ 311763 h 1016771"/>
                <a:gd name="connsiteX249" fmla="*/ 67312 w 761692"/>
                <a:gd name="connsiteY249" fmla="*/ 309991 h 1016771"/>
                <a:gd name="connsiteX250" fmla="*/ 67312 w 761692"/>
                <a:gd name="connsiteY250" fmla="*/ 308220 h 1016771"/>
                <a:gd name="connsiteX251" fmla="*/ 69084 w 761692"/>
                <a:gd name="connsiteY251" fmla="*/ 302906 h 1016771"/>
                <a:gd name="connsiteX252" fmla="*/ 70855 w 761692"/>
                <a:gd name="connsiteY252" fmla="*/ 301134 h 1016771"/>
                <a:gd name="connsiteX253" fmla="*/ 70855 w 761692"/>
                <a:gd name="connsiteY253" fmla="*/ 299363 h 1016771"/>
                <a:gd name="connsiteX254" fmla="*/ 77941 w 761692"/>
                <a:gd name="connsiteY254" fmla="*/ 295820 h 1016771"/>
                <a:gd name="connsiteX255" fmla="*/ 85026 w 761692"/>
                <a:gd name="connsiteY255" fmla="*/ 295820 h 1016771"/>
                <a:gd name="connsiteX256" fmla="*/ 93883 w 761692"/>
                <a:gd name="connsiteY256" fmla="*/ 297592 h 1016771"/>
                <a:gd name="connsiteX257" fmla="*/ 100968 w 761692"/>
                <a:gd name="connsiteY257" fmla="*/ 288735 h 1016771"/>
                <a:gd name="connsiteX258" fmla="*/ 97426 w 761692"/>
                <a:gd name="connsiteY258" fmla="*/ 279878 h 1016771"/>
                <a:gd name="connsiteX259" fmla="*/ 85026 w 761692"/>
                <a:gd name="connsiteY259" fmla="*/ 276335 h 1016771"/>
                <a:gd name="connsiteX260" fmla="*/ 76169 w 761692"/>
                <a:gd name="connsiteY260" fmla="*/ 271021 h 1016771"/>
                <a:gd name="connsiteX261" fmla="*/ 76169 w 761692"/>
                <a:gd name="connsiteY261" fmla="*/ 262164 h 1016771"/>
                <a:gd name="connsiteX262" fmla="*/ 81483 w 761692"/>
                <a:gd name="connsiteY262" fmla="*/ 251536 h 1016771"/>
                <a:gd name="connsiteX263" fmla="*/ 86797 w 761692"/>
                <a:gd name="connsiteY263" fmla="*/ 255079 h 1016771"/>
                <a:gd name="connsiteX264" fmla="*/ 104511 w 761692"/>
                <a:gd name="connsiteY264" fmla="*/ 262164 h 1016771"/>
                <a:gd name="connsiteX265" fmla="*/ 116911 w 761692"/>
                <a:gd name="connsiteY265" fmla="*/ 265707 h 1016771"/>
                <a:gd name="connsiteX266" fmla="*/ 132853 w 761692"/>
                <a:gd name="connsiteY266" fmla="*/ 269250 h 1016771"/>
                <a:gd name="connsiteX267" fmla="*/ 138167 w 761692"/>
                <a:gd name="connsiteY267" fmla="*/ 265707 h 1016771"/>
                <a:gd name="connsiteX268" fmla="*/ 150567 w 761692"/>
                <a:gd name="connsiteY268" fmla="*/ 255079 h 1016771"/>
                <a:gd name="connsiteX269" fmla="*/ 166509 w 761692"/>
                <a:gd name="connsiteY269" fmla="*/ 255079 h 1016771"/>
                <a:gd name="connsiteX270" fmla="*/ 166509 w 761692"/>
                <a:gd name="connsiteY270" fmla="*/ 265707 h 1016771"/>
                <a:gd name="connsiteX271" fmla="*/ 177138 w 761692"/>
                <a:gd name="connsiteY271" fmla="*/ 272792 h 1016771"/>
                <a:gd name="connsiteX272" fmla="*/ 194851 w 761692"/>
                <a:gd name="connsiteY272" fmla="*/ 276335 h 1016771"/>
                <a:gd name="connsiteX273" fmla="*/ 209022 w 761692"/>
                <a:gd name="connsiteY273" fmla="*/ 279878 h 1016771"/>
                <a:gd name="connsiteX274" fmla="*/ 221422 w 761692"/>
                <a:gd name="connsiteY274" fmla="*/ 276335 h 1016771"/>
                <a:gd name="connsiteX275" fmla="*/ 226736 w 761692"/>
                <a:gd name="connsiteY275" fmla="*/ 269250 h 1016771"/>
                <a:gd name="connsiteX276" fmla="*/ 226736 w 761692"/>
                <a:gd name="connsiteY276" fmla="*/ 251536 h 1016771"/>
                <a:gd name="connsiteX277" fmla="*/ 224965 w 761692"/>
                <a:gd name="connsiteY277" fmla="*/ 239136 h 1016771"/>
                <a:gd name="connsiteX278" fmla="*/ 214337 w 761692"/>
                <a:gd name="connsiteY278" fmla="*/ 230279 h 1016771"/>
                <a:gd name="connsiteX279" fmla="*/ 210794 w 761692"/>
                <a:gd name="connsiteY279" fmla="*/ 217880 h 1016771"/>
                <a:gd name="connsiteX280" fmla="*/ 221422 w 761692"/>
                <a:gd name="connsiteY280" fmla="*/ 207251 h 1016771"/>
                <a:gd name="connsiteX281" fmla="*/ 235593 w 761692"/>
                <a:gd name="connsiteY281" fmla="*/ 214337 h 1016771"/>
                <a:gd name="connsiteX282" fmla="*/ 246221 w 761692"/>
                <a:gd name="connsiteY282" fmla="*/ 219651 h 1016771"/>
                <a:gd name="connsiteX283" fmla="*/ 253307 w 761692"/>
                <a:gd name="connsiteY283" fmla="*/ 221422 h 1016771"/>
                <a:gd name="connsiteX284" fmla="*/ 262164 w 761692"/>
                <a:gd name="connsiteY284" fmla="*/ 210794 h 1016771"/>
                <a:gd name="connsiteX285" fmla="*/ 263935 w 761692"/>
                <a:gd name="connsiteY285" fmla="*/ 201937 h 1016771"/>
                <a:gd name="connsiteX286" fmla="*/ 274563 w 761692"/>
                <a:gd name="connsiteY286" fmla="*/ 189538 h 1016771"/>
                <a:gd name="connsiteX287" fmla="*/ 283420 w 761692"/>
                <a:gd name="connsiteY287" fmla="*/ 178909 h 1016771"/>
                <a:gd name="connsiteX288" fmla="*/ 286963 w 761692"/>
                <a:gd name="connsiteY288" fmla="*/ 173595 h 1016771"/>
                <a:gd name="connsiteX289" fmla="*/ 311762 w 761692"/>
                <a:gd name="connsiteY289" fmla="*/ 168281 h 1016771"/>
                <a:gd name="connsiteX290" fmla="*/ 325933 w 761692"/>
                <a:gd name="connsiteY290" fmla="*/ 164738 h 1016771"/>
                <a:gd name="connsiteX291" fmla="*/ 336562 w 761692"/>
                <a:gd name="connsiteY291" fmla="*/ 159424 h 1016771"/>
                <a:gd name="connsiteX292" fmla="*/ 348961 w 761692"/>
                <a:gd name="connsiteY292" fmla="*/ 145253 h 1016771"/>
                <a:gd name="connsiteX293" fmla="*/ 359589 w 761692"/>
                <a:gd name="connsiteY293" fmla="*/ 143482 h 1016771"/>
                <a:gd name="connsiteX294" fmla="*/ 371989 w 761692"/>
                <a:gd name="connsiteY294" fmla="*/ 143482 h 1016771"/>
                <a:gd name="connsiteX295" fmla="*/ 391474 w 761692"/>
                <a:gd name="connsiteY295" fmla="*/ 143482 h 1016771"/>
                <a:gd name="connsiteX296" fmla="*/ 396788 w 761692"/>
                <a:gd name="connsiteY296" fmla="*/ 141710 h 1016771"/>
                <a:gd name="connsiteX297" fmla="*/ 403874 w 761692"/>
                <a:gd name="connsiteY297" fmla="*/ 134625 h 1016771"/>
                <a:gd name="connsiteX298" fmla="*/ 409188 w 761692"/>
                <a:gd name="connsiteY298" fmla="*/ 129311 h 1016771"/>
                <a:gd name="connsiteX299" fmla="*/ 409188 w 761692"/>
                <a:gd name="connsiteY299" fmla="*/ 123997 h 1016771"/>
                <a:gd name="connsiteX300" fmla="*/ 414502 w 761692"/>
                <a:gd name="connsiteY300" fmla="*/ 115140 h 1016771"/>
                <a:gd name="connsiteX301" fmla="*/ 428673 w 761692"/>
                <a:gd name="connsiteY301" fmla="*/ 115140 h 1016771"/>
                <a:gd name="connsiteX302" fmla="*/ 432216 w 761692"/>
                <a:gd name="connsiteY302" fmla="*/ 109826 h 1016771"/>
                <a:gd name="connsiteX303" fmla="*/ 437530 w 761692"/>
                <a:gd name="connsiteY303" fmla="*/ 100969 h 1016771"/>
                <a:gd name="connsiteX304" fmla="*/ 448158 w 761692"/>
                <a:gd name="connsiteY304" fmla="*/ 99197 h 1016771"/>
                <a:gd name="connsiteX305" fmla="*/ 460558 w 761692"/>
                <a:gd name="connsiteY305" fmla="*/ 97426 h 1016771"/>
                <a:gd name="connsiteX306" fmla="*/ 472958 w 761692"/>
                <a:gd name="connsiteY306" fmla="*/ 93883 h 1016771"/>
                <a:gd name="connsiteX307" fmla="*/ 492443 w 761692"/>
                <a:gd name="connsiteY307" fmla="*/ 93883 h 1016771"/>
                <a:gd name="connsiteX308" fmla="*/ 501300 w 761692"/>
                <a:gd name="connsiteY308" fmla="*/ 83255 h 1016771"/>
                <a:gd name="connsiteX309" fmla="*/ 517242 w 761692"/>
                <a:gd name="connsiteY309" fmla="*/ 81484 h 1016771"/>
                <a:gd name="connsiteX310" fmla="*/ 522556 w 761692"/>
                <a:gd name="connsiteY310" fmla="*/ 81484 h 1016771"/>
                <a:gd name="connsiteX311" fmla="*/ 522556 w 761692"/>
                <a:gd name="connsiteY311" fmla="*/ 60227 h 1016771"/>
                <a:gd name="connsiteX312" fmla="*/ 526099 w 761692"/>
                <a:gd name="connsiteY312" fmla="*/ 54913 h 1016771"/>
                <a:gd name="connsiteX313" fmla="*/ 529642 w 761692"/>
                <a:gd name="connsiteY313" fmla="*/ 46056 h 1016771"/>
                <a:gd name="connsiteX314" fmla="*/ 538499 w 761692"/>
                <a:gd name="connsiteY314" fmla="*/ 40742 h 1016771"/>
                <a:gd name="connsiteX315" fmla="*/ 540270 w 761692"/>
                <a:gd name="connsiteY315" fmla="*/ 30114 h 1016771"/>
                <a:gd name="connsiteX316" fmla="*/ 536727 w 761692"/>
                <a:gd name="connsiteY316" fmla="*/ 19485 h 1016771"/>
                <a:gd name="connsiteX317" fmla="*/ 543813 w 761692"/>
                <a:gd name="connsiteY317" fmla="*/ 5314 h 1016771"/>
                <a:gd name="connsiteX318" fmla="*/ 554441 w 761692"/>
                <a:gd name="connsiteY318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189537 w 761692"/>
                <a:gd name="connsiteY15" fmla="*/ 894546 h 1016771"/>
                <a:gd name="connsiteX16" fmla="*/ 175366 w 761692"/>
                <a:gd name="connsiteY16" fmla="*/ 891003 h 1016771"/>
                <a:gd name="connsiteX17" fmla="*/ 157653 w 761692"/>
                <a:gd name="connsiteY17" fmla="*/ 880375 h 1016771"/>
                <a:gd name="connsiteX18" fmla="*/ 147024 w 761692"/>
                <a:gd name="connsiteY18" fmla="*/ 867975 h 1016771"/>
                <a:gd name="connsiteX19" fmla="*/ 138167 w 761692"/>
                <a:gd name="connsiteY19" fmla="*/ 860890 h 1016771"/>
                <a:gd name="connsiteX20" fmla="*/ 138167 w 761692"/>
                <a:gd name="connsiteY20" fmla="*/ 852033 h 1016771"/>
                <a:gd name="connsiteX21" fmla="*/ 139939 w 761692"/>
                <a:gd name="connsiteY21" fmla="*/ 850262 h 1016771"/>
                <a:gd name="connsiteX22" fmla="*/ 139939 w 761692"/>
                <a:gd name="connsiteY22" fmla="*/ 848490 h 1016771"/>
                <a:gd name="connsiteX23" fmla="*/ 145253 w 761692"/>
                <a:gd name="connsiteY23" fmla="*/ 843176 h 1016771"/>
                <a:gd name="connsiteX24" fmla="*/ 147024 w 761692"/>
                <a:gd name="connsiteY24" fmla="*/ 841405 h 1016771"/>
                <a:gd name="connsiteX25" fmla="*/ 148796 w 761692"/>
                <a:gd name="connsiteY25" fmla="*/ 839633 h 1016771"/>
                <a:gd name="connsiteX26" fmla="*/ 150567 w 761692"/>
                <a:gd name="connsiteY26" fmla="*/ 837862 h 1016771"/>
                <a:gd name="connsiteX27" fmla="*/ 159250 w 761692"/>
                <a:gd name="connsiteY27" fmla="*/ 829179 h 1016771"/>
                <a:gd name="connsiteX28" fmla="*/ 116476 w 761692"/>
                <a:gd name="connsiteY28" fmla="*/ 741349 h 1016771"/>
                <a:gd name="connsiteX29" fmla="*/ 117606 w 761692"/>
                <a:gd name="connsiteY29" fmla="*/ 742253 h 1016771"/>
                <a:gd name="connsiteX30" fmla="*/ 122692 w 761692"/>
                <a:gd name="connsiteY30" fmla="*/ 759206 h 1016771"/>
                <a:gd name="connsiteX31" fmla="*/ 126082 w 761692"/>
                <a:gd name="connsiteY31" fmla="*/ 771073 h 1016771"/>
                <a:gd name="connsiteX32" fmla="*/ 129473 w 761692"/>
                <a:gd name="connsiteY32" fmla="*/ 782940 h 1016771"/>
                <a:gd name="connsiteX33" fmla="*/ 132864 w 761692"/>
                <a:gd name="connsiteY33" fmla="*/ 793112 h 1016771"/>
                <a:gd name="connsiteX34" fmla="*/ 136254 w 761692"/>
                <a:gd name="connsiteY34" fmla="*/ 810066 h 1016771"/>
                <a:gd name="connsiteX35" fmla="*/ 139058 w 761692"/>
                <a:gd name="connsiteY35" fmla="*/ 818476 h 1016771"/>
                <a:gd name="connsiteX36" fmla="*/ 138167 w 761692"/>
                <a:gd name="connsiteY36" fmla="*/ 818377 h 1016771"/>
                <a:gd name="connsiteX37" fmla="*/ 134625 w 761692"/>
                <a:gd name="connsiteY37" fmla="*/ 807749 h 1016771"/>
                <a:gd name="connsiteX38" fmla="*/ 131082 w 761692"/>
                <a:gd name="connsiteY38" fmla="*/ 790035 h 1016771"/>
                <a:gd name="connsiteX39" fmla="*/ 127539 w 761692"/>
                <a:gd name="connsiteY39" fmla="*/ 779407 h 1016771"/>
                <a:gd name="connsiteX40" fmla="*/ 123996 w 761692"/>
                <a:gd name="connsiteY40" fmla="*/ 767007 h 1016771"/>
                <a:gd name="connsiteX41" fmla="*/ 120454 w 761692"/>
                <a:gd name="connsiteY41" fmla="*/ 754607 h 1016771"/>
                <a:gd name="connsiteX42" fmla="*/ 116476 w 761692"/>
                <a:gd name="connsiteY42" fmla="*/ 741349 h 1016771"/>
                <a:gd name="connsiteX43" fmla="*/ 554441 w 761692"/>
                <a:gd name="connsiteY43" fmla="*/ 0 h 1016771"/>
                <a:gd name="connsiteX44" fmla="*/ 570383 w 761692"/>
                <a:gd name="connsiteY44" fmla="*/ 3543 h 1016771"/>
                <a:gd name="connsiteX45" fmla="*/ 577469 w 761692"/>
                <a:gd name="connsiteY45" fmla="*/ 8857 h 1016771"/>
                <a:gd name="connsiteX46" fmla="*/ 582783 w 761692"/>
                <a:gd name="connsiteY46" fmla="*/ 17714 h 1016771"/>
                <a:gd name="connsiteX47" fmla="*/ 582783 w 761692"/>
                <a:gd name="connsiteY47" fmla="*/ 24799 h 1016771"/>
                <a:gd name="connsiteX48" fmla="*/ 588097 w 761692"/>
                <a:gd name="connsiteY48" fmla="*/ 33656 h 1016771"/>
                <a:gd name="connsiteX49" fmla="*/ 598725 w 761692"/>
                <a:gd name="connsiteY49" fmla="*/ 31885 h 1016771"/>
                <a:gd name="connsiteX50" fmla="*/ 612896 w 761692"/>
                <a:gd name="connsiteY50" fmla="*/ 37199 h 1016771"/>
                <a:gd name="connsiteX51" fmla="*/ 618211 w 761692"/>
                <a:gd name="connsiteY51" fmla="*/ 46056 h 1016771"/>
                <a:gd name="connsiteX52" fmla="*/ 619982 w 761692"/>
                <a:gd name="connsiteY52" fmla="*/ 54913 h 1016771"/>
                <a:gd name="connsiteX53" fmla="*/ 618211 w 761692"/>
                <a:gd name="connsiteY53" fmla="*/ 74398 h 1016771"/>
                <a:gd name="connsiteX54" fmla="*/ 616439 w 761692"/>
                <a:gd name="connsiteY54" fmla="*/ 85026 h 1016771"/>
                <a:gd name="connsiteX55" fmla="*/ 621753 w 761692"/>
                <a:gd name="connsiteY55" fmla="*/ 97426 h 1016771"/>
                <a:gd name="connsiteX56" fmla="*/ 637696 w 761692"/>
                <a:gd name="connsiteY56" fmla="*/ 113368 h 1016771"/>
                <a:gd name="connsiteX57" fmla="*/ 644781 w 761692"/>
                <a:gd name="connsiteY57" fmla="*/ 120454 h 1016771"/>
                <a:gd name="connsiteX58" fmla="*/ 650095 w 761692"/>
                <a:gd name="connsiteY58" fmla="*/ 136396 h 1016771"/>
                <a:gd name="connsiteX59" fmla="*/ 655409 w 761692"/>
                <a:gd name="connsiteY59" fmla="*/ 155881 h 1016771"/>
                <a:gd name="connsiteX60" fmla="*/ 662495 w 761692"/>
                <a:gd name="connsiteY60" fmla="*/ 171824 h 1016771"/>
                <a:gd name="connsiteX61" fmla="*/ 660724 w 761692"/>
                <a:gd name="connsiteY61" fmla="*/ 185995 h 1016771"/>
                <a:gd name="connsiteX62" fmla="*/ 635924 w 761692"/>
                <a:gd name="connsiteY62" fmla="*/ 194852 h 1016771"/>
                <a:gd name="connsiteX63" fmla="*/ 619982 w 761692"/>
                <a:gd name="connsiteY63" fmla="*/ 207251 h 1016771"/>
                <a:gd name="connsiteX64" fmla="*/ 614668 w 761692"/>
                <a:gd name="connsiteY64" fmla="*/ 223194 h 1016771"/>
                <a:gd name="connsiteX65" fmla="*/ 618211 w 761692"/>
                <a:gd name="connsiteY65" fmla="*/ 242679 h 1016771"/>
                <a:gd name="connsiteX66" fmla="*/ 612896 w 761692"/>
                <a:gd name="connsiteY66" fmla="*/ 256850 h 1016771"/>
                <a:gd name="connsiteX67" fmla="*/ 625296 w 761692"/>
                <a:gd name="connsiteY67" fmla="*/ 267478 h 1016771"/>
                <a:gd name="connsiteX68" fmla="*/ 641238 w 761692"/>
                <a:gd name="connsiteY68" fmla="*/ 269250 h 1016771"/>
                <a:gd name="connsiteX69" fmla="*/ 658952 w 761692"/>
                <a:gd name="connsiteY69" fmla="*/ 286963 h 1016771"/>
                <a:gd name="connsiteX70" fmla="*/ 653638 w 761692"/>
                <a:gd name="connsiteY70" fmla="*/ 309991 h 1016771"/>
                <a:gd name="connsiteX71" fmla="*/ 653638 w 761692"/>
                <a:gd name="connsiteY71" fmla="*/ 329476 h 1016771"/>
                <a:gd name="connsiteX72" fmla="*/ 643010 w 761692"/>
                <a:gd name="connsiteY72" fmla="*/ 338333 h 1016771"/>
                <a:gd name="connsiteX73" fmla="*/ 632382 w 761692"/>
                <a:gd name="connsiteY73" fmla="*/ 338333 h 1016771"/>
                <a:gd name="connsiteX74" fmla="*/ 618211 w 761692"/>
                <a:gd name="connsiteY74" fmla="*/ 357819 h 1016771"/>
                <a:gd name="connsiteX75" fmla="*/ 609354 w 761692"/>
                <a:gd name="connsiteY75" fmla="*/ 361361 h 1016771"/>
                <a:gd name="connsiteX76" fmla="*/ 596954 w 761692"/>
                <a:gd name="connsiteY76" fmla="*/ 363133 h 1016771"/>
                <a:gd name="connsiteX77" fmla="*/ 581012 w 761692"/>
                <a:gd name="connsiteY77" fmla="*/ 379075 h 1016771"/>
                <a:gd name="connsiteX78" fmla="*/ 589868 w 761692"/>
                <a:gd name="connsiteY78" fmla="*/ 393246 h 1016771"/>
                <a:gd name="connsiteX79" fmla="*/ 586326 w 761692"/>
                <a:gd name="connsiteY79" fmla="*/ 409189 h 1016771"/>
                <a:gd name="connsiteX80" fmla="*/ 570383 w 761692"/>
                <a:gd name="connsiteY80" fmla="*/ 398560 h 1016771"/>
                <a:gd name="connsiteX81" fmla="*/ 550898 w 761692"/>
                <a:gd name="connsiteY81" fmla="*/ 405646 h 1016771"/>
                <a:gd name="connsiteX82" fmla="*/ 531413 w 761692"/>
                <a:gd name="connsiteY82" fmla="*/ 425131 h 1016771"/>
                <a:gd name="connsiteX83" fmla="*/ 543813 w 761692"/>
                <a:gd name="connsiteY83" fmla="*/ 444616 h 1016771"/>
                <a:gd name="connsiteX84" fmla="*/ 557984 w 761692"/>
                <a:gd name="connsiteY84" fmla="*/ 462330 h 1016771"/>
                <a:gd name="connsiteX85" fmla="*/ 570383 w 761692"/>
                <a:gd name="connsiteY85" fmla="*/ 478272 h 1016771"/>
                <a:gd name="connsiteX86" fmla="*/ 579240 w 761692"/>
                <a:gd name="connsiteY86" fmla="*/ 485358 h 1016771"/>
                <a:gd name="connsiteX87" fmla="*/ 602268 w 761692"/>
                <a:gd name="connsiteY87" fmla="*/ 483586 h 1016771"/>
                <a:gd name="connsiteX88" fmla="*/ 623525 w 761692"/>
                <a:gd name="connsiteY88" fmla="*/ 474730 h 1016771"/>
                <a:gd name="connsiteX89" fmla="*/ 639467 w 761692"/>
                <a:gd name="connsiteY89" fmla="*/ 464101 h 1016771"/>
                <a:gd name="connsiteX90" fmla="*/ 662495 w 761692"/>
                <a:gd name="connsiteY90" fmla="*/ 464101 h 1016771"/>
                <a:gd name="connsiteX91" fmla="*/ 673123 w 761692"/>
                <a:gd name="connsiteY91" fmla="*/ 464101 h 1016771"/>
                <a:gd name="connsiteX92" fmla="*/ 681980 w 761692"/>
                <a:gd name="connsiteY92" fmla="*/ 467644 h 1016771"/>
                <a:gd name="connsiteX93" fmla="*/ 703237 w 761692"/>
                <a:gd name="connsiteY93" fmla="*/ 471187 h 1016771"/>
                <a:gd name="connsiteX94" fmla="*/ 708551 w 761692"/>
                <a:gd name="connsiteY94" fmla="*/ 474730 h 1016771"/>
                <a:gd name="connsiteX95" fmla="*/ 722722 w 761692"/>
                <a:gd name="connsiteY95" fmla="*/ 501300 h 1016771"/>
                <a:gd name="connsiteX96" fmla="*/ 724493 w 761692"/>
                <a:gd name="connsiteY96" fmla="*/ 522557 h 1016771"/>
                <a:gd name="connsiteX97" fmla="*/ 722722 w 761692"/>
                <a:gd name="connsiteY97" fmla="*/ 540271 h 1016771"/>
                <a:gd name="connsiteX98" fmla="*/ 735121 w 761692"/>
                <a:gd name="connsiteY98" fmla="*/ 552670 h 1016771"/>
                <a:gd name="connsiteX99" fmla="*/ 735121 w 761692"/>
                <a:gd name="connsiteY99" fmla="*/ 570384 h 1016771"/>
                <a:gd name="connsiteX100" fmla="*/ 751064 w 761692"/>
                <a:gd name="connsiteY100" fmla="*/ 581012 h 1016771"/>
                <a:gd name="connsiteX101" fmla="*/ 761692 w 761692"/>
                <a:gd name="connsiteY101" fmla="*/ 604040 h 1016771"/>
                <a:gd name="connsiteX102" fmla="*/ 747521 w 761692"/>
                <a:gd name="connsiteY102" fmla="*/ 616440 h 1016771"/>
                <a:gd name="connsiteX103" fmla="*/ 728036 w 761692"/>
                <a:gd name="connsiteY103" fmla="*/ 627068 h 1016771"/>
                <a:gd name="connsiteX104" fmla="*/ 726264 w 761692"/>
                <a:gd name="connsiteY104" fmla="*/ 650096 h 1016771"/>
                <a:gd name="connsiteX105" fmla="*/ 728036 w 761692"/>
                <a:gd name="connsiteY105" fmla="*/ 673124 h 1016771"/>
                <a:gd name="connsiteX106" fmla="*/ 742207 w 761692"/>
                <a:gd name="connsiteY106" fmla="*/ 689066 h 1016771"/>
                <a:gd name="connsiteX107" fmla="*/ 742207 w 761692"/>
                <a:gd name="connsiteY107" fmla="*/ 712094 h 1016771"/>
                <a:gd name="connsiteX108" fmla="*/ 740435 w 761692"/>
                <a:gd name="connsiteY108" fmla="*/ 735122 h 1016771"/>
                <a:gd name="connsiteX109" fmla="*/ 742207 w 761692"/>
                <a:gd name="connsiteY109" fmla="*/ 751065 h 1016771"/>
                <a:gd name="connsiteX110" fmla="*/ 747521 w 761692"/>
                <a:gd name="connsiteY110" fmla="*/ 768778 h 1016771"/>
                <a:gd name="connsiteX111" fmla="*/ 759921 w 761692"/>
                <a:gd name="connsiteY111" fmla="*/ 777635 h 1016771"/>
                <a:gd name="connsiteX112" fmla="*/ 758149 w 761692"/>
                <a:gd name="connsiteY112" fmla="*/ 802434 h 1016771"/>
                <a:gd name="connsiteX113" fmla="*/ 752835 w 761692"/>
                <a:gd name="connsiteY113" fmla="*/ 814834 h 1016771"/>
                <a:gd name="connsiteX114" fmla="*/ 743978 w 761692"/>
                <a:gd name="connsiteY114" fmla="*/ 827234 h 1016771"/>
                <a:gd name="connsiteX115" fmla="*/ 743978 w 761692"/>
                <a:gd name="connsiteY115" fmla="*/ 837862 h 1016771"/>
                <a:gd name="connsiteX116" fmla="*/ 747521 w 761692"/>
                <a:gd name="connsiteY116" fmla="*/ 853804 h 1016771"/>
                <a:gd name="connsiteX117" fmla="*/ 733350 w 761692"/>
                <a:gd name="connsiteY117" fmla="*/ 867975 h 1016771"/>
                <a:gd name="connsiteX118" fmla="*/ 724493 w 761692"/>
                <a:gd name="connsiteY118" fmla="*/ 880375 h 1016771"/>
                <a:gd name="connsiteX119" fmla="*/ 722722 w 761692"/>
                <a:gd name="connsiteY119" fmla="*/ 899860 h 1016771"/>
                <a:gd name="connsiteX120" fmla="*/ 722722 w 761692"/>
                <a:gd name="connsiteY120" fmla="*/ 919345 h 1016771"/>
                <a:gd name="connsiteX121" fmla="*/ 715636 w 761692"/>
                <a:gd name="connsiteY121" fmla="*/ 940602 h 1016771"/>
                <a:gd name="connsiteX122" fmla="*/ 708551 w 761692"/>
                <a:gd name="connsiteY122" fmla="*/ 954773 h 1016771"/>
                <a:gd name="connsiteX123" fmla="*/ 699694 w 761692"/>
                <a:gd name="connsiteY123" fmla="*/ 965401 h 1016771"/>
                <a:gd name="connsiteX124" fmla="*/ 692608 w 761692"/>
                <a:gd name="connsiteY124" fmla="*/ 984886 h 1016771"/>
                <a:gd name="connsiteX125" fmla="*/ 683751 w 761692"/>
                <a:gd name="connsiteY125" fmla="*/ 997286 h 1016771"/>
                <a:gd name="connsiteX126" fmla="*/ 673123 w 761692"/>
                <a:gd name="connsiteY126" fmla="*/ 1002600 h 1016771"/>
                <a:gd name="connsiteX127" fmla="*/ 662495 w 761692"/>
                <a:gd name="connsiteY127" fmla="*/ 1013228 h 1016771"/>
                <a:gd name="connsiteX128" fmla="*/ 644781 w 761692"/>
                <a:gd name="connsiteY128" fmla="*/ 1016771 h 1016771"/>
                <a:gd name="connsiteX129" fmla="*/ 635924 w 761692"/>
                <a:gd name="connsiteY129" fmla="*/ 1004372 h 1016771"/>
                <a:gd name="connsiteX130" fmla="*/ 623525 w 761692"/>
                <a:gd name="connsiteY130" fmla="*/ 997286 h 1016771"/>
                <a:gd name="connsiteX131" fmla="*/ 614668 w 761692"/>
                <a:gd name="connsiteY131" fmla="*/ 986658 h 1016771"/>
                <a:gd name="connsiteX132" fmla="*/ 593411 w 761692"/>
                <a:gd name="connsiteY132" fmla="*/ 970715 h 1016771"/>
                <a:gd name="connsiteX133" fmla="*/ 582783 w 761692"/>
                <a:gd name="connsiteY133" fmla="*/ 965401 h 1016771"/>
                <a:gd name="connsiteX134" fmla="*/ 531413 w 761692"/>
                <a:gd name="connsiteY134" fmla="*/ 965401 h 1016771"/>
                <a:gd name="connsiteX135" fmla="*/ 511928 w 761692"/>
                <a:gd name="connsiteY135" fmla="*/ 965401 h 1016771"/>
                <a:gd name="connsiteX136" fmla="*/ 492443 w 761692"/>
                <a:gd name="connsiteY136" fmla="*/ 963630 h 1016771"/>
                <a:gd name="connsiteX137" fmla="*/ 483586 w 761692"/>
                <a:gd name="connsiteY137" fmla="*/ 958316 h 1016771"/>
                <a:gd name="connsiteX138" fmla="*/ 469415 w 761692"/>
                <a:gd name="connsiteY138" fmla="*/ 954773 h 1016771"/>
                <a:gd name="connsiteX139" fmla="*/ 460558 w 761692"/>
                <a:gd name="connsiteY139" fmla="*/ 942373 h 1016771"/>
                <a:gd name="connsiteX140" fmla="*/ 446387 w 761692"/>
                <a:gd name="connsiteY140" fmla="*/ 935288 h 1016771"/>
                <a:gd name="connsiteX141" fmla="*/ 428673 w 761692"/>
                <a:gd name="connsiteY141" fmla="*/ 928202 h 1016771"/>
                <a:gd name="connsiteX142" fmla="*/ 418045 w 761692"/>
                <a:gd name="connsiteY142" fmla="*/ 917574 h 1016771"/>
                <a:gd name="connsiteX143" fmla="*/ 421588 w 761692"/>
                <a:gd name="connsiteY143" fmla="*/ 903403 h 1016771"/>
                <a:gd name="connsiteX144" fmla="*/ 418045 w 761692"/>
                <a:gd name="connsiteY144" fmla="*/ 898089 h 1016771"/>
                <a:gd name="connsiteX145" fmla="*/ 396788 w 761692"/>
                <a:gd name="connsiteY145" fmla="*/ 898089 h 1016771"/>
                <a:gd name="connsiteX146" fmla="*/ 382617 w 761692"/>
                <a:gd name="connsiteY146" fmla="*/ 896318 h 1016771"/>
                <a:gd name="connsiteX147" fmla="*/ 380846 w 761692"/>
                <a:gd name="connsiteY147" fmla="*/ 906946 h 1016771"/>
                <a:gd name="connsiteX148" fmla="*/ 373601 w 761692"/>
                <a:gd name="connsiteY148" fmla="*/ 894832 h 1016771"/>
                <a:gd name="connsiteX149" fmla="*/ 387164 w 761692"/>
                <a:gd name="connsiteY149" fmla="*/ 896527 h 1016771"/>
                <a:gd name="connsiteX150" fmla="*/ 383773 w 761692"/>
                <a:gd name="connsiteY150" fmla="*/ 886355 h 1016771"/>
                <a:gd name="connsiteX151" fmla="*/ 387164 w 761692"/>
                <a:gd name="connsiteY151" fmla="*/ 876183 h 1016771"/>
                <a:gd name="connsiteX152" fmla="*/ 388859 w 761692"/>
                <a:gd name="connsiteY152" fmla="*/ 867707 h 1016771"/>
                <a:gd name="connsiteX153" fmla="*/ 380382 w 761692"/>
                <a:gd name="connsiteY153" fmla="*/ 859230 h 1016771"/>
                <a:gd name="connsiteX154" fmla="*/ 373601 w 761692"/>
                <a:gd name="connsiteY154" fmla="*/ 849058 h 1016771"/>
                <a:gd name="connsiteX155" fmla="*/ 380382 w 761692"/>
                <a:gd name="connsiteY155" fmla="*/ 838886 h 1016771"/>
                <a:gd name="connsiteX156" fmla="*/ 383773 w 761692"/>
                <a:gd name="connsiteY156" fmla="*/ 833800 h 1016771"/>
                <a:gd name="connsiteX157" fmla="*/ 388859 w 761692"/>
                <a:gd name="connsiteY157" fmla="*/ 825324 h 1016771"/>
                <a:gd name="connsiteX158" fmla="*/ 387164 w 761692"/>
                <a:gd name="connsiteY158" fmla="*/ 810066 h 1016771"/>
                <a:gd name="connsiteX159" fmla="*/ 387164 w 761692"/>
                <a:gd name="connsiteY159" fmla="*/ 796503 h 1016771"/>
                <a:gd name="connsiteX160" fmla="*/ 378687 w 761692"/>
                <a:gd name="connsiteY160" fmla="*/ 789722 h 1016771"/>
                <a:gd name="connsiteX161" fmla="*/ 366820 w 761692"/>
                <a:gd name="connsiteY161" fmla="*/ 782940 h 1016771"/>
                <a:gd name="connsiteX162" fmla="*/ 356648 w 761692"/>
                <a:gd name="connsiteY162" fmla="*/ 781245 h 1016771"/>
                <a:gd name="connsiteX163" fmla="*/ 349866 w 761692"/>
                <a:gd name="connsiteY163" fmla="*/ 771073 h 1016771"/>
                <a:gd name="connsiteX164" fmla="*/ 349866 w 761692"/>
                <a:gd name="connsiteY164" fmla="*/ 752425 h 1016771"/>
                <a:gd name="connsiteX165" fmla="*/ 353257 w 761692"/>
                <a:gd name="connsiteY165" fmla="*/ 743948 h 1016771"/>
                <a:gd name="connsiteX166" fmla="*/ 354952 w 761692"/>
                <a:gd name="connsiteY166" fmla="*/ 730385 h 1016771"/>
                <a:gd name="connsiteX167" fmla="*/ 353257 w 761692"/>
                <a:gd name="connsiteY167" fmla="*/ 713432 h 1016771"/>
                <a:gd name="connsiteX168" fmla="*/ 346476 w 761692"/>
                <a:gd name="connsiteY168" fmla="*/ 701565 h 1016771"/>
                <a:gd name="connsiteX169" fmla="*/ 332913 w 761692"/>
                <a:gd name="connsiteY169" fmla="*/ 689697 h 1016771"/>
                <a:gd name="connsiteX170" fmla="*/ 324436 w 761692"/>
                <a:gd name="connsiteY170" fmla="*/ 681221 h 1016771"/>
                <a:gd name="connsiteX171" fmla="*/ 314264 w 761692"/>
                <a:gd name="connsiteY171" fmla="*/ 676135 h 1016771"/>
                <a:gd name="connsiteX172" fmla="*/ 293920 w 761692"/>
                <a:gd name="connsiteY172" fmla="*/ 669354 h 1016771"/>
                <a:gd name="connsiteX173" fmla="*/ 282053 w 761692"/>
                <a:gd name="connsiteY173" fmla="*/ 667658 h 1016771"/>
                <a:gd name="connsiteX174" fmla="*/ 266795 w 761692"/>
                <a:gd name="connsiteY174" fmla="*/ 672744 h 1016771"/>
                <a:gd name="connsiteX175" fmla="*/ 265100 w 761692"/>
                <a:gd name="connsiteY175" fmla="*/ 672744 h 1016771"/>
                <a:gd name="connsiteX176" fmla="*/ 263404 w 761692"/>
                <a:gd name="connsiteY176" fmla="*/ 671049 h 1016771"/>
                <a:gd name="connsiteX177" fmla="*/ 260014 w 761692"/>
                <a:gd name="connsiteY177" fmla="*/ 671049 h 1016771"/>
                <a:gd name="connsiteX178" fmla="*/ 258318 w 761692"/>
                <a:gd name="connsiteY178" fmla="*/ 671049 h 1016771"/>
                <a:gd name="connsiteX179" fmla="*/ 253232 w 761692"/>
                <a:gd name="connsiteY179" fmla="*/ 671049 h 1016771"/>
                <a:gd name="connsiteX180" fmla="*/ 248146 w 761692"/>
                <a:gd name="connsiteY180" fmla="*/ 672744 h 1016771"/>
                <a:gd name="connsiteX181" fmla="*/ 248146 w 761692"/>
                <a:gd name="connsiteY181" fmla="*/ 674440 h 1016771"/>
                <a:gd name="connsiteX182" fmla="*/ 246451 w 761692"/>
                <a:gd name="connsiteY182" fmla="*/ 674440 h 1016771"/>
                <a:gd name="connsiteX183" fmla="*/ 236279 w 761692"/>
                <a:gd name="connsiteY183" fmla="*/ 679526 h 1016771"/>
                <a:gd name="connsiteX184" fmla="*/ 226107 w 761692"/>
                <a:gd name="connsiteY184" fmla="*/ 684612 h 1016771"/>
                <a:gd name="connsiteX185" fmla="*/ 217630 w 761692"/>
                <a:gd name="connsiteY185" fmla="*/ 684612 h 1016771"/>
                <a:gd name="connsiteX186" fmla="*/ 207458 w 761692"/>
                <a:gd name="connsiteY186" fmla="*/ 693088 h 1016771"/>
                <a:gd name="connsiteX187" fmla="*/ 198982 w 761692"/>
                <a:gd name="connsiteY187" fmla="*/ 694783 h 1016771"/>
                <a:gd name="connsiteX188" fmla="*/ 192200 w 761692"/>
                <a:gd name="connsiteY188" fmla="*/ 699869 h 1016771"/>
                <a:gd name="connsiteX189" fmla="*/ 178638 w 761692"/>
                <a:gd name="connsiteY189" fmla="*/ 706651 h 1016771"/>
                <a:gd name="connsiteX190" fmla="*/ 163380 w 761692"/>
                <a:gd name="connsiteY190" fmla="*/ 710041 h 1016771"/>
                <a:gd name="connsiteX191" fmla="*/ 141340 w 761692"/>
                <a:gd name="connsiteY191" fmla="*/ 710041 h 1016771"/>
                <a:gd name="connsiteX192" fmla="*/ 134559 w 761692"/>
                <a:gd name="connsiteY192" fmla="*/ 716823 h 1016771"/>
                <a:gd name="connsiteX193" fmla="*/ 127778 w 761692"/>
                <a:gd name="connsiteY193" fmla="*/ 718518 h 1016771"/>
                <a:gd name="connsiteX194" fmla="*/ 120996 w 761692"/>
                <a:gd name="connsiteY194" fmla="*/ 725299 h 1016771"/>
                <a:gd name="connsiteX195" fmla="*/ 111172 w 761692"/>
                <a:gd name="connsiteY195" fmla="*/ 733720 h 1016771"/>
                <a:gd name="connsiteX196" fmla="*/ 106283 w 761692"/>
                <a:gd name="connsiteY196" fmla="*/ 729808 h 1016771"/>
                <a:gd name="connsiteX197" fmla="*/ 92112 w 761692"/>
                <a:gd name="connsiteY197" fmla="*/ 724494 h 1016771"/>
                <a:gd name="connsiteX198" fmla="*/ 77941 w 761692"/>
                <a:gd name="connsiteY198" fmla="*/ 726265 h 1016771"/>
                <a:gd name="connsiteX199" fmla="*/ 70855 w 761692"/>
                <a:gd name="connsiteY199" fmla="*/ 719180 h 1016771"/>
                <a:gd name="connsiteX200" fmla="*/ 70855 w 761692"/>
                <a:gd name="connsiteY200" fmla="*/ 699695 h 1016771"/>
                <a:gd name="connsiteX201" fmla="*/ 81483 w 761692"/>
                <a:gd name="connsiteY201" fmla="*/ 685524 h 1016771"/>
                <a:gd name="connsiteX202" fmla="*/ 85026 w 761692"/>
                <a:gd name="connsiteY202" fmla="*/ 673124 h 1016771"/>
                <a:gd name="connsiteX203" fmla="*/ 86797 w 761692"/>
                <a:gd name="connsiteY203" fmla="*/ 660724 h 1016771"/>
                <a:gd name="connsiteX204" fmla="*/ 97426 w 761692"/>
                <a:gd name="connsiteY204" fmla="*/ 650096 h 1016771"/>
                <a:gd name="connsiteX205" fmla="*/ 102740 w 761692"/>
                <a:gd name="connsiteY205" fmla="*/ 635925 h 1016771"/>
                <a:gd name="connsiteX206" fmla="*/ 113368 w 761692"/>
                <a:gd name="connsiteY206" fmla="*/ 625297 h 1016771"/>
                <a:gd name="connsiteX207" fmla="*/ 115139 w 761692"/>
                <a:gd name="connsiteY207" fmla="*/ 612897 h 1016771"/>
                <a:gd name="connsiteX208" fmla="*/ 127539 w 761692"/>
                <a:gd name="connsiteY208" fmla="*/ 609354 h 1016771"/>
                <a:gd name="connsiteX209" fmla="*/ 136396 w 761692"/>
                <a:gd name="connsiteY209" fmla="*/ 604040 h 1016771"/>
                <a:gd name="connsiteX210" fmla="*/ 132853 w 761692"/>
                <a:gd name="connsiteY210" fmla="*/ 593412 h 1016771"/>
                <a:gd name="connsiteX211" fmla="*/ 134625 w 761692"/>
                <a:gd name="connsiteY211" fmla="*/ 584555 h 1016771"/>
                <a:gd name="connsiteX212" fmla="*/ 131082 w 761692"/>
                <a:gd name="connsiteY212" fmla="*/ 575698 h 1016771"/>
                <a:gd name="connsiteX213" fmla="*/ 120454 w 761692"/>
                <a:gd name="connsiteY213" fmla="*/ 568613 h 1016771"/>
                <a:gd name="connsiteX214" fmla="*/ 125768 w 761692"/>
                <a:gd name="connsiteY214" fmla="*/ 552670 h 1016771"/>
                <a:gd name="connsiteX215" fmla="*/ 118682 w 761692"/>
                <a:gd name="connsiteY215" fmla="*/ 543813 h 1016771"/>
                <a:gd name="connsiteX216" fmla="*/ 90340 w 761692"/>
                <a:gd name="connsiteY216" fmla="*/ 543813 h 1016771"/>
                <a:gd name="connsiteX217" fmla="*/ 86797 w 761692"/>
                <a:gd name="connsiteY217" fmla="*/ 542042 h 1016771"/>
                <a:gd name="connsiteX218" fmla="*/ 83255 w 761692"/>
                <a:gd name="connsiteY218" fmla="*/ 542042 h 1016771"/>
                <a:gd name="connsiteX219" fmla="*/ 81483 w 761692"/>
                <a:gd name="connsiteY219" fmla="*/ 540271 h 1016771"/>
                <a:gd name="connsiteX220" fmla="*/ 81483 w 761692"/>
                <a:gd name="connsiteY220" fmla="*/ 536728 h 1016771"/>
                <a:gd name="connsiteX221" fmla="*/ 79712 w 761692"/>
                <a:gd name="connsiteY221" fmla="*/ 531414 h 1016771"/>
                <a:gd name="connsiteX222" fmla="*/ 77941 w 761692"/>
                <a:gd name="connsiteY222" fmla="*/ 529642 h 1016771"/>
                <a:gd name="connsiteX223" fmla="*/ 70855 w 761692"/>
                <a:gd name="connsiteY223" fmla="*/ 527871 h 1016771"/>
                <a:gd name="connsiteX224" fmla="*/ 60227 w 761692"/>
                <a:gd name="connsiteY224" fmla="*/ 536728 h 1016771"/>
                <a:gd name="connsiteX225" fmla="*/ 47827 w 761692"/>
                <a:gd name="connsiteY225" fmla="*/ 526100 h 1016771"/>
                <a:gd name="connsiteX226" fmla="*/ 42513 w 761692"/>
                <a:gd name="connsiteY226" fmla="*/ 515471 h 1016771"/>
                <a:gd name="connsiteX227" fmla="*/ 33656 w 761692"/>
                <a:gd name="connsiteY227" fmla="*/ 506614 h 1016771"/>
                <a:gd name="connsiteX228" fmla="*/ 31885 w 761692"/>
                <a:gd name="connsiteY228" fmla="*/ 490672 h 1016771"/>
                <a:gd name="connsiteX229" fmla="*/ 26571 w 761692"/>
                <a:gd name="connsiteY229" fmla="*/ 476501 h 1016771"/>
                <a:gd name="connsiteX230" fmla="*/ 24799 w 761692"/>
                <a:gd name="connsiteY230" fmla="*/ 471187 h 1016771"/>
                <a:gd name="connsiteX231" fmla="*/ 12400 w 761692"/>
                <a:gd name="connsiteY231" fmla="*/ 472958 h 1016771"/>
                <a:gd name="connsiteX232" fmla="*/ 7086 w 761692"/>
                <a:gd name="connsiteY232" fmla="*/ 464101 h 1016771"/>
                <a:gd name="connsiteX233" fmla="*/ 8857 w 761692"/>
                <a:gd name="connsiteY233" fmla="*/ 446388 h 1016771"/>
                <a:gd name="connsiteX234" fmla="*/ 3543 w 761692"/>
                <a:gd name="connsiteY234" fmla="*/ 435759 h 1016771"/>
                <a:gd name="connsiteX235" fmla="*/ 5314 w 761692"/>
                <a:gd name="connsiteY235" fmla="*/ 412731 h 1016771"/>
                <a:gd name="connsiteX236" fmla="*/ 0 w 761692"/>
                <a:gd name="connsiteY236" fmla="*/ 396789 h 1016771"/>
                <a:gd name="connsiteX237" fmla="*/ 3543 w 761692"/>
                <a:gd name="connsiteY237" fmla="*/ 384389 h 1016771"/>
                <a:gd name="connsiteX238" fmla="*/ 14171 w 761692"/>
                <a:gd name="connsiteY238" fmla="*/ 380846 h 1016771"/>
                <a:gd name="connsiteX239" fmla="*/ 24799 w 761692"/>
                <a:gd name="connsiteY239" fmla="*/ 364904 h 1016771"/>
                <a:gd name="connsiteX240" fmla="*/ 30113 w 761692"/>
                <a:gd name="connsiteY240" fmla="*/ 350733 h 1016771"/>
                <a:gd name="connsiteX241" fmla="*/ 35428 w 761692"/>
                <a:gd name="connsiteY241" fmla="*/ 341876 h 1016771"/>
                <a:gd name="connsiteX242" fmla="*/ 42513 w 761692"/>
                <a:gd name="connsiteY242" fmla="*/ 327705 h 1016771"/>
                <a:gd name="connsiteX243" fmla="*/ 42513 w 761692"/>
                <a:gd name="connsiteY243" fmla="*/ 315305 h 1016771"/>
                <a:gd name="connsiteX244" fmla="*/ 56684 w 761692"/>
                <a:gd name="connsiteY244" fmla="*/ 309991 h 1016771"/>
                <a:gd name="connsiteX245" fmla="*/ 60227 w 761692"/>
                <a:gd name="connsiteY245" fmla="*/ 309991 h 1016771"/>
                <a:gd name="connsiteX246" fmla="*/ 61998 w 761692"/>
                <a:gd name="connsiteY246" fmla="*/ 311763 h 1016771"/>
                <a:gd name="connsiteX247" fmla="*/ 67312 w 761692"/>
                <a:gd name="connsiteY247" fmla="*/ 311763 h 1016771"/>
                <a:gd name="connsiteX248" fmla="*/ 67312 w 761692"/>
                <a:gd name="connsiteY248" fmla="*/ 309991 h 1016771"/>
                <a:gd name="connsiteX249" fmla="*/ 67312 w 761692"/>
                <a:gd name="connsiteY249" fmla="*/ 308220 h 1016771"/>
                <a:gd name="connsiteX250" fmla="*/ 69084 w 761692"/>
                <a:gd name="connsiteY250" fmla="*/ 302906 h 1016771"/>
                <a:gd name="connsiteX251" fmla="*/ 70855 w 761692"/>
                <a:gd name="connsiteY251" fmla="*/ 301134 h 1016771"/>
                <a:gd name="connsiteX252" fmla="*/ 70855 w 761692"/>
                <a:gd name="connsiteY252" fmla="*/ 299363 h 1016771"/>
                <a:gd name="connsiteX253" fmla="*/ 77941 w 761692"/>
                <a:gd name="connsiteY253" fmla="*/ 295820 h 1016771"/>
                <a:gd name="connsiteX254" fmla="*/ 85026 w 761692"/>
                <a:gd name="connsiteY254" fmla="*/ 295820 h 1016771"/>
                <a:gd name="connsiteX255" fmla="*/ 93883 w 761692"/>
                <a:gd name="connsiteY255" fmla="*/ 297592 h 1016771"/>
                <a:gd name="connsiteX256" fmla="*/ 100968 w 761692"/>
                <a:gd name="connsiteY256" fmla="*/ 288735 h 1016771"/>
                <a:gd name="connsiteX257" fmla="*/ 97426 w 761692"/>
                <a:gd name="connsiteY257" fmla="*/ 279878 h 1016771"/>
                <a:gd name="connsiteX258" fmla="*/ 85026 w 761692"/>
                <a:gd name="connsiteY258" fmla="*/ 276335 h 1016771"/>
                <a:gd name="connsiteX259" fmla="*/ 76169 w 761692"/>
                <a:gd name="connsiteY259" fmla="*/ 271021 h 1016771"/>
                <a:gd name="connsiteX260" fmla="*/ 76169 w 761692"/>
                <a:gd name="connsiteY260" fmla="*/ 262164 h 1016771"/>
                <a:gd name="connsiteX261" fmla="*/ 81483 w 761692"/>
                <a:gd name="connsiteY261" fmla="*/ 251536 h 1016771"/>
                <a:gd name="connsiteX262" fmla="*/ 86797 w 761692"/>
                <a:gd name="connsiteY262" fmla="*/ 255079 h 1016771"/>
                <a:gd name="connsiteX263" fmla="*/ 104511 w 761692"/>
                <a:gd name="connsiteY263" fmla="*/ 262164 h 1016771"/>
                <a:gd name="connsiteX264" fmla="*/ 116911 w 761692"/>
                <a:gd name="connsiteY264" fmla="*/ 265707 h 1016771"/>
                <a:gd name="connsiteX265" fmla="*/ 132853 w 761692"/>
                <a:gd name="connsiteY265" fmla="*/ 269250 h 1016771"/>
                <a:gd name="connsiteX266" fmla="*/ 138167 w 761692"/>
                <a:gd name="connsiteY266" fmla="*/ 265707 h 1016771"/>
                <a:gd name="connsiteX267" fmla="*/ 150567 w 761692"/>
                <a:gd name="connsiteY267" fmla="*/ 255079 h 1016771"/>
                <a:gd name="connsiteX268" fmla="*/ 166509 w 761692"/>
                <a:gd name="connsiteY268" fmla="*/ 255079 h 1016771"/>
                <a:gd name="connsiteX269" fmla="*/ 166509 w 761692"/>
                <a:gd name="connsiteY269" fmla="*/ 265707 h 1016771"/>
                <a:gd name="connsiteX270" fmla="*/ 177138 w 761692"/>
                <a:gd name="connsiteY270" fmla="*/ 272792 h 1016771"/>
                <a:gd name="connsiteX271" fmla="*/ 194851 w 761692"/>
                <a:gd name="connsiteY271" fmla="*/ 276335 h 1016771"/>
                <a:gd name="connsiteX272" fmla="*/ 209022 w 761692"/>
                <a:gd name="connsiteY272" fmla="*/ 279878 h 1016771"/>
                <a:gd name="connsiteX273" fmla="*/ 221422 w 761692"/>
                <a:gd name="connsiteY273" fmla="*/ 276335 h 1016771"/>
                <a:gd name="connsiteX274" fmla="*/ 226736 w 761692"/>
                <a:gd name="connsiteY274" fmla="*/ 269250 h 1016771"/>
                <a:gd name="connsiteX275" fmla="*/ 226736 w 761692"/>
                <a:gd name="connsiteY275" fmla="*/ 251536 h 1016771"/>
                <a:gd name="connsiteX276" fmla="*/ 224965 w 761692"/>
                <a:gd name="connsiteY276" fmla="*/ 239136 h 1016771"/>
                <a:gd name="connsiteX277" fmla="*/ 214337 w 761692"/>
                <a:gd name="connsiteY277" fmla="*/ 230279 h 1016771"/>
                <a:gd name="connsiteX278" fmla="*/ 210794 w 761692"/>
                <a:gd name="connsiteY278" fmla="*/ 217880 h 1016771"/>
                <a:gd name="connsiteX279" fmla="*/ 221422 w 761692"/>
                <a:gd name="connsiteY279" fmla="*/ 207251 h 1016771"/>
                <a:gd name="connsiteX280" fmla="*/ 235593 w 761692"/>
                <a:gd name="connsiteY280" fmla="*/ 214337 h 1016771"/>
                <a:gd name="connsiteX281" fmla="*/ 246221 w 761692"/>
                <a:gd name="connsiteY281" fmla="*/ 219651 h 1016771"/>
                <a:gd name="connsiteX282" fmla="*/ 253307 w 761692"/>
                <a:gd name="connsiteY282" fmla="*/ 221422 h 1016771"/>
                <a:gd name="connsiteX283" fmla="*/ 262164 w 761692"/>
                <a:gd name="connsiteY283" fmla="*/ 210794 h 1016771"/>
                <a:gd name="connsiteX284" fmla="*/ 263935 w 761692"/>
                <a:gd name="connsiteY284" fmla="*/ 201937 h 1016771"/>
                <a:gd name="connsiteX285" fmla="*/ 274563 w 761692"/>
                <a:gd name="connsiteY285" fmla="*/ 189538 h 1016771"/>
                <a:gd name="connsiteX286" fmla="*/ 283420 w 761692"/>
                <a:gd name="connsiteY286" fmla="*/ 178909 h 1016771"/>
                <a:gd name="connsiteX287" fmla="*/ 286963 w 761692"/>
                <a:gd name="connsiteY287" fmla="*/ 173595 h 1016771"/>
                <a:gd name="connsiteX288" fmla="*/ 311762 w 761692"/>
                <a:gd name="connsiteY288" fmla="*/ 168281 h 1016771"/>
                <a:gd name="connsiteX289" fmla="*/ 325933 w 761692"/>
                <a:gd name="connsiteY289" fmla="*/ 164738 h 1016771"/>
                <a:gd name="connsiteX290" fmla="*/ 336562 w 761692"/>
                <a:gd name="connsiteY290" fmla="*/ 159424 h 1016771"/>
                <a:gd name="connsiteX291" fmla="*/ 348961 w 761692"/>
                <a:gd name="connsiteY291" fmla="*/ 145253 h 1016771"/>
                <a:gd name="connsiteX292" fmla="*/ 359589 w 761692"/>
                <a:gd name="connsiteY292" fmla="*/ 143482 h 1016771"/>
                <a:gd name="connsiteX293" fmla="*/ 371989 w 761692"/>
                <a:gd name="connsiteY293" fmla="*/ 143482 h 1016771"/>
                <a:gd name="connsiteX294" fmla="*/ 391474 w 761692"/>
                <a:gd name="connsiteY294" fmla="*/ 143482 h 1016771"/>
                <a:gd name="connsiteX295" fmla="*/ 396788 w 761692"/>
                <a:gd name="connsiteY295" fmla="*/ 141710 h 1016771"/>
                <a:gd name="connsiteX296" fmla="*/ 403874 w 761692"/>
                <a:gd name="connsiteY296" fmla="*/ 134625 h 1016771"/>
                <a:gd name="connsiteX297" fmla="*/ 409188 w 761692"/>
                <a:gd name="connsiteY297" fmla="*/ 129311 h 1016771"/>
                <a:gd name="connsiteX298" fmla="*/ 409188 w 761692"/>
                <a:gd name="connsiteY298" fmla="*/ 123997 h 1016771"/>
                <a:gd name="connsiteX299" fmla="*/ 414502 w 761692"/>
                <a:gd name="connsiteY299" fmla="*/ 115140 h 1016771"/>
                <a:gd name="connsiteX300" fmla="*/ 428673 w 761692"/>
                <a:gd name="connsiteY300" fmla="*/ 115140 h 1016771"/>
                <a:gd name="connsiteX301" fmla="*/ 432216 w 761692"/>
                <a:gd name="connsiteY301" fmla="*/ 109826 h 1016771"/>
                <a:gd name="connsiteX302" fmla="*/ 437530 w 761692"/>
                <a:gd name="connsiteY302" fmla="*/ 100969 h 1016771"/>
                <a:gd name="connsiteX303" fmla="*/ 448158 w 761692"/>
                <a:gd name="connsiteY303" fmla="*/ 99197 h 1016771"/>
                <a:gd name="connsiteX304" fmla="*/ 460558 w 761692"/>
                <a:gd name="connsiteY304" fmla="*/ 97426 h 1016771"/>
                <a:gd name="connsiteX305" fmla="*/ 472958 w 761692"/>
                <a:gd name="connsiteY305" fmla="*/ 93883 h 1016771"/>
                <a:gd name="connsiteX306" fmla="*/ 492443 w 761692"/>
                <a:gd name="connsiteY306" fmla="*/ 93883 h 1016771"/>
                <a:gd name="connsiteX307" fmla="*/ 501300 w 761692"/>
                <a:gd name="connsiteY307" fmla="*/ 83255 h 1016771"/>
                <a:gd name="connsiteX308" fmla="*/ 517242 w 761692"/>
                <a:gd name="connsiteY308" fmla="*/ 81484 h 1016771"/>
                <a:gd name="connsiteX309" fmla="*/ 522556 w 761692"/>
                <a:gd name="connsiteY309" fmla="*/ 81484 h 1016771"/>
                <a:gd name="connsiteX310" fmla="*/ 522556 w 761692"/>
                <a:gd name="connsiteY310" fmla="*/ 60227 h 1016771"/>
                <a:gd name="connsiteX311" fmla="*/ 526099 w 761692"/>
                <a:gd name="connsiteY311" fmla="*/ 54913 h 1016771"/>
                <a:gd name="connsiteX312" fmla="*/ 529642 w 761692"/>
                <a:gd name="connsiteY312" fmla="*/ 46056 h 1016771"/>
                <a:gd name="connsiteX313" fmla="*/ 538499 w 761692"/>
                <a:gd name="connsiteY313" fmla="*/ 40742 h 1016771"/>
                <a:gd name="connsiteX314" fmla="*/ 540270 w 761692"/>
                <a:gd name="connsiteY314" fmla="*/ 30114 h 1016771"/>
                <a:gd name="connsiteX315" fmla="*/ 536727 w 761692"/>
                <a:gd name="connsiteY315" fmla="*/ 19485 h 1016771"/>
                <a:gd name="connsiteX316" fmla="*/ 543813 w 761692"/>
                <a:gd name="connsiteY316" fmla="*/ 5314 h 1016771"/>
                <a:gd name="connsiteX317" fmla="*/ 554441 w 761692"/>
                <a:gd name="connsiteY317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88810 w 761692"/>
                <a:gd name="connsiteY13" fmla="*/ 893137 h 1016771"/>
                <a:gd name="connsiteX14" fmla="*/ 195591 w 761692"/>
                <a:gd name="connsiteY14" fmla="*/ 893137 h 1016771"/>
                <a:gd name="connsiteX15" fmla="*/ 175366 w 761692"/>
                <a:gd name="connsiteY15" fmla="*/ 891003 h 1016771"/>
                <a:gd name="connsiteX16" fmla="*/ 157653 w 761692"/>
                <a:gd name="connsiteY16" fmla="*/ 880375 h 1016771"/>
                <a:gd name="connsiteX17" fmla="*/ 147024 w 761692"/>
                <a:gd name="connsiteY17" fmla="*/ 867975 h 1016771"/>
                <a:gd name="connsiteX18" fmla="*/ 138167 w 761692"/>
                <a:gd name="connsiteY18" fmla="*/ 860890 h 1016771"/>
                <a:gd name="connsiteX19" fmla="*/ 138167 w 761692"/>
                <a:gd name="connsiteY19" fmla="*/ 852033 h 1016771"/>
                <a:gd name="connsiteX20" fmla="*/ 139939 w 761692"/>
                <a:gd name="connsiteY20" fmla="*/ 850262 h 1016771"/>
                <a:gd name="connsiteX21" fmla="*/ 139939 w 761692"/>
                <a:gd name="connsiteY21" fmla="*/ 848490 h 1016771"/>
                <a:gd name="connsiteX22" fmla="*/ 145253 w 761692"/>
                <a:gd name="connsiteY22" fmla="*/ 843176 h 1016771"/>
                <a:gd name="connsiteX23" fmla="*/ 147024 w 761692"/>
                <a:gd name="connsiteY23" fmla="*/ 841405 h 1016771"/>
                <a:gd name="connsiteX24" fmla="*/ 148796 w 761692"/>
                <a:gd name="connsiteY24" fmla="*/ 839633 h 1016771"/>
                <a:gd name="connsiteX25" fmla="*/ 150567 w 761692"/>
                <a:gd name="connsiteY25" fmla="*/ 837862 h 1016771"/>
                <a:gd name="connsiteX26" fmla="*/ 159250 w 761692"/>
                <a:gd name="connsiteY26" fmla="*/ 829179 h 1016771"/>
                <a:gd name="connsiteX27" fmla="*/ 116476 w 761692"/>
                <a:gd name="connsiteY27" fmla="*/ 741349 h 1016771"/>
                <a:gd name="connsiteX28" fmla="*/ 117606 w 761692"/>
                <a:gd name="connsiteY28" fmla="*/ 742253 h 1016771"/>
                <a:gd name="connsiteX29" fmla="*/ 122692 w 761692"/>
                <a:gd name="connsiteY29" fmla="*/ 759206 h 1016771"/>
                <a:gd name="connsiteX30" fmla="*/ 126082 w 761692"/>
                <a:gd name="connsiteY30" fmla="*/ 771073 h 1016771"/>
                <a:gd name="connsiteX31" fmla="*/ 129473 w 761692"/>
                <a:gd name="connsiteY31" fmla="*/ 782940 h 1016771"/>
                <a:gd name="connsiteX32" fmla="*/ 132864 w 761692"/>
                <a:gd name="connsiteY32" fmla="*/ 793112 h 1016771"/>
                <a:gd name="connsiteX33" fmla="*/ 136254 w 761692"/>
                <a:gd name="connsiteY33" fmla="*/ 810066 h 1016771"/>
                <a:gd name="connsiteX34" fmla="*/ 139058 w 761692"/>
                <a:gd name="connsiteY34" fmla="*/ 818476 h 1016771"/>
                <a:gd name="connsiteX35" fmla="*/ 138167 w 761692"/>
                <a:gd name="connsiteY35" fmla="*/ 818377 h 1016771"/>
                <a:gd name="connsiteX36" fmla="*/ 134625 w 761692"/>
                <a:gd name="connsiteY36" fmla="*/ 807749 h 1016771"/>
                <a:gd name="connsiteX37" fmla="*/ 131082 w 761692"/>
                <a:gd name="connsiteY37" fmla="*/ 790035 h 1016771"/>
                <a:gd name="connsiteX38" fmla="*/ 127539 w 761692"/>
                <a:gd name="connsiteY38" fmla="*/ 779407 h 1016771"/>
                <a:gd name="connsiteX39" fmla="*/ 123996 w 761692"/>
                <a:gd name="connsiteY39" fmla="*/ 767007 h 1016771"/>
                <a:gd name="connsiteX40" fmla="*/ 120454 w 761692"/>
                <a:gd name="connsiteY40" fmla="*/ 754607 h 1016771"/>
                <a:gd name="connsiteX41" fmla="*/ 116476 w 761692"/>
                <a:gd name="connsiteY41" fmla="*/ 741349 h 1016771"/>
                <a:gd name="connsiteX42" fmla="*/ 554441 w 761692"/>
                <a:gd name="connsiteY42" fmla="*/ 0 h 1016771"/>
                <a:gd name="connsiteX43" fmla="*/ 570383 w 761692"/>
                <a:gd name="connsiteY43" fmla="*/ 3543 h 1016771"/>
                <a:gd name="connsiteX44" fmla="*/ 577469 w 761692"/>
                <a:gd name="connsiteY44" fmla="*/ 8857 h 1016771"/>
                <a:gd name="connsiteX45" fmla="*/ 582783 w 761692"/>
                <a:gd name="connsiteY45" fmla="*/ 17714 h 1016771"/>
                <a:gd name="connsiteX46" fmla="*/ 582783 w 761692"/>
                <a:gd name="connsiteY46" fmla="*/ 24799 h 1016771"/>
                <a:gd name="connsiteX47" fmla="*/ 588097 w 761692"/>
                <a:gd name="connsiteY47" fmla="*/ 33656 h 1016771"/>
                <a:gd name="connsiteX48" fmla="*/ 598725 w 761692"/>
                <a:gd name="connsiteY48" fmla="*/ 31885 h 1016771"/>
                <a:gd name="connsiteX49" fmla="*/ 612896 w 761692"/>
                <a:gd name="connsiteY49" fmla="*/ 37199 h 1016771"/>
                <a:gd name="connsiteX50" fmla="*/ 618211 w 761692"/>
                <a:gd name="connsiteY50" fmla="*/ 46056 h 1016771"/>
                <a:gd name="connsiteX51" fmla="*/ 619982 w 761692"/>
                <a:gd name="connsiteY51" fmla="*/ 54913 h 1016771"/>
                <a:gd name="connsiteX52" fmla="*/ 618211 w 761692"/>
                <a:gd name="connsiteY52" fmla="*/ 74398 h 1016771"/>
                <a:gd name="connsiteX53" fmla="*/ 616439 w 761692"/>
                <a:gd name="connsiteY53" fmla="*/ 85026 h 1016771"/>
                <a:gd name="connsiteX54" fmla="*/ 621753 w 761692"/>
                <a:gd name="connsiteY54" fmla="*/ 97426 h 1016771"/>
                <a:gd name="connsiteX55" fmla="*/ 637696 w 761692"/>
                <a:gd name="connsiteY55" fmla="*/ 113368 h 1016771"/>
                <a:gd name="connsiteX56" fmla="*/ 644781 w 761692"/>
                <a:gd name="connsiteY56" fmla="*/ 120454 h 1016771"/>
                <a:gd name="connsiteX57" fmla="*/ 650095 w 761692"/>
                <a:gd name="connsiteY57" fmla="*/ 136396 h 1016771"/>
                <a:gd name="connsiteX58" fmla="*/ 655409 w 761692"/>
                <a:gd name="connsiteY58" fmla="*/ 155881 h 1016771"/>
                <a:gd name="connsiteX59" fmla="*/ 662495 w 761692"/>
                <a:gd name="connsiteY59" fmla="*/ 171824 h 1016771"/>
                <a:gd name="connsiteX60" fmla="*/ 660724 w 761692"/>
                <a:gd name="connsiteY60" fmla="*/ 185995 h 1016771"/>
                <a:gd name="connsiteX61" fmla="*/ 635924 w 761692"/>
                <a:gd name="connsiteY61" fmla="*/ 194852 h 1016771"/>
                <a:gd name="connsiteX62" fmla="*/ 619982 w 761692"/>
                <a:gd name="connsiteY62" fmla="*/ 207251 h 1016771"/>
                <a:gd name="connsiteX63" fmla="*/ 614668 w 761692"/>
                <a:gd name="connsiteY63" fmla="*/ 223194 h 1016771"/>
                <a:gd name="connsiteX64" fmla="*/ 618211 w 761692"/>
                <a:gd name="connsiteY64" fmla="*/ 242679 h 1016771"/>
                <a:gd name="connsiteX65" fmla="*/ 612896 w 761692"/>
                <a:gd name="connsiteY65" fmla="*/ 256850 h 1016771"/>
                <a:gd name="connsiteX66" fmla="*/ 625296 w 761692"/>
                <a:gd name="connsiteY66" fmla="*/ 267478 h 1016771"/>
                <a:gd name="connsiteX67" fmla="*/ 641238 w 761692"/>
                <a:gd name="connsiteY67" fmla="*/ 269250 h 1016771"/>
                <a:gd name="connsiteX68" fmla="*/ 658952 w 761692"/>
                <a:gd name="connsiteY68" fmla="*/ 286963 h 1016771"/>
                <a:gd name="connsiteX69" fmla="*/ 653638 w 761692"/>
                <a:gd name="connsiteY69" fmla="*/ 309991 h 1016771"/>
                <a:gd name="connsiteX70" fmla="*/ 653638 w 761692"/>
                <a:gd name="connsiteY70" fmla="*/ 329476 h 1016771"/>
                <a:gd name="connsiteX71" fmla="*/ 643010 w 761692"/>
                <a:gd name="connsiteY71" fmla="*/ 338333 h 1016771"/>
                <a:gd name="connsiteX72" fmla="*/ 632382 w 761692"/>
                <a:gd name="connsiteY72" fmla="*/ 338333 h 1016771"/>
                <a:gd name="connsiteX73" fmla="*/ 618211 w 761692"/>
                <a:gd name="connsiteY73" fmla="*/ 357819 h 1016771"/>
                <a:gd name="connsiteX74" fmla="*/ 609354 w 761692"/>
                <a:gd name="connsiteY74" fmla="*/ 361361 h 1016771"/>
                <a:gd name="connsiteX75" fmla="*/ 596954 w 761692"/>
                <a:gd name="connsiteY75" fmla="*/ 363133 h 1016771"/>
                <a:gd name="connsiteX76" fmla="*/ 581012 w 761692"/>
                <a:gd name="connsiteY76" fmla="*/ 379075 h 1016771"/>
                <a:gd name="connsiteX77" fmla="*/ 589868 w 761692"/>
                <a:gd name="connsiteY77" fmla="*/ 393246 h 1016771"/>
                <a:gd name="connsiteX78" fmla="*/ 586326 w 761692"/>
                <a:gd name="connsiteY78" fmla="*/ 409189 h 1016771"/>
                <a:gd name="connsiteX79" fmla="*/ 570383 w 761692"/>
                <a:gd name="connsiteY79" fmla="*/ 398560 h 1016771"/>
                <a:gd name="connsiteX80" fmla="*/ 550898 w 761692"/>
                <a:gd name="connsiteY80" fmla="*/ 405646 h 1016771"/>
                <a:gd name="connsiteX81" fmla="*/ 531413 w 761692"/>
                <a:gd name="connsiteY81" fmla="*/ 425131 h 1016771"/>
                <a:gd name="connsiteX82" fmla="*/ 543813 w 761692"/>
                <a:gd name="connsiteY82" fmla="*/ 444616 h 1016771"/>
                <a:gd name="connsiteX83" fmla="*/ 557984 w 761692"/>
                <a:gd name="connsiteY83" fmla="*/ 462330 h 1016771"/>
                <a:gd name="connsiteX84" fmla="*/ 570383 w 761692"/>
                <a:gd name="connsiteY84" fmla="*/ 478272 h 1016771"/>
                <a:gd name="connsiteX85" fmla="*/ 579240 w 761692"/>
                <a:gd name="connsiteY85" fmla="*/ 485358 h 1016771"/>
                <a:gd name="connsiteX86" fmla="*/ 602268 w 761692"/>
                <a:gd name="connsiteY86" fmla="*/ 483586 h 1016771"/>
                <a:gd name="connsiteX87" fmla="*/ 623525 w 761692"/>
                <a:gd name="connsiteY87" fmla="*/ 474730 h 1016771"/>
                <a:gd name="connsiteX88" fmla="*/ 639467 w 761692"/>
                <a:gd name="connsiteY88" fmla="*/ 464101 h 1016771"/>
                <a:gd name="connsiteX89" fmla="*/ 662495 w 761692"/>
                <a:gd name="connsiteY89" fmla="*/ 464101 h 1016771"/>
                <a:gd name="connsiteX90" fmla="*/ 673123 w 761692"/>
                <a:gd name="connsiteY90" fmla="*/ 464101 h 1016771"/>
                <a:gd name="connsiteX91" fmla="*/ 681980 w 761692"/>
                <a:gd name="connsiteY91" fmla="*/ 467644 h 1016771"/>
                <a:gd name="connsiteX92" fmla="*/ 703237 w 761692"/>
                <a:gd name="connsiteY92" fmla="*/ 471187 h 1016771"/>
                <a:gd name="connsiteX93" fmla="*/ 708551 w 761692"/>
                <a:gd name="connsiteY93" fmla="*/ 474730 h 1016771"/>
                <a:gd name="connsiteX94" fmla="*/ 722722 w 761692"/>
                <a:gd name="connsiteY94" fmla="*/ 501300 h 1016771"/>
                <a:gd name="connsiteX95" fmla="*/ 724493 w 761692"/>
                <a:gd name="connsiteY95" fmla="*/ 522557 h 1016771"/>
                <a:gd name="connsiteX96" fmla="*/ 722722 w 761692"/>
                <a:gd name="connsiteY96" fmla="*/ 540271 h 1016771"/>
                <a:gd name="connsiteX97" fmla="*/ 735121 w 761692"/>
                <a:gd name="connsiteY97" fmla="*/ 552670 h 1016771"/>
                <a:gd name="connsiteX98" fmla="*/ 735121 w 761692"/>
                <a:gd name="connsiteY98" fmla="*/ 570384 h 1016771"/>
                <a:gd name="connsiteX99" fmla="*/ 751064 w 761692"/>
                <a:gd name="connsiteY99" fmla="*/ 581012 h 1016771"/>
                <a:gd name="connsiteX100" fmla="*/ 761692 w 761692"/>
                <a:gd name="connsiteY100" fmla="*/ 604040 h 1016771"/>
                <a:gd name="connsiteX101" fmla="*/ 747521 w 761692"/>
                <a:gd name="connsiteY101" fmla="*/ 616440 h 1016771"/>
                <a:gd name="connsiteX102" fmla="*/ 728036 w 761692"/>
                <a:gd name="connsiteY102" fmla="*/ 627068 h 1016771"/>
                <a:gd name="connsiteX103" fmla="*/ 726264 w 761692"/>
                <a:gd name="connsiteY103" fmla="*/ 650096 h 1016771"/>
                <a:gd name="connsiteX104" fmla="*/ 728036 w 761692"/>
                <a:gd name="connsiteY104" fmla="*/ 673124 h 1016771"/>
                <a:gd name="connsiteX105" fmla="*/ 742207 w 761692"/>
                <a:gd name="connsiteY105" fmla="*/ 689066 h 1016771"/>
                <a:gd name="connsiteX106" fmla="*/ 742207 w 761692"/>
                <a:gd name="connsiteY106" fmla="*/ 712094 h 1016771"/>
                <a:gd name="connsiteX107" fmla="*/ 740435 w 761692"/>
                <a:gd name="connsiteY107" fmla="*/ 735122 h 1016771"/>
                <a:gd name="connsiteX108" fmla="*/ 742207 w 761692"/>
                <a:gd name="connsiteY108" fmla="*/ 751065 h 1016771"/>
                <a:gd name="connsiteX109" fmla="*/ 747521 w 761692"/>
                <a:gd name="connsiteY109" fmla="*/ 768778 h 1016771"/>
                <a:gd name="connsiteX110" fmla="*/ 759921 w 761692"/>
                <a:gd name="connsiteY110" fmla="*/ 777635 h 1016771"/>
                <a:gd name="connsiteX111" fmla="*/ 758149 w 761692"/>
                <a:gd name="connsiteY111" fmla="*/ 802434 h 1016771"/>
                <a:gd name="connsiteX112" fmla="*/ 752835 w 761692"/>
                <a:gd name="connsiteY112" fmla="*/ 814834 h 1016771"/>
                <a:gd name="connsiteX113" fmla="*/ 743978 w 761692"/>
                <a:gd name="connsiteY113" fmla="*/ 827234 h 1016771"/>
                <a:gd name="connsiteX114" fmla="*/ 743978 w 761692"/>
                <a:gd name="connsiteY114" fmla="*/ 837862 h 1016771"/>
                <a:gd name="connsiteX115" fmla="*/ 747521 w 761692"/>
                <a:gd name="connsiteY115" fmla="*/ 853804 h 1016771"/>
                <a:gd name="connsiteX116" fmla="*/ 733350 w 761692"/>
                <a:gd name="connsiteY116" fmla="*/ 867975 h 1016771"/>
                <a:gd name="connsiteX117" fmla="*/ 724493 w 761692"/>
                <a:gd name="connsiteY117" fmla="*/ 880375 h 1016771"/>
                <a:gd name="connsiteX118" fmla="*/ 722722 w 761692"/>
                <a:gd name="connsiteY118" fmla="*/ 899860 h 1016771"/>
                <a:gd name="connsiteX119" fmla="*/ 722722 w 761692"/>
                <a:gd name="connsiteY119" fmla="*/ 919345 h 1016771"/>
                <a:gd name="connsiteX120" fmla="*/ 715636 w 761692"/>
                <a:gd name="connsiteY120" fmla="*/ 940602 h 1016771"/>
                <a:gd name="connsiteX121" fmla="*/ 708551 w 761692"/>
                <a:gd name="connsiteY121" fmla="*/ 954773 h 1016771"/>
                <a:gd name="connsiteX122" fmla="*/ 699694 w 761692"/>
                <a:gd name="connsiteY122" fmla="*/ 965401 h 1016771"/>
                <a:gd name="connsiteX123" fmla="*/ 692608 w 761692"/>
                <a:gd name="connsiteY123" fmla="*/ 984886 h 1016771"/>
                <a:gd name="connsiteX124" fmla="*/ 683751 w 761692"/>
                <a:gd name="connsiteY124" fmla="*/ 997286 h 1016771"/>
                <a:gd name="connsiteX125" fmla="*/ 673123 w 761692"/>
                <a:gd name="connsiteY125" fmla="*/ 1002600 h 1016771"/>
                <a:gd name="connsiteX126" fmla="*/ 662495 w 761692"/>
                <a:gd name="connsiteY126" fmla="*/ 1013228 h 1016771"/>
                <a:gd name="connsiteX127" fmla="*/ 644781 w 761692"/>
                <a:gd name="connsiteY127" fmla="*/ 1016771 h 1016771"/>
                <a:gd name="connsiteX128" fmla="*/ 635924 w 761692"/>
                <a:gd name="connsiteY128" fmla="*/ 1004372 h 1016771"/>
                <a:gd name="connsiteX129" fmla="*/ 623525 w 761692"/>
                <a:gd name="connsiteY129" fmla="*/ 997286 h 1016771"/>
                <a:gd name="connsiteX130" fmla="*/ 614668 w 761692"/>
                <a:gd name="connsiteY130" fmla="*/ 986658 h 1016771"/>
                <a:gd name="connsiteX131" fmla="*/ 593411 w 761692"/>
                <a:gd name="connsiteY131" fmla="*/ 970715 h 1016771"/>
                <a:gd name="connsiteX132" fmla="*/ 582783 w 761692"/>
                <a:gd name="connsiteY132" fmla="*/ 965401 h 1016771"/>
                <a:gd name="connsiteX133" fmla="*/ 531413 w 761692"/>
                <a:gd name="connsiteY133" fmla="*/ 965401 h 1016771"/>
                <a:gd name="connsiteX134" fmla="*/ 511928 w 761692"/>
                <a:gd name="connsiteY134" fmla="*/ 965401 h 1016771"/>
                <a:gd name="connsiteX135" fmla="*/ 492443 w 761692"/>
                <a:gd name="connsiteY135" fmla="*/ 963630 h 1016771"/>
                <a:gd name="connsiteX136" fmla="*/ 483586 w 761692"/>
                <a:gd name="connsiteY136" fmla="*/ 958316 h 1016771"/>
                <a:gd name="connsiteX137" fmla="*/ 469415 w 761692"/>
                <a:gd name="connsiteY137" fmla="*/ 954773 h 1016771"/>
                <a:gd name="connsiteX138" fmla="*/ 460558 w 761692"/>
                <a:gd name="connsiteY138" fmla="*/ 942373 h 1016771"/>
                <a:gd name="connsiteX139" fmla="*/ 446387 w 761692"/>
                <a:gd name="connsiteY139" fmla="*/ 935288 h 1016771"/>
                <a:gd name="connsiteX140" fmla="*/ 428673 w 761692"/>
                <a:gd name="connsiteY140" fmla="*/ 928202 h 1016771"/>
                <a:gd name="connsiteX141" fmla="*/ 418045 w 761692"/>
                <a:gd name="connsiteY141" fmla="*/ 917574 h 1016771"/>
                <a:gd name="connsiteX142" fmla="*/ 421588 w 761692"/>
                <a:gd name="connsiteY142" fmla="*/ 903403 h 1016771"/>
                <a:gd name="connsiteX143" fmla="*/ 418045 w 761692"/>
                <a:gd name="connsiteY143" fmla="*/ 898089 h 1016771"/>
                <a:gd name="connsiteX144" fmla="*/ 396788 w 761692"/>
                <a:gd name="connsiteY144" fmla="*/ 898089 h 1016771"/>
                <a:gd name="connsiteX145" fmla="*/ 382617 w 761692"/>
                <a:gd name="connsiteY145" fmla="*/ 896318 h 1016771"/>
                <a:gd name="connsiteX146" fmla="*/ 380846 w 761692"/>
                <a:gd name="connsiteY146" fmla="*/ 906946 h 1016771"/>
                <a:gd name="connsiteX147" fmla="*/ 373601 w 761692"/>
                <a:gd name="connsiteY147" fmla="*/ 894832 h 1016771"/>
                <a:gd name="connsiteX148" fmla="*/ 387164 w 761692"/>
                <a:gd name="connsiteY148" fmla="*/ 896527 h 1016771"/>
                <a:gd name="connsiteX149" fmla="*/ 383773 w 761692"/>
                <a:gd name="connsiteY149" fmla="*/ 886355 h 1016771"/>
                <a:gd name="connsiteX150" fmla="*/ 387164 w 761692"/>
                <a:gd name="connsiteY150" fmla="*/ 876183 h 1016771"/>
                <a:gd name="connsiteX151" fmla="*/ 388859 w 761692"/>
                <a:gd name="connsiteY151" fmla="*/ 867707 h 1016771"/>
                <a:gd name="connsiteX152" fmla="*/ 380382 w 761692"/>
                <a:gd name="connsiteY152" fmla="*/ 859230 h 1016771"/>
                <a:gd name="connsiteX153" fmla="*/ 373601 w 761692"/>
                <a:gd name="connsiteY153" fmla="*/ 849058 h 1016771"/>
                <a:gd name="connsiteX154" fmla="*/ 380382 w 761692"/>
                <a:gd name="connsiteY154" fmla="*/ 838886 h 1016771"/>
                <a:gd name="connsiteX155" fmla="*/ 383773 w 761692"/>
                <a:gd name="connsiteY155" fmla="*/ 833800 h 1016771"/>
                <a:gd name="connsiteX156" fmla="*/ 388859 w 761692"/>
                <a:gd name="connsiteY156" fmla="*/ 825324 h 1016771"/>
                <a:gd name="connsiteX157" fmla="*/ 387164 w 761692"/>
                <a:gd name="connsiteY157" fmla="*/ 810066 h 1016771"/>
                <a:gd name="connsiteX158" fmla="*/ 387164 w 761692"/>
                <a:gd name="connsiteY158" fmla="*/ 796503 h 1016771"/>
                <a:gd name="connsiteX159" fmla="*/ 378687 w 761692"/>
                <a:gd name="connsiteY159" fmla="*/ 789722 h 1016771"/>
                <a:gd name="connsiteX160" fmla="*/ 366820 w 761692"/>
                <a:gd name="connsiteY160" fmla="*/ 782940 h 1016771"/>
                <a:gd name="connsiteX161" fmla="*/ 356648 w 761692"/>
                <a:gd name="connsiteY161" fmla="*/ 781245 h 1016771"/>
                <a:gd name="connsiteX162" fmla="*/ 349866 w 761692"/>
                <a:gd name="connsiteY162" fmla="*/ 771073 h 1016771"/>
                <a:gd name="connsiteX163" fmla="*/ 349866 w 761692"/>
                <a:gd name="connsiteY163" fmla="*/ 752425 h 1016771"/>
                <a:gd name="connsiteX164" fmla="*/ 353257 w 761692"/>
                <a:gd name="connsiteY164" fmla="*/ 743948 h 1016771"/>
                <a:gd name="connsiteX165" fmla="*/ 354952 w 761692"/>
                <a:gd name="connsiteY165" fmla="*/ 730385 h 1016771"/>
                <a:gd name="connsiteX166" fmla="*/ 353257 w 761692"/>
                <a:gd name="connsiteY166" fmla="*/ 713432 h 1016771"/>
                <a:gd name="connsiteX167" fmla="*/ 346476 w 761692"/>
                <a:gd name="connsiteY167" fmla="*/ 701565 h 1016771"/>
                <a:gd name="connsiteX168" fmla="*/ 332913 w 761692"/>
                <a:gd name="connsiteY168" fmla="*/ 689697 h 1016771"/>
                <a:gd name="connsiteX169" fmla="*/ 324436 w 761692"/>
                <a:gd name="connsiteY169" fmla="*/ 681221 h 1016771"/>
                <a:gd name="connsiteX170" fmla="*/ 314264 w 761692"/>
                <a:gd name="connsiteY170" fmla="*/ 676135 h 1016771"/>
                <a:gd name="connsiteX171" fmla="*/ 293920 w 761692"/>
                <a:gd name="connsiteY171" fmla="*/ 669354 h 1016771"/>
                <a:gd name="connsiteX172" fmla="*/ 282053 w 761692"/>
                <a:gd name="connsiteY172" fmla="*/ 667658 h 1016771"/>
                <a:gd name="connsiteX173" fmla="*/ 266795 w 761692"/>
                <a:gd name="connsiteY173" fmla="*/ 672744 h 1016771"/>
                <a:gd name="connsiteX174" fmla="*/ 265100 w 761692"/>
                <a:gd name="connsiteY174" fmla="*/ 672744 h 1016771"/>
                <a:gd name="connsiteX175" fmla="*/ 263404 w 761692"/>
                <a:gd name="connsiteY175" fmla="*/ 671049 h 1016771"/>
                <a:gd name="connsiteX176" fmla="*/ 260014 w 761692"/>
                <a:gd name="connsiteY176" fmla="*/ 671049 h 1016771"/>
                <a:gd name="connsiteX177" fmla="*/ 258318 w 761692"/>
                <a:gd name="connsiteY177" fmla="*/ 671049 h 1016771"/>
                <a:gd name="connsiteX178" fmla="*/ 253232 w 761692"/>
                <a:gd name="connsiteY178" fmla="*/ 671049 h 1016771"/>
                <a:gd name="connsiteX179" fmla="*/ 248146 w 761692"/>
                <a:gd name="connsiteY179" fmla="*/ 672744 h 1016771"/>
                <a:gd name="connsiteX180" fmla="*/ 248146 w 761692"/>
                <a:gd name="connsiteY180" fmla="*/ 674440 h 1016771"/>
                <a:gd name="connsiteX181" fmla="*/ 246451 w 761692"/>
                <a:gd name="connsiteY181" fmla="*/ 674440 h 1016771"/>
                <a:gd name="connsiteX182" fmla="*/ 236279 w 761692"/>
                <a:gd name="connsiteY182" fmla="*/ 679526 h 1016771"/>
                <a:gd name="connsiteX183" fmla="*/ 226107 w 761692"/>
                <a:gd name="connsiteY183" fmla="*/ 684612 h 1016771"/>
                <a:gd name="connsiteX184" fmla="*/ 217630 w 761692"/>
                <a:gd name="connsiteY184" fmla="*/ 684612 h 1016771"/>
                <a:gd name="connsiteX185" fmla="*/ 207458 w 761692"/>
                <a:gd name="connsiteY185" fmla="*/ 693088 h 1016771"/>
                <a:gd name="connsiteX186" fmla="*/ 198982 w 761692"/>
                <a:gd name="connsiteY186" fmla="*/ 694783 h 1016771"/>
                <a:gd name="connsiteX187" fmla="*/ 192200 w 761692"/>
                <a:gd name="connsiteY187" fmla="*/ 699869 h 1016771"/>
                <a:gd name="connsiteX188" fmla="*/ 178638 w 761692"/>
                <a:gd name="connsiteY188" fmla="*/ 706651 h 1016771"/>
                <a:gd name="connsiteX189" fmla="*/ 163380 w 761692"/>
                <a:gd name="connsiteY189" fmla="*/ 710041 h 1016771"/>
                <a:gd name="connsiteX190" fmla="*/ 141340 w 761692"/>
                <a:gd name="connsiteY190" fmla="*/ 710041 h 1016771"/>
                <a:gd name="connsiteX191" fmla="*/ 134559 w 761692"/>
                <a:gd name="connsiteY191" fmla="*/ 716823 h 1016771"/>
                <a:gd name="connsiteX192" fmla="*/ 127778 w 761692"/>
                <a:gd name="connsiteY192" fmla="*/ 718518 h 1016771"/>
                <a:gd name="connsiteX193" fmla="*/ 120996 w 761692"/>
                <a:gd name="connsiteY193" fmla="*/ 725299 h 1016771"/>
                <a:gd name="connsiteX194" fmla="*/ 111172 w 761692"/>
                <a:gd name="connsiteY194" fmla="*/ 733720 h 1016771"/>
                <a:gd name="connsiteX195" fmla="*/ 106283 w 761692"/>
                <a:gd name="connsiteY195" fmla="*/ 729808 h 1016771"/>
                <a:gd name="connsiteX196" fmla="*/ 92112 w 761692"/>
                <a:gd name="connsiteY196" fmla="*/ 724494 h 1016771"/>
                <a:gd name="connsiteX197" fmla="*/ 77941 w 761692"/>
                <a:gd name="connsiteY197" fmla="*/ 726265 h 1016771"/>
                <a:gd name="connsiteX198" fmla="*/ 70855 w 761692"/>
                <a:gd name="connsiteY198" fmla="*/ 719180 h 1016771"/>
                <a:gd name="connsiteX199" fmla="*/ 70855 w 761692"/>
                <a:gd name="connsiteY199" fmla="*/ 699695 h 1016771"/>
                <a:gd name="connsiteX200" fmla="*/ 81483 w 761692"/>
                <a:gd name="connsiteY200" fmla="*/ 685524 h 1016771"/>
                <a:gd name="connsiteX201" fmla="*/ 85026 w 761692"/>
                <a:gd name="connsiteY201" fmla="*/ 673124 h 1016771"/>
                <a:gd name="connsiteX202" fmla="*/ 86797 w 761692"/>
                <a:gd name="connsiteY202" fmla="*/ 660724 h 1016771"/>
                <a:gd name="connsiteX203" fmla="*/ 97426 w 761692"/>
                <a:gd name="connsiteY203" fmla="*/ 650096 h 1016771"/>
                <a:gd name="connsiteX204" fmla="*/ 102740 w 761692"/>
                <a:gd name="connsiteY204" fmla="*/ 635925 h 1016771"/>
                <a:gd name="connsiteX205" fmla="*/ 113368 w 761692"/>
                <a:gd name="connsiteY205" fmla="*/ 625297 h 1016771"/>
                <a:gd name="connsiteX206" fmla="*/ 115139 w 761692"/>
                <a:gd name="connsiteY206" fmla="*/ 612897 h 1016771"/>
                <a:gd name="connsiteX207" fmla="*/ 127539 w 761692"/>
                <a:gd name="connsiteY207" fmla="*/ 609354 h 1016771"/>
                <a:gd name="connsiteX208" fmla="*/ 136396 w 761692"/>
                <a:gd name="connsiteY208" fmla="*/ 604040 h 1016771"/>
                <a:gd name="connsiteX209" fmla="*/ 132853 w 761692"/>
                <a:gd name="connsiteY209" fmla="*/ 593412 h 1016771"/>
                <a:gd name="connsiteX210" fmla="*/ 134625 w 761692"/>
                <a:gd name="connsiteY210" fmla="*/ 584555 h 1016771"/>
                <a:gd name="connsiteX211" fmla="*/ 131082 w 761692"/>
                <a:gd name="connsiteY211" fmla="*/ 575698 h 1016771"/>
                <a:gd name="connsiteX212" fmla="*/ 120454 w 761692"/>
                <a:gd name="connsiteY212" fmla="*/ 568613 h 1016771"/>
                <a:gd name="connsiteX213" fmla="*/ 125768 w 761692"/>
                <a:gd name="connsiteY213" fmla="*/ 552670 h 1016771"/>
                <a:gd name="connsiteX214" fmla="*/ 118682 w 761692"/>
                <a:gd name="connsiteY214" fmla="*/ 543813 h 1016771"/>
                <a:gd name="connsiteX215" fmla="*/ 90340 w 761692"/>
                <a:gd name="connsiteY215" fmla="*/ 543813 h 1016771"/>
                <a:gd name="connsiteX216" fmla="*/ 86797 w 761692"/>
                <a:gd name="connsiteY216" fmla="*/ 542042 h 1016771"/>
                <a:gd name="connsiteX217" fmla="*/ 83255 w 761692"/>
                <a:gd name="connsiteY217" fmla="*/ 542042 h 1016771"/>
                <a:gd name="connsiteX218" fmla="*/ 81483 w 761692"/>
                <a:gd name="connsiteY218" fmla="*/ 540271 h 1016771"/>
                <a:gd name="connsiteX219" fmla="*/ 81483 w 761692"/>
                <a:gd name="connsiteY219" fmla="*/ 536728 h 1016771"/>
                <a:gd name="connsiteX220" fmla="*/ 79712 w 761692"/>
                <a:gd name="connsiteY220" fmla="*/ 531414 h 1016771"/>
                <a:gd name="connsiteX221" fmla="*/ 77941 w 761692"/>
                <a:gd name="connsiteY221" fmla="*/ 529642 h 1016771"/>
                <a:gd name="connsiteX222" fmla="*/ 70855 w 761692"/>
                <a:gd name="connsiteY222" fmla="*/ 527871 h 1016771"/>
                <a:gd name="connsiteX223" fmla="*/ 60227 w 761692"/>
                <a:gd name="connsiteY223" fmla="*/ 536728 h 1016771"/>
                <a:gd name="connsiteX224" fmla="*/ 47827 w 761692"/>
                <a:gd name="connsiteY224" fmla="*/ 526100 h 1016771"/>
                <a:gd name="connsiteX225" fmla="*/ 42513 w 761692"/>
                <a:gd name="connsiteY225" fmla="*/ 515471 h 1016771"/>
                <a:gd name="connsiteX226" fmla="*/ 33656 w 761692"/>
                <a:gd name="connsiteY226" fmla="*/ 506614 h 1016771"/>
                <a:gd name="connsiteX227" fmla="*/ 31885 w 761692"/>
                <a:gd name="connsiteY227" fmla="*/ 490672 h 1016771"/>
                <a:gd name="connsiteX228" fmla="*/ 26571 w 761692"/>
                <a:gd name="connsiteY228" fmla="*/ 476501 h 1016771"/>
                <a:gd name="connsiteX229" fmla="*/ 24799 w 761692"/>
                <a:gd name="connsiteY229" fmla="*/ 471187 h 1016771"/>
                <a:gd name="connsiteX230" fmla="*/ 12400 w 761692"/>
                <a:gd name="connsiteY230" fmla="*/ 472958 h 1016771"/>
                <a:gd name="connsiteX231" fmla="*/ 7086 w 761692"/>
                <a:gd name="connsiteY231" fmla="*/ 464101 h 1016771"/>
                <a:gd name="connsiteX232" fmla="*/ 8857 w 761692"/>
                <a:gd name="connsiteY232" fmla="*/ 446388 h 1016771"/>
                <a:gd name="connsiteX233" fmla="*/ 3543 w 761692"/>
                <a:gd name="connsiteY233" fmla="*/ 435759 h 1016771"/>
                <a:gd name="connsiteX234" fmla="*/ 5314 w 761692"/>
                <a:gd name="connsiteY234" fmla="*/ 412731 h 1016771"/>
                <a:gd name="connsiteX235" fmla="*/ 0 w 761692"/>
                <a:gd name="connsiteY235" fmla="*/ 396789 h 1016771"/>
                <a:gd name="connsiteX236" fmla="*/ 3543 w 761692"/>
                <a:gd name="connsiteY236" fmla="*/ 384389 h 1016771"/>
                <a:gd name="connsiteX237" fmla="*/ 14171 w 761692"/>
                <a:gd name="connsiteY237" fmla="*/ 380846 h 1016771"/>
                <a:gd name="connsiteX238" fmla="*/ 24799 w 761692"/>
                <a:gd name="connsiteY238" fmla="*/ 364904 h 1016771"/>
                <a:gd name="connsiteX239" fmla="*/ 30113 w 761692"/>
                <a:gd name="connsiteY239" fmla="*/ 350733 h 1016771"/>
                <a:gd name="connsiteX240" fmla="*/ 35428 w 761692"/>
                <a:gd name="connsiteY240" fmla="*/ 341876 h 1016771"/>
                <a:gd name="connsiteX241" fmla="*/ 42513 w 761692"/>
                <a:gd name="connsiteY241" fmla="*/ 327705 h 1016771"/>
                <a:gd name="connsiteX242" fmla="*/ 42513 w 761692"/>
                <a:gd name="connsiteY242" fmla="*/ 315305 h 1016771"/>
                <a:gd name="connsiteX243" fmla="*/ 56684 w 761692"/>
                <a:gd name="connsiteY243" fmla="*/ 309991 h 1016771"/>
                <a:gd name="connsiteX244" fmla="*/ 60227 w 761692"/>
                <a:gd name="connsiteY244" fmla="*/ 309991 h 1016771"/>
                <a:gd name="connsiteX245" fmla="*/ 61998 w 761692"/>
                <a:gd name="connsiteY245" fmla="*/ 311763 h 1016771"/>
                <a:gd name="connsiteX246" fmla="*/ 67312 w 761692"/>
                <a:gd name="connsiteY246" fmla="*/ 311763 h 1016771"/>
                <a:gd name="connsiteX247" fmla="*/ 67312 w 761692"/>
                <a:gd name="connsiteY247" fmla="*/ 309991 h 1016771"/>
                <a:gd name="connsiteX248" fmla="*/ 67312 w 761692"/>
                <a:gd name="connsiteY248" fmla="*/ 308220 h 1016771"/>
                <a:gd name="connsiteX249" fmla="*/ 69084 w 761692"/>
                <a:gd name="connsiteY249" fmla="*/ 302906 h 1016771"/>
                <a:gd name="connsiteX250" fmla="*/ 70855 w 761692"/>
                <a:gd name="connsiteY250" fmla="*/ 301134 h 1016771"/>
                <a:gd name="connsiteX251" fmla="*/ 70855 w 761692"/>
                <a:gd name="connsiteY251" fmla="*/ 299363 h 1016771"/>
                <a:gd name="connsiteX252" fmla="*/ 77941 w 761692"/>
                <a:gd name="connsiteY252" fmla="*/ 295820 h 1016771"/>
                <a:gd name="connsiteX253" fmla="*/ 85026 w 761692"/>
                <a:gd name="connsiteY253" fmla="*/ 295820 h 1016771"/>
                <a:gd name="connsiteX254" fmla="*/ 93883 w 761692"/>
                <a:gd name="connsiteY254" fmla="*/ 297592 h 1016771"/>
                <a:gd name="connsiteX255" fmla="*/ 100968 w 761692"/>
                <a:gd name="connsiteY255" fmla="*/ 288735 h 1016771"/>
                <a:gd name="connsiteX256" fmla="*/ 97426 w 761692"/>
                <a:gd name="connsiteY256" fmla="*/ 279878 h 1016771"/>
                <a:gd name="connsiteX257" fmla="*/ 85026 w 761692"/>
                <a:gd name="connsiteY257" fmla="*/ 276335 h 1016771"/>
                <a:gd name="connsiteX258" fmla="*/ 76169 w 761692"/>
                <a:gd name="connsiteY258" fmla="*/ 271021 h 1016771"/>
                <a:gd name="connsiteX259" fmla="*/ 76169 w 761692"/>
                <a:gd name="connsiteY259" fmla="*/ 262164 h 1016771"/>
                <a:gd name="connsiteX260" fmla="*/ 81483 w 761692"/>
                <a:gd name="connsiteY260" fmla="*/ 251536 h 1016771"/>
                <a:gd name="connsiteX261" fmla="*/ 86797 w 761692"/>
                <a:gd name="connsiteY261" fmla="*/ 255079 h 1016771"/>
                <a:gd name="connsiteX262" fmla="*/ 104511 w 761692"/>
                <a:gd name="connsiteY262" fmla="*/ 262164 h 1016771"/>
                <a:gd name="connsiteX263" fmla="*/ 116911 w 761692"/>
                <a:gd name="connsiteY263" fmla="*/ 265707 h 1016771"/>
                <a:gd name="connsiteX264" fmla="*/ 132853 w 761692"/>
                <a:gd name="connsiteY264" fmla="*/ 269250 h 1016771"/>
                <a:gd name="connsiteX265" fmla="*/ 138167 w 761692"/>
                <a:gd name="connsiteY265" fmla="*/ 265707 h 1016771"/>
                <a:gd name="connsiteX266" fmla="*/ 150567 w 761692"/>
                <a:gd name="connsiteY266" fmla="*/ 255079 h 1016771"/>
                <a:gd name="connsiteX267" fmla="*/ 166509 w 761692"/>
                <a:gd name="connsiteY267" fmla="*/ 255079 h 1016771"/>
                <a:gd name="connsiteX268" fmla="*/ 166509 w 761692"/>
                <a:gd name="connsiteY268" fmla="*/ 265707 h 1016771"/>
                <a:gd name="connsiteX269" fmla="*/ 177138 w 761692"/>
                <a:gd name="connsiteY269" fmla="*/ 272792 h 1016771"/>
                <a:gd name="connsiteX270" fmla="*/ 194851 w 761692"/>
                <a:gd name="connsiteY270" fmla="*/ 276335 h 1016771"/>
                <a:gd name="connsiteX271" fmla="*/ 209022 w 761692"/>
                <a:gd name="connsiteY271" fmla="*/ 279878 h 1016771"/>
                <a:gd name="connsiteX272" fmla="*/ 221422 w 761692"/>
                <a:gd name="connsiteY272" fmla="*/ 276335 h 1016771"/>
                <a:gd name="connsiteX273" fmla="*/ 226736 w 761692"/>
                <a:gd name="connsiteY273" fmla="*/ 269250 h 1016771"/>
                <a:gd name="connsiteX274" fmla="*/ 226736 w 761692"/>
                <a:gd name="connsiteY274" fmla="*/ 251536 h 1016771"/>
                <a:gd name="connsiteX275" fmla="*/ 224965 w 761692"/>
                <a:gd name="connsiteY275" fmla="*/ 239136 h 1016771"/>
                <a:gd name="connsiteX276" fmla="*/ 214337 w 761692"/>
                <a:gd name="connsiteY276" fmla="*/ 230279 h 1016771"/>
                <a:gd name="connsiteX277" fmla="*/ 210794 w 761692"/>
                <a:gd name="connsiteY277" fmla="*/ 217880 h 1016771"/>
                <a:gd name="connsiteX278" fmla="*/ 221422 w 761692"/>
                <a:gd name="connsiteY278" fmla="*/ 207251 h 1016771"/>
                <a:gd name="connsiteX279" fmla="*/ 235593 w 761692"/>
                <a:gd name="connsiteY279" fmla="*/ 214337 h 1016771"/>
                <a:gd name="connsiteX280" fmla="*/ 246221 w 761692"/>
                <a:gd name="connsiteY280" fmla="*/ 219651 h 1016771"/>
                <a:gd name="connsiteX281" fmla="*/ 253307 w 761692"/>
                <a:gd name="connsiteY281" fmla="*/ 221422 h 1016771"/>
                <a:gd name="connsiteX282" fmla="*/ 262164 w 761692"/>
                <a:gd name="connsiteY282" fmla="*/ 210794 h 1016771"/>
                <a:gd name="connsiteX283" fmla="*/ 263935 w 761692"/>
                <a:gd name="connsiteY283" fmla="*/ 201937 h 1016771"/>
                <a:gd name="connsiteX284" fmla="*/ 274563 w 761692"/>
                <a:gd name="connsiteY284" fmla="*/ 189538 h 1016771"/>
                <a:gd name="connsiteX285" fmla="*/ 283420 w 761692"/>
                <a:gd name="connsiteY285" fmla="*/ 178909 h 1016771"/>
                <a:gd name="connsiteX286" fmla="*/ 286963 w 761692"/>
                <a:gd name="connsiteY286" fmla="*/ 173595 h 1016771"/>
                <a:gd name="connsiteX287" fmla="*/ 311762 w 761692"/>
                <a:gd name="connsiteY287" fmla="*/ 168281 h 1016771"/>
                <a:gd name="connsiteX288" fmla="*/ 325933 w 761692"/>
                <a:gd name="connsiteY288" fmla="*/ 164738 h 1016771"/>
                <a:gd name="connsiteX289" fmla="*/ 336562 w 761692"/>
                <a:gd name="connsiteY289" fmla="*/ 159424 h 1016771"/>
                <a:gd name="connsiteX290" fmla="*/ 348961 w 761692"/>
                <a:gd name="connsiteY290" fmla="*/ 145253 h 1016771"/>
                <a:gd name="connsiteX291" fmla="*/ 359589 w 761692"/>
                <a:gd name="connsiteY291" fmla="*/ 143482 h 1016771"/>
                <a:gd name="connsiteX292" fmla="*/ 371989 w 761692"/>
                <a:gd name="connsiteY292" fmla="*/ 143482 h 1016771"/>
                <a:gd name="connsiteX293" fmla="*/ 391474 w 761692"/>
                <a:gd name="connsiteY293" fmla="*/ 143482 h 1016771"/>
                <a:gd name="connsiteX294" fmla="*/ 396788 w 761692"/>
                <a:gd name="connsiteY294" fmla="*/ 141710 h 1016771"/>
                <a:gd name="connsiteX295" fmla="*/ 403874 w 761692"/>
                <a:gd name="connsiteY295" fmla="*/ 134625 h 1016771"/>
                <a:gd name="connsiteX296" fmla="*/ 409188 w 761692"/>
                <a:gd name="connsiteY296" fmla="*/ 129311 h 1016771"/>
                <a:gd name="connsiteX297" fmla="*/ 409188 w 761692"/>
                <a:gd name="connsiteY297" fmla="*/ 123997 h 1016771"/>
                <a:gd name="connsiteX298" fmla="*/ 414502 w 761692"/>
                <a:gd name="connsiteY298" fmla="*/ 115140 h 1016771"/>
                <a:gd name="connsiteX299" fmla="*/ 428673 w 761692"/>
                <a:gd name="connsiteY299" fmla="*/ 115140 h 1016771"/>
                <a:gd name="connsiteX300" fmla="*/ 432216 w 761692"/>
                <a:gd name="connsiteY300" fmla="*/ 109826 h 1016771"/>
                <a:gd name="connsiteX301" fmla="*/ 437530 w 761692"/>
                <a:gd name="connsiteY301" fmla="*/ 100969 h 1016771"/>
                <a:gd name="connsiteX302" fmla="*/ 448158 w 761692"/>
                <a:gd name="connsiteY302" fmla="*/ 99197 h 1016771"/>
                <a:gd name="connsiteX303" fmla="*/ 460558 w 761692"/>
                <a:gd name="connsiteY303" fmla="*/ 97426 h 1016771"/>
                <a:gd name="connsiteX304" fmla="*/ 472958 w 761692"/>
                <a:gd name="connsiteY304" fmla="*/ 93883 h 1016771"/>
                <a:gd name="connsiteX305" fmla="*/ 492443 w 761692"/>
                <a:gd name="connsiteY305" fmla="*/ 93883 h 1016771"/>
                <a:gd name="connsiteX306" fmla="*/ 501300 w 761692"/>
                <a:gd name="connsiteY306" fmla="*/ 83255 h 1016771"/>
                <a:gd name="connsiteX307" fmla="*/ 517242 w 761692"/>
                <a:gd name="connsiteY307" fmla="*/ 81484 h 1016771"/>
                <a:gd name="connsiteX308" fmla="*/ 522556 w 761692"/>
                <a:gd name="connsiteY308" fmla="*/ 81484 h 1016771"/>
                <a:gd name="connsiteX309" fmla="*/ 522556 w 761692"/>
                <a:gd name="connsiteY309" fmla="*/ 60227 h 1016771"/>
                <a:gd name="connsiteX310" fmla="*/ 526099 w 761692"/>
                <a:gd name="connsiteY310" fmla="*/ 54913 h 1016771"/>
                <a:gd name="connsiteX311" fmla="*/ 529642 w 761692"/>
                <a:gd name="connsiteY311" fmla="*/ 46056 h 1016771"/>
                <a:gd name="connsiteX312" fmla="*/ 538499 w 761692"/>
                <a:gd name="connsiteY312" fmla="*/ 40742 h 1016771"/>
                <a:gd name="connsiteX313" fmla="*/ 540270 w 761692"/>
                <a:gd name="connsiteY313" fmla="*/ 30114 h 1016771"/>
                <a:gd name="connsiteX314" fmla="*/ 536727 w 761692"/>
                <a:gd name="connsiteY314" fmla="*/ 19485 h 1016771"/>
                <a:gd name="connsiteX315" fmla="*/ 543813 w 761692"/>
                <a:gd name="connsiteY315" fmla="*/ 5314 h 1016771"/>
                <a:gd name="connsiteX316" fmla="*/ 554441 w 761692"/>
                <a:gd name="connsiteY316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95591 w 761692"/>
                <a:gd name="connsiteY13" fmla="*/ 893137 h 1016771"/>
                <a:gd name="connsiteX14" fmla="*/ 175366 w 761692"/>
                <a:gd name="connsiteY14" fmla="*/ 891003 h 1016771"/>
                <a:gd name="connsiteX15" fmla="*/ 157653 w 761692"/>
                <a:gd name="connsiteY15" fmla="*/ 880375 h 1016771"/>
                <a:gd name="connsiteX16" fmla="*/ 147024 w 761692"/>
                <a:gd name="connsiteY16" fmla="*/ 867975 h 1016771"/>
                <a:gd name="connsiteX17" fmla="*/ 138167 w 761692"/>
                <a:gd name="connsiteY17" fmla="*/ 860890 h 1016771"/>
                <a:gd name="connsiteX18" fmla="*/ 138167 w 761692"/>
                <a:gd name="connsiteY18" fmla="*/ 852033 h 1016771"/>
                <a:gd name="connsiteX19" fmla="*/ 139939 w 761692"/>
                <a:gd name="connsiteY19" fmla="*/ 850262 h 1016771"/>
                <a:gd name="connsiteX20" fmla="*/ 139939 w 761692"/>
                <a:gd name="connsiteY20" fmla="*/ 848490 h 1016771"/>
                <a:gd name="connsiteX21" fmla="*/ 145253 w 761692"/>
                <a:gd name="connsiteY21" fmla="*/ 843176 h 1016771"/>
                <a:gd name="connsiteX22" fmla="*/ 147024 w 761692"/>
                <a:gd name="connsiteY22" fmla="*/ 841405 h 1016771"/>
                <a:gd name="connsiteX23" fmla="*/ 148796 w 761692"/>
                <a:gd name="connsiteY23" fmla="*/ 839633 h 1016771"/>
                <a:gd name="connsiteX24" fmla="*/ 150567 w 761692"/>
                <a:gd name="connsiteY24" fmla="*/ 837862 h 1016771"/>
                <a:gd name="connsiteX25" fmla="*/ 159250 w 761692"/>
                <a:gd name="connsiteY25" fmla="*/ 829179 h 1016771"/>
                <a:gd name="connsiteX26" fmla="*/ 116476 w 761692"/>
                <a:gd name="connsiteY26" fmla="*/ 741349 h 1016771"/>
                <a:gd name="connsiteX27" fmla="*/ 117606 w 761692"/>
                <a:gd name="connsiteY27" fmla="*/ 742253 h 1016771"/>
                <a:gd name="connsiteX28" fmla="*/ 122692 w 761692"/>
                <a:gd name="connsiteY28" fmla="*/ 759206 h 1016771"/>
                <a:gd name="connsiteX29" fmla="*/ 126082 w 761692"/>
                <a:gd name="connsiteY29" fmla="*/ 771073 h 1016771"/>
                <a:gd name="connsiteX30" fmla="*/ 129473 w 761692"/>
                <a:gd name="connsiteY30" fmla="*/ 782940 h 1016771"/>
                <a:gd name="connsiteX31" fmla="*/ 132864 w 761692"/>
                <a:gd name="connsiteY31" fmla="*/ 793112 h 1016771"/>
                <a:gd name="connsiteX32" fmla="*/ 136254 w 761692"/>
                <a:gd name="connsiteY32" fmla="*/ 810066 h 1016771"/>
                <a:gd name="connsiteX33" fmla="*/ 139058 w 761692"/>
                <a:gd name="connsiteY33" fmla="*/ 818476 h 1016771"/>
                <a:gd name="connsiteX34" fmla="*/ 138167 w 761692"/>
                <a:gd name="connsiteY34" fmla="*/ 818377 h 1016771"/>
                <a:gd name="connsiteX35" fmla="*/ 134625 w 761692"/>
                <a:gd name="connsiteY35" fmla="*/ 807749 h 1016771"/>
                <a:gd name="connsiteX36" fmla="*/ 131082 w 761692"/>
                <a:gd name="connsiteY36" fmla="*/ 790035 h 1016771"/>
                <a:gd name="connsiteX37" fmla="*/ 127539 w 761692"/>
                <a:gd name="connsiteY37" fmla="*/ 779407 h 1016771"/>
                <a:gd name="connsiteX38" fmla="*/ 123996 w 761692"/>
                <a:gd name="connsiteY38" fmla="*/ 767007 h 1016771"/>
                <a:gd name="connsiteX39" fmla="*/ 120454 w 761692"/>
                <a:gd name="connsiteY39" fmla="*/ 754607 h 1016771"/>
                <a:gd name="connsiteX40" fmla="*/ 116476 w 761692"/>
                <a:gd name="connsiteY40" fmla="*/ 741349 h 1016771"/>
                <a:gd name="connsiteX41" fmla="*/ 554441 w 761692"/>
                <a:gd name="connsiteY41" fmla="*/ 0 h 1016771"/>
                <a:gd name="connsiteX42" fmla="*/ 570383 w 761692"/>
                <a:gd name="connsiteY42" fmla="*/ 3543 h 1016771"/>
                <a:gd name="connsiteX43" fmla="*/ 577469 w 761692"/>
                <a:gd name="connsiteY43" fmla="*/ 8857 h 1016771"/>
                <a:gd name="connsiteX44" fmla="*/ 582783 w 761692"/>
                <a:gd name="connsiteY44" fmla="*/ 17714 h 1016771"/>
                <a:gd name="connsiteX45" fmla="*/ 582783 w 761692"/>
                <a:gd name="connsiteY45" fmla="*/ 24799 h 1016771"/>
                <a:gd name="connsiteX46" fmla="*/ 588097 w 761692"/>
                <a:gd name="connsiteY46" fmla="*/ 33656 h 1016771"/>
                <a:gd name="connsiteX47" fmla="*/ 598725 w 761692"/>
                <a:gd name="connsiteY47" fmla="*/ 31885 h 1016771"/>
                <a:gd name="connsiteX48" fmla="*/ 612896 w 761692"/>
                <a:gd name="connsiteY48" fmla="*/ 37199 h 1016771"/>
                <a:gd name="connsiteX49" fmla="*/ 618211 w 761692"/>
                <a:gd name="connsiteY49" fmla="*/ 46056 h 1016771"/>
                <a:gd name="connsiteX50" fmla="*/ 619982 w 761692"/>
                <a:gd name="connsiteY50" fmla="*/ 54913 h 1016771"/>
                <a:gd name="connsiteX51" fmla="*/ 618211 w 761692"/>
                <a:gd name="connsiteY51" fmla="*/ 74398 h 1016771"/>
                <a:gd name="connsiteX52" fmla="*/ 616439 w 761692"/>
                <a:gd name="connsiteY52" fmla="*/ 85026 h 1016771"/>
                <a:gd name="connsiteX53" fmla="*/ 621753 w 761692"/>
                <a:gd name="connsiteY53" fmla="*/ 97426 h 1016771"/>
                <a:gd name="connsiteX54" fmla="*/ 637696 w 761692"/>
                <a:gd name="connsiteY54" fmla="*/ 113368 h 1016771"/>
                <a:gd name="connsiteX55" fmla="*/ 644781 w 761692"/>
                <a:gd name="connsiteY55" fmla="*/ 120454 h 1016771"/>
                <a:gd name="connsiteX56" fmla="*/ 650095 w 761692"/>
                <a:gd name="connsiteY56" fmla="*/ 136396 h 1016771"/>
                <a:gd name="connsiteX57" fmla="*/ 655409 w 761692"/>
                <a:gd name="connsiteY57" fmla="*/ 155881 h 1016771"/>
                <a:gd name="connsiteX58" fmla="*/ 662495 w 761692"/>
                <a:gd name="connsiteY58" fmla="*/ 171824 h 1016771"/>
                <a:gd name="connsiteX59" fmla="*/ 660724 w 761692"/>
                <a:gd name="connsiteY59" fmla="*/ 185995 h 1016771"/>
                <a:gd name="connsiteX60" fmla="*/ 635924 w 761692"/>
                <a:gd name="connsiteY60" fmla="*/ 194852 h 1016771"/>
                <a:gd name="connsiteX61" fmla="*/ 619982 w 761692"/>
                <a:gd name="connsiteY61" fmla="*/ 207251 h 1016771"/>
                <a:gd name="connsiteX62" fmla="*/ 614668 w 761692"/>
                <a:gd name="connsiteY62" fmla="*/ 223194 h 1016771"/>
                <a:gd name="connsiteX63" fmla="*/ 618211 w 761692"/>
                <a:gd name="connsiteY63" fmla="*/ 242679 h 1016771"/>
                <a:gd name="connsiteX64" fmla="*/ 612896 w 761692"/>
                <a:gd name="connsiteY64" fmla="*/ 256850 h 1016771"/>
                <a:gd name="connsiteX65" fmla="*/ 625296 w 761692"/>
                <a:gd name="connsiteY65" fmla="*/ 267478 h 1016771"/>
                <a:gd name="connsiteX66" fmla="*/ 641238 w 761692"/>
                <a:gd name="connsiteY66" fmla="*/ 269250 h 1016771"/>
                <a:gd name="connsiteX67" fmla="*/ 658952 w 761692"/>
                <a:gd name="connsiteY67" fmla="*/ 286963 h 1016771"/>
                <a:gd name="connsiteX68" fmla="*/ 653638 w 761692"/>
                <a:gd name="connsiteY68" fmla="*/ 309991 h 1016771"/>
                <a:gd name="connsiteX69" fmla="*/ 653638 w 761692"/>
                <a:gd name="connsiteY69" fmla="*/ 329476 h 1016771"/>
                <a:gd name="connsiteX70" fmla="*/ 643010 w 761692"/>
                <a:gd name="connsiteY70" fmla="*/ 338333 h 1016771"/>
                <a:gd name="connsiteX71" fmla="*/ 632382 w 761692"/>
                <a:gd name="connsiteY71" fmla="*/ 338333 h 1016771"/>
                <a:gd name="connsiteX72" fmla="*/ 618211 w 761692"/>
                <a:gd name="connsiteY72" fmla="*/ 357819 h 1016771"/>
                <a:gd name="connsiteX73" fmla="*/ 609354 w 761692"/>
                <a:gd name="connsiteY73" fmla="*/ 361361 h 1016771"/>
                <a:gd name="connsiteX74" fmla="*/ 596954 w 761692"/>
                <a:gd name="connsiteY74" fmla="*/ 363133 h 1016771"/>
                <a:gd name="connsiteX75" fmla="*/ 581012 w 761692"/>
                <a:gd name="connsiteY75" fmla="*/ 379075 h 1016771"/>
                <a:gd name="connsiteX76" fmla="*/ 589868 w 761692"/>
                <a:gd name="connsiteY76" fmla="*/ 393246 h 1016771"/>
                <a:gd name="connsiteX77" fmla="*/ 586326 w 761692"/>
                <a:gd name="connsiteY77" fmla="*/ 409189 h 1016771"/>
                <a:gd name="connsiteX78" fmla="*/ 570383 w 761692"/>
                <a:gd name="connsiteY78" fmla="*/ 398560 h 1016771"/>
                <a:gd name="connsiteX79" fmla="*/ 550898 w 761692"/>
                <a:gd name="connsiteY79" fmla="*/ 405646 h 1016771"/>
                <a:gd name="connsiteX80" fmla="*/ 531413 w 761692"/>
                <a:gd name="connsiteY80" fmla="*/ 425131 h 1016771"/>
                <a:gd name="connsiteX81" fmla="*/ 543813 w 761692"/>
                <a:gd name="connsiteY81" fmla="*/ 444616 h 1016771"/>
                <a:gd name="connsiteX82" fmla="*/ 557984 w 761692"/>
                <a:gd name="connsiteY82" fmla="*/ 462330 h 1016771"/>
                <a:gd name="connsiteX83" fmla="*/ 570383 w 761692"/>
                <a:gd name="connsiteY83" fmla="*/ 478272 h 1016771"/>
                <a:gd name="connsiteX84" fmla="*/ 579240 w 761692"/>
                <a:gd name="connsiteY84" fmla="*/ 485358 h 1016771"/>
                <a:gd name="connsiteX85" fmla="*/ 602268 w 761692"/>
                <a:gd name="connsiteY85" fmla="*/ 483586 h 1016771"/>
                <a:gd name="connsiteX86" fmla="*/ 623525 w 761692"/>
                <a:gd name="connsiteY86" fmla="*/ 474730 h 1016771"/>
                <a:gd name="connsiteX87" fmla="*/ 639467 w 761692"/>
                <a:gd name="connsiteY87" fmla="*/ 464101 h 1016771"/>
                <a:gd name="connsiteX88" fmla="*/ 662495 w 761692"/>
                <a:gd name="connsiteY88" fmla="*/ 464101 h 1016771"/>
                <a:gd name="connsiteX89" fmla="*/ 673123 w 761692"/>
                <a:gd name="connsiteY89" fmla="*/ 464101 h 1016771"/>
                <a:gd name="connsiteX90" fmla="*/ 681980 w 761692"/>
                <a:gd name="connsiteY90" fmla="*/ 467644 h 1016771"/>
                <a:gd name="connsiteX91" fmla="*/ 703237 w 761692"/>
                <a:gd name="connsiteY91" fmla="*/ 471187 h 1016771"/>
                <a:gd name="connsiteX92" fmla="*/ 708551 w 761692"/>
                <a:gd name="connsiteY92" fmla="*/ 474730 h 1016771"/>
                <a:gd name="connsiteX93" fmla="*/ 722722 w 761692"/>
                <a:gd name="connsiteY93" fmla="*/ 501300 h 1016771"/>
                <a:gd name="connsiteX94" fmla="*/ 724493 w 761692"/>
                <a:gd name="connsiteY94" fmla="*/ 522557 h 1016771"/>
                <a:gd name="connsiteX95" fmla="*/ 722722 w 761692"/>
                <a:gd name="connsiteY95" fmla="*/ 540271 h 1016771"/>
                <a:gd name="connsiteX96" fmla="*/ 735121 w 761692"/>
                <a:gd name="connsiteY96" fmla="*/ 552670 h 1016771"/>
                <a:gd name="connsiteX97" fmla="*/ 735121 w 761692"/>
                <a:gd name="connsiteY97" fmla="*/ 570384 h 1016771"/>
                <a:gd name="connsiteX98" fmla="*/ 751064 w 761692"/>
                <a:gd name="connsiteY98" fmla="*/ 581012 h 1016771"/>
                <a:gd name="connsiteX99" fmla="*/ 761692 w 761692"/>
                <a:gd name="connsiteY99" fmla="*/ 604040 h 1016771"/>
                <a:gd name="connsiteX100" fmla="*/ 747521 w 761692"/>
                <a:gd name="connsiteY100" fmla="*/ 616440 h 1016771"/>
                <a:gd name="connsiteX101" fmla="*/ 728036 w 761692"/>
                <a:gd name="connsiteY101" fmla="*/ 627068 h 1016771"/>
                <a:gd name="connsiteX102" fmla="*/ 726264 w 761692"/>
                <a:gd name="connsiteY102" fmla="*/ 650096 h 1016771"/>
                <a:gd name="connsiteX103" fmla="*/ 728036 w 761692"/>
                <a:gd name="connsiteY103" fmla="*/ 673124 h 1016771"/>
                <a:gd name="connsiteX104" fmla="*/ 742207 w 761692"/>
                <a:gd name="connsiteY104" fmla="*/ 689066 h 1016771"/>
                <a:gd name="connsiteX105" fmla="*/ 742207 w 761692"/>
                <a:gd name="connsiteY105" fmla="*/ 712094 h 1016771"/>
                <a:gd name="connsiteX106" fmla="*/ 740435 w 761692"/>
                <a:gd name="connsiteY106" fmla="*/ 735122 h 1016771"/>
                <a:gd name="connsiteX107" fmla="*/ 742207 w 761692"/>
                <a:gd name="connsiteY107" fmla="*/ 751065 h 1016771"/>
                <a:gd name="connsiteX108" fmla="*/ 747521 w 761692"/>
                <a:gd name="connsiteY108" fmla="*/ 768778 h 1016771"/>
                <a:gd name="connsiteX109" fmla="*/ 759921 w 761692"/>
                <a:gd name="connsiteY109" fmla="*/ 777635 h 1016771"/>
                <a:gd name="connsiteX110" fmla="*/ 758149 w 761692"/>
                <a:gd name="connsiteY110" fmla="*/ 802434 h 1016771"/>
                <a:gd name="connsiteX111" fmla="*/ 752835 w 761692"/>
                <a:gd name="connsiteY111" fmla="*/ 814834 h 1016771"/>
                <a:gd name="connsiteX112" fmla="*/ 743978 w 761692"/>
                <a:gd name="connsiteY112" fmla="*/ 827234 h 1016771"/>
                <a:gd name="connsiteX113" fmla="*/ 743978 w 761692"/>
                <a:gd name="connsiteY113" fmla="*/ 837862 h 1016771"/>
                <a:gd name="connsiteX114" fmla="*/ 747521 w 761692"/>
                <a:gd name="connsiteY114" fmla="*/ 853804 h 1016771"/>
                <a:gd name="connsiteX115" fmla="*/ 733350 w 761692"/>
                <a:gd name="connsiteY115" fmla="*/ 867975 h 1016771"/>
                <a:gd name="connsiteX116" fmla="*/ 724493 w 761692"/>
                <a:gd name="connsiteY116" fmla="*/ 880375 h 1016771"/>
                <a:gd name="connsiteX117" fmla="*/ 722722 w 761692"/>
                <a:gd name="connsiteY117" fmla="*/ 899860 h 1016771"/>
                <a:gd name="connsiteX118" fmla="*/ 722722 w 761692"/>
                <a:gd name="connsiteY118" fmla="*/ 919345 h 1016771"/>
                <a:gd name="connsiteX119" fmla="*/ 715636 w 761692"/>
                <a:gd name="connsiteY119" fmla="*/ 940602 h 1016771"/>
                <a:gd name="connsiteX120" fmla="*/ 708551 w 761692"/>
                <a:gd name="connsiteY120" fmla="*/ 954773 h 1016771"/>
                <a:gd name="connsiteX121" fmla="*/ 699694 w 761692"/>
                <a:gd name="connsiteY121" fmla="*/ 965401 h 1016771"/>
                <a:gd name="connsiteX122" fmla="*/ 692608 w 761692"/>
                <a:gd name="connsiteY122" fmla="*/ 984886 h 1016771"/>
                <a:gd name="connsiteX123" fmla="*/ 683751 w 761692"/>
                <a:gd name="connsiteY123" fmla="*/ 997286 h 1016771"/>
                <a:gd name="connsiteX124" fmla="*/ 673123 w 761692"/>
                <a:gd name="connsiteY124" fmla="*/ 1002600 h 1016771"/>
                <a:gd name="connsiteX125" fmla="*/ 662495 w 761692"/>
                <a:gd name="connsiteY125" fmla="*/ 1013228 h 1016771"/>
                <a:gd name="connsiteX126" fmla="*/ 644781 w 761692"/>
                <a:gd name="connsiteY126" fmla="*/ 1016771 h 1016771"/>
                <a:gd name="connsiteX127" fmla="*/ 635924 w 761692"/>
                <a:gd name="connsiteY127" fmla="*/ 1004372 h 1016771"/>
                <a:gd name="connsiteX128" fmla="*/ 623525 w 761692"/>
                <a:gd name="connsiteY128" fmla="*/ 997286 h 1016771"/>
                <a:gd name="connsiteX129" fmla="*/ 614668 w 761692"/>
                <a:gd name="connsiteY129" fmla="*/ 986658 h 1016771"/>
                <a:gd name="connsiteX130" fmla="*/ 593411 w 761692"/>
                <a:gd name="connsiteY130" fmla="*/ 970715 h 1016771"/>
                <a:gd name="connsiteX131" fmla="*/ 582783 w 761692"/>
                <a:gd name="connsiteY131" fmla="*/ 965401 h 1016771"/>
                <a:gd name="connsiteX132" fmla="*/ 531413 w 761692"/>
                <a:gd name="connsiteY132" fmla="*/ 965401 h 1016771"/>
                <a:gd name="connsiteX133" fmla="*/ 511928 w 761692"/>
                <a:gd name="connsiteY133" fmla="*/ 965401 h 1016771"/>
                <a:gd name="connsiteX134" fmla="*/ 492443 w 761692"/>
                <a:gd name="connsiteY134" fmla="*/ 963630 h 1016771"/>
                <a:gd name="connsiteX135" fmla="*/ 483586 w 761692"/>
                <a:gd name="connsiteY135" fmla="*/ 958316 h 1016771"/>
                <a:gd name="connsiteX136" fmla="*/ 469415 w 761692"/>
                <a:gd name="connsiteY136" fmla="*/ 954773 h 1016771"/>
                <a:gd name="connsiteX137" fmla="*/ 460558 w 761692"/>
                <a:gd name="connsiteY137" fmla="*/ 942373 h 1016771"/>
                <a:gd name="connsiteX138" fmla="*/ 446387 w 761692"/>
                <a:gd name="connsiteY138" fmla="*/ 935288 h 1016771"/>
                <a:gd name="connsiteX139" fmla="*/ 428673 w 761692"/>
                <a:gd name="connsiteY139" fmla="*/ 928202 h 1016771"/>
                <a:gd name="connsiteX140" fmla="*/ 418045 w 761692"/>
                <a:gd name="connsiteY140" fmla="*/ 917574 h 1016771"/>
                <a:gd name="connsiteX141" fmla="*/ 421588 w 761692"/>
                <a:gd name="connsiteY141" fmla="*/ 903403 h 1016771"/>
                <a:gd name="connsiteX142" fmla="*/ 418045 w 761692"/>
                <a:gd name="connsiteY142" fmla="*/ 898089 h 1016771"/>
                <a:gd name="connsiteX143" fmla="*/ 396788 w 761692"/>
                <a:gd name="connsiteY143" fmla="*/ 898089 h 1016771"/>
                <a:gd name="connsiteX144" fmla="*/ 382617 w 761692"/>
                <a:gd name="connsiteY144" fmla="*/ 896318 h 1016771"/>
                <a:gd name="connsiteX145" fmla="*/ 380846 w 761692"/>
                <a:gd name="connsiteY145" fmla="*/ 906946 h 1016771"/>
                <a:gd name="connsiteX146" fmla="*/ 373601 w 761692"/>
                <a:gd name="connsiteY146" fmla="*/ 894832 h 1016771"/>
                <a:gd name="connsiteX147" fmla="*/ 387164 w 761692"/>
                <a:gd name="connsiteY147" fmla="*/ 896527 h 1016771"/>
                <a:gd name="connsiteX148" fmla="*/ 383773 w 761692"/>
                <a:gd name="connsiteY148" fmla="*/ 886355 h 1016771"/>
                <a:gd name="connsiteX149" fmla="*/ 387164 w 761692"/>
                <a:gd name="connsiteY149" fmla="*/ 876183 h 1016771"/>
                <a:gd name="connsiteX150" fmla="*/ 388859 w 761692"/>
                <a:gd name="connsiteY150" fmla="*/ 867707 h 1016771"/>
                <a:gd name="connsiteX151" fmla="*/ 380382 w 761692"/>
                <a:gd name="connsiteY151" fmla="*/ 859230 h 1016771"/>
                <a:gd name="connsiteX152" fmla="*/ 373601 w 761692"/>
                <a:gd name="connsiteY152" fmla="*/ 849058 h 1016771"/>
                <a:gd name="connsiteX153" fmla="*/ 380382 w 761692"/>
                <a:gd name="connsiteY153" fmla="*/ 838886 h 1016771"/>
                <a:gd name="connsiteX154" fmla="*/ 383773 w 761692"/>
                <a:gd name="connsiteY154" fmla="*/ 833800 h 1016771"/>
                <a:gd name="connsiteX155" fmla="*/ 388859 w 761692"/>
                <a:gd name="connsiteY155" fmla="*/ 825324 h 1016771"/>
                <a:gd name="connsiteX156" fmla="*/ 387164 w 761692"/>
                <a:gd name="connsiteY156" fmla="*/ 810066 h 1016771"/>
                <a:gd name="connsiteX157" fmla="*/ 387164 w 761692"/>
                <a:gd name="connsiteY157" fmla="*/ 796503 h 1016771"/>
                <a:gd name="connsiteX158" fmla="*/ 378687 w 761692"/>
                <a:gd name="connsiteY158" fmla="*/ 789722 h 1016771"/>
                <a:gd name="connsiteX159" fmla="*/ 366820 w 761692"/>
                <a:gd name="connsiteY159" fmla="*/ 782940 h 1016771"/>
                <a:gd name="connsiteX160" fmla="*/ 356648 w 761692"/>
                <a:gd name="connsiteY160" fmla="*/ 781245 h 1016771"/>
                <a:gd name="connsiteX161" fmla="*/ 349866 w 761692"/>
                <a:gd name="connsiteY161" fmla="*/ 771073 h 1016771"/>
                <a:gd name="connsiteX162" fmla="*/ 349866 w 761692"/>
                <a:gd name="connsiteY162" fmla="*/ 752425 h 1016771"/>
                <a:gd name="connsiteX163" fmla="*/ 353257 w 761692"/>
                <a:gd name="connsiteY163" fmla="*/ 743948 h 1016771"/>
                <a:gd name="connsiteX164" fmla="*/ 354952 w 761692"/>
                <a:gd name="connsiteY164" fmla="*/ 730385 h 1016771"/>
                <a:gd name="connsiteX165" fmla="*/ 353257 w 761692"/>
                <a:gd name="connsiteY165" fmla="*/ 713432 h 1016771"/>
                <a:gd name="connsiteX166" fmla="*/ 346476 w 761692"/>
                <a:gd name="connsiteY166" fmla="*/ 701565 h 1016771"/>
                <a:gd name="connsiteX167" fmla="*/ 332913 w 761692"/>
                <a:gd name="connsiteY167" fmla="*/ 689697 h 1016771"/>
                <a:gd name="connsiteX168" fmla="*/ 324436 w 761692"/>
                <a:gd name="connsiteY168" fmla="*/ 681221 h 1016771"/>
                <a:gd name="connsiteX169" fmla="*/ 314264 w 761692"/>
                <a:gd name="connsiteY169" fmla="*/ 676135 h 1016771"/>
                <a:gd name="connsiteX170" fmla="*/ 293920 w 761692"/>
                <a:gd name="connsiteY170" fmla="*/ 669354 h 1016771"/>
                <a:gd name="connsiteX171" fmla="*/ 282053 w 761692"/>
                <a:gd name="connsiteY171" fmla="*/ 667658 h 1016771"/>
                <a:gd name="connsiteX172" fmla="*/ 266795 w 761692"/>
                <a:gd name="connsiteY172" fmla="*/ 672744 h 1016771"/>
                <a:gd name="connsiteX173" fmla="*/ 265100 w 761692"/>
                <a:gd name="connsiteY173" fmla="*/ 672744 h 1016771"/>
                <a:gd name="connsiteX174" fmla="*/ 263404 w 761692"/>
                <a:gd name="connsiteY174" fmla="*/ 671049 h 1016771"/>
                <a:gd name="connsiteX175" fmla="*/ 260014 w 761692"/>
                <a:gd name="connsiteY175" fmla="*/ 671049 h 1016771"/>
                <a:gd name="connsiteX176" fmla="*/ 258318 w 761692"/>
                <a:gd name="connsiteY176" fmla="*/ 671049 h 1016771"/>
                <a:gd name="connsiteX177" fmla="*/ 253232 w 761692"/>
                <a:gd name="connsiteY177" fmla="*/ 671049 h 1016771"/>
                <a:gd name="connsiteX178" fmla="*/ 248146 w 761692"/>
                <a:gd name="connsiteY178" fmla="*/ 672744 h 1016771"/>
                <a:gd name="connsiteX179" fmla="*/ 248146 w 761692"/>
                <a:gd name="connsiteY179" fmla="*/ 674440 h 1016771"/>
                <a:gd name="connsiteX180" fmla="*/ 246451 w 761692"/>
                <a:gd name="connsiteY180" fmla="*/ 674440 h 1016771"/>
                <a:gd name="connsiteX181" fmla="*/ 236279 w 761692"/>
                <a:gd name="connsiteY181" fmla="*/ 679526 h 1016771"/>
                <a:gd name="connsiteX182" fmla="*/ 226107 w 761692"/>
                <a:gd name="connsiteY182" fmla="*/ 684612 h 1016771"/>
                <a:gd name="connsiteX183" fmla="*/ 217630 w 761692"/>
                <a:gd name="connsiteY183" fmla="*/ 684612 h 1016771"/>
                <a:gd name="connsiteX184" fmla="*/ 207458 w 761692"/>
                <a:gd name="connsiteY184" fmla="*/ 693088 h 1016771"/>
                <a:gd name="connsiteX185" fmla="*/ 198982 w 761692"/>
                <a:gd name="connsiteY185" fmla="*/ 694783 h 1016771"/>
                <a:gd name="connsiteX186" fmla="*/ 192200 w 761692"/>
                <a:gd name="connsiteY186" fmla="*/ 699869 h 1016771"/>
                <a:gd name="connsiteX187" fmla="*/ 178638 w 761692"/>
                <a:gd name="connsiteY187" fmla="*/ 706651 h 1016771"/>
                <a:gd name="connsiteX188" fmla="*/ 163380 w 761692"/>
                <a:gd name="connsiteY188" fmla="*/ 710041 h 1016771"/>
                <a:gd name="connsiteX189" fmla="*/ 141340 w 761692"/>
                <a:gd name="connsiteY189" fmla="*/ 710041 h 1016771"/>
                <a:gd name="connsiteX190" fmla="*/ 134559 w 761692"/>
                <a:gd name="connsiteY190" fmla="*/ 716823 h 1016771"/>
                <a:gd name="connsiteX191" fmla="*/ 127778 w 761692"/>
                <a:gd name="connsiteY191" fmla="*/ 718518 h 1016771"/>
                <a:gd name="connsiteX192" fmla="*/ 120996 w 761692"/>
                <a:gd name="connsiteY192" fmla="*/ 725299 h 1016771"/>
                <a:gd name="connsiteX193" fmla="*/ 111172 w 761692"/>
                <a:gd name="connsiteY193" fmla="*/ 733720 h 1016771"/>
                <a:gd name="connsiteX194" fmla="*/ 106283 w 761692"/>
                <a:gd name="connsiteY194" fmla="*/ 729808 h 1016771"/>
                <a:gd name="connsiteX195" fmla="*/ 92112 w 761692"/>
                <a:gd name="connsiteY195" fmla="*/ 724494 h 1016771"/>
                <a:gd name="connsiteX196" fmla="*/ 77941 w 761692"/>
                <a:gd name="connsiteY196" fmla="*/ 726265 h 1016771"/>
                <a:gd name="connsiteX197" fmla="*/ 70855 w 761692"/>
                <a:gd name="connsiteY197" fmla="*/ 719180 h 1016771"/>
                <a:gd name="connsiteX198" fmla="*/ 70855 w 761692"/>
                <a:gd name="connsiteY198" fmla="*/ 699695 h 1016771"/>
                <a:gd name="connsiteX199" fmla="*/ 81483 w 761692"/>
                <a:gd name="connsiteY199" fmla="*/ 685524 h 1016771"/>
                <a:gd name="connsiteX200" fmla="*/ 85026 w 761692"/>
                <a:gd name="connsiteY200" fmla="*/ 673124 h 1016771"/>
                <a:gd name="connsiteX201" fmla="*/ 86797 w 761692"/>
                <a:gd name="connsiteY201" fmla="*/ 660724 h 1016771"/>
                <a:gd name="connsiteX202" fmla="*/ 97426 w 761692"/>
                <a:gd name="connsiteY202" fmla="*/ 650096 h 1016771"/>
                <a:gd name="connsiteX203" fmla="*/ 102740 w 761692"/>
                <a:gd name="connsiteY203" fmla="*/ 635925 h 1016771"/>
                <a:gd name="connsiteX204" fmla="*/ 113368 w 761692"/>
                <a:gd name="connsiteY204" fmla="*/ 625297 h 1016771"/>
                <a:gd name="connsiteX205" fmla="*/ 115139 w 761692"/>
                <a:gd name="connsiteY205" fmla="*/ 612897 h 1016771"/>
                <a:gd name="connsiteX206" fmla="*/ 127539 w 761692"/>
                <a:gd name="connsiteY206" fmla="*/ 609354 h 1016771"/>
                <a:gd name="connsiteX207" fmla="*/ 136396 w 761692"/>
                <a:gd name="connsiteY207" fmla="*/ 604040 h 1016771"/>
                <a:gd name="connsiteX208" fmla="*/ 132853 w 761692"/>
                <a:gd name="connsiteY208" fmla="*/ 593412 h 1016771"/>
                <a:gd name="connsiteX209" fmla="*/ 134625 w 761692"/>
                <a:gd name="connsiteY209" fmla="*/ 584555 h 1016771"/>
                <a:gd name="connsiteX210" fmla="*/ 131082 w 761692"/>
                <a:gd name="connsiteY210" fmla="*/ 575698 h 1016771"/>
                <a:gd name="connsiteX211" fmla="*/ 120454 w 761692"/>
                <a:gd name="connsiteY211" fmla="*/ 568613 h 1016771"/>
                <a:gd name="connsiteX212" fmla="*/ 125768 w 761692"/>
                <a:gd name="connsiteY212" fmla="*/ 552670 h 1016771"/>
                <a:gd name="connsiteX213" fmla="*/ 118682 w 761692"/>
                <a:gd name="connsiteY213" fmla="*/ 543813 h 1016771"/>
                <a:gd name="connsiteX214" fmla="*/ 90340 w 761692"/>
                <a:gd name="connsiteY214" fmla="*/ 543813 h 1016771"/>
                <a:gd name="connsiteX215" fmla="*/ 86797 w 761692"/>
                <a:gd name="connsiteY215" fmla="*/ 542042 h 1016771"/>
                <a:gd name="connsiteX216" fmla="*/ 83255 w 761692"/>
                <a:gd name="connsiteY216" fmla="*/ 542042 h 1016771"/>
                <a:gd name="connsiteX217" fmla="*/ 81483 w 761692"/>
                <a:gd name="connsiteY217" fmla="*/ 540271 h 1016771"/>
                <a:gd name="connsiteX218" fmla="*/ 81483 w 761692"/>
                <a:gd name="connsiteY218" fmla="*/ 536728 h 1016771"/>
                <a:gd name="connsiteX219" fmla="*/ 79712 w 761692"/>
                <a:gd name="connsiteY219" fmla="*/ 531414 h 1016771"/>
                <a:gd name="connsiteX220" fmla="*/ 77941 w 761692"/>
                <a:gd name="connsiteY220" fmla="*/ 529642 h 1016771"/>
                <a:gd name="connsiteX221" fmla="*/ 70855 w 761692"/>
                <a:gd name="connsiteY221" fmla="*/ 527871 h 1016771"/>
                <a:gd name="connsiteX222" fmla="*/ 60227 w 761692"/>
                <a:gd name="connsiteY222" fmla="*/ 536728 h 1016771"/>
                <a:gd name="connsiteX223" fmla="*/ 47827 w 761692"/>
                <a:gd name="connsiteY223" fmla="*/ 526100 h 1016771"/>
                <a:gd name="connsiteX224" fmla="*/ 42513 w 761692"/>
                <a:gd name="connsiteY224" fmla="*/ 515471 h 1016771"/>
                <a:gd name="connsiteX225" fmla="*/ 33656 w 761692"/>
                <a:gd name="connsiteY225" fmla="*/ 506614 h 1016771"/>
                <a:gd name="connsiteX226" fmla="*/ 31885 w 761692"/>
                <a:gd name="connsiteY226" fmla="*/ 490672 h 1016771"/>
                <a:gd name="connsiteX227" fmla="*/ 26571 w 761692"/>
                <a:gd name="connsiteY227" fmla="*/ 476501 h 1016771"/>
                <a:gd name="connsiteX228" fmla="*/ 24799 w 761692"/>
                <a:gd name="connsiteY228" fmla="*/ 471187 h 1016771"/>
                <a:gd name="connsiteX229" fmla="*/ 12400 w 761692"/>
                <a:gd name="connsiteY229" fmla="*/ 472958 h 1016771"/>
                <a:gd name="connsiteX230" fmla="*/ 7086 w 761692"/>
                <a:gd name="connsiteY230" fmla="*/ 464101 h 1016771"/>
                <a:gd name="connsiteX231" fmla="*/ 8857 w 761692"/>
                <a:gd name="connsiteY231" fmla="*/ 446388 h 1016771"/>
                <a:gd name="connsiteX232" fmla="*/ 3543 w 761692"/>
                <a:gd name="connsiteY232" fmla="*/ 435759 h 1016771"/>
                <a:gd name="connsiteX233" fmla="*/ 5314 w 761692"/>
                <a:gd name="connsiteY233" fmla="*/ 412731 h 1016771"/>
                <a:gd name="connsiteX234" fmla="*/ 0 w 761692"/>
                <a:gd name="connsiteY234" fmla="*/ 396789 h 1016771"/>
                <a:gd name="connsiteX235" fmla="*/ 3543 w 761692"/>
                <a:gd name="connsiteY235" fmla="*/ 384389 h 1016771"/>
                <a:gd name="connsiteX236" fmla="*/ 14171 w 761692"/>
                <a:gd name="connsiteY236" fmla="*/ 380846 h 1016771"/>
                <a:gd name="connsiteX237" fmla="*/ 24799 w 761692"/>
                <a:gd name="connsiteY237" fmla="*/ 364904 h 1016771"/>
                <a:gd name="connsiteX238" fmla="*/ 30113 w 761692"/>
                <a:gd name="connsiteY238" fmla="*/ 350733 h 1016771"/>
                <a:gd name="connsiteX239" fmla="*/ 35428 w 761692"/>
                <a:gd name="connsiteY239" fmla="*/ 341876 h 1016771"/>
                <a:gd name="connsiteX240" fmla="*/ 42513 w 761692"/>
                <a:gd name="connsiteY240" fmla="*/ 327705 h 1016771"/>
                <a:gd name="connsiteX241" fmla="*/ 42513 w 761692"/>
                <a:gd name="connsiteY241" fmla="*/ 315305 h 1016771"/>
                <a:gd name="connsiteX242" fmla="*/ 56684 w 761692"/>
                <a:gd name="connsiteY242" fmla="*/ 309991 h 1016771"/>
                <a:gd name="connsiteX243" fmla="*/ 60227 w 761692"/>
                <a:gd name="connsiteY243" fmla="*/ 309991 h 1016771"/>
                <a:gd name="connsiteX244" fmla="*/ 61998 w 761692"/>
                <a:gd name="connsiteY244" fmla="*/ 311763 h 1016771"/>
                <a:gd name="connsiteX245" fmla="*/ 67312 w 761692"/>
                <a:gd name="connsiteY245" fmla="*/ 311763 h 1016771"/>
                <a:gd name="connsiteX246" fmla="*/ 67312 w 761692"/>
                <a:gd name="connsiteY246" fmla="*/ 309991 h 1016771"/>
                <a:gd name="connsiteX247" fmla="*/ 67312 w 761692"/>
                <a:gd name="connsiteY247" fmla="*/ 308220 h 1016771"/>
                <a:gd name="connsiteX248" fmla="*/ 69084 w 761692"/>
                <a:gd name="connsiteY248" fmla="*/ 302906 h 1016771"/>
                <a:gd name="connsiteX249" fmla="*/ 70855 w 761692"/>
                <a:gd name="connsiteY249" fmla="*/ 301134 h 1016771"/>
                <a:gd name="connsiteX250" fmla="*/ 70855 w 761692"/>
                <a:gd name="connsiteY250" fmla="*/ 299363 h 1016771"/>
                <a:gd name="connsiteX251" fmla="*/ 77941 w 761692"/>
                <a:gd name="connsiteY251" fmla="*/ 295820 h 1016771"/>
                <a:gd name="connsiteX252" fmla="*/ 85026 w 761692"/>
                <a:gd name="connsiteY252" fmla="*/ 295820 h 1016771"/>
                <a:gd name="connsiteX253" fmla="*/ 93883 w 761692"/>
                <a:gd name="connsiteY253" fmla="*/ 297592 h 1016771"/>
                <a:gd name="connsiteX254" fmla="*/ 100968 w 761692"/>
                <a:gd name="connsiteY254" fmla="*/ 288735 h 1016771"/>
                <a:gd name="connsiteX255" fmla="*/ 97426 w 761692"/>
                <a:gd name="connsiteY255" fmla="*/ 279878 h 1016771"/>
                <a:gd name="connsiteX256" fmla="*/ 85026 w 761692"/>
                <a:gd name="connsiteY256" fmla="*/ 276335 h 1016771"/>
                <a:gd name="connsiteX257" fmla="*/ 76169 w 761692"/>
                <a:gd name="connsiteY257" fmla="*/ 271021 h 1016771"/>
                <a:gd name="connsiteX258" fmla="*/ 76169 w 761692"/>
                <a:gd name="connsiteY258" fmla="*/ 262164 h 1016771"/>
                <a:gd name="connsiteX259" fmla="*/ 81483 w 761692"/>
                <a:gd name="connsiteY259" fmla="*/ 251536 h 1016771"/>
                <a:gd name="connsiteX260" fmla="*/ 86797 w 761692"/>
                <a:gd name="connsiteY260" fmla="*/ 255079 h 1016771"/>
                <a:gd name="connsiteX261" fmla="*/ 104511 w 761692"/>
                <a:gd name="connsiteY261" fmla="*/ 262164 h 1016771"/>
                <a:gd name="connsiteX262" fmla="*/ 116911 w 761692"/>
                <a:gd name="connsiteY262" fmla="*/ 265707 h 1016771"/>
                <a:gd name="connsiteX263" fmla="*/ 132853 w 761692"/>
                <a:gd name="connsiteY263" fmla="*/ 269250 h 1016771"/>
                <a:gd name="connsiteX264" fmla="*/ 138167 w 761692"/>
                <a:gd name="connsiteY264" fmla="*/ 265707 h 1016771"/>
                <a:gd name="connsiteX265" fmla="*/ 150567 w 761692"/>
                <a:gd name="connsiteY265" fmla="*/ 255079 h 1016771"/>
                <a:gd name="connsiteX266" fmla="*/ 166509 w 761692"/>
                <a:gd name="connsiteY266" fmla="*/ 255079 h 1016771"/>
                <a:gd name="connsiteX267" fmla="*/ 166509 w 761692"/>
                <a:gd name="connsiteY267" fmla="*/ 265707 h 1016771"/>
                <a:gd name="connsiteX268" fmla="*/ 177138 w 761692"/>
                <a:gd name="connsiteY268" fmla="*/ 272792 h 1016771"/>
                <a:gd name="connsiteX269" fmla="*/ 194851 w 761692"/>
                <a:gd name="connsiteY269" fmla="*/ 276335 h 1016771"/>
                <a:gd name="connsiteX270" fmla="*/ 209022 w 761692"/>
                <a:gd name="connsiteY270" fmla="*/ 279878 h 1016771"/>
                <a:gd name="connsiteX271" fmla="*/ 221422 w 761692"/>
                <a:gd name="connsiteY271" fmla="*/ 276335 h 1016771"/>
                <a:gd name="connsiteX272" fmla="*/ 226736 w 761692"/>
                <a:gd name="connsiteY272" fmla="*/ 269250 h 1016771"/>
                <a:gd name="connsiteX273" fmla="*/ 226736 w 761692"/>
                <a:gd name="connsiteY273" fmla="*/ 251536 h 1016771"/>
                <a:gd name="connsiteX274" fmla="*/ 224965 w 761692"/>
                <a:gd name="connsiteY274" fmla="*/ 239136 h 1016771"/>
                <a:gd name="connsiteX275" fmla="*/ 214337 w 761692"/>
                <a:gd name="connsiteY275" fmla="*/ 230279 h 1016771"/>
                <a:gd name="connsiteX276" fmla="*/ 210794 w 761692"/>
                <a:gd name="connsiteY276" fmla="*/ 217880 h 1016771"/>
                <a:gd name="connsiteX277" fmla="*/ 221422 w 761692"/>
                <a:gd name="connsiteY277" fmla="*/ 207251 h 1016771"/>
                <a:gd name="connsiteX278" fmla="*/ 235593 w 761692"/>
                <a:gd name="connsiteY278" fmla="*/ 214337 h 1016771"/>
                <a:gd name="connsiteX279" fmla="*/ 246221 w 761692"/>
                <a:gd name="connsiteY279" fmla="*/ 219651 h 1016771"/>
                <a:gd name="connsiteX280" fmla="*/ 253307 w 761692"/>
                <a:gd name="connsiteY280" fmla="*/ 221422 h 1016771"/>
                <a:gd name="connsiteX281" fmla="*/ 262164 w 761692"/>
                <a:gd name="connsiteY281" fmla="*/ 210794 h 1016771"/>
                <a:gd name="connsiteX282" fmla="*/ 263935 w 761692"/>
                <a:gd name="connsiteY282" fmla="*/ 201937 h 1016771"/>
                <a:gd name="connsiteX283" fmla="*/ 274563 w 761692"/>
                <a:gd name="connsiteY283" fmla="*/ 189538 h 1016771"/>
                <a:gd name="connsiteX284" fmla="*/ 283420 w 761692"/>
                <a:gd name="connsiteY284" fmla="*/ 178909 h 1016771"/>
                <a:gd name="connsiteX285" fmla="*/ 286963 w 761692"/>
                <a:gd name="connsiteY285" fmla="*/ 173595 h 1016771"/>
                <a:gd name="connsiteX286" fmla="*/ 311762 w 761692"/>
                <a:gd name="connsiteY286" fmla="*/ 168281 h 1016771"/>
                <a:gd name="connsiteX287" fmla="*/ 325933 w 761692"/>
                <a:gd name="connsiteY287" fmla="*/ 164738 h 1016771"/>
                <a:gd name="connsiteX288" fmla="*/ 336562 w 761692"/>
                <a:gd name="connsiteY288" fmla="*/ 159424 h 1016771"/>
                <a:gd name="connsiteX289" fmla="*/ 348961 w 761692"/>
                <a:gd name="connsiteY289" fmla="*/ 145253 h 1016771"/>
                <a:gd name="connsiteX290" fmla="*/ 359589 w 761692"/>
                <a:gd name="connsiteY290" fmla="*/ 143482 h 1016771"/>
                <a:gd name="connsiteX291" fmla="*/ 371989 w 761692"/>
                <a:gd name="connsiteY291" fmla="*/ 143482 h 1016771"/>
                <a:gd name="connsiteX292" fmla="*/ 391474 w 761692"/>
                <a:gd name="connsiteY292" fmla="*/ 143482 h 1016771"/>
                <a:gd name="connsiteX293" fmla="*/ 396788 w 761692"/>
                <a:gd name="connsiteY293" fmla="*/ 141710 h 1016771"/>
                <a:gd name="connsiteX294" fmla="*/ 403874 w 761692"/>
                <a:gd name="connsiteY294" fmla="*/ 134625 h 1016771"/>
                <a:gd name="connsiteX295" fmla="*/ 409188 w 761692"/>
                <a:gd name="connsiteY295" fmla="*/ 129311 h 1016771"/>
                <a:gd name="connsiteX296" fmla="*/ 409188 w 761692"/>
                <a:gd name="connsiteY296" fmla="*/ 123997 h 1016771"/>
                <a:gd name="connsiteX297" fmla="*/ 414502 w 761692"/>
                <a:gd name="connsiteY297" fmla="*/ 115140 h 1016771"/>
                <a:gd name="connsiteX298" fmla="*/ 428673 w 761692"/>
                <a:gd name="connsiteY298" fmla="*/ 115140 h 1016771"/>
                <a:gd name="connsiteX299" fmla="*/ 432216 w 761692"/>
                <a:gd name="connsiteY299" fmla="*/ 109826 h 1016771"/>
                <a:gd name="connsiteX300" fmla="*/ 437530 w 761692"/>
                <a:gd name="connsiteY300" fmla="*/ 100969 h 1016771"/>
                <a:gd name="connsiteX301" fmla="*/ 448158 w 761692"/>
                <a:gd name="connsiteY301" fmla="*/ 99197 h 1016771"/>
                <a:gd name="connsiteX302" fmla="*/ 460558 w 761692"/>
                <a:gd name="connsiteY302" fmla="*/ 97426 h 1016771"/>
                <a:gd name="connsiteX303" fmla="*/ 472958 w 761692"/>
                <a:gd name="connsiteY303" fmla="*/ 93883 h 1016771"/>
                <a:gd name="connsiteX304" fmla="*/ 492443 w 761692"/>
                <a:gd name="connsiteY304" fmla="*/ 93883 h 1016771"/>
                <a:gd name="connsiteX305" fmla="*/ 501300 w 761692"/>
                <a:gd name="connsiteY305" fmla="*/ 83255 h 1016771"/>
                <a:gd name="connsiteX306" fmla="*/ 517242 w 761692"/>
                <a:gd name="connsiteY306" fmla="*/ 81484 h 1016771"/>
                <a:gd name="connsiteX307" fmla="*/ 522556 w 761692"/>
                <a:gd name="connsiteY307" fmla="*/ 81484 h 1016771"/>
                <a:gd name="connsiteX308" fmla="*/ 522556 w 761692"/>
                <a:gd name="connsiteY308" fmla="*/ 60227 h 1016771"/>
                <a:gd name="connsiteX309" fmla="*/ 526099 w 761692"/>
                <a:gd name="connsiteY309" fmla="*/ 54913 h 1016771"/>
                <a:gd name="connsiteX310" fmla="*/ 529642 w 761692"/>
                <a:gd name="connsiteY310" fmla="*/ 46056 h 1016771"/>
                <a:gd name="connsiteX311" fmla="*/ 538499 w 761692"/>
                <a:gd name="connsiteY311" fmla="*/ 40742 h 1016771"/>
                <a:gd name="connsiteX312" fmla="*/ 540270 w 761692"/>
                <a:gd name="connsiteY312" fmla="*/ 30114 h 1016771"/>
                <a:gd name="connsiteX313" fmla="*/ 536727 w 761692"/>
                <a:gd name="connsiteY313" fmla="*/ 19485 h 1016771"/>
                <a:gd name="connsiteX314" fmla="*/ 543813 w 761692"/>
                <a:gd name="connsiteY314" fmla="*/ 5314 h 1016771"/>
                <a:gd name="connsiteX315" fmla="*/ 554441 w 761692"/>
                <a:gd name="connsiteY315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75366 w 761692"/>
                <a:gd name="connsiteY13" fmla="*/ 891003 h 1016771"/>
                <a:gd name="connsiteX14" fmla="*/ 157653 w 761692"/>
                <a:gd name="connsiteY14" fmla="*/ 880375 h 1016771"/>
                <a:gd name="connsiteX15" fmla="*/ 147024 w 761692"/>
                <a:gd name="connsiteY15" fmla="*/ 867975 h 1016771"/>
                <a:gd name="connsiteX16" fmla="*/ 138167 w 761692"/>
                <a:gd name="connsiteY16" fmla="*/ 860890 h 1016771"/>
                <a:gd name="connsiteX17" fmla="*/ 138167 w 761692"/>
                <a:gd name="connsiteY17" fmla="*/ 852033 h 1016771"/>
                <a:gd name="connsiteX18" fmla="*/ 139939 w 761692"/>
                <a:gd name="connsiteY18" fmla="*/ 850262 h 1016771"/>
                <a:gd name="connsiteX19" fmla="*/ 139939 w 761692"/>
                <a:gd name="connsiteY19" fmla="*/ 848490 h 1016771"/>
                <a:gd name="connsiteX20" fmla="*/ 145253 w 761692"/>
                <a:gd name="connsiteY20" fmla="*/ 843176 h 1016771"/>
                <a:gd name="connsiteX21" fmla="*/ 147024 w 761692"/>
                <a:gd name="connsiteY21" fmla="*/ 841405 h 1016771"/>
                <a:gd name="connsiteX22" fmla="*/ 148796 w 761692"/>
                <a:gd name="connsiteY22" fmla="*/ 839633 h 1016771"/>
                <a:gd name="connsiteX23" fmla="*/ 150567 w 761692"/>
                <a:gd name="connsiteY23" fmla="*/ 837862 h 1016771"/>
                <a:gd name="connsiteX24" fmla="*/ 159250 w 761692"/>
                <a:gd name="connsiteY24" fmla="*/ 829179 h 1016771"/>
                <a:gd name="connsiteX25" fmla="*/ 116476 w 761692"/>
                <a:gd name="connsiteY25" fmla="*/ 741349 h 1016771"/>
                <a:gd name="connsiteX26" fmla="*/ 117606 w 761692"/>
                <a:gd name="connsiteY26" fmla="*/ 742253 h 1016771"/>
                <a:gd name="connsiteX27" fmla="*/ 122692 w 761692"/>
                <a:gd name="connsiteY27" fmla="*/ 759206 h 1016771"/>
                <a:gd name="connsiteX28" fmla="*/ 126082 w 761692"/>
                <a:gd name="connsiteY28" fmla="*/ 771073 h 1016771"/>
                <a:gd name="connsiteX29" fmla="*/ 129473 w 761692"/>
                <a:gd name="connsiteY29" fmla="*/ 782940 h 1016771"/>
                <a:gd name="connsiteX30" fmla="*/ 132864 w 761692"/>
                <a:gd name="connsiteY30" fmla="*/ 793112 h 1016771"/>
                <a:gd name="connsiteX31" fmla="*/ 136254 w 761692"/>
                <a:gd name="connsiteY31" fmla="*/ 810066 h 1016771"/>
                <a:gd name="connsiteX32" fmla="*/ 139058 w 761692"/>
                <a:gd name="connsiteY32" fmla="*/ 818476 h 1016771"/>
                <a:gd name="connsiteX33" fmla="*/ 138167 w 761692"/>
                <a:gd name="connsiteY33" fmla="*/ 818377 h 1016771"/>
                <a:gd name="connsiteX34" fmla="*/ 134625 w 761692"/>
                <a:gd name="connsiteY34" fmla="*/ 807749 h 1016771"/>
                <a:gd name="connsiteX35" fmla="*/ 131082 w 761692"/>
                <a:gd name="connsiteY35" fmla="*/ 790035 h 1016771"/>
                <a:gd name="connsiteX36" fmla="*/ 127539 w 761692"/>
                <a:gd name="connsiteY36" fmla="*/ 779407 h 1016771"/>
                <a:gd name="connsiteX37" fmla="*/ 123996 w 761692"/>
                <a:gd name="connsiteY37" fmla="*/ 767007 h 1016771"/>
                <a:gd name="connsiteX38" fmla="*/ 120454 w 761692"/>
                <a:gd name="connsiteY38" fmla="*/ 754607 h 1016771"/>
                <a:gd name="connsiteX39" fmla="*/ 116476 w 761692"/>
                <a:gd name="connsiteY39" fmla="*/ 741349 h 1016771"/>
                <a:gd name="connsiteX40" fmla="*/ 554441 w 761692"/>
                <a:gd name="connsiteY40" fmla="*/ 0 h 1016771"/>
                <a:gd name="connsiteX41" fmla="*/ 570383 w 761692"/>
                <a:gd name="connsiteY41" fmla="*/ 3543 h 1016771"/>
                <a:gd name="connsiteX42" fmla="*/ 577469 w 761692"/>
                <a:gd name="connsiteY42" fmla="*/ 8857 h 1016771"/>
                <a:gd name="connsiteX43" fmla="*/ 582783 w 761692"/>
                <a:gd name="connsiteY43" fmla="*/ 17714 h 1016771"/>
                <a:gd name="connsiteX44" fmla="*/ 582783 w 761692"/>
                <a:gd name="connsiteY44" fmla="*/ 24799 h 1016771"/>
                <a:gd name="connsiteX45" fmla="*/ 588097 w 761692"/>
                <a:gd name="connsiteY45" fmla="*/ 33656 h 1016771"/>
                <a:gd name="connsiteX46" fmla="*/ 598725 w 761692"/>
                <a:gd name="connsiteY46" fmla="*/ 31885 h 1016771"/>
                <a:gd name="connsiteX47" fmla="*/ 612896 w 761692"/>
                <a:gd name="connsiteY47" fmla="*/ 37199 h 1016771"/>
                <a:gd name="connsiteX48" fmla="*/ 618211 w 761692"/>
                <a:gd name="connsiteY48" fmla="*/ 46056 h 1016771"/>
                <a:gd name="connsiteX49" fmla="*/ 619982 w 761692"/>
                <a:gd name="connsiteY49" fmla="*/ 54913 h 1016771"/>
                <a:gd name="connsiteX50" fmla="*/ 618211 w 761692"/>
                <a:gd name="connsiteY50" fmla="*/ 74398 h 1016771"/>
                <a:gd name="connsiteX51" fmla="*/ 616439 w 761692"/>
                <a:gd name="connsiteY51" fmla="*/ 85026 h 1016771"/>
                <a:gd name="connsiteX52" fmla="*/ 621753 w 761692"/>
                <a:gd name="connsiteY52" fmla="*/ 97426 h 1016771"/>
                <a:gd name="connsiteX53" fmla="*/ 637696 w 761692"/>
                <a:gd name="connsiteY53" fmla="*/ 113368 h 1016771"/>
                <a:gd name="connsiteX54" fmla="*/ 644781 w 761692"/>
                <a:gd name="connsiteY54" fmla="*/ 120454 h 1016771"/>
                <a:gd name="connsiteX55" fmla="*/ 650095 w 761692"/>
                <a:gd name="connsiteY55" fmla="*/ 136396 h 1016771"/>
                <a:gd name="connsiteX56" fmla="*/ 655409 w 761692"/>
                <a:gd name="connsiteY56" fmla="*/ 155881 h 1016771"/>
                <a:gd name="connsiteX57" fmla="*/ 662495 w 761692"/>
                <a:gd name="connsiteY57" fmla="*/ 171824 h 1016771"/>
                <a:gd name="connsiteX58" fmla="*/ 660724 w 761692"/>
                <a:gd name="connsiteY58" fmla="*/ 185995 h 1016771"/>
                <a:gd name="connsiteX59" fmla="*/ 635924 w 761692"/>
                <a:gd name="connsiteY59" fmla="*/ 194852 h 1016771"/>
                <a:gd name="connsiteX60" fmla="*/ 619982 w 761692"/>
                <a:gd name="connsiteY60" fmla="*/ 207251 h 1016771"/>
                <a:gd name="connsiteX61" fmla="*/ 614668 w 761692"/>
                <a:gd name="connsiteY61" fmla="*/ 223194 h 1016771"/>
                <a:gd name="connsiteX62" fmla="*/ 618211 w 761692"/>
                <a:gd name="connsiteY62" fmla="*/ 242679 h 1016771"/>
                <a:gd name="connsiteX63" fmla="*/ 612896 w 761692"/>
                <a:gd name="connsiteY63" fmla="*/ 256850 h 1016771"/>
                <a:gd name="connsiteX64" fmla="*/ 625296 w 761692"/>
                <a:gd name="connsiteY64" fmla="*/ 267478 h 1016771"/>
                <a:gd name="connsiteX65" fmla="*/ 641238 w 761692"/>
                <a:gd name="connsiteY65" fmla="*/ 269250 h 1016771"/>
                <a:gd name="connsiteX66" fmla="*/ 658952 w 761692"/>
                <a:gd name="connsiteY66" fmla="*/ 286963 h 1016771"/>
                <a:gd name="connsiteX67" fmla="*/ 653638 w 761692"/>
                <a:gd name="connsiteY67" fmla="*/ 309991 h 1016771"/>
                <a:gd name="connsiteX68" fmla="*/ 653638 w 761692"/>
                <a:gd name="connsiteY68" fmla="*/ 329476 h 1016771"/>
                <a:gd name="connsiteX69" fmla="*/ 643010 w 761692"/>
                <a:gd name="connsiteY69" fmla="*/ 338333 h 1016771"/>
                <a:gd name="connsiteX70" fmla="*/ 632382 w 761692"/>
                <a:gd name="connsiteY70" fmla="*/ 338333 h 1016771"/>
                <a:gd name="connsiteX71" fmla="*/ 618211 w 761692"/>
                <a:gd name="connsiteY71" fmla="*/ 357819 h 1016771"/>
                <a:gd name="connsiteX72" fmla="*/ 609354 w 761692"/>
                <a:gd name="connsiteY72" fmla="*/ 361361 h 1016771"/>
                <a:gd name="connsiteX73" fmla="*/ 596954 w 761692"/>
                <a:gd name="connsiteY73" fmla="*/ 363133 h 1016771"/>
                <a:gd name="connsiteX74" fmla="*/ 581012 w 761692"/>
                <a:gd name="connsiteY74" fmla="*/ 379075 h 1016771"/>
                <a:gd name="connsiteX75" fmla="*/ 589868 w 761692"/>
                <a:gd name="connsiteY75" fmla="*/ 393246 h 1016771"/>
                <a:gd name="connsiteX76" fmla="*/ 586326 w 761692"/>
                <a:gd name="connsiteY76" fmla="*/ 409189 h 1016771"/>
                <a:gd name="connsiteX77" fmla="*/ 570383 w 761692"/>
                <a:gd name="connsiteY77" fmla="*/ 398560 h 1016771"/>
                <a:gd name="connsiteX78" fmla="*/ 550898 w 761692"/>
                <a:gd name="connsiteY78" fmla="*/ 405646 h 1016771"/>
                <a:gd name="connsiteX79" fmla="*/ 531413 w 761692"/>
                <a:gd name="connsiteY79" fmla="*/ 425131 h 1016771"/>
                <a:gd name="connsiteX80" fmla="*/ 543813 w 761692"/>
                <a:gd name="connsiteY80" fmla="*/ 444616 h 1016771"/>
                <a:gd name="connsiteX81" fmla="*/ 557984 w 761692"/>
                <a:gd name="connsiteY81" fmla="*/ 462330 h 1016771"/>
                <a:gd name="connsiteX82" fmla="*/ 570383 w 761692"/>
                <a:gd name="connsiteY82" fmla="*/ 478272 h 1016771"/>
                <a:gd name="connsiteX83" fmla="*/ 579240 w 761692"/>
                <a:gd name="connsiteY83" fmla="*/ 485358 h 1016771"/>
                <a:gd name="connsiteX84" fmla="*/ 602268 w 761692"/>
                <a:gd name="connsiteY84" fmla="*/ 483586 h 1016771"/>
                <a:gd name="connsiteX85" fmla="*/ 623525 w 761692"/>
                <a:gd name="connsiteY85" fmla="*/ 474730 h 1016771"/>
                <a:gd name="connsiteX86" fmla="*/ 639467 w 761692"/>
                <a:gd name="connsiteY86" fmla="*/ 464101 h 1016771"/>
                <a:gd name="connsiteX87" fmla="*/ 662495 w 761692"/>
                <a:gd name="connsiteY87" fmla="*/ 464101 h 1016771"/>
                <a:gd name="connsiteX88" fmla="*/ 673123 w 761692"/>
                <a:gd name="connsiteY88" fmla="*/ 464101 h 1016771"/>
                <a:gd name="connsiteX89" fmla="*/ 681980 w 761692"/>
                <a:gd name="connsiteY89" fmla="*/ 467644 h 1016771"/>
                <a:gd name="connsiteX90" fmla="*/ 703237 w 761692"/>
                <a:gd name="connsiteY90" fmla="*/ 471187 h 1016771"/>
                <a:gd name="connsiteX91" fmla="*/ 708551 w 761692"/>
                <a:gd name="connsiteY91" fmla="*/ 474730 h 1016771"/>
                <a:gd name="connsiteX92" fmla="*/ 722722 w 761692"/>
                <a:gd name="connsiteY92" fmla="*/ 501300 h 1016771"/>
                <a:gd name="connsiteX93" fmla="*/ 724493 w 761692"/>
                <a:gd name="connsiteY93" fmla="*/ 522557 h 1016771"/>
                <a:gd name="connsiteX94" fmla="*/ 722722 w 761692"/>
                <a:gd name="connsiteY94" fmla="*/ 540271 h 1016771"/>
                <a:gd name="connsiteX95" fmla="*/ 735121 w 761692"/>
                <a:gd name="connsiteY95" fmla="*/ 552670 h 1016771"/>
                <a:gd name="connsiteX96" fmla="*/ 735121 w 761692"/>
                <a:gd name="connsiteY96" fmla="*/ 570384 h 1016771"/>
                <a:gd name="connsiteX97" fmla="*/ 751064 w 761692"/>
                <a:gd name="connsiteY97" fmla="*/ 581012 h 1016771"/>
                <a:gd name="connsiteX98" fmla="*/ 761692 w 761692"/>
                <a:gd name="connsiteY98" fmla="*/ 604040 h 1016771"/>
                <a:gd name="connsiteX99" fmla="*/ 747521 w 761692"/>
                <a:gd name="connsiteY99" fmla="*/ 616440 h 1016771"/>
                <a:gd name="connsiteX100" fmla="*/ 728036 w 761692"/>
                <a:gd name="connsiteY100" fmla="*/ 627068 h 1016771"/>
                <a:gd name="connsiteX101" fmla="*/ 726264 w 761692"/>
                <a:gd name="connsiteY101" fmla="*/ 650096 h 1016771"/>
                <a:gd name="connsiteX102" fmla="*/ 728036 w 761692"/>
                <a:gd name="connsiteY102" fmla="*/ 673124 h 1016771"/>
                <a:gd name="connsiteX103" fmla="*/ 742207 w 761692"/>
                <a:gd name="connsiteY103" fmla="*/ 689066 h 1016771"/>
                <a:gd name="connsiteX104" fmla="*/ 742207 w 761692"/>
                <a:gd name="connsiteY104" fmla="*/ 712094 h 1016771"/>
                <a:gd name="connsiteX105" fmla="*/ 740435 w 761692"/>
                <a:gd name="connsiteY105" fmla="*/ 735122 h 1016771"/>
                <a:gd name="connsiteX106" fmla="*/ 742207 w 761692"/>
                <a:gd name="connsiteY106" fmla="*/ 751065 h 1016771"/>
                <a:gd name="connsiteX107" fmla="*/ 747521 w 761692"/>
                <a:gd name="connsiteY107" fmla="*/ 768778 h 1016771"/>
                <a:gd name="connsiteX108" fmla="*/ 759921 w 761692"/>
                <a:gd name="connsiteY108" fmla="*/ 777635 h 1016771"/>
                <a:gd name="connsiteX109" fmla="*/ 758149 w 761692"/>
                <a:gd name="connsiteY109" fmla="*/ 802434 h 1016771"/>
                <a:gd name="connsiteX110" fmla="*/ 752835 w 761692"/>
                <a:gd name="connsiteY110" fmla="*/ 814834 h 1016771"/>
                <a:gd name="connsiteX111" fmla="*/ 743978 w 761692"/>
                <a:gd name="connsiteY111" fmla="*/ 827234 h 1016771"/>
                <a:gd name="connsiteX112" fmla="*/ 743978 w 761692"/>
                <a:gd name="connsiteY112" fmla="*/ 837862 h 1016771"/>
                <a:gd name="connsiteX113" fmla="*/ 747521 w 761692"/>
                <a:gd name="connsiteY113" fmla="*/ 853804 h 1016771"/>
                <a:gd name="connsiteX114" fmla="*/ 733350 w 761692"/>
                <a:gd name="connsiteY114" fmla="*/ 867975 h 1016771"/>
                <a:gd name="connsiteX115" fmla="*/ 724493 w 761692"/>
                <a:gd name="connsiteY115" fmla="*/ 880375 h 1016771"/>
                <a:gd name="connsiteX116" fmla="*/ 722722 w 761692"/>
                <a:gd name="connsiteY116" fmla="*/ 899860 h 1016771"/>
                <a:gd name="connsiteX117" fmla="*/ 722722 w 761692"/>
                <a:gd name="connsiteY117" fmla="*/ 919345 h 1016771"/>
                <a:gd name="connsiteX118" fmla="*/ 715636 w 761692"/>
                <a:gd name="connsiteY118" fmla="*/ 940602 h 1016771"/>
                <a:gd name="connsiteX119" fmla="*/ 708551 w 761692"/>
                <a:gd name="connsiteY119" fmla="*/ 954773 h 1016771"/>
                <a:gd name="connsiteX120" fmla="*/ 699694 w 761692"/>
                <a:gd name="connsiteY120" fmla="*/ 965401 h 1016771"/>
                <a:gd name="connsiteX121" fmla="*/ 692608 w 761692"/>
                <a:gd name="connsiteY121" fmla="*/ 984886 h 1016771"/>
                <a:gd name="connsiteX122" fmla="*/ 683751 w 761692"/>
                <a:gd name="connsiteY122" fmla="*/ 997286 h 1016771"/>
                <a:gd name="connsiteX123" fmla="*/ 673123 w 761692"/>
                <a:gd name="connsiteY123" fmla="*/ 1002600 h 1016771"/>
                <a:gd name="connsiteX124" fmla="*/ 662495 w 761692"/>
                <a:gd name="connsiteY124" fmla="*/ 1013228 h 1016771"/>
                <a:gd name="connsiteX125" fmla="*/ 644781 w 761692"/>
                <a:gd name="connsiteY125" fmla="*/ 1016771 h 1016771"/>
                <a:gd name="connsiteX126" fmla="*/ 635924 w 761692"/>
                <a:gd name="connsiteY126" fmla="*/ 1004372 h 1016771"/>
                <a:gd name="connsiteX127" fmla="*/ 623525 w 761692"/>
                <a:gd name="connsiteY127" fmla="*/ 997286 h 1016771"/>
                <a:gd name="connsiteX128" fmla="*/ 614668 w 761692"/>
                <a:gd name="connsiteY128" fmla="*/ 986658 h 1016771"/>
                <a:gd name="connsiteX129" fmla="*/ 593411 w 761692"/>
                <a:gd name="connsiteY129" fmla="*/ 970715 h 1016771"/>
                <a:gd name="connsiteX130" fmla="*/ 582783 w 761692"/>
                <a:gd name="connsiteY130" fmla="*/ 965401 h 1016771"/>
                <a:gd name="connsiteX131" fmla="*/ 531413 w 761692"/>
                <a:gd name="connsiteY131" fmla="*/ 965401 h 1016771"/>
                <a:gd name="connsiteX132" fmla="*/ 511928 w 761692"/>
                <a:gd name="connsiteY132" fmla="*/ 965401 h 1016771"/>
                <a:gd name="connsiteX133" fmla="*/ 492443 w 761692"/>
                <a:gd name="connsiteY133" fmla="*/ 963630 h 1016771"/>
                <a:gd name="connsiteX134" fmla="*/ 483586 w 761692"/>
                <a:gd name="connsiteY134" fmla="*/ 958316 h 1016771"/>
                <a:gd name="connsiteX135" fmla="*/ 469415 w 761692"/>
                <a:gd name="connsiteY135" fmla="*/ 954773 h 1016771"/>
                <a:gd name="connsiteX136" fmla="*/ 460558 w 761692"/>
                <a:gd name="connsiteY136" fmla="*/ 942373 h 1016771"/>
                <a:gd name="connsiteX137" fmla="*/ 446387 w 761692"/>
                <a:gd name="connsiteY137" fmla="*/ 935288 h 1016771"/>
                <a:gd name="connsiteX138" fmla="*/ 428673 w 761692"/>
                <a:gd name="connsiteY138" fmla="*/ 928202 h 1016771"/>
                <a:gd name="connsiteX139" fmla="*/ 418045 w 761692"/>
                <a:gd name="connsiteY139" fmla="*/ 917574 h 1016771"/>
                <a:gd name="connsiteX140" fmla="*/ 421588 w 761692"/>
                <a:gd name="connsiteY140" fmla="*/ 903403 h 1016771"/>
                <a:gd name="connsiteX141" fmla="*/ 418045 w 761692"/>
                <a:gd name="connsiteY141" fmla="*/ 898089 h 1016771"/>
                <a:gd name="connsiteX142" fmla="*/ 396788 w 761692"/>
                <a:gd name="connsiteY142" fmla="*/ 898089 h 1016771"/>
                <a:gd name="connsiteX143" fmla="*/ 382617 w 761692"/>
                <a:gd name="connsiteY143" fmla="*/ 896318 h 1016771"/>
                <a:gd name="connsiteX144" fmla="*/ 380846 w 761692"/>
                <a:gd name="connsiteY144" fmla="*/ 906946 h 1016771"/>
                <a:gd name="connsiteX145" fmla="*/ 373601 w 761692"/>
                <a:gd name="connsiteY145" fmla="*/ 894832 h 1016771"/>
                <a:gd name="connsiteX146" fmla="*/ 387164 w 761692"/>
                <a:gd name="connsiteY146" fmla="*/ 896527 h 1016771"/>
                <a:gd name="connsiteX147" fmla="*/ 383773 w 761692"/>
                <a:gd name="connsiteY147" fmla="*/ 886355 h 1016771"/>
                <a:gd name="connsiteX148" fmla="*/ 387164 w 761692"/>
                <a:gd name="connsiteY148" fmla="*/ 876183 h 1016771"/>
                <a:gd name="connsiteX149" fmla="*/ 388859 w 761692"/>
                <a:gd name="connsiteY149" fmla="*/ 867707 h 1016771"/>
                <a:gd name="connsiteX150" fmla="*/ 380382 w 761692"/>
                <a:gd name="connsiteY150" fmla="*/ 859230 h 1016771"/>
                <a:gd name="connsiteX151" fmla="*/ 373601 w 761692"/>
                <a:gd name="connsiteY151" fmla="*/ 849058 h 1016771"/>
                <a:gd name="connsiteX152" fmla="*/ 380382 w 761692"/>
                <a:gd name="connsiteY152" fmla="*/ 838886 h 1016771"/>
                <a:gd name="connsiteX153" fmla="*/ 383773 w 761692"/>
                <a:gd name="connsiteY153" fmla="*/ 833800 h 1016771"/>
                <a:gd name="connsiteX154" fmla="*/ 388859 w 761692"/>
                <a:gd name="connsiteY154" fmla="*/ 825324 h 1016771"/>
                <a:gd name="connsiteX155" fmla="*/ 387164 w 761692"/>
                <a:gd name="connsiteY155" fmla="*/ 810066 h 1016771"/>
                <a:gd name="connsiteX156" fmla="*/ 387164 w 761692"/>
                <a:gd name="connsiteY156" fmla="*/ 796503 h 1016771"/>
                <a:gd name="connsiteX157" fmla="*/ 378687 w 761692"/>
                <a:gd name="connsiteY157" fmla="*/ 789722 h 1016771"/>
                <a:gd name="connsiteX158" fmla="*/ 366820 w 761692"/>
                <a:gd name="connsiteY158" fmla="*/ 782940 h 1016771"/>
                <a:gd name="connsiteX159" fmla="*/ 356648 w 761692"/>
                <a:gd name="connsiteY159" fmla="*/ 781245 h 1016771"/>
                <a:gd name="connsiteX160" fmla="*/ 349866 w 761692"/>
                <a:gd name="connsiteY160" fmla="*/ 771073 h 1016771"/>
                <a:gd name="connsiteX161" fmla="*/ 349866 w 761692"/>
                <a:gd name="connsiteY161" fmla="*/ 752425 h 1016771"/>
                <a:gd name="connsiteX162" fmla="*/ 353257 w 761692"/>
                <a:gd name="connsiteY162" fmla="*/ 743948 h 1016771"/>
                <a:gd name="connsiteX163" fmla="*/ 354952 w 761692"/>
                <a:gd name="connsiteY163" fmla="*/ 730385 h 1016771"/>
                <a:gd name="connsiteX164" fmla="*/ 353257 w 761692"/>
                <a:gd name="connsiteY164" fmla="*/ 713432 h 1016771"/>
                <a:gd name="connsiteX165" fmla="*/ 346476 w 761692"/>
                <a:gd name="connsiteY165" fmla="*/ 701565 h 1016771"/>
                <a:gd name="connsiteX166" fmla="*/ 332913 w 761692"/>
                <a:gd name="connsiteY166" fmla="*/ 689697 h 1016771"/>
                <a:gd name="connsiteX167" fmla="*/ 324436 w 761692"/>
                <a:gd name="connsiteY167" fmla="*/ 681221 h 1016771"/>
                <a:gd name="connsiteX168" fmla="*/ 314264 w 761692"/>
                <a:gd name="connsiteY168" fmla="*/ 676135 h 1016771"/>
                <a:gd name="connsiteX169" fmla="*/ 293920 w 761692"/>
                <a:gd name="connsiteY169" fmla="*/ 669354 h 1016771"/>
                <a:gd name="connsiteX170" fmla="*/ 282053 w 761692"/>
                <a:gd name="connsiteY170" fmla="*/ 667658 h 1016771"/>
                <a:gd name="connsiteX171" fmla="*/ 266795 w 761692"/>
                <a:gd name="connsiteY171" fmla="*/ 672744 h 1016771"/>
                <a:gd name="connsiteX172" fmla="*/ 265100 w 761692"/>
                <a:gd name="connsiteY172" fmla="*/ 672744 h 1016771"/>
                <a:gd name="connsiteX173" fmla="*/ 263404 w 761692"/>
                <a:gd name="connsiteY173" fmla="*/ 671049 h 1016771"/>
                <a:gd name="connsiteX174" fmla="*/ 260014 w 761692"/>
                <a:gd name="connsiteY174" fmla="*/ 671049 h 1016771"/>
                <a:gd name="connsiteX175" fmla="*/ 258318 w 761692"/>
                <a:gd name="connsiteY175" fmla="*/ 671049 h 1016771"/>
                <a:gd name="connsiteX176" fmla="*/ 253232 w 761692"/>
                <a:gd name="connsiteY176" fmla="*/ 671049 h 1016771"/>
                <a:gd name="connsiteX177" fmla="*/ 248146 w 761692"/>
                <a:gd name="connsiteY177" fmla="*/ 672744 h 1016771"/>
                <a:gd name="connsiteX178" fmla="*/ 248146 w 761692"/>
                <a:gd name="connsiteY178" fmla="*/ 674440 h 1016771"/>
                <a:gd name="connsiteX179" fmla="*/ 246451 w 761692"/>
                <a:gd name="connsiteY179" fmla="*/ 674440 h 1016771"/>
                <a:gd name="connsiteX180" fmla="*/ 236279 w 761692"/>
                <a:gd name="connsiteY180" fmla="*/ 679526 h 1016771"/>
                <a:gd name="connsiteX181" fmla="*/ 226107 w 761692"/>
                <a:gd name="connsiteY181" fmla="*/ 684612 h 1016771"/>
                <a:gd name="connsiteX182" fmla="*/ 217630 w 761692"/>
                <a:gd name="connsiteY182" fmla="*/ 684612 h 1016771"/>
                <a:gd name="connsiteX183" fmla="*/ 207458 w 761692"/>
                <a:gd name="connsiteY183" fmla="*/ 693088 h 1016771"/>
                <a:gd name="connsiteX184" fmla="*/ 198982 w 761692"/>
                <a:gd name="connsiteY184" fmla="*/ 694783 h 1016771"/>
                <a:gd name="connsiteX185" fmla="*/ 192200 w 761692"/>
                <a:gd name="connsiteY185" fmla="*/ 699869 h 1016771"/>
                <a:gd name="connsiteX186" fmla="*/ 178638 w 761692"/>
                <a:gd name="connsiteY186" fmla="*/ 706651 h 1016771"/>
                <a:gd name="connsiteX187" fmla="*/ 163380 w 761692"/>
                <a:gd name="connsiteY187" fmla="*/ 710041 h 1016771"/>
                <a:gd name="connsiteX188" fmla="*/ 141340 w 761692"/>
                <a:gd name="connsiteY188" fmla="*/ 710041 h 1016771"/>
                <a:gd name="connsiteX189" fmla="*/ 134559 w 761692"/>
                <a:gd name="connsiteY189" fmla="*/ 716823 h 1016771"/>
                <a:gd name="connsiteX190" fmla="*/ 127778 w 761692"/>
                <a:gd name="connsiteY190" fmla="*/ 718518 h 1016771"/>
                <a:gd name="connsiteX191" fmla="*/ 120996 w 761692"/>
                <a:gd name="connsiteY191" fmla="*/ 725299 h 1016771"/>
                <a:gd name="connsiteX192" fmla="*/ 111172 w 761692"/>
                <a:gd name="connsiteY192" fmla="*/ 733720 h 1016771"/>
                <a:gd name="connsiteX193" fmla="*/ 106283 w 761692"/>
                <a:gd name="connsiteY193" fmla="*/ 729808 h 1016771"/>
                <a:gd name="connsiteX194" fmla="*/ 92112 w 761692"/>
                <a:gd name="connsiteY194" fmla="*/ 724494 h 1016771"/>
                <a:gd name="connsiteX195" fmla="*/ 77941 w 761692"/>
                <a:gd name="connsiteY195" fmla="*/ 726265 h 1016771"/>
                <a:gd name="connsiteX196" fmla="*/ 70855 w 761692"/>
                <a:gd name="connsiteY196" fmla="*/ 719180 h 1016771"/>
                <a:gd name="connsiteX197" fmla="*/ 70855 w 761692"/>
                <a:gd name="connsiteY197" fmla="*/ 699695 h 1016771"/>
                <a:gd name="connsiteX198" fmla="*/ 81483 w 761692"/>
                <a:gd name="connsiteY198" fmla="*/ 685524 h 1016771"/>
                <a:gd name="connsiteX199" fmla="*/ 85026 w 761692"/>
                <a:gd name="connsiteY199" fmla="*/ 673124 h 1016771"/>
                <a:gd name="connsiteX200" fmla="*/ 86797 w 761692"/>
                <a:gd name="connsiteY200" fmla="*/ 660724 h 1016771"/>
                <a:gd name="connsiteX201" fmla="*/ 97426 w 761692"/>
                <a:gd name="connsiteY201" fmla="*/ 650096 h 1016771"/>
                <a:gd name="connsiteX202" fmla="*/ 102740 w 761692"/>
                <a:gd name="connsiteY202" fmla="*/ 635925 h 1016771"/>
                <a:gd name="connsiteX203" fmla="*/ 113368 w 761692"/>
                <a:gd name="connsiteY203" fmla="*/ 625297 h 1016771"/>
                <a:gd name="connsiteX204" fmla="*/ 115139 w 761692"/>
                <a:gd name="connsiteY204" fmla="*/ 612897 h 1016771"/>
                <a:gd name="connsiteX205" fmla="*/ 127539 w 761692"/>
                <a:gd name="connsiteY205" fmla="*/ 609354 h 1016771"/>
                <a:gd name="connsiteX206" fmla="*/ 136396 w 761692"/>
                <a:gd name="connsiteY206" fmla="*/ 604040 h 1016771"/>
                <a:gd name="connsiteX207" fmla="*/ 132853 w 761692"/>
                <a:gd name="connsiteY207" fmla="*/ 593412 h 1016771"/>
                <a:gd name="connsiteX208" fmla="*/ 134625 w 761692"/>
                <a:gd name="connsiteY208" fmla="*/ 584555 h 1016771"/>
                <a:gd name="connsiteX209" fmla="*/ 131082 w 761692"/>
                <a:gd name="connsiteY209" fmla="*/ 575698 h 1016771"/>
                <a:gd name="connsiteX210" fmla="*/ 120454 w 761692"/>
                <a:gd name="connsiteY210" fmla="*/ 568613 h 1016771"/>
                <a:gd name="connsiteX211" fmla="*/ 125768 w 761692"/>
                <a:gd name="connsiteY211" fmla="*/ 552670 h 1016771"/>
                <a:gd name="connsiteX212" fmla="*/ 118682 w 761692"/>
                <a:gd name="connsiteY212" fmla="*/ 543813 h 1016771"/>
                <a:gd name="connsiteX213" fmla="*/ 90340 w 761692"/>
                <a:gd name="connsiteY213" fmla="*/ 543813 h 1016771"/>
                <a:gd name="connsiteX214" fmla="*/ 86797 w 761692"/>
                <a:gd name="connsiteY214" fmla="*/ 542042 h 1016771"/>
                <a:gd name="connsiteX215" fmla="*/ 83255 w 761692"/>
                <a:gd name="connsiteY215" fmla="*/ 542042 h 1016771"/>
                <a:gd name="connsiteX216" fmla="*/ 81483 w 761692"/>
                <a:gd name="connsiteY216" fmla="*/ 540271 h 1016771"/>
                <a:gd name="connsiteX217" fmla="*/ 81483 w 761692"/>
                <a:gd name="connsiteY217" fmla="*/ 536728 h 1016771"/>
                <a:gd name="connsiteX218" fmla="*/ 79712 w 761692"/>
                <a:gd name="connsiteY218" fmla="*/ 531414 h 1016771"/>
                <a:gd name="connsiteX219" fmla="*/ 77941 w 761692"/>
                <a:gd name="connsiteY219" fmla="*/ 529642 h 1016771"/>
                <a:gd name="connsiteX220" fmla="*/ 70855 w 761692"/>
                <a:gd name="connsiteY220" fmla="*/ 527871 h 1016771"/>
                <a:gd name="connsiteX221" fmla="*/ 60227 w 761692"/>
                <a:gd name="connsiteY221" fmla="*/ 536728 h 1016771"/>
                <a:gd name="connsiteX222" fmla="*/ 47827 w 761692"/>
                <a:gd name="connsiteY222" fmla="*/ 526100 h 1016771"/>
                <a:gd name="connsiteX223" fmla="*/ 42513 w 761692"/>
                <a:gd name="connsiteY223" fmla="*/ 515471 h 1016771"/>
                <a:gd name="connsiteX224" fmla="*/ 33656 w 761692"/>
                <a:gd name="connsiteY224" fmla="*/ 506614 h 1016771"/>
                <a:gd name="connsiteX225" fmla="*/ 31885 w 761692"/>
                <a:gd name="connsiteY225" fmla="*/ 490672 h 1016771"/>
                <a:gd name="connsiteX226" fmla="*/ 26571 w 761692"/>
                <a:gd name="connsiteY226" fmla="*/ 476501 h 1016771"/>
                <a:gd name="connsiteX227" fmla="*/ 24799 w 761692"/>
                <a:gd name="connsiteY227" fmla="*/ 471187 h 1016771"/>
                <a:gd name="connsiteX228" fmla="*/ 12400 w 761692"/>
                <a:gd name="connsiteY228" fmla="*/ 472958 h 1016771"/>
                <a:gd name="connsiteX229" fmla="*/ 7086 w 761692"/>
                <a:gd name="connsiteY229" fmla="*/ 464101 h 1016771"/>
                <a:gd name="connsiteX230" fmla="*/ 8857 w 761692"/>
                <a:gd name="connsiteY230" fmla="*/ 446388 h 1016771"/>
                <a:gd name="connsiteX231" fmla="*/ 3543 w 761692"/>
                <a:gd name="connsiteY231" fmla="*/ 435759 h 1016771"/>
                <a:gd name="connsiteX232" fmla="*/ 5314 w 761692"/>
                <a:gd name="connsiteY232" fmla="*/ 412731 h 1016771"/>
                <a:gd name="connsiteX233" fmla="*/ 0 w 761692"/>
                <a:gd name="connsiteY233" fmla="*/ 396789 h 1016771"/>
                <a:gd name="connsiteX234" fmla="*/ 3543 w 761692"/>
                <a:gd name="connsiteY234" fmla="*/ 384389 h 1016771"/>
                <a:gd name="connsiteX235" fmla="*/ 14171 w 761692"/>
                <a:gd name="connsiteY235" fmla="*/ 380846 h 1016771"/>
                <a:gd name="connsiteX236" fmla="*/ 24799 w 761692"/>
                <a:gd name="connsiteY236" fmla="*/ 364904 h 1016771"/>
                <a:gd name="connsiteX237" fmla="*/ 30113 w 761692"/>
                <a:gd name="connsiteY237" fmla="*/ 350733 h 1016771"/>
                <a:gd name="connsiteX238" fmla="*/ 35428 w 761692"/>
                <a:gd name="connsiteY238" fmla="*/ 341876 h 1016771"/>
                <a:gd name="connsiteX239" fmla="*/ 42513 w 761692"/>
                <a:gd name="connsiteY239" fmla="*/ 327705 h 1016771"/>
                <a:gd name="connsiteX240" fmla="*/ 42513 w 761692"/>
                <a:gd name="connsiteY240" fmla="*/ 315305 h 1016771"/>
                <a:gd name="connsiteX241" fmla="*/ 56684 w 761692"/>
                <a:gd name="connsiteY241" fmla="*/ 309991 h 1016771"/>
                <a:gd name="connsiteX242" fmla="*/ 60227 w 761692"/>
                <a:gd name="connsiteY242" fmla="*/ 309991 h 1016771"/>
                <a:gd name="connsiteX243" fmla="*/ 61998 w 761692"/>
                <a:gd name="connsiteY243" fmla="*/ 311763 h 1016771"/>
                <a:gd name="connsiteX244" fmla="*/ 67312 w 761692"/>
                <a:gd name="connsiteY244" fmla="*/ 311763 h 1016771"/>
                <a:gd name="connsiteX245" fmla="*/ 67312 w 761692"/>
                <a:gd name="connsiteY245" fmla="*/ 309991 h 1016771"/>
                <a:gd name="connsiteX246" fmla="*/ 67312 w 761692"/>
                <a:gd name="connsiteY246" fmla="*/ 308220 h 1016771"/>
                <a:gd name="connsiteX247" fmla="*/ 69084 w 761692"/>
                <a:gd name="connsiteY247" fmla="*/ 302906 h 1016771"/>
                <a:gd name="connsiteX248" fmla="*/ 70855 w 761692"/>
                <a:gd name="connsiteY248" fmla="*/ 301134 h 1016771"/>
                <a:gd name="connsiteX249" fmla="*/ 70855 w 761692"/>
                <a:gd name="connsiteY249" fmla="*/ 299363 h 1016771"/>
                <a:gd name="connsiteX250" fmla="*/ 77941 w 761692"/>
                <a:gd name="connsiteY250" fmla="*/ 295820 h 1016771"/>
                <a:gd name="connsiteX251" fmla="*/ 85026 w 761692"/>
                <a:gd name="connsiteY251" fmla="*/ 295820 h 1016771"/>
                <a:gd name="connsiteX252" fmla="*/ 93883 w 761692"/>
                <a:gd name="connsiteY252" fmla="*/ 297592 h 1016771"/>
                <a:gd name="connsiteX253" fmla="*/ 100968 w 761692"/>
                <a:gd name="connsiteY253" fmla="*/ 288735 h 1016771"/>
                <a:gd name="connsiteX254" fmla="*/ 97426 w 761692"/>
                <a:gd name="connsiteY254" fmla="*/ 279878 h 1016771"/>
                <a:gd name="connsiteX255" fmla="*/ 85026 w 761692"/>
                <a:gd name="connsiteY255" fmla="*/ 276335 h 1016771"/>
                <a:gd name="connsiteX256" fmla="*/ 76169 w 761692"/>
                <a:gd name="connsiteY256" fmla="*/ 271021 h 1016771"/>
                <a:gd name="connsiteX257" fmla="*/ 76169 w 761692"/>
                <a:gd name="connsiteY257" fmla="*/ 262164 h 1016771"/>
                <a:gd name="connsiteX258" fmla="*/ 81483 w 761692"/>
                <a:gd name="connsiteY258" fmla="*/ 251536 h 1016771"/>
                <a:gd name="connsiteX259" fmla="*/ 86797 w 761692"/>
                <a:gd name="connsiteY259" fmla="*/ 255079 h 1016771"/>
                <a:gd name="connsiteX260" fmla="*/ 104511 w 761692"/>
                <a:gd name="connsiteY260" fmla="*/ 262164 h 1016771"/>
                <a:gd name="connsiteX261" fmla="*/ 116911 w 761692"/>
                <a:gd name="connsiteY261" fmla="*/ 265707 h 1016771"/>
                <a:gd name="connsiteX262" fmla="*/ 132853 w 761692"/>
                <a:gd name="connsiteY262" fmla="*/ 269250 h 1016771"/>
                <a:gd name="connsiteX263" fmla="*/ 138167 w 761692"/>
                <a:gd name="connsiteY263" fmla="*/ 265707 h 1016771"/>
                <a:gd name="connsiteX264" fmla="*/ 150567 w 761692"/>
                <a:gd name="connsiteY264" fmla="*/ 255079 h 1016771"/>
                <a:gd name="connsiteX265" fmla="*/ 166509 w 761692"/>
                <a:gd name="connsiteY265" fmla="*/ 255079 h 1016771"/>
                <a:gd name="connsiteX266" fmla="*/ 166509 w 761692"/>
                <a:gd name="connsiteY266" fmla="*/ 265707 h 1016771"/>
                <a:gd name="connsiteX267" fmla="*/ 177138 w 761692"/>
                <a:gd name="connsiteY267" fmla="*/ 272792 h 1016771"/>
                <a:gd name="connsiteX268" fmla="*/ 194851 w 761692"/>
                <a:gd name="connsiteY268" fmla="*/ 276335 h 1016771"/>
                <a:gd name="connsiteX269" fmla="*/ 209022 w 761692"/>
                <a:gd name="connsiteY269" fmla="*/ 279878 h 1016771"/>
                <a:gd name="connsiteX270" fmla="*/ 221422 w 761692"/>
                <a:gd name="connsiteY270" fmla="*/ 276335 h 1016771"/>
                <a:gd name="connsiteX271" fmla="*/ 226736 w 761692"/>
                <a:gd name="connsiteY271" fmla="*/ 269250 h 1016771"/>
                <a:gd name="connsiteX272" fmla="*/ 226736 w 761692"/>
                <a:gd name="connsiteY272" fmla="*/ 251536 h 1016771"/>
                <a:gd name="connsiteX273" fmla="*/ 224965 w 761692"/>
                <a:gd name="connsiteY273" fmla="*/ 239136 h 1016771"/>
                <a:gd name="connsiteX274" fmla="*/ 214337 w 761692"/>
                <a:gd name="connsiteY274" fmla="*/ 230279 h 1016771"/>
                <a:gd name="connsiteX275" fmla="*/ 210794 w 761692"/>
                <a:gd name="connsiteY275" fmla="*/ 217880 h 1016771"/>
                <a:gd name="connsiteX276" fmla="*/ 221422 w 761692"/>
                <a:gd name="connsiteY276" fmla="*/ 207251 h 1016771"/>
                <a:gd name="connsiteX277" fmla="*/ 235593 w 761692"/>
                <a:gd name="connsiteY277" fmla="*/ 214337 h 1016771"/>
                <a:gd name="connsiteX278" fmla="*/ 246221 w 761692"/>
                <a:gd name="connsiteY278" fmla="*/ 219651 h 1016771"/>
                <a:gd name="connsiteX279" fmla="*/ 253307 w 761692"/>
                <a:gd name="connsiteY279" fmla="*/ 221422 h 1016771"/>
                <a:gd name="connsiteX280" fmla="*/ 262164 w 761692"/>
                <a:gd name="connsiteY280" fmla="*/ 210794 h 1016771"/>
                <a:gd name="connsiteX281" fmla="*/ 263935 w 761692"/>
                <a:gd name="connsiteY281" fmla="*/ 201937 h 1016771"/>
                <a:gd name="connsiteX282" fmla="*/ 274563 w 761692"/>
                <a:gd name="connsiteY282" fmla="*/ 189538 h 1016771"/>
                <a:gd name="connsiteX283" fmla="*/ 283420 w 761692"/>
                <a:gd name="connsiteY283" fmla="*/ 178909 h 1016771"/>
                <a:gd name="connsiteX284" fmla="*/ 286963 w 761692"/>
                <a:gd name="connsiteY284" fmla="*/ 173595 h 1016771"/>
                <a:gd name="connsiteX285" fmla="*/ 311762 w 761692"/>
                <a:gd name="connsiteY285" fmla="*/ 168281 h 1016771"/>
                <a:gd name="connsiteX286" fmla="*/ 325933 w 761692"/>
                <a:gd name="connsiteY286" fmla="*/ 164738 h 1016771"/>
                <a:gd name="connsiteX287" fmla="*/ 336562 w 761692"/>
                <a:gd name="connsiteY287" fmla="*/ 159424 h 1016771"/>
                <a:gd name="connsiteX288" fmla="*/ 348961 w 761692"/>
                <a:gd name="connsiteY288" fmla="*/ 145253 h 1016771"/>
                <a:gd name="connsiteX289" fmla="*/ 359589 w 761692"/>
                <a:gd name="connsiteY289" fmla="*/ 143482 h 1016771"/>
                <a:gd name="connsiteX290" fmla="*/ 371989 w 761692"/>
                <a:gd name="connsiteY290" fmla="*/ 143482 h 1016771"/>
                <a:gd name="connsiteX291" fmla="*/ 391474 w 761692"/>
                <a:gd name="connsiteY291" fmla="*/ 143482 h 1016771"/>
                <a:gd name="connsiteX292" fmla="*/ 396788 w 761692"/>
                <a:gd name="connsiteY292" fmla="*/ 141710 h 1016771"/>
                <a:gd name="connsiteX293" fmla="*/ 403874 w 761692"/>
                <a:gd name="connsiteY293" fmla="*/ 134625 h 1016771"/>
                <a:gd name="connsiteX294" fmla="*/ 409188 w 761692"/>
                <a:gd name="connsiteY294" fmla="*/ 129311 h 1016771"/>
                <a:gd name="connsiteX295" fmla="*/ 409188 w 761692"/>
                <a:gd name="connsiteY295" fmla="*/ 123997 h 1016771"/>
                <a:gd name="connsiteX296" fmla="*/ 414502 w 761692"/>
                <a:gd name="connsiteY296" fmla="*/ 115140 h 1016771"/>
                <a:gd name="connsiteX297" fmla="*/ 428673 w 761692"/>
                <a:gd name="connsiteY297" fmla="*/ 115140 h 1016771"/>
                <a:gd name="connsiteX298" fmla="*/ 432216 w 761692"/>
                <a:gd name="connsiteY298" fmla="*/ 109826 h 1016771"/>
                <a:gd name="connsiteX299" fmla="*/ 437530 w 761692"/>
                <a:gd name="connsiteY299" fmla="*/ 100969 h 1016771"/>
                <a:gd name="connsiteX300" fmla="*/ 448158 w 761692"/>
                <a:gd name="connsiteY300" fmla="*/ 99197 h 1016771"/>
                <a:gd name="connsiteX301" fmla="*/ 460558 w 761692"/>
                <a:gd name="connsiteY301" fmla="*/ 97426 h 1016771"/>
                <a:gd name="connsiteX302" fmla="*/ 472958 w 761692"/>
                <a:gd name="connsiteY302" fmla="*/ 93883 h 1016771"/>
                <a:gd name="connsiteX303" fmla="*/ 492443 w 761692"/>
                <a:gd name="connsiteY303" fmla="*/ 93883 h 1016771"/>
                <a:gd name="connsiteX304" fmla="*/ 501300 w 761692"/>
                <a:gd name="connsiteY304" fmla="*/ 83255 h 1016771"/>
                <a:gd name="connsiteX305" fmla="*/ 517242 w 761692"/>
                <a:gd name="connsiteY305" fmla="*/ 81484 h 1016771"/>
                <a:gd name="connsiteX306" fmla="*/ 522556 w 761692"/>
                <a:gd name="connsiteY306" fmla="*/ 81484 h 1016771"/>
                <a:gd name="connsiteX307" fmla="*/ 522556 w 761692"/>
                <a:gd name="connsiteY307" fmla="*/ 60227 h 1016771"/>
                <a:gd name="connsiteX308" fmla="*/ 526099 w 761692"/>
                <a:gd name="connsiteY308" fmla="*/ 54913 h 1016771"/>
                <a:gd name="connsiteX309" fmla="*/ 529642 w 761692"/>
                <a:gd name="connsiteY309" fmla="*/ 46056 h 1016771"/>
                <a:gd name="connsiteX310" fmla="*/ 538499 w 761692"/>
                <a:gd name="connsiteY310" fmla="*/ 40742 h 1016771"/>
                <a:gd name="connsiteX311" fmla="*/ 540270 w 761692"/>
                <a:gd name="connsiteY311" fmla="*/ 30114 h 1016771"/>
                <a:gd name="connsiteX312" fmla="*/ 536727 w 761692"/>
                <a:gd name="connsiteY312" fmla="*/ 19485 h 1016771"/>
                <a:gd name="connsiteX313" fmla="*/ 543813 w 761692"/>
                <a:gd name="connsiteY313" fmla="*/ 5314 h 1016771"/>
                <a:gd name="connsiteX314" fmla="*/ 554441 w 761692"/>
                <a:gd name="connsiteY314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8294 w 761692"/>
                <a:gd name="connsiteY11" fmla="*/ 879574 h 1016771"/>
                <a:gd name="connsiteX12" fmla="*/ 175247 w 761692"/>
                <a:gd name="connsiteY12" fmla="*/ 889746 h 1016771"/>
                <a:gd name="connsiteX13" fmla="*/ 157653 w 761692"/>
                <a:gd name="connsiteY13" fmla="*/ 880375 h 1016771"/>
                <a:gd name="connsiteX14" fmla="*/ 147024 w 761692"/>
                <a:gd name="connsiteY14" fmla="*/ 867975 h 1016771"/>
                <a:gd name="connsiteX15" fmla="*/ 138167 w 761692"/>
                <a:gd name="connsiteY15" fmla="*/ 860890 h 1016771"/>
                <a:gd name="connsiteX16" fmla="*/ 138167 w 761692"/>
                <a:gd name="connsiteY16" fmla="*/ 852033 h 1016771"/>
                <a:gd name="connsiteX17" fmla="*/ 139939 w 761692"/>
                <a:gd name="connsiteY17" fmla="*/ 850262 h 1016771"/>
                <a:gd name="connsiteX18" fmla="*/ 139939 w 761692"/>
                <a:gd name="connsiteY18" fmla="*/ 848490 h 1016771"/>
                <a:gd name="connsiteX19" fmla="*/ 145253 w 761692"/>
                <a:gd name="connsiteY19" fmla="*/ 843176 h 1016771"/>
                <a:gd name="connsiteX20" fmla="*/ 147024 w 761692"/>
                <a:gd name="connsiteY20" fmla="*/ 841405 h 1016771"/>
                <a:gd name="connsiteX21" fmla="*/ 148796 w 761692"/>
                <a:gd name="connsiteY21" fmla="*/ 839633 h 1016771"/>
                <a:gd name="connsiteX22" fmla="*/ 150567 w 761692"/>
                <a:gd name="connsiteY22" fmla="*/ 837862 h 1016771"/>
                <a:gd name="connsiteX23" fmla="*/ 159250 w 761692"/>
                <a:gd name="connsiteY23" fmla="*/ 829179 h 1016771"/>
                <a:gd name="connsiteX24" fmla="*/ 116476 w 761692"/>
                <a:gd name="connsiteY24" fmla="*/ 741349 h 1016771"/>
                <a:gd name="connsiteX25" fmla="*/ 117606 w 761692"/>
                <a:gd name="connsiteY25" fmla="*/ 742253 h 1016771"/>
                <a:gd name="connsiteX26" fmla="*/ 122692 w 761692"/>
                <a:gd name="connsiteY26" fmla="*/ 759206 h 1016771"/>
                <a:gd name="connsiteX27" fmla="*/ 126082 w 761692"/>
                <a:gd name="connsiteY27" fmla="*/ 771073 h 1016771"/>
                <a:gd name="connsiteX28" fmla="*/ 129473 w 761692"/>
                <a:gd name="connsiteY28" fmla="*/ 782940 h 1016771"/>
                <a:gd name="connsiteX29" fmla="*/ 132864 w 761692"/>
                <a:gd name="connsiteY29" fmla="*/ 793112 h 1016771"/>
                <a:gd name="connsiteX30" fmla="*/ 136254 w 761692"/>
                <a:gd name="connsiteY30" fmla="*/ 810066 h 1016771"/>
                <a:gd name="connsiteX31" fmla="*/ 139058 w 761692"/>
                <a:gd name="connsiteY31" fmla="*/ 818476 h 1016771"/>
                <a:gd name="connsiteX32" fmla="*/ 138167 w 761692"/>
                <a:gd name="connsiteY32" fmla="*/ 818377 h 1016771"/>
                <a:gd name="connsiteX33" fmla="*/ 134625 w 761692"/>
                <a:gd name="connsiteY33" fmla="*/ 807749 h 1016771"/>
                <a:gd name="connsiteX34" fmla="*/ 131082 w 761692"/>
                <a:gd name="connsiteY34" fmla="*/ 790035 h 1016771"/>
                <a:gd name="connsiteX35" fmla="*/ 127539 w 761692"/>
                <a:gd name="connsiteY35" fmla="*/ 779407 h 1016771"/>
                <a:gd name="connsiteX36" fmla="*/ 123996 w 761692"/>
                <a:gd name="connsiteY36" fmla="*/ 767007 h 1016771"/>
                <a:gd name="connsiteX37" fmla="*/ 120454 w 761692"/>
                <a:gd name="connsiteY37" fmla="*/ 754607 h 1016771"/>
                <a:gd name="connsiteX38" fmla="*/ 116476 w 761692"/>
                <a:gd name="connsiteY38" fmla="*/ 741349 h 1016771"/>
                <a:gd name="connsiteX39" fmla="*/ 554441 w 761692"/>
                <a:gd name="connsiteY39" fmla="*/ 0 h 1016771"/>
                <a:gd name="connsiteX40" fmla="*/ 570383 w 761692"/>
                <a:gd name="connsiteY40" fmla="*/ 3543 h 1016771"/>
                <a:gd name="connsiteX41" fmla="*/ 577469 w 761692"/>
                <a:gd name="connsiteY41" fmla="*/ 8857 h 1016771"/>
                <a:gd name="connsiteX42" fmla="*/ 582783 w 761692"/>
                <a:gd name="connsiteY42" fmla="*/ 17714 h 1016771"/>
                <a:gd name="connsiteX43" fmla="*/ 582783 w 761692"/>
                <a:gd name="connsiteY43" fmla="*/ 24799 h 1016771"/>
                <a:gd name="connsiteX44" fmla="*/ 588097 w 761692"/>
                <a:gd name="connsiteY44" fmla="*/ 33656 h 1016771"/>
                <a:gd name="connsiteX45" fmla="*/ 598725 w 761692"/>
                <a:gd name="connsiteY45" fmla="*/ 31885 h 1016771"/>
                <a:gd name="connsiteX46" fmla="*/ 612896 w 761692"/>
                <a:gd name="connsiteY46" fmla="*/ 37199 h 1016771"/>
                <a:gd name="connsiteX47" fmla="*/ 618211 w 761692"/>
                <a:gd name="connsiteY47" fmla="*/ 46056 h 1016771"/>
                <a:gd name="connsiteX48" fmla="*/ 619982 w 761692"/>
                <a:gd name="connsiteY48" fmla="*/ 54913 h 1016771"/>
                <a:gd name="connsiteX49" fmla="*/ 618211 w 761692"/>
                <a:gd name="connsiteY49" fmla="*/ 74398 h 1016771"/>
                <a:gd name="connsiteX50" fmla="*/ 616439 w 761692"/>
                <a:gd name="connsiteY50" fmla="*/ 85026 h 1016771"/>
                <a:gd name="connsiteX51" fmla="*/ 621753 w 761692"/>
                <a:gd name="connsiteY51" fmla="*/ 97426 h 1016771"/>
                <a:gd name="connsiteX52" fmla="*/ 637696 w 761692"/>
                <a:gd name="connsiteY52" fmla="*/ 113368 h 1016771"/>
                <a:gd name="connsiteX53" fmla="*/ 644781 w 761692"/>
                <a:gd name="connsiteY53" fmla="*/ 120454 h 1016771"/>
                <a:gd name="connsiteX54" fmla="*/ 650095 w 761692"/>
                <a:gd name="connsiteY54" fmla="*/ 136396 h 1016771"/>
                <a:gd name="connsiteX55" fmla="*/ 655409 w 761692"/>
                <a:gd name="connsiteY55" fmla="*/ 155881 h 1016771"/>
                <a:gd name="connsiteX56" fmla="*/ 662495 w 761692"/>
                <a:gd name="connsiteY56" fmla="*/ 171824 h 1016771"/>
                <a:gd name="connsiteX57" fmla="*/ 660724 w 761692"/>
                <a:gd name="connsiteY57" fmla="*/ 185995 h 1016771"/>
                <a:gd name="connsiteX58" fmla="*/ 635924 w 761692"/>
                <a:gd name="connsiteY58" fmla="*/ 194852 h 1016771"/>
                <a:gd name="connsiteX59" fmla="*/ 619982 w 761692"/>
                <a:gd name="connsiteY59" fmla="*/ 207251 h 1016771"/>
                <a:gd name="connsiteX60" fmla="*/ 614668 w 761692"/>
                <a:gd name="connsiteY60" fmla="*/ 223194 h 1016771"/>
                <a:gd name="connsiteX61" fmla="*/ 618211 w 761692"/>
                <a:gd name="connsiteY61" fmla="*/ 242679 h 1016771"/>
                <a:gd name="connsiteX62" fmla="*/ 612896 w 761692"/>
                <a:gd name="connsiteY62" fmla="*/ 256850 h 1016771"/>
                <a:gd name="connsiteX63" fmla="*/ 625296 w 761692"/>
                <a:gd name="connsiteY63" fmla="*/ 267478 h 1016771"/>
                <a:gd name="connsiteX64" fmla="*/ 641238 w 761692"/>
                <a:gd name="connsiteY64" fmla="*/ 269250 h 1016771"/>
                <a:gd name="connsiteX65" fmla="*/ 658952 w 761692"/>
                <a:gd name="connsiteY65" fmla="*/ 286963 h 1016771"/>
                <a:gd name="connsiteX66" fmla="*/ 653638 w 761692"/>
                <a:gd name="connsiteY66" fmla="*/ 309991 h 1016771"/>
                <a:gd name="connsiteX67" fmla="*/ 653638 w 761692"/>
                <a:gd name="connsiteY67" fmla="*/ 329476 h 1016771"/>
                <a:gd name="connsiteX68" fmla="*/ 643010 w 761692"/>
                <a:gd name="connsiteY68" fmla="*/ 338333 h 1016771"/>
                <a:gd name="connsiteX69" fmla="*/ 632382 w 761692"/>
                <a:gd name="connsiteY69" fmla="*/ 338333 h 1016771"/>
                <a:gd name="connsiteX70" fmla="*/ 618211 w 761692"/>
                <a:gd name="connsiteY70" fmla="*/ 357819 h 1016771"/>
                <a:gd name="connsiteX71" fmla="*/ 609354 w 761692"/>
                <a:gd name="connsiteY71" fmla="*/ 361361 h 1016771"/>
                <a:gd name="connsiteX72" fmla="*/ 596954 w 761692"/>
                <a:gd name="connsiteY72" fmla="*/ 363133 h 1016771"/>
                <a:gd name="connsiteX73" fmla="*/ 581012 w 761692"/>
                <a:gd name="connsiteY73" fmla="*/ 379075 h 1016771"/>
                <a:gd name="connsiteX74" fmla="*/ 589868 w 761692"/>
                <a:gd name="connsiteY74" fmla="*/ 393246 h 1016771"/>
                <a:gd name="connsiteX75" fmla="*/ 586326 w 761692"/>
                <a:gd name="connsiteY75" fmla="*/ 409189 h 1016771"/>
                <a:gd name="connsiteX76" fmla="*/ 570383 w 761692"/>
                <a:gd name="connsiteY76" fmla="*/ 398560 h 1016771"/>
                <a:gd name="connsiteX77" fmla="*/ 550898 w 761692"/>
                <a:gd name="connsiteY77" fmla="*/ 405646 h 1016771"/>
                <a:gd name="connsiteX78" fmla="*/ 531413 w 761692"/>
                <a:gd name="connsiteY78" fmla="*/ 425131 h 1016771"/>
                <a:gd name="connsiteX79" fmla="*/ 543813 w 761692"/>
                <a:gd name="connsiteY79" fmla="*/ 444616 h 1016771"/>
                <a:gd name="connsiteX80" fmla="*/ 557984 w 761692"/>
                <a:gd name="connsiteY80" fmla="*/ 462330 h 1016771"/>
                <a:gd name="connsiteX81" fmla="*/ 570383 w 761692"/>
                <a:gd name="connsiteY81" fmla="*/ 478272 h 1016771"/>
                <a:gd name="connsiteX82" fmla="*/ 579240 w 761692"/>
                <a:gd name="connsiteY82" fmla="*/ 485358 h 1016771"/>
                <a:gd name="connsiteX83" fmla="*/ 602268 w 761692"/>
                <a:gd name="connsiteY83" fmla="*/ 483586 h 1016771"/>
                <a:gd name="connsiteX84" fmla="*/ 623525 w 761692"/>
                <a:gd name="connsiteY84" fmla="*/ 474730 h 1016771"/>
                <a:gd name="connsiteX85" fmla="*/ 639467 w 761692"/>
                <a:gd name="connsiteY85" fmla="*/ 464101 h 1016771"/>
                <a:gd name="connsiteX86" fmla="*/ 662495 w 761692"/>
                <a:gd name="connsiteY86" fmla="*/ 464101 h 1016771"/>
                <a:gd name="connsiteX87" fmla="*/ 673123 w 761692"/>
                <a:gd name="connsiteY87" fmla="*/ 464101 h 1016771"/>
                <a:gd name="connsiteX88" fmla="*/ 681980 w 761692"/>
                <a:gd name="connsiteY88" fmla="*/ 467644 h 1016771"/>
                <a:gd name="connsiteX89" fmla="*/ 703237 w 761692"/>
                <a:gd name="connsiteY89" fmla="*/ 471187 h 1016771"/>
                <a:gd name="connsiteX90" fmla="*/ 708551 w 761692"/>
                <a:gd name="connsiteY90" fmla="*/ 474730 h 1016771"/>
                <a:gd name="connsiteX91" fmla="*/ 722722 w 761692"/>
                <a:gd name="connsiteY91" fmla="*/ 501300 h 1016771"/>
                <a:gd name="connsiteX92" fmla="*/ 724493 w 761692"/>
                <a:gd name="connsiteY92" fmla="*/ 522557 h 1016771"/>
                <a:gd name="connsiteX93" fmla="*/ 722722 w 761692"/>
                <a:gd name="connsiteY93" fmla="*/ 540271 h 1016771"/>
                <a:gd name="connsiteX94" fmla="*/ 735121 w 761692"/>
                <a:gd name="connsiteY94" fmla="*/ 552670 h 1016771"/>
                <a:gd name="connsiteX95" fmla="*/ 735121 w 761692"/>
                <a:gd name="connsiteY95" fmla="*/ 570384 h 1016771"/>
                <a:gd name="connsiteX96" fmla="*/ 751064 w 761692"/>
                <a:gd name="connsiteY96" fmla="*/ 581012 h 1016771"/>
                <a:gd name="connsiteX97" fmla="*/ 761692 w 761692"/>
                <a:gd name="connsiteY97" fmla="*/ 604040 h 1016771"/>
                <a:gd name="connsiteX98" fmla="*/ 747521 w 761692"/>
                <a:gd name="connsiteY98" fmla="*/ 616440 h 1016771"/>
                <a:gd name="connsiteX99" fmla="*/ 728036 w 761692"/>
                <a:gd name="connsiteY99" fmla="*/ 627068 h 1016771"/>
                <a:gd name="connsiteX100" fmla="*/ 726264 w 761692"/>
                <a:gd name="connsiteY100" fmla="*/ 650096 h 1016771"/>
                <a:gd name="connsiteX101" fmla="*/ 728036 w 761692"/>
                <a:gd name="connsiteY101" fmla="*/ 673124 h 1016771"/>
                <a:gd name="connsiteX102" fmla="*/ 742207 w 761692"/>
                <a:gd name="connsiteY102" fmla="*/ 689066 h 1016771"/>
                <a:gd name="connsiteX103" fmla="*/ 742207 w 761692"/>
                <a:gd name="connsiteY103" fmla="*/ 712094 h 1016771"/>
                <a:gd name="connsiteX104" fmla="*/ 740435 w 761692"/>
                <a:gd name="connsiteY104" fmla="*/ 735122 h 1016771"/>
                <a:gd name="connsiteX105" fmla="*/ 742207 w 761692"/>
                <a:gd name="connsiteY105" fmla="*/ 751065 h 1016771"/>
                <a:gd name="connsiteX106" fmla="*/ 747521 w 761692"/>
                <a:gd name="connsiteY106" fmla="*/ 768778 h 1016771"/>
                <a:gd name="connsiteX107" fmla="*/ 759921 w 761692"/>
                <a:gd name="connsiteY107" fmla="*/ 777635 h 1016771"/>
                <a:gd name="connsiteX108" fmla="*/ 758149 w 761692"/>
                <a:gd name="connsiteY108" fmla="*/ 802434 h 1016771"/>
                <a:gd name="connsiteX109" fmla="*/ 752835 w 761692"/>
                <a:gd name="connsiteY109" fmla="*/ 814834 h 1016771"/>
                <a:gd name="connsiteX110" fmla="*/ 743978 w 761692"/>
                <a:gd name="connsiteY110" fmla="*/ 827234 h 1016771"/>
                <a:gd name="connsiteX111" fmla="*/ 743978 w 761692"/>
                <a:gd name="connsiteY111" fmla="*/ 837862 h 1016771"/>
                <a:gd name="connsiteX112" fmla="*/ 747521 w 761692"/>
                <a:gd name="connsiteY112" fmla="*/ 853804 h 1016771"/>
                <a:gd name="connsiteX113" fmla="*/ 733350 w 761692"/>
                <a:gd name="connsiteY113" fmla="*/ 867975 h 1016771"/>
                <a:gd name="connsiteX114" fmla="*/ 724493 w 761692"/>
                <a:gd name="connsiteY114" fmla="*/ 880375 h 1016771"/>
                <a:gd name="connsiteX115" fmla="*/ 722722 w 761692"/>
                <a:gd name="connsiteY115" fmla="*/ 899860 h 1016771"/>
                <a:gd name="connsiteX116" fmla="*/ 722722 w 761692"/>
                <a:gd name="connsiteY116" fmla="*/ 919345 h 1016771"/>
                <a:gd name="connsiteX117" fmla="*/ 715636 w 761692"/>
                <a:gd name="connsiteY117" fmla="*/ 940602 h 1016771"/>
                <a:gd name="connsiteX118" fmla="*/ 708551 w 761692"/>
                <a:gd name="connsiteY118" fmla="*/ 954773 h 1016771"/>
                <a:gd name="connsiteX119" fmla="*/ 699694 w 761692"/>
                <a:gd name="connsiteY119" fmla="*/ 965401 h 1016771"/>
                <a:gd name="connsiteX120" fmla="*/ 692608 w 761692"/>
                <a:gd name="connsiteY120" fmla="*/ 984886 h 1016771"/>
                <a:gd name="connsiteX121" fmla="*/ 683751 w 761692"/>
                <a:gd name="connsiteY121" fmla="*/ 997286 h 1016771"/>
                <a:gd name="connsiteX122" fmla="*/ 673123 w 761692"/>
                <a:gd name="connsiteY122" fmla="*/ 1002600 h 1016771"/>
                <a:gd name="connsiteX123" fmla="*/ 662495 w 761692"/>
                <a:gd name="connsiteY123" fmla="*/ 1013228 h 1016771"/>
                <a:gd name="connsiteX124" fmla="*/ 644781 w 761692"/>
                <a:gd name="connsiteY124" fmla="*/ 1016771 h 1016771"/>
                <a:gd name="connsiteX125" fmla="*/ 635924 w 761692"/>
                <a:gd name="connsiteY125" fmla="*/ 1004372 h 1016771"/>
                <a:gd name="connsiteX126" fmla="*/ 623525 w 761692"/>
                <a:gd name="connsiteY126" fmla="*/ 997286 h 1016771"/>
                <a:gd name="connsiteX127" fmla="*/ 614668 w 761692"/>
                <a:gd name="connsiteY127" fmla="*/ 986658 h 1016771"/>
                <a:gd name="connsiteX128" fmla="*/ 593411 w 761692"/>
                <a:gd name="connsiteY128" fmla="*/ 970715 h 1016771"/>
                <a:gd name="connsiteX129" fmla="*/ 582783 w 761692"/>
                <a:gd name="connsiteY129" fmla="*/ 965401 h 1016771"/>
                <a:gd name="connsiteX130" fmla="*/ 531413 w 761692"/>
                <a:gd name="connsiteY130" fmla="*/ 965401 h 1016771"/>
                <a:gd name="connsiteX131" fmla="*/ 511928 w 761692"/>
                <a:gd name="connsiteY131" fmla="*/ 965401 h 1016771"/>
                <a:gd name="connsiteX132" fmla="*/ 492443 w 761692"/>
                <a:gd name="connsiteY132" fmla="*/ 963630 h 1016771"/>
                <a:gd name="connsiteX133" fmla="*/ 483586 w 761692"/>
                <a:gd name="connsiteY133" fmla="*/ 958316 h 1016771"/>
                <a:gd name="connsiteX134" fmla="*/ 469415 w 761692"/>
                <a:gd name="connsiteY134" fmla="*/ 954773 h 1016771"/>
                <a:gd name="connsiteX135" fmla="*/ 460558 w 761692"/>
                <a:gd name="connsiteY135" fmla="*/ 942373 h 1016771"/>
                <a:gd name="connsiteX136" fmla="*/ 446387 w 761692"/>
                <a:gd name="connsiteY136" fmla="*/ 935288 h 1016771"/>
                <a:gd name="connsiteX137" fmla="*/ 428673 w 761692"/>
                <a:gd name="connsiteY137" fmla="*/ 928202 h 1016771"/>
                <a:gd name="connsiteX138" fmla="*/ 418045 w 761692"/>
                <a:gd name="connsiteY138" fmla="*/ 917574 h 1016771"/>
                <a:gd name="connsiteX139" fmla="*/ 421588 w 761692"/>
                <a:gd name="connsiteY139" fmla="*/ 903403 h 1016771"/>
                <a:gd name="connsiteX140" fmla="*/ 418045 w 761692"/>
                <a:gd name="connsiteY140" fmla="*/ 898089 h 1016771"/>
                <a:gd name="connsiteX141" fmla="*/ 396788 w 761692"/>
                <a:gd name="connsiteY141" fmla="*/ 898089 h 1016771"/>
                <a:gd name="connsiteX142" fmla="*/ 382617 w 761692"/>
                <a:gd name="connsiteY142" fmla="*/ 896318 h 1016771"/>
                <a:gd name="connsiteX143" fmla="*/ 380846 w 761692"/>
                <a:gd name="connsiteY143" fmla="*/ 906946 h 1016771"/>
                <a:gd name="connsiteX144" fmla="*/ 373601 w 761692"/>
                <a:gd name="connsiteY144" fmla="*/ 894832 h 1016771"/>
                <a:gd name="connsiteX145" fmla="*/ 387164 w 761692"/>
                <a:gd name="connsiteY145" fmla="*/ 896527 h 1016771"/>
                <a:gd name="connsiteX146" fmla="*/ 383773 w 761692"/>
                <a:gd name="connsiteY146" fmla="*/ 886355 h 1016771"/>
                <a:gd name="connsiteX147" fmla="*/ 387164 w 761692"/>
                <a:gd name="connsiteY147" fmla="*/ 876183 h 1016771"/>
                <a:gd name="connsiteX148" fmla="*/ 388859 w 761692"/>
                <a:gd name="connsiteY148" fmla="*/ 867707 h 1016771"/>
                <a:gd name="connsiteX149" fmla="*/ 380382 w 761692"/>
                <a:gd name="connsiteY149" fmla="*/ 859230 h 1016771"/>
                <a:gd name="connsiteX150" fmla="*/ 373601 w 761692"/>
                <a:gd name="connsiteY150" fmla="*/ 849058 h 1016771"/>
                <a:gd name="connsiteX151" fmla="*/ 380382 w 761692"/>
                <a:gd name="connsiteY151" fmla="*/ 838886 h 1016771"/>
                <a:gd name="connsiteX152" fmla="*/ 383773 w 761692"/>
                <a:gd name="connsiteY152" fmla="*/ 833800 h 1016771"/>
                <a:gd name="connsiteX153" fmla="*/ 388859 w 761692"/>
                <a:gd name="connsiteY153" fmla="*/ 825324 h 1016771"/>
                <a:gd name="connsiteX154" fmla="*/ 387164 w 761692"/>
                <a:gd name="connsiteY154" fmla="*/ 810066 h 1016771"/>
                <a:gd name="connsiteX155" fmla="*/ 387164 w 761692"/>
                <a:gd name="connsiteY155" fmla="*/ 796503 h 1016771"/>
                <a:gd name="connsiteX156" fmla="*/ 378687 w 761692"/>
                <a:gd name="connsiteY156" fmla="*/ 789722 h 1016771"/>
                <a:gd name="connsiteX157" fmla="*/ 366820 w 761692"/>
                <a:gd name="connsiteY157" fmla="*/ 782940 h 1016771"/>
                <a:gd name="connsiteX158" fmla="*/ 356648 w 761692"/>
                <a:gd name="connsiteY158" fmla="*/ 781245 h 1016771"/>
                <a:gd name="connsiteX159" fmla="*/ 349866 w 761692"/>
                <a:gd name="connsiteY159" fmla="*/ 771073 h 1016771"/>
                <a:gd name="connsiteX160" fmla="*/ 349866 w 761692"/>
                <a:gd name="connsiteY160" fmla="*/ 752425 h 1016771"/>
                <a:gd name="connsiteX161" fmla="*/ 353257 w 761692"/>
                <a:gd name="connsiteY161" fmla="*/ 743948 h 1016771"/>
                <a:gd name="connsiteX162" fmla="*/ 354952 w 761692"/>
                <a:gd name="connsiteY162" fmla="*/ 730385 h 1016771"/>
                <a:gd name="connsiteX163" fmla="*/ 353257 w 761692"/>
                <a:gd name="connsiteY163" fmla="*/ 713432 h 1016771"/>
                <a:gd name="connsiteX164" fmla="*/ 346476 w 761692"/>
                <a:gd name="connsiteY164" fmla="*/ 701565 h 1016771"/>
                <a:gd name="connsiteX165" fmla="*/ 332913 w 761692"/>
                <a:gd name="connsiteY165" fmla="*/ 689697 h 1016771"/>
                <a:gd name="connsiteX166" fmla="*/ 324436 w 761692"/>
                <a:gd name="connsiteY166" fmla="*/ 681221 h 1016771"/>
                <a:gd name="connsiteX167" fmla="*/ 314264 w 761692"/>
                <a:gd name="connsiteY167" fmla="*/ 676135 h 1016771"/>
                <a:gd name="connsiteX168" fmla="*/ 293920 w 761692"/>
                <a:gd name="connsiteY168" fmla="*/ 669354 h 1016771"/>
                <a:gd name="connsiteX169" fmla="*/ 282053 w 761692"/>
                <a:gd name="connsiteY169" fmla="*/ 667658 h 1016771"/>
                <a:gd name="connsiteX170" fmla="*/ 266795 w 761692"/>
                <a:gd name="connsiteY170" fmla="*/ 672744 h 1016771"/>
                <a:gd name="connsiteX171" fmla="*/ 265100 w 761692"/>
                <a:gd name="connsiteY171" fmla="*/ 672744 h 1016771"/>
                <a:gd name="connsiteX172" fmla="*/ 263404 w 761692"/>
                <a:gd name="connsiteY172" fmla="*/ 671049 h 1016771"/>
                <a:gd name="connsiteX173" fmla="*/ 260014 w 761692"/>
                <a:gd name="connsiteY173" fmla="*/ 671049 h 1016771"/>
                <a:gd name="connsiteX174" fmla="*/ 258318 w 761692"/>
                <a:gd name="connsiteY174" fmla="*/ 671049 h 1016771"/>
                <a:gd name="connsiteX175" fmla="*/ 253232 w 761692"/>
                <a:gd name="connsiteY175" fmla="*/ 671049 h 1016771"/>
                <a:gd name="connsiteX176" fmla="*/ 248146 w 761692"/>
                <a:gd name="connsiteY176" fmla="*/ 672744 h 1016771"/>
                <a:gd name="connsiteX177" fmla="*/ 248146 w 761692"/>
                <a:gd name="connsiteY177" fmla="*/ 674440 h 1016771"/>
                <a:gd name="connsiteX178" fmla="*/ 246451 w 761692"/>
                <a:gd name="connsiteY178" fmla="*/ 674440 h 1016771"/>
                <a:gd name="connsiteX179" fmla="*/ 236279 w 761692"/>
                <a:gd name="connsiteY179" fmla="*/ 679526 h 1016771"/>
                <a:gd name="connsiteX180" fmla="*/ 226107 w 761692"/>
                <a:gd name="connsiteY180" fmla="*/ 684612 h 1016771"/>
                <a:gd name="connsiteX181" fmla="*/ 217630 w 761692"/>
                <a:gd name="connsiteY181" fmla="*/ 684612 h 1016771"/>
                <a:gd name="connsiteX182" fmla="*/ 207458 w 761692"/>
                <a:gd name="connsiteY182" fmla="*/ 693088 h 1016771"/>
                <a:gd name="connsiteX183" fmla="*/ 198982 w 761692"/>
                <a:gd name="connsiteY183" fmla="*/ 694783 h 1016771"/>
                <a:gd name="connsiteX184" fmla="*/ 192200 w 761692"/>
                <a:gd name="connsiteY184" fmla="*/ 699869 h 1016771"/>
                <a:gd name="connsiteX185" fmla="*/ 178638 w 761692"/>
                <a:gd name="connsiteY185" fmla="*/ 706651 h 1016771"/>
                <a:gd name="connsiteX186" fmla="*/ 163380 w 761692"/>
                <a:gd name="connsiteY186" fmla="*/ 710041 h 1016771"/>
                <a:gd name="connsiteX187" fmla="*/ 141340 w 761692"/>
                <a:gd name="connsiteY187" fmla="*/ 710041 h 1016771"/>
                <a:gd name="connsiteX188" fmla="*/ 134559 w 761692"/>
                <a:gd name="connsiteY188" fmla="*/ 716823 h 1016771"/>
                <a:gd name="connsiteX189" fmla="*/ 127778 w 761692"/>
                <a:gd name="connsiteY189" fmla="*/ 718518 h 1016771"/>
                <a:gd name="connsiteX190" fmla="*/ 120996 w 761692"/>
                <a:gd name="connsiteY190" fmla="*/ 725299 h 1016771"/>
                <a:gd name="connsiteX191" fmla="*/ 111172 w 761692"/>
                <a:gd name="connsiteY191" fmla="*/ 733720 h 1016771"/>
                <a:gd name="connsiteX192" fmla="*/ 106283 w 761692"/>
                <a:gd name="connsiteY192" fmla="*/ 729808 h 1016771"/>
                <a:gd name="connsiteX193" fmla="*/ 92112 w 761692"/>
                <a:gd name="connsiteY193" fmla="*/ 724494 h 1016771"/>
                <a:gd name="connsiteX194" fmla="*/ 77941 w 761692"/>
                <a:gd name="connsiteY194" fmla="*/ 726265 h 1016771"/>
                <a:gd name="connsiteX195" fmla="*/ 70855 w 761692"/>
                <a:gd name="connsiteY195" fmla="*/ 719180 h 1016771"/>
                <a:gd name="connsiteX196" fmla="*/ 70855 w 761692"/>
                <a:gd name="connsiteY196" fmla="*/ 699695 h 1016771"/>
                <a:gd name="connsiteX197" fmla="*/ 81483 w 761692"/>
                <a:gd name="connsiteY197" fmla="*/ 685524 h 1016771"/>
                <a:gd name="connsiteX198" fmla="*/ 85026 w 761692"/>
                <a:gd name="connsiteY198" fmla="*/ 673124 h 1016771"/>
                <a:gd name="connsiteX199" fmla="*/ 86797 w 761692"/>
                <a:gd name="connsiteY199" fmla="*/ 660724 h 1016771"/>
                <a:gd name="connsiteX200" fmla="*/ 97426 w 761692"/>
                <a:gd name="connsiteY200" fmla="*/ 650096 h 1016771"/>
                <a:gd name="connsiteX201" fmla="*/ 102740 w 761692"/>
                <a:gd name="connsiteY201" fmla="*/ 635925 h 1016771"/>
                <a:gd name="connsiteX202" fmla="*/ 113368 w 761692"/>
                <a:gd name="connsiteY202" fmla="*/ 625297 h 1016771"/>
                <a:gd name="connsiteX203" fmla="*/ 115139 w 761692"/>
                <a:gd name="connsiteY203" fmla="*/ 612897 h 1016771"/>
                <a:gd name="connsiteX204" fmla="*/ 127539 w 761692"/>
                <a:gd name="connsiteY204" fmla="*/ 609354 h 1016771"/>
                <a:gd name="connsiteX205" fmla="*/ 136396 w 761692"/>
                <a:gd name="connsiteY205" fmla="*/ 604040 h 1016771"/>
                <a:gd name="connsiteX206" fmla="*/ 132853 w 761692"/>
                <a:gd name="connsiteY206" fmla="*/ 593412 h 1016771"/>
                <a:gd name="connsiteX207" fmla="*/ 134625 w 761692"/>
                <a:gd name="connsiteY207" fmla="*/ 584555 h 1016771"/>
                <a:gd name="connsiteX208" fmla="*/ 131082 w 761692"/>
                <a:gd name="connsiteY208" fmla="*/ 575698 h 1016771"/>
                <a:gd name="connsiteX209" fmla="*/ 120454 w 761692"/>
                <a:gd name="connsiteY209" fmla="*/ 568613 h 1016771"/>
                <a:gd name="connsiteX210" fmla="*/ 125768 w 761692"/>
                <a:gd name="connsiteY210" fmla="*/ 552670 h 1016771"/>
                <a:gd name="connsiteX211" fmla="*/ 118682 w 761692"/>
                <a:gd name="connsiteY211" fmla="*/ 543813 h 1016771"/>
                <a:gd name="connsiteX212" fmla="*/ 90340 w 761692"/>
                <a:gd name="connsiteY212" fmla="*/ 543813 h 1016771"/>
                <a:gd name="connsiteX213" fmla="*/ 86797 w 761692"/>
                <a:gd name="connsiteY213" fmla="*/ 542042 h 1016771"/>
                <a:gd name="connsiteX214" fmla="*/ 83255 w 761692"/>
                <a:gd name="connsiteY214" fmla="*/ 542042 h 1016771"/>
                <a:gd name="connsiteX215" fmla="*/ 81483 w 761692"/>
                <a:gd name="connsiteY215" fmla="*/ 540271 h 1016771"/>
                <a:gd name="connsiteX216" fmla="*/ 81483 w 761692"/>
                <a:gd name="connsiteY216" fmla="*/ 536728 h 1016771"/>
                <a:gd name="connsiteX217" fmla="*/ 79712 w 761692"/>
                <a:gd name="connsiteY217" fmla="*/ 531414 h 1016771"/>
                <a:gd name="connsiteX218" fmla="*/ 77941 w 761692"/>
                <a:gd name="connsiteY218" fmla="*/ 529642 h 1016771"/>
                <a:gd name="connsiteX219" fmla="*/ 70855 w 761692"/>
                <a:gd name="connsiteY219" fmla="*/ 527871 h 1016771"/>
                <a:gd name="connsiteX220" fmla="*/ 60227 w 761692"/>
                <a:gd name="connsiteY220" fmla="*/ 536728 h 1016771"/>
                <a:gd name="connsiteX221" fmla="*/ 47827 w 761692"/>
                <a:gd name="connsiteY221" fmla="*/ 526100 h 1016771"/>
                <a:gd name="connsiteX222" fmla="*/ 42513 w 761692"/>
                <a:gd name="connsiteY222" fmla="*/ 515471 h 1016771"/>
                <a:gd name="connsiteX223" fmla="*/ 33656 w 761692"/>
                <a:gd name="connsiteY223" fmla="*/ 506614 h 1016771"/>
                <a:gd name="connsiteX224" fmla="*/ 31885 w 761692"/>
                <a:gd name="connsiteY224" fmla="*/ 490672 h 1016771"/>
                <a:gd name="connsiteX225" fmla="*/ 26571 w 761692"/>
                <a:gd name="connsiteY225" fmla="*/ 476501 h 1016771"/>
                <a:gd name="connsiteX226" fmla="*/ 24799 w 761692"/>
                <a:gd name="connsiteY226" fmla="*/ 471187 h 1016771"/>
                <a:gd name="connsiteX227" fmla="*/ 12400 w 761692"/>
                <a:gd name="connsiteY227" fmla="*/ 472958 h 1016771"/>
                <a:gd name="connsiteX228" fmla="*/ 7086 w 761692"/>
                <a:gd name="connsiteY228" fmla="*/ 464101 h 1016771"/>
                <a:gd name="connsiteX229" fmla="*/ 8857 w 761692"/>
                <a:gd name="connsiteY229" fmla="*/ 446388 h 1016771"/>
                <a:gd name="connsiteX230" fmla="*/ 3543 w 761692"/>
                <a:gd name="connsiteY230" fmla="*/ 435759 h 1016771"/>
                <a:gd name="connsiteX231" fmla="*/ 5314 w 761692"/>
                <a:gd name="connsiteY231" fmla="*/ 412731 h 1016771"/>
                <a:gd name="connsiteX232" fmla="*/ 0 w 761692"/>
                <a:gd name="connsiteY232" fmla="*/ 396789 h 1016771"/>
                <a:gd name="connsiteX233" fmla="*/ 3543 w 761692"/>
                <a:gd name="connsiteY233" fmla="*/ 384389 h 1016771"/>
                <a:gd name="connsiteX234" fmla="*/ 14171 w 761692"/>
                <a:gd name="connsiteY234" fmla="*/ 380846 h 1016771"/>
                <a:gd name="connsiteX235" fmla="*/ 24799 w 761692"/>
                <a:gd name="connsiteY235" fmla="*/ 364904 h 1016771"/>
                <a:gd name="connsiteX236" fmla="*/ 30113 w 761692"/>
                <a:gd name="connsiteY236" fmla="*/ 350733 h 1016771"/>
                <a:gd name="connsiteX237" fmla="*/ 35428 w 761692"/>
                <a:gd name="connsiteY237" fmla="*/ 341876 h 1016771"/>
                <a:gd name="connsiteX238" fmla="*/ 42513 w 761692"/>
                <a:gd name="connsiteY238" fmla="*/ 327705 h 1016771"/>
                <a:gd name="connsiteX239" fmla="*/ 42513 w 761692"/>
                <a:gd name="connsiteY239" fmla="*/ 315305 h 1016771"/>
                <a:gd name="connsiteX240" fmla="*/ 56684 w 761692"/>
                <a:gd name="connsiteY240" fmla="*/ 309991 h 1016771"/>
                <a:gd name="connsiteX241" fmla="*/ 60227 w 761692"/>
                <a:gd name="connsiteY241" fmla="*/ 309991 h 1016771"/>
                <a:gd name="connsiteX242" fmla="*/ 61998 w 761692"/>
                <a:gd name="connsiteY242" fmla="*/ 311763 h 1016771"/>
                <a:gd name="connsiteX243" fmla="*/ 67312 w 761692"/>
                <a:gd name="connsiteY243" fmla="*/ 311763 h 1016771"/>
                <a:gd name="connsiteX244" fmla="*/ 67312 w 761692"/>
                <a:gd name="connsiteY244" fmla="*/ 309991 h 1016771"/>
                <a:gd name="connsiteX245" fmla="*/ 67312 w 761692"/>
                <a:gd name="connsiteY245" fmla="*/ 308220 h 1016771"/>
                <a:gd name="connsiteX246" fmla="*/ 69084 w 761692"/>
                <a:gd name="connsiteY246" fmla="*/ 302906 h 1016771"/>
                <a:gd name="connsiteX247" fmla="*/ 70855 w 761692"/>
                <a:gd name="connsiteY247" fmla="*/ 301134 h 1016771"/>
                <a:gd name="connsiteX248" fmla="*/ 70855 w 761692"/>
                <a:gd name="connsiteY248" fmla="*/ 299363 h 1016771"/>
                <a:gd name="connsiteX249" fmla="*/ 77941 w 761692"/>
                <a:gd name="connsiteY249" fmla="*/ 295820 h 1016771"/>
                <a:gd name="connsiteX250" fmla="*/ 85026 w 761692"/>
                <a:gd name="connsiteY250" fmla="*/ 295820 h 1016771"/>
                <a:gd name="connsiteX251" fmla="*/ 93883 w 761692"/>
                <a:gd name="connsiteY251" fmla="*/ 297592 h 1016771"/>
                <a:gd name="connsiteX252" fmla="*/ 100968 w 761692"/>
                <a:gd name="connsiteY252" fmla="*/ 288735 h 1016771"/>
                <a:gd name="connsiteX253" fmla="*/ 97426 w 761692"/>
                <a:gd name="connsiteY253" fmla="*/ 279878 h 1016771"/>
                <a:gd name="connsiteX254" fmla="*/ 85026 w 761692"/>
                <a:gd name="connsiteY254" fmla="*/ 276335 h 1016771"/>
                <a:gd name="connsiteX255" fmla="*/ 76169 w 761692"/>
                <a:gd name="connsiteY255" fmla="*/ 271021 h 1016771"/>
                <a:gd name="connsiteX256" fmla="*/ 76169 w 761692"/>
                <a:gd name="connsiteY256" fmla="*/ 262164 h 1016771"/>
                <a:gd name="connsiteX257" fmla="*/ 81483 w 761692"/>
                <a:gd name="connsiteY257" fmla="*/ 251536 h 1016771"/>
                <a:gd name="connsiteX258" fmla="*/ 86797 w 761692"/>
                <a:gd name="connsiteY258" fmla="*/ 255079 h 1016771"/>
                <a:gd name="connsiteX259" fmla="*/ 104511 w 761692"/>
                <a:gd name="connsiteY259" fmla="*/ 262164 h 1016771"/>
                <a:gd name="connsiteX260" fmla="*/ 116911 w 761692"/>
                <a:gd name="connsiteY260" fmla="*/ 265707 h 1016771"/>
                <a:gd name="connsiteX261" fmla="*/ 132853 w 761692"/>
                <a:gd name="connsiteY261" fmla="*/ 269250 h 1016771"/>
                <a:gd name="connsiteX262" fmla="*/ 138167 w 761692"/>
                <a:gd name="connsiteY262" fmla="*/ 265707 h 1016771"/>
                <a:gd name="connsiteX263" fmla="*/ 150567 w 761692"/>
                <a:gd name="connsiteY263" fmla="*/ 255079 h 1016771"/>
                <a:gd name="connsiteX264" fmla="*/ 166509 w 761692"/>
                <a:gd name="connsiteY264" fmla="*/ 255079 h 1016771"/>
                <a:gd name="connsiteX265" fmla="*/ 166509 w 761692"/>
                <a:gd name="connsiteY265" fmla="*/ 265707 h 1016771"/>
                <a:gd name="connsiteX266" fmla="*/ 177138 w 761692"/>
                <a:gd name="connsiteY266" fmla="*/ 272792 h 1016771"/>
                <a:gd name="connsiteX267" fmla="*/ 194851 w 761692"/>
                <a:gd name="connsiteY267" fmla="*/ 276335 h 1016771"/>
                <a:gd name="connsiteX268" fmla="*/ 209022 w 761692"/>
                <a:gd name="connsiteY268" fmla="*/ 279878 h 1016771"/>
                <a:gd name="connsiteX269" fmla="*/ 221422 w 761692"/>
                <a:gd name="connsiteY269" fmla="*/ 276335 h 1016771"/>
                <a:gd name="connsiteX270" fmla="*/ 226736 w 761692"/>
                <a:gd name="connsiteY270" fmla="*/ 269250 h 1016771"/>
                <a:gd name="connsiteX271" fmla="*/ 226736 w 761692"/>
                <a:gd name="connsiteY271" fmla="*/ 251536 h 1016771"/>
                <a:gd name="connsiteX272" fmla="*/ 224965 w 761692"/>
                <a:gd name="connsiteY272" fmla="*/ 239136 h 1016771"/>
                <a:gd name="connsiteX273" fmla="*/ 214337 w 761692"/>
                <a:gd name="connsiteY273" fmla="*/ 230279 h 1016771"/>
                <a:gd name="connsiteX274" fmla="*/ 210794 w 761692"/>
                <a:gd name="connsiteY274" fmla="*/ 217880 h 1016771"/>
                <a:gd name="connsiteX275" fmla="*/ 221422 w 761692"/>
                <a:gd name="connsiteY275" fmla="*/ 207251 h 1016771"/>
                <a:gd name="connsiteX276" fmla="*/ 235593 w 761692"/>
                <a:gd name="connsiteY276" fmla="*/ 214337 h 1016771"/>
                <a:gd name="connsiteX277" fmla="*/ 246221 w 761692"/>
                <a:gd name="connsiteY277" fmla="*/ 219651 h 1016771"/>
                <a:gd name="connsiteX278" fmla="*/ 253307 w 761692"/>
                <a:gd name="connsiteY278" fmla="*/ 221422 h 1016771"/>
                <a:gd name="connsiteX279" fmla="*/ 262164 w 761692"/>
                <a:gd name="connsiteY279" fmla="*/ 210794 h 1016771"/>
                <a:gd name="connsiteX280" fmla="*/ 263935 w 761692"/>
                <a:gd name="connsiteY280" fmla="*/ 201937 h 1016771"/>
                <a:gd name="connsiteX281" fmla="*/ 274563 w 761692"/>
                <a:gd name="connsiteY281" fmla="*/ 189538 h 1016771"/>
                <a:gd name="connsiteX282" fmla="*/ 283420 w 761692"/>
                <a:gd name="connsiteY282" fmla="*/ 178909 h 1016771"/>
                <a:gd name="connsiteX283" fmla="*/ 286963 w 761692"/>
                <a:gd name="connsiteY283" fmla="*/ 173595 h 1016771"/>
                <a:gd name="connsiteX284" fmla="*/ 311762 w 761692"/>
                <a:gd name="connsiteY284" fmla="*/ 168281 h 1016771"/>
                <a:gd name="connsiteX285" fmla="*/ 325933 w 761692"/>
                <a:gd name="connsiteY285" fmla="*/ 164738 h 1016771"/>
                <a:gd name="connsiteX286" fmla="*/ 336562 w 761692"/>
                <a:gd name="connsiteY286" fmla="*/ 159424 h 1016771"/>
                <a:gd name="connsiteX287" fmla="*/ 348961 w 761692"/>
                <a:gd name="connsiteY287" fmla="*/ 145253 h 1016771"/>
                <a:gd name="connsiteX288" fmla="*/ 359589 w 761692"/>
                <a:gd name="connsiteY288" fmla="*/ 143482 h 1016771"/>
                <a:gd name="connsiteX289" fmla="*/ 371989 w 761692"/>
                <a:gd name="connsiteY289" fmla="*/ 143482 h 1016771"/>
                <a:gd name="connsiteX290" fmla="*/ 391474 w 761692"/>
                <a:gd name="connsiteY290" fmla="*/ 143482 h 1016771"/>
                <a:gd name="connsiteX291" fmla="*/ 396788 w 761692"/>
                <a:gd name="connsiteY291" fmla="*/ 141710 h 1016771"/>
                <a:gd name="connsiteX292" fmla="*/ 403874 w 761692"/>
                <a:gd name="connsiteY292" fmla="*/ 134625 h 1016771"/>
                <a:gd name="connsiteX293" fmla="*/ 409188 w 761692"/>
                <a:gd name="connsiteY293" fmla="*/ 129311 h 1016771"/>
                <a:gd name="connsiteX294" fmla="*/ 409188 w 761692"/>
                <a:gd name="connsiteY294" fmla="*/ 123997 h 1016771"/>
                <a:gd name="connsiteX295" fmla="*/ 414502 w 761692"/>
                <a:gd name="connsiteY295" fmla="*/ 115140 h 1016771"/>
                <a:gd name="connsiteX296" fmla="*/ 428673 w 761692"/>
                <a:gd name="connsiteY296" fmla="*/ 115140 h 1016771"/>
                <a:gd name="connsiteX297" fmla="*/ 432216 w 761692"/>
                <a:gd name="connsiteY297" fmla="*/ 109826 h 1016771"/>
                <a:gd name="connsiteX298" fmla="*/ 437530 w 761692"/>
                <a:gd name="connsiteY298" fmla="*/ 100969 h 1016771"/>
                <a:gd name="connsiteX299" fmla="*/ 448158 w 761692"/>
                <a:gd name="connsiteY299" fmla="*/ 99197 h 1016771"/>
                <a:gd name="connsiteX300" fmla="*/ 460558 w 761692"/>
                <a:gd name="connsiteY300" fmla="*/ 97426 h 1016771"/>
                <a:gd name="connsiteX301" fmla="*/ 472958 w 761692"/>
                <a:gd name="connsiteY301" fmla="*/ 93883 h 1016771"/>
                <a:gd name="connsiteX302" fmla="*/ 492443 w 761692"/>
                <a:gd name="connsiteY302" fmla="*/ 93883 h 1016771"/>
                <a:gd name="connsiteX303" fmla="*/ 501300 w 761692"/>
                <a:gd name="connsiteY303" fmla="*/ 83255 h 1016771"/>
                <a:gd name="connsiteX304" fmla="*/ 517242 w 761692"/>
                <a:gd name="connsiteY304" fmla="*/ 81484 h 1016771"/>
                <a:gd name="connsiteX305" fmla="*/ 522556 w 761692"/>
                <a:gd name="connsiteY305" fmla="*/ 81484 h 1016771"/>
                <a:gd name="connsiteX306" fmla="*/ 522556 w 761692"/>
                <a:gd name="connsiteY306" fmla="*/ 60227 h 1016771"/>
                <a:gd name="connsiteX307" fmla="*/ 526099 w 761692"/>
                <a:gd name="connsiteY307" fmla="*/ 54913 h 1016771"/>
                <a:gd name="connsiteX308" fmla="*/ 529642 w 761692"/>
                <a:gd name="connsiteY308" fmla="*/ 46056 h 1016771"/>
                <a:gd name="connsiteX309" fmla="*/ 538499 w 761692"/>
                <a:gd name="connsiteY309" fmla="*/ 40742 h 1016771"/>
                <a:gd name="connsiteX310" fmla="*/ 540270 w 761692"/>
                <a:gd name="connsiteY310" fmla="*/ 30114 h 1016771"/>
                <a:gd name="connsiteX311" fmla="*/ 536727 w 761692"/>
                <a:gd name="connsiteY311" fmla="*/ 19485 h 1016771"/>
                <a:gd name="connsiteX312" fmla="*/ 543813 w 761692"/>
                <a:gd name="connsiteY312" fmla="*/ 5314 h 1016771"/>
                <a:gd name="connsiteX313" fmla="*/ 554441 w 761692"/>
                <a:gd name="connsiteY313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75247 w 761692"/>
                <a:gd name="connsiteY11" fmla="*/ 889746 h 1016771"/>
                <a:gd name="connsiteX12" fmla="*/ 157653 w 761692"/>
                <a:gd name="connsiteY12" fmla="*/ 880375 h 1016771"/>
                <a:gd name="connsiteX13" fmla="*/ 147024 w 761692"/>
                <a:gd name="connsiteY13" fmla="*/ 867975 h 1016771"/>
                <a:gd name="connsiteX14" fmla="*/ 138167 w 761692"/>
                <a:gd name="connsiteY14" fmla="*/ 860890 h 1016771"/>
                <a:gd name="connsiteX15" fmla="*/ 138167 w 761692"/>
                <a:gd name="connsiteY15" fmla="*/ 852033 h 1016771"/>
                <a:gd name="connsiteX16" fmla="*/ 139939 w 761692"/>
                <a:gd name="connsiteY16" fmla="*/ 850262 h 1016771"/>
                <a:gd name="connsiteX17" fmla="*/ 139939 w 761692"/>
                <a:gd name="connsiteY17" fmla="*/ 848490 h 1016771"/>
                <a:gd name="connsiteX18" fmla="*/ 145253 w 761692"/>
                <a:gd name="connsiteY18" fmla="*/ 843176 h 1016771"/>
                <a:gd name="connsiteX19" fmla="*/ 147024 w 761692"/>
                <a:gd name="connsiteY19" fmla="*/ 841405 h 1016771"/>
                <a:gd name="connsiteX20" fmla="*/ 148796 w 761692"/>
                <a:gd name="connsiteY20" fmla="*/ 839633 h 1016771"/>
                <a:gd name="connsiteX21" fmla="*/ 150567 w 761692"/>
                <a:gd name="connsiteY21" fmla="*/ 837862 h 1016771"/>
                <a:gd name="connsiteX22" fmla="*/ 159250 w 761692"/>
                <a:gd name="connsiteY22" fmla="*/ 829179 h 1016771"/>
                <a:gd name="connsiteX23" fmla="*/ 116476 w 761692"/>
                <a:gd name="connsiteY23" fmla="*/ 741349 h 1016771"/>
                <a:gd name="connsiteX24" fmla="*/ 117606 w 761692"/>
                <a:gd name="connsiteY24" fmla="*/ 742253 h 1016771"/>
                <a:gd name="connsiteX25" fmla="*/ 122692 w 761692"/>
                <a:gd name="connsiteY25" fmla="*/ 759206 h 1016771"/>
                <a:gd name="connsiteX26" fmla="*/ 126082 w 761692"/>
                <a:gd name="connsiteY26" fmla="*/ 771073 h 1016771"/>
                <a:gd name="connsiteX27" fmla="*/ 129473 w 761692"/>
                <a:gd name="connsiteY27" fmla="*/ 782940 h 1016771"/>
                <a:gd name="connsiteX28" fmla="*/ 132864 w 761692"/>
                <a:gd name="connsiteY28" fmla="*/ 793112 h 1016771"/>
                <a:gd name="connsiteX29" fmla="*/ 136254 w 761692"/>
                <a:gd name="connsiteY29" fmla="*/ 810066 h 1016771"/>
                <a:gd name="connsiteX30" fmla="*/ 139058 w 761692"/>
                <a:gd name="connsiteY30" fmla="*/ 818476 h 1016771"/>
                <a:gd name="connsiteX31" fmla="*/ 138167 w 761692"/>
                <a:gd name="connsiteY31" fmla="*/ 818377 h 1016771"/>
                <a:gd name="connsiteX32" fmla="*/ 134625 w 761692"/>
                <a:gd name="connsiteY32" fmla="*/ 807749 h 1016771"/>
                <a:gd name="connsiteX33" fmla="*/ 131082 w 761692"/>
                <a:gd name="connsiteY33" fmla="*/ 790035 h 1016771"/>
                <a:gd name="connsiteX34" fmla="*/ 127539 w 761692"/>
                <a:gd name="connsiteY34" fmla="*/ 779407 h 1016771"/>
                <a:gd name="connsiteX35" fmla="*/ 123996 w 761692"/>
                <a:gd name="connsiteY35" fmla="*/ 767007 h 1016771"/>
                <a:gd name="connsiteX36" fmla="*/ 120454 w 761692"/>
                <a:gd name="connsiteY36" fmla="*/ 754607 h 1016771"/>
                <a:gd name="connsiteX37" fmla="*/ 116476 w 761692"/>
                <a:gd name="connsiteY37" fmla="*/ 741349 h 1016771"/>
                <a:gd name="connsiteX38" fmla="*/ 554441 w 761692"/>
                <a:gd name="connsiteY38" fmla="*/ 0 h 1016771"/>
                <a:gd name="connsiteX39" fmla="*/ 570383 w 761692"/>
                <a:gd name="connsiteY39" fmla="*/ 3543 h 1016771"/>
                <a:gd name="connsiteX40" fmla="*/ 577469 w 761692"/>
                <a:gd name="connsiteY40" fmla="*/ 8857 h 1016771"/>
                <a:gd name="connsiteX41" fmla="*/ 582783 w 761692"/>
                <a:gd name="connsiteY41" fmla="*/ 17714 h 1016771"/>
                <a:gd name="connsiteX42" fmla="*/ 582783 w 761692"/>
                <a:gd name="connsiteY42" fmla="*/ 24799 h 1016771"/>
                <a:gd name="connsiteX43" fmla="*/ 588097 w 761692"/>
                <a:gd name="connsiteY43" fmla="*/ 33656 h 1016771"/>
                <a:gd name="connsiteX44" fmla="*/ 598725 w 761692"/>
                <a:gd name="connsiteY44" fmla="*/ 31885 h 1016771"/>
                <a:gd name="connsiteX45" fmla="*/ 612896 w 761692"/>
                <a:gd name="connsiteY45" fmla="*/ 37199 h 1016771"/>
                <a:gd name="connsiteX46" fmla="*/ 618211 w 761692"/>
                <a:gd name="connsiteY46" fmla="*/ 46056 h 1016771"/>
                <a:gd name="connsiteX47" fmla="*/ 619982 w 761692"/>
                <a:gd name="connsiteY47" fmla="*/ 54913 h 1016771"/>
                <a:gd name="connsiteX48" fmla="*/ 618211 w 761692"/>
                <a:gd name="connsiteY48" fmla="*/ 74398 h 1016771"/>
                <a:gd name="connsiteX49" fmla="*/ 616439 w 761692"/>
                <a:gd name="connsiteY49" fmla="*/ 85026 h 1016771"/>
                <a:gd name="connsiteX50" fmla="*/ 621753 w 761692"/>
                <a:gd name="connsiteY50" fmla="*/ 97426 h 1016771"/>
                <a:gd name="connsiteX51" fmla="*/ 637696 w 761692"/>
                <a:gd name="connsiteY51" fmla="*/ 113368 h 1016771"/>
                <a:gd name="connsiteX52" fmla="*/ 644781 w 761692"/>
                <a:gd name="connsiteY52" fmla="*/ 120454 h 1016771"/>
                <a:gd name="connsiteX53" fmla="*/ 650095 w 761692"/>
                <a:gd name="connsiteY53" fmla="*/ 136396 h 1016771"/>
                <a:gd name="connsiteX54" fmla="*/ 655409 w 761692"/>
                <a:gd name="connsiteY54" fmla="*/ 155881 h 1016771"/>
                <a:gd name="connsiteX55" fmla="*/ 662495 w 761692"/>
                <a:gd name="connsiteY55" fmla="*/ 171824 h 1016771"/>
                <a:gd name="connsiteX56" fmla="*/ 660724 w 761692"/>
                <a:gd name="connsiteY56" fmla="*/ 185995 h 1016771"/>
                <a:gd name="connsiteX57" fmla="*/ 635924 w 761692"/>
                <a:gd name="connsiteY57" fmla="*/ 194852 h 1016771"/>
                <a:gd name="connsiteX58" fmla="*/ 619982 w 761692"/>
                <a:gd name="connsiteY58" fmla="*/ 207251 h 1016771"/>
                <a:gd name="connsiteX59" fmla="*/ 614668 w 761692"/>
                <a:gd name="connsiteY59" fmla="*/ 223194 h 1016771"/>
                <a:gd name="connsiteX60" fmla="*/ 618211 w 761692"/>
                <a:gd name="connsiteY60" fmla="*/ 242679 h 1016771"/>
                <a:gd name="connsiteX61" fmla="*/ 612896 w 761692"/>
                <a:gd name="connsiteY61" fmla="*/ 256850 h 1016771"/>
                <a:gd name="connsiteX62" fmla="*/ 625296 w 761692"/>
                <a:gd name="connsiteY62" fmla="*/ 267478 h 1016771"/>
                <a:gd name="connsiteX63" fmla="*/ 641238 w 761692"/>
                <a:gd name="connsiteY63" fmla="*/ 269250 h 1016771"/>
                <a:gd name="connsiteX64" fmla="*/ 658952 w 761692"/>
                <a:gd name="connsiteY64" fmla="*/ 286963 h 1016771"/>
                <a:gd name="connsiteX65" fmla="*/ 653638 w 761692"/>
                <a:gd name="connsiteY65" fmla="*/ 309991 h 1016771"/>
                <a:gd name="connsiteX66" fmla="*/ 653638 w 761692"/>
                <a:gd name="connsiteY66" fmla="*/ 329476 h 1016771"/>
                <a:gd name="connsiteX67" fmla="*/ 643010 w 761692"/>
                <a:gd name="connsiteY67" fmla="*/ 338333 h 1016771"/>
                <a:gd name="connsiteX68" fmla="*/ 632382 w 761692"/>
                <a:gd name="connsiteY68" fmla="*/ 338333 h 1016771"/>
                <a:gd name="connsiteX69" fmla="*/ 618211 w 761692"/>
                <a:gd name="connsiteY69" fmla="*/ 357819 h 1016771"/>
                <a:gd name="connsiteX70" fmla="*/ 609354 w 761692"/>
                <a:gd name="connsiteY70" fmla="*/ 361361 h 1016771"/>
                <a:gd name="connsiteX71" fmla="*/ 596954 w 761692"/>
                <a:gd name="connsiteY71" fmla="*/ 363133 h 1016771"/>
                <a:gd name="connsiteX72" fmla="*/ 581012 w 761692"/>
                <a:gd name="connsiteY72" fmla="*/ 379075 h 1016771"/>
                <a:gd name="connsiteX73" fmla="*/ 589868 w 761692"/>
                <a:gd name="connsiteY73" fmla="*/ 393246 h 1016771"/>
                <a:gd name="connsiteX74" fmla="*/ 586326 w 761692"/>
                <a:gd name="connsiteY74" fmla="*/ 409189 h 1016771"/>
                <a:gd name="connsiteX75" fmla="*/ 570383 w 761692"/>
                <a:gd name="connsiteY75" fmla="*/ 398560 h 1016771"/>
                <a:gd name="connsiteX76" fmla="*/ 550898 w 761692"/>
                <a:gd name="connsiteY76" fmla="*/ 405646 h 1016771"/>
                <a:gd name="connsiteX77" fmla="*/ 531413 w 761692"/>
                <a:gd name="connsiteY77" fmla="*/ 425131 h 1016771"/>
                <a:gd name="connsiteX78" fmla="*/ 543813 w 761692"/>
                <a:gd name="connsiteY78" fmla="*/ 444616 h 1016771"/>
                <a:gd name="connsiteX79" fmla="*/ 557984 w 761692"/>
                <a:gd name="connsiteY79" fmla="*/ 462330 h 1016771"/>
                <a:gd name="connsiteX80" fmla="*/ 570383 w 761692"/>
                <a:gd name="connsiteY80" fmla="*/ 478272 h 1016771"/>
                <a:gd name="connsiteX81" fmla="*/ 579240 w 761692"/>
                <a:gd name="connsiteY81" fmla="*/ 485358 h 1016771"/>
                <a:gd name="connsiteX82" fmla="*/ 602268 w 761692"/>
                <a:gd name="connsiteY82" fmla="*/ 483586 h 1016771"/>
                <a:gd name="connsiteX83" fmla="*/ 623525 w 761692"/>
                <a:gd name="connsiteY83" fmla="*/ 474730 h 1016771"/>
                <a:gd name="connsiteX84" fmla="*/ 639467 w 761692"/>
                <a:gd name="connsiteY84" fmla="*/ 464101 h 1016771"/>
                <a:gd name="connsiteX85" fmla="*/ 662495 w 761692"/>
                <a:gd name="connsiteY85" fmla="*/ 464101 h 1016771"/>
                <a:gd name="connsiteX86" fmla="*/ 673123 w 761692"/>
                <a:gd name="connsiteY86" fmla="*/ 464101 h 1016771"/>
                <a:gd name="connsiteX87" fmla="*/ 681980 w 761692"/>
                <a:gd name="connsiteY87" fmla="*/ 467644 h 1016771"/>
                <a:gd name="connsiteX88" fmla="*/ 703237 w 761692"/>
                <a:gd name="connsiteY88" fmla="*/ 471187 h 1016771"/>
                <a:gd name="connsiteX89" fmla="*/ 708551 w 761692"/>
                <a:gd name="connsiteY89" fmla="*/ 474730 h 1016771"/>
                <a:gd name="connsiteX90" fmla="*/ 722722 w 761692"/>
                <a:gd name="connsiteY90" fmla="*/ 501300 h 1016771"/>
                <a:gd name="connsiteX91" fmla="*/ 724493 w 761692"/>
                <a:gd name="connsiteY91" fmla="*/ 522557 h 1016771"/>
                <a:gd name="connsiteX92" fmla="*/ 722722 w 761692"/>
                <a:gd name="connsiteY92" fmla="*/ 540271 h 1016771"/>
                <a:gd name="connsiteX93" fmla="*/ 735121 w 761692"/>
                <a:gd name="connsiteY93" fmla="*/ 552670 h 1016771"/>
                <a:gd name="connsiteX94" fmla="*/ 735121 w 761692"/>
                <a:gd name="connsiteY94" fmla="*/ 570384 h 1016771"/>
                <a:gd name="connsiteX95" fmla="*/ 751064 w 761692"/>
                <a:gd name="connsiteY95" fmla="*/ 581012 h 1016771"/>
                <a:gd name="connsiteX96" fmla="*/ 761692 w 761692"/>
                <a:gd name="connsiteY96" fmla="*/ 604040 h 1016771"/>
                <a:gd name="connsiteX97" fmla="*/ 747521 w 761692"/>
                <a:gd name="connsiteY97" fmla="*/ 616440 h 1016771"/>
                <a:gd name="connsiteX98" fmla="*/ 728036 w 761692"/>
                <a:gd name="connsiteY98" fmla="*/ 627068 h 1016771"/>
                <a:gd name="connsiteX99" fmla="*/ 726264 w 761692"/>
                <a:gd name="connsiteY99" fmla="*/ 650096 h 1016771"/>
                <a:gd name="connsiteX100" fmla="*/ 728036 w 761692"/>
                <a:gd name="connsiteY100" fmla="*/ 673124 h 1016771"/>
                <a:gd name="connsiteX101" fmla="*/ 742207 w 761692"/>
                <a:gd name="connsiteY101" fmla="*/ 689066 h 1016771"/>
                <a:gd name="connsiteX102" fmla="*/ 742207 w 761692"/>
                <a:gd name="connsiteY102" fmla="*/ 712094 h 1016771"/>
                <a:gd name="connsiteX103" fmla="*/ 740435 w 761692"/>
                <a:gd name="connsiteY103" fmla="*/ 735122 h 1016771"/>
                <a:gd name="connsiteX104" fmla="*/ 742207 w 761692"/>
                <a:gd name="connsiteY104" fmla="*/ 751065 h 1016771"/>
                <a:gd name="connsiteX105" fmla="*/ 747521 w 761692"/>
                <a:gd name="connsiteY105" fmla="*/ 768778 h 1016771"/>
                <a:gd name="connsiteX106" fmla="*/ 759921 w 761692"/>
                <a:gd name="connsiteY106" fmla="*/ 777635 h 1016771"/>
                <a:gd name="connsiteX107" fmla="*/ 758149 w 761692"/>
                <a:gd name="connsiteY107" fmla="*/ 802434 h 1016771"/>
                <a:gd name="connsiteX108" fmla="*/ 752835 w 761692"/>
                <a:gd name="connsiteY108" fmla="*/ 814834 h 1016771"/>
                <a:gd name="connsiteX109" fmla="*/ 743978 w 761692"/>
                <a:gd name="connsiteY109" fmla="*/ 827234 h 1016771"/>
                <a:gd name="connsiteX110" fmla="*/ 743978 w 761692"/>
                <a:gd name="connsiteY110" fmla="*/ 837862 h 1016771"/>
                <a:gd name="connsiteX111" fmla="*/ 747521 w 761692"/>
                <a:gd name="connsiteY111" fmla="*/ 853804 h 1016771"/>
                <a:gd name="connsiteX112" fmla="*/ 733350 w 761692"/>
                <a:gd name="connsiteY112" fmla="*/ 867975 h 1016771"/>
                <a:gd name="connsiteX113" fmla="*/ 724493 w 761692"/>
                <a:gd name="connsiteY113" fmla="*/ 880375 h 1016771"/>
                <a:gd name="connsiteX114" fmla="*/ 722722 w 761692"/>
                <a:gd name="connsiteY114" fmla="*/ 899860 h 1016771"/>
                <a:gd name="connsiteX115" fmla="*/ 722722 w 761692"/>
                <a:gd name="connsiteY115" fmla="*/ 919345 h 1016771"/>
                <a:gd name="connsiteX116" fmla="*/ 715636 w 761692"/>
                <a:gd name="connsiteY116" fmla="*/ 940602 h 1016771"/>
                <a:gd name="connsiteX117" fmla="*/ 708551 w 761692"/>
                <a:gd name="connsiteY117" fmla="*/ 954773 h 1016771"/>
                <a:gd name="connsiteX118" fmla="*/ 699694 w 761692"/>
                <a:gd name="connsiteY118" fmla="*/ 965401 h 1016771"/>
                <a:gd name="connsiteX119" fmla="*/ 692608 w 761692"/>
                <a:gd name="connsiteY119" fmla="*/ 984886 h 1016771"/>
                <a:gd name="connsiteX120" fmla="*/ 683751 w 761692"/>
                <a:gd name="connsiteY120" fmla="*/ 997286 h 1016771"/>
                <a:gd name="connsiteX121" fmla="*/ 673123 w 761692"/>
                <a:gd name="connsiteY121" fmla="*/ 1002600 h 1016771"/>
                <a:gd name="connsiteX122" fmla="*/ 662495 w 761692"/>
                <a:gd name="connsiteY122" fmla="*/ 1013228 h 1016771"/>
                <a:gd name="connsiteX123" fmla="*/ 644781 w 761692"/>
                <a:gd name="connsiteY123" fmla="*/ 1016771 h 1016771"/>
                <a:gd name="connsiteX124" fmla="*/ 635924 w 761692"/>
                <a:gd name="connsiteY124" fmla="*/ 1004372 h 1016771"/>
                <a:gd name="connsiteX125" fmla="*/ 623525 w 761692"/>
                <a:gd name="connsiteY125" fmla="*/ 997286 h 1016771"/>
                <a:gd name="connsiteX126" fmla="*/ 614668 w 761692"/>
                <a:gd name="connsiteY126" fmla="*/ 986658 h 1016771"/>
                <a:gd name="connsiteX127" fmla="*/ 593411 w 761692"/>
                <a:gd name="connsiteY127" fmla="*/ 970715 h 1016771"/>
                <a:gd name="connsiteX128" fmla="*/ 582783 w 761692"/>
                <a:gd name="connsiteY128" fmla="*/ 965401 h 1016771"/>
                <a:gd name="connsiteX129" fmla="*/ 531413 w 761692"/>
                <a:gd name="connsiteY129" fmla="*/ 965401 h 1016771"/>
                <a:gd name="connsiteX130" fmla="*/ 511928 w 761692"/>
                <a:gd name="connsiteY130" fmla="*/ 965401 h 1016771"/>
                <a:gd name="connsiteX131" fmla="*/ 492443 w 761692"/>
                <a:gd name="connsiteY131" fmla="*/ 963630 h 1016771"/>
                <a:gd name="connsiteX132" fmla="*/ 483586 w 761692"/>
                <a:gd name="connsiteY132" fmla="*/ 958316 h 1016771"/>
                <a:gd name="connsiteX133" fmla="*/ 469415 w 761692"/>
                <a:gd name="connsiteY133" fmla="*/ 954773 h 1016771"/>
                <a:gd name="connsiteX134" fmla="*/ 460558 w 761692"/>
                <a:gd name="connsiteY134" fmla="*/ 942373 h 1016771"/>
                <a:gd name="connsiteX135" fmla="*/ 446387 w 761692"/>
                <a:gd name="connsiteY135" fmla="*/ 935288 h 1016771"/>
                <a:gd name="connsiteX136" fmla="*/ 428673 w 761692"/>
                <a:gd name="connsiteY136" fmla="*/ 928202 h 1016771"/>
                <a:gd name="connsiteX137" fmla="*/ 418045 w 761692"/>
                <a:gd name="connsiteY137" fmla="*/ 917574 h 1016771"/>
                <a:gd name="connsiteX138" fmla="*/ 421588 w 761692"/>
                <a:gd name="connsiteY138" fmla="*/ 903403 h 1016771"/>
                <a:gd name="connsiteX139" fmla="*/ 418045 w 761692"/>
                <a:gd name="connsiteY139" fmla="*/ 898089 h 1016771"/>
                <a:gd name="connsiteX140" fmla="*/ 396788 w 761692"/>
                <a:gd name="connsiteY140" fmla="*/ 898089 h 1016771"/>
                <a:gd name="connsiteX141" fmla="*/ 382617 w 761692"/>
                <a:gd name="connsiteY141" fmla="*/ 896318 h 1016771"/>
                <a:gd name="connsiteX142" fmla="*/ 380846 w 761692"/>
                <a:gd name="connsiteY142" fmla="*/ 906946 h 1016771"/>
                <a:gd name="connsiteX143" fmla="*/ 373601 w 761692"/>
                <a:gd name="connsiteY143" fmla="*/ 894832 h 1016771"/>
                <a:gd name="connsiteX144" fmla="*/ 387164 w 761692"/>
                <a:gd name="connsiteY144" fmla="*/ 896527 h 1016771"/>
                <a:gd name="connsiteX145" fmla="*/ 383773 w 761692"/>
                <a:gd name="connsiteY145" fmla="*/ 886355 h 1016771"/>
                <a:gd name="connsiteX146" fmla="*/ 387164 w 761692"/>
                <a:gd name="connsiteY146" fmla="*/ 876183 h 1016771"/>
                <a:gd name="connsiteX147" fmla="*/ 388859 w 761692"/>
                <a:gd name="connsiteY147" fmla="*/ 867707 h 1016771"/>
                <a:gd name="connsiteX148" fmla="*/ 380382 w 761692"/>
                <a:gd name="connsiteY148" fmla="*/ 859230 h 1016771"/>
                <a:gd name="connsiteX149" fmla="*/ 373601 w 761692"/>
                <a:gd name="connsiteY149" fmla="*/ 849058 h 1016771"/>
                <a:gd name="connsiteX150" fmla="*/ 380382 w 761692"/>
                <a:gd name="connsiteY150" fmla="*/ 838886 h 1016771"/>
                <a:gd name="connsiteX151" fmla="*/ 383773 w 761692"/>
                <a:gd name="connsiteY151" fmla="*/ 833800 h 1016771"/>
                <a:gd name="connsiteX152" fmla="*/ 388859 w 761692"/>
                <a:gd name="connsiteY152" fmla="*/ 825324 h 1016771"/>
                <a:gd name="connsiteX153" fmla="*/ 387164 w 761692"/>
                <a:gd name="connsiteY153" fmla="*/ 810066 h 1016771"/>
                <a:gd name="connsiteX154" fmla="*/ 387164 w 761692"/>
                <a:gd name="connsiteY154" fmla="*/ 796503 h 1016771"/>
                <a:gd name="connsiteX155" fmla="*/ 378687 w 761692"/>
                <a:gd name="connsiteY155" fmla="*/ 789722 h 1016771"/>
                <a:gd name="connsiteX156" fmla="*/ 366820 w 761692"/>
                <a:gd name="connsiteY156" fmla="*/ 782940 h 1016771"/>
                <a:gd name="connsiteX157" fmla="*/ 356648 w 761692"/>
                <a:gd name="connsiteY157" fmla="*/ 781245 h 1016771"/>
                <a:gd name="connsiteX158" fmla="*/ 349866 w 761692"/>
                <a:gd name="connsiteY158" fmla="*/ 771073 h 1016771"/>
                <a:gd name="connsiteX159" fmla="*/ 349866 w 761692"/>
                <a:gd name="connsiteY159" fmla="*/ 752425 h 1016771"/>
                <a:gd name="connsiteX160" fmla="*/ 353257 w 761692"/>
                <a:gd name="connsiteY160" fmla="*/ 743948 h 1016771"/>
                <a:gd name="connsiteX161" fmla="*/ 354952 w 761692"/>
                <a:gd name="connsiteY161" fmla="*/ 730385 h 1016771"/>
                <a:gd name="connsiteX162" fmla="*/ 353257 w 761692"/>
                <a:gd name="connsiteY162" fmla="*/ 713432 h 1016771"/>
                <a:gd name="connsiteX163" fmla="*/ 346476 w 761692"/>
                <a:gd name="connsiteY163" fmla="*/ 701565 h 1016771"/>
                <a:gd name="connsiteX164" fmla="*/ 332913 w 761692"/>
                <a:gd name="connsiteY164" fmla="*/ 689697 h 1016771"/>
                <a:gd name="connsiteX165" fmla="*/ 324436 w 761692"/>
                <a:gd name="connsiteY165" fmla="*/ 681221 h 1016771"/>
                <a:gd name="connsiteX166" fmla="*/ 314264 w 761692"/>
                <a:gd name="connsiteY166" fmla="*/ 676135 h 1016771"/>
                <a:gd name="connsiteX167" fmla="*/ 293920 w 761692"/>
                <a:gd name="connsiteY167" fmla="*/ 669354 h 1016771"/>
                <a:gd name="connsiteX168" fmla="*/ 282053 w 761692"/>
                <a:gd name="connsiteY168" fmla="*/ 667658 h 1016771"/>
                <a:gd name="connsiteX169" fmla="*/ 266795 w 761692"/>
                <a:gd name="connsiteY169" fmla="*/ 672744 h 1016771"/>
                <a:gd name="connsiteX170" fmla="*/ 265100 w 761692"/>
                <a:gd name="connsiteY170" fmla="*/ 672744 h 1016771"/>
                <a:gd name="connsiteX171" fmla="*/ 263404 w 761692"/>
                <a:gd name="connsiteY171" fmla="*/ 671049 h 1016771"/>
                <a:gd name="connsiteX172" fmla="*/ 260014 w 761692"/>
                <a:gd name="connsiteY172" fmla="*/ 671049 h 1016771"/>
                <a:gd name="connsiteX173" fmla="*/ 258318 w 761692"/>
                <a:gd name="connsiteY173" fmla="*/ 671049 h 1016771"/>
                <a:gd name="connsiteX174" fmla="*/ 253232 w 761692"/>
                <a:gd name="connsiteY174" fmla="*/ 671049 h 1016771"/>
                <a:gd name="connsiteX175" fmla="*/ 248146 w 761692"/>
                <a:gd name="connsiteY175" fmla="*/ 672744 h 1016771"/>
                <a:gd name="connsiteX176" fmla="*/ 248146 w 761692"/>
                <a:gd name="connsiteY176" fmla="*/ 674440 h 1016771"/>
                <a:gd name="connsiteX177" fmla="*/ 246451 w 761692"/>
                <a:gd name="connsiteY177" fmla="*/ 674440 h 1016771"/>
                <a:gd name="connsiteX178" fmla="*/ 236279 w 761692"/>
                <a:gd name="connsiteY178" fmla="*/ 679526 h 1016771"/>
                <a:gd name="connsiteX179" fmla="*/ 226107 w 761692"/>
                <a:gd name="connsiteY179" fmla="*/ 684612 h 1016771"/>
                <a:gd name="connsiteX180" fmla="*/ 217630 w 761692"/>
                <a:gd name="connsiteY180" fmla="*/ 684612 h 1016771"/>
                <a:gd name="connsiteX181" fmla="*/ 207458 w 761692"/>
                <a:gd name="connsiteY181" fmla="*/ 693088 h 1016771"/>
                <a:gd name="connsiteX182" fmla="*/ 198982 w 761692"/>
                <a:gd name="connsiteY182" fmla="*/ 694783 h 1016771"/>
                <a:gd name="connsiteX183" fmla="*/ 192200 w 761692"/>
                <a:gd name="connsiteY183" fmla="*/ 699869 h 1016771"/>
                <a:gd name="connsiteX184" fmla="*/ 178638 w 761692"/>
                <a:gd name="connsiteY184" fmla="*/ 706651 h 1016771"/>
                <a:gd name="connsiteX185" fmla="*/ 163380 w 761692"/>
                <a:gd name="connsiteY185" fmla="*/ 710041 h 1016771"/>
                <a:gd name="connsiteX186" fmla="*/ 141340 w 761692"/>
                <a:gd name="connsiteY186" fmla="*/ 710041 h 1016771"/>
                <a:gd name="connsiteX187" fmla="*/ 134559 w 761692"/>
                <a:gd name="connsiteY187" fmla="*/ 716823 h 1016771"/>
                <a:gd name="connsiteX188" fmla="*/ 127778 w 761692"/>
                <a:gd name="connsiteY188" fmla="*/ 718518 h 1016771"/>
                <a:gd name="connsiteX189" fmla="*/ 120996 w 761692"/>
                <a:gd name="connsiteY189" fmla="*/ 725299 h 1016771"/>
                <a:gd name="connsiteX190" fmla="*/ 111172 w 761692"/>
                <a:gd name="connsiteY190" fmla="*/ 733720 h 1016771"/>
                <a:gd name="connsiteX191" fmla="*/ 106283 w 761692"/>
                <a:gd name="connsiteY191" fmla="*/ 729808 h 1016771"/>
                <a:gd name="connsiteX192" fmla="*/ 92112 w 761692"/>
                <a:gd name="connsiteY192" fmla="*/ 724494 h 1016771"/>
                <a:gd name="connsiteX193" fmla="*/ 77941 w 761692"/>
                <a:gd name="connsiteY193" fmla="*/ 726265 h 1016771"/>
                <a:gd name="connsiteX194" fmla="*/ 70855 w 761692"/>
                <a:gd name="connsiteY194" fmla="*/ 719180 h 1016771"/>
                <a:gd name="connsiteX195" fmla="*/ 70855 w 761692"/>
                <a:gd name="connsiteY195" fmla="*/ 699695 h 1016771"/>
                <a:gd name="connsiteX196" fmla="*/ 81483 w 761692"/>
                <a:gd name="connsiteY196" fmla="*/ 685524 h 1016771"/>
                <a:gd name="connsiteX197" fmla="*/ 85026 w 761692"/>
                <a:gd name="connsiteY197" fmla="*/ 673124 h 1016771"/>
                <a:gd name="connsiteX198" fmla="*/ 86797 w 761692"/>
                <a:gd name="connsiteY198" fmla="*/ 660724 h 1016771"/>
                <a:gd name="connsiteX199" fmla="*/ 97426 w 761692"/>
                <a:gd name="connsiteY199" fmla="*/ 650096 h 1016771"/>
                <a:gd name="connsiteX200" fmla="*/ 102740 w 761692"/>
                <a:gd name="connsiteY200" fmla="*/ 635925 h 1016771"/>
                <a:gd name="connsiteX201" fmla="*/ 113368 w 761692"/>
                <a:gd name="connsiteY201" fmla="*/ 625297 h 1016771"/>
                <a:gd name="connsiteX202" fmla="*/ 115139 w 761692"/>
                <a:gd name="connsiteY202" fmla="*/ 612897 h 1016771"/>
                <a:gd name="connsiteX203" fmla="*/ 127539 w 761692"/>
                <a:gd name="connsiteY203" fmla="*/ 609354 h 1016771"/>
                <a:gd name="connsiteX204" fmla="*/ 136396 w 761692"/>
                <a:gd name="connsiteY204" fmla="*/ 604040 h 1016771"/>
                <a:gd name="connsiteX205" fmla="*/ 132853 w 761692"/>
                <a:gd name="connsiteY205" fmla="*/ 593412 h 1016771"/>
                <a:gd name="connsiteX206" fmla="*/ 134625 w 761692"/>
                <a:gd name="connsiteY206" fmla="*/ 584555 h 1016771"/>
                <a:gd name="connsiteX207" fmla="*/ 131082 w 761692"/>
                <a:gd name="connsiteY207" fmla="*/ 575698 h 1016771"/>
                <a:gd name="connsiteX208" fmla="*/ 120454 w 761692"/>
                <a:gd name="connsiteY208" fmla="*/ 568613 h 1016771"/>
                <a:gd name="connsiteX209" fmla="*/ 125768 w 761692"/>
                <a:gd name="connsiteY209" fmla="*/ 552670 h 1016771"/>
                <a:gd name="connsiteX210" fmla="*/ 118682 w 761692"/>
                <a:gd name="connsiteY210" fmla="*/ 543813 h 1016771"/>
                <a:gd name="connsiteX211" fmla="*/ 90340 w 761692"/>
                <a:gd name="connsiteY211" fmla="*/ 543813 h 1016771"/>
                <a:gd name="connsiteX212" fmla="*/ 86797 w 761692"/>
                <a:gd name="connsiteY212" fmla="*/ 542042 h 1016771"/>
                <a:gd name="connsiteX213" fmla="*/ 83255 w 761692"/>
                <a:gd name="connsiteY213" fmla="*/ 542042 h 1016771"/>
                <a:gd name="connsiteX214" fmla="*/ 81483 w 761692"/>
                <a:gd name="connsiteY214" fmla="*/ 540271 h 1016771"/>
                <a:gd name="connsiteX215" fmla="*/ 81483 w 761692"/>
                <a:gd name="connsiteY215" fmla="*/ 536728 h 1016771"/>
                <a:gd name="connsiteX216" fmla="*/ 79712 w 761692"/>
                <a:gd name="connsiteY216" fmla="*/ 531414 h 1016771"/>
                <a:gd name="connsiteX217" fmla="*/ 77941 w 761692"/>
                <a:gd name="connsiteY217" fmla="*/ 529642 h 1016771"/>
                <a:gd name="connsiteX218" fmla="*/ 70855 w 761692"/>
                <a:gd name="connsiteY218" fmla="*/ 527871 h 1016771"/>
                <a:gd name="connsiteX219" fmla="*/ 60227 w 761692"/>
                <a:gd name="connsiteY219" fmla="*/ 536728 h 1016771"/>
                <a:gd name="connsiteX220" fmla="*/ 47827 w 761692"/>
                <a:gd name="connsiteY220" fmla="*/ 526100 h 1016771"/>
                <a:gd name="connsiteX221" fmla="*/ 42513 w 761692"/>
                <a:gd name="connsiteY221" fmla="*/ 515471 h 1016771"/>
                <a:gd name="connsiteX222" fmla="*/ 33656 w 761692"/>
                <a:gd name="connsiteY222" fmla="*/ 506614 h 1016771"/>
                <a:gd name="connsiteX223" fmla="*/ 31885 w 761692"/>
                <a:gd name="connsiteY223" fmla="*/ 490672 h 1016771"/>
                <a:gd name="connsiteX224" fmla="*/ 26571 w 761692"/>
                <a:gd name="connsiteY224" fmla="*/ 476501 h 1016771"/>
                <a:gd name="connsiteX225" fmla="*/ 24799 w 761692"/>
                <a:gd name="connsiteY225" fmla="*/ 471187 h 1016771"/>
                <a:gd name="connsiteX226" fmla="*/ 12400 w 761692"/>
                <a:gd name="connsiteY226" fmla="*/ 472958 h 1016771"/>
                <a:gd name="connsiteX227" fmla="*/ 7086 w 761692"/>
                <a:gd name="connsiteY227" fmla="*/ 464101 h 1016771"/>
                <a:gd name="connsiteX228" fmla="*/ 8857 w 761692"/>
                <a:gd name="connsiteY228" fmla="*/ 446388 h 1016771"/>
                <a:gd name="connsiteX229" fmla="*/ 3543 w 761692"/>
                <a:gd name="connsiteY229" fmla="*/ 435759 h 1016771"/>
                <a:gd name="connsiteX230" fmla="*/ 5314 w 761692"/>
                <a:gd name="connsiteY230" fmla="*/ 412731 h 1016771"/>
                <a:gd name="connsiteX231" fmla="*/ 0 w 761692"/>
                <a:gd name="connsiteY231" fmla="*/ 396789 h 1016771"/>
                <a:gd name="connsiteX232" fmla="*/ 3543 w 761692"/>
                <a:gd name="connsiteY232" fmla="*/ 384389 h 1016771"/>
                <a:gd name="connsiteX233" fmla="*/ 14171 w 761692"/>
                <a:gd name="connsiteY233" fmla="*/ 380846 h 1016771"/>
                <a:gd name="connsiteX234" fmla="*/ 24799 w 761692"/>
                <a:gd name="connsiteY234" fmla="*/ 364904 h 1016771"/>
                <a:gd name="connsiteX235" fmla="*/ 30113 w 761692"/>
                <a:gd name="connsiteY235" fmla="*/ 350733 h 1016771"/>
                <a:gd name="connsiteX236" fmla="*/ 35428 w 761692"/>
                <a:gd name="connsiteY236" fmla="*/ 341876 h 1016771"/>
                <a:gd name="connsiteX237" fmla="*/ 42513 w 761692"/>
                <a:gd name="connsiteY237" fmla="*/ 327705 h 1016771"/>
                <a:gd name="connsiteX238" fmla="*/ 42513 w 761692"/>
                <a:gd name="connsiteY238" fmla="*/ 315305 h 1016771"/>
                <a:gd name="connsiteX239" fmla="*/ 56684 w 761692"/>
                <a:gd name="connsiteY239" fmla="*/ 309991 h 1016771"/>
                <a:gd name="connsiteX240" fmla="*/ 60227 w 761692"/>
                <a:gd name="connsiteY240" fmla="*/ 309991 h 1016771"/>
                <a:gd name="connsiteX241" fmla="*/ 61998 w 761692"/>
                <a:gd name="connsiteY241" fmla="*/ 311763 h 1016771"/>
                <a:gd name="connsiteX242" fmla="*/ 67312 w 761692"/>
                <a:gd name="connsiteY242" fmla="*/ 311763 h 1016771"/>
                <a:gd name="connsiteX243" fmla="*/ 67312 w 761692"/>
                <a:gd name="connsiteY243" fmla="*/ 309991 h 1016771"/>
                <a:gd name="connsiteX244" fmla="*/ 67312 w 761692"/>
                <a:gd name="connsiteY244" fmla="*/ 308220 h 1016771"/>
                <a:gd name="connsiteX245" fmla="*/ 69084 w 761692"/>
                <a:gd name="connsiteY245" fmla="*/ 302906 h 1016771"/>
                <a:gd name="connsiteX246" fmla="*/ 70855 w 761692"/>
                <a:gd name="connsiteY246" fmla="*/ 301134 h 1016771"/>
                <a:gd name="connsiteX247" fmla="*/ 70855 w 761692"/>
                <a:gd name="connsiteY247" fmla="*/ 299363 h 1016771"/>
                <a:gd name="connsiteX248" fmla="*/ 77941 w 761692"/>
                <a:gd name="connsiteY248" fmla="*/ 295820 h 1016771"/>
                <a:gd name="connsiteX249" fmla="*/ 85026 w 761692"/>
                <a:gd name="connsiteY249" fmla="*/ 295820 h 1016771"/>
                <a:gd name="connsiteX250" fmla="*/ 93883 w 761692"/>
                <a:gd name="connsiteY250" fmla="*/ 297592 h 1016771"/>
                <a:gd name="connsiteX251" fmla="*/ 100968 w 761692"/>
                <a:gd name="connsiteY251" fmla="*/ 288735 h 1016771"/>
                <a:gd name="connsiteX252" fmla="*/ 97426 w 761692"/>
                <a:gd name="connsiteY252" fmla="*/ 279878 h 1016771"/>
                <a:gd name="connsiteX253" fmla="*/ 85026 w 761692"/>
                <a:gd name="connsiteY253" fmla="*/ 276335 h 1016771"/>
                <a:gd name="connsiteX254" fmla="*/ 76169 w 761692"/>
                <a:gd name="connsiteY254" fmla="*/ 271021 h 1016771"/>
                <a:gd name="connsiteX255" fmla="*/ 76169 w 761692"/>
                <a:gd name="connsiteY255" fmla="*/ 262164 h 1016771"/>
                <a:gd name="connsiteX256" fmla="*/ 81483 w 761692"/>
                <a:gd name="connsiteY256" fmla="*/ 251536 h 1016771"/>
                <a:gd name="connsiteX257" fmla="*/ 86797 w 761692"/>
                <a:gd name="connsiteY257" fmla="*/ 255079 h 1016771"/>
                <a:gd name="connsiteX258" fmla="*/ 104511 w 761692"/>
                <a:gd name="connsiteY258" fmla="*/ 262164 h 1016771"/>
                <a:gd name="connsiteX259" fmla="*/ 116911 w 761692"/>
                <a:gd name="connsiteY259" fmla="*/ 265707 h 1016771"/>
                <a:gd name="connsiteX260" fmla="*/ 132853 w 761692"/>
                <a:gd name="connsiteY260" fmla="*/ 269250 h 1016771"/>
                <a:gd name="connsiteX261" fmla="*/ 138167 w 761692"/>
                <a:gd name="connsiteY261" fmla="*/ 265707 h 1016771"/>
                <a:gd name="connsiteX262" fmla="*/ 150567 w 761692"/>
                <a:gd name="connsiteY262" fmla="*/ 255079 h 1016771"/>
                <a:gd name="connsiteX263" fmla="*/ 166509 w 761692"/>
                <a:gd name="connsiteY263" fmla="*/ 255079 h 1016771"/>
                <a:gd name="connsiteX264" fmla="*/ 166509 w 761692"/>
                <a:gd name="connsiteY264" fmla="*/ 265707 h 1016771"/>
                <a:gd name="connsiteX265" fmla="*/ 177138 w 761692"/>
                <a:gd name="connsiteY265" fmla="*/ 272792 h 1016771"/>
                <a:gd name="connsiteX266" fmla="*/ 194851 w 761692"/>
                <a:gd name="connsiteY266" fmla="*/ 276335 h 1016771"/>
                <a:gd name="connsiteX267" fmla="*/ 209022 w 761692"/>
                <a:gd name="connsiteY267" fmla="*/ 279878 h 1016771"/>
                <a:gd name="connsiteX268" fmla="*/ 221422 w 761692"/>
                <a:gd name="connsiteY268" fmla="*/ 276335 h 1016771"/>
                <a:gd name="connsiteX269" fmla="*/ 226736 w 761692"/>
                <a:gd name="connsiteY269" fmla="*/ 269250 h 1016771"/>
                <a:gd name="connsiteX270" fmla="*/ 226736 w 761692"/>
                <a:gd name="connsiteY270" fmla="*/ 251536 h 1016771"/>
                <a:gd name="connsiteX271" fmla="*/ 224965 w 761692"/>
                <a:gd name="connsiteY271" fmla="*/ 239136 h 1016771"/>
                <a:gd name="connsiteX272" fmla="*/ 214337 w 761692"/>
                <a:gd name="connsiteY272" fmla="*/ 230279 h 1016771"/>
                <a:gd name="connsiteX273" fmla="*/ 210794 w 761692"/>
                <a:gd name="connsiteY273" fmla="*/ 217880 h 1016771"/>
                <a:gd name="connsiteX274" fmla="*/ 221422 w 761692"/>
                <a:gd name="connsiteY274" fmla="*/ 207251 h 1016771"/>
                <a:gd name="connsiteX275" fmla="*/ 235593 w 761692"/>
                <a:gd name="connsiteY275" fmla="*/ 214337 h 1016771"/>
                <a:gd name="connsiteX276" fmla="*/ 246221 w 761692"/>
                <a:gd name="connsiteY276" fmla="*/ 219651 h 1016771"/>
                <a:gd name="connsiteX277" fmla="*/ 253307 w 761692"/>
                <a:gd name="connsiteY277" fmla="*/ 221422 h 1016771"/>
                <a:gd name="connsiteX278" fmla="*/ 262164 w 761692"/>
                <a:gd name="connsiteY278" fmla="*/ 210794 h 1016771"/>
                <a:gd name="connsiteX279" fmla="*/ 263935 w 761692"/>
                <a:gd name="connsiteY279" fmla="*/ 201937 h 1016771"/>
                <a:gd name="connsiteX280" fmla="*/ 274563 w 761692"/>
                <a:gd name="connsiteY280" fmla="*/ 189538 h 1016771"/>
                <a:gd name="connsiteX281" fmla="*/ 283420 w 761692"/>
                <a:gd name="connsiteY281" fmla="*/ 178909 h 1016771"/>
                <a:gd name="connsiteX282" fmla="*/ 286963 w 761692"/>
                <a:gd name="connsiteY282" fmla="*/ 173595 h 1016771"/>
                <a:gd name="connsiteX283" fmla="*/ 311762 w 761692"/>
                <a:gd name="connsiteY283" fmla="*/ 168281 h 1016771"/>
                <a:gd name="connsiteX284" fmla="*/ 325933 w 761692"/>
                <a:gd name="connsiteY284" fmla="*/ 164738 h 1016771"/>
                <a:gd name="connsiteX285" fmla="*/ 336562 w 761692"/>
                <a:gd name="connsiteY285" fmla="*/ 159424 h 1016771"/>
                <a:gd name="connsiteX286" fmla="*/ 348961 w 761692"/>
                <a:gd name="connsiteY286" fmla="*/ 145253 h 1016771"/>
                <a:gd name="connsiteX287" fmla="*/ 359589 w 761692"/>
                <a:gd name="connsiteY287" fmla="*/ 143482 h 1016771"/>
                <a:gd name="connsiteX288" fmla="*/ 371989 w 761692"/>
                <a:gd name="connsiteY288" fmla="*/ 143482 h 1016771"/>
                <a:gd name="connsiteX289" fmla="*/ 391474 w 761692"/>
                <a:gd name="connsiteY289" fmla="*/ 143482 h 1016771"/>
                <a:gd name="connsiteX290" fmla="*/ 396788 w 761692"/>
                <a:gd name="connsiteY290" fmla="*/ 141710 h 1016771"/>
                <a:gd name="connsiteX291" fmla="*/ 403874 w 761692"/>
                <a:gd name="connsiteY291" fmla="*/ 134625 h 1016771"/>
                <a:gd name="connsiteX292" fmla="*/ 409188 w 761692"/>
                <a:gd name="connsiteY292" fmla="*/ 129311 h 1016771"/>
                <a:gd name="connsiteX293" fmla="*/ 409188 w 761692"/>
                <a:gd name="connsiteY293" fmla="*/ 123997 h 1016771"/>
                <a:gd name="connsiteX294" fmla="*/ 414502 w 761692"/>
                <a:gd name="connsiteY294" fmla="*/ 115140 h 1016771"/>
                <a:gd name="connsiteX295" fmla="*/ 428673 w 761692"/>
                <a:gd name="connsiteY295" fmla="*/ 115140 h 1016771"/>
                <a:gd name="connsiteX296" fmla="*/ 432216 w 761692"/>
                <a:gd name="connsiteY296" fmla="*/ 109826 h 1016771"/>
                <a:gd name="connsiteX297" fmla="*/ 437530 w 761692"/>
                <a:gd name="connsiteY297" fmla="*/ 100969 h 1016771"/>
                <a:gd name="connsiteX298" fmla="*/ 448158 w 761692"/>
                <a:gd name="connsiteY298" fmla="*/ 99197 h 1016771"/>
                <a:gd name="connsiteX299" fmla="*/ 460558 w 761692"/>
                <a:gd name="connsiteY299" fmla="*/ 97426 h 1016771"/>
                <a:gd name="connsiteX300" fmla="*/ 472958 w 761692"/>
                <a:gd name="connsiteY300" fmla="*/ 93883 h 1016771"/>
                <a:gd name="connsiteX301" fmla="*/ 492443 w 761692"/>
                <a:gd name="connsiteY301" fmla="*/ 93883 h 1016771"/>
                <a:gd name="connsiteX302" fmla="*/ 501300 w 761692"/>
                <a:gd name="connsiteY302" fmla="*/ 83255 h 1016771"/>
                <a:gd name="connsiteX303" fmla="*/ 517242 w 761692"/>
                <a:gd name="connsiteY303" fmla="*/ 81484 h 1016771"/>
                <a:gd name="connsiteX304" fmla="*/ 522556 w 761692"/>
                <a:gd name="connsiteY304" fmla="*/ 81484 h 1016771"/>
                <a:gd name="connsiteX305" fmla="*/ 522556 w 761692"/>
                <a:gd name="connsiteY305" fmla="*/ 60227 h 1016771"/>
                <a:gd name="connsiteX306" fmla="*/ 526099 w 761692"/>
                <a:gd name="connsiteY306" fmla="*/ 54913 h 1016771"/>
                <a:gd name="connsiteX307" fmla="*/ 529642 w 761692"/>
                <a:gd name="connsiteY307" fmla="*/ 46056 h 1016771"/>
                <a:gd name="connsiteX308" fmla="*/ 538499 w 761692"/>
                <a:gd name="connsiteY308" fmla="*/ 40742 h 1016771"/>
                <a:gd name="connsiteX309" fmla="*/ 540270 w 761692"/>
                <a:gd name="connsiteY309" fmla="*/ 30114 h 1016771"/>
                <a:gd name="connsiteX310" fmla="*/ 536727 w 761692"/>
                <a:gd name="connsiteY310" fmla="*/ 19485 h 1016771"/>
                <a:gd name="connsiteX311" fmla="*/ 543813 w 761692"/>
                <a:gd name="connsiteY311" fmla="*/ 5314 h 1016771"/>
                <a:gd name="connsiteX312" fmla="*/ 554441 w 761692"/>
                <a:gd name="connsiteY312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57653 w 761692"/>
                <a:gd name="connsiteY11" fmla="*/ 880375 h 1016771"/>
                <a:gd name="connsiteX12" fmla="*/ 147024 w 761692"/>
                <a:gd name="connsiteY12" fmla="*/ 867975 h 1016771"/>
                <a:gd name="connsiteX13" fmla="*/ 138167 w 761692"/>
                <a:gd name="connsiteY13" fmla="*/ 860890 h 1016771"/>
                <a:gd name="connsiteX14" fmla="*/ 138167 w 761692"/>
                <a:gd name="connsiteY14" fmla="*/ 852033 h 1016771"/>
                <a:gd name="connsiteX15" fmla="*/ 139939 w 761692"/>
                <a:gd name="connsiteY15" fmla="*/ 850262 h 1016771"/>
                <a:gd name="connsiteX16" fmla="*/ 139939 w 761692"/>
                <a:gd name="connsiteY16" fmla="*/ 848490 h 1016771"/>
                <a:gd name="connsiteX17" fmla="*/ 145253 w 761692"/>
                <a:gd name="connsiteY17" fmla="*/ 843176 h 1016771"/>
                <a:gd name="connsiteX18" fmla="*/ 147024 w 761692"/>
                <a:gd name="connsiteY18" fmla="*/ 841405 h 1016771"/>
                <a:gd name="connsiteX19" fmla="*/ 148796 w 761692"/>
                <a:gd name="connsiteY19" fmla="*/ 839633 h 1016771"/>
                <a:gd name="connsiteX20" fmla="*/ 150567 w 761692"/>
                <a:gd name="connsiteY20" fmla="*/ 837862 h 1016771"/>
                <a:gd name="connsiteX21" fmla="*/ 159250 w 761692"/>
                <a:gd name="connsiteY21" fmla="*/ 829179 h 1016771"/>
                <a:gd name="connsiteX22" fmla="*/ 116476 w 761692"/>
                <a:gd name="connsiteY22" fmla="*/ 741349 h 1016771"/>
                <a:gd name="connsiteX23" fmla="*/ 117606 w 761692"/>
                <a:gd name="connsiteY23" fmla="*/ 742253 h 1016771"/>
                <a:gd name="connsiteX24" fmla="*/ 122692 w 761692"/>
                <a:gd name="connsiteY24" fmla="*/ 759206 h 1016771"/>
                <a:gd name="connsiteX25" fmla="*/ 126082 w 761692"/>
                <a:gd name="connsiteY25" fmla="*/ 771073 h 1016771"/>
                <a:gd name="connsiteX26" fmla="*/ 129473 w 761692"/>
                <a:gd name="connsiteY26" fmla="*/ 782940 h 1016771"/>
                <a:gd name="connsiteX27" fmla="*/ 132864 w 761692"/>
                <a:gd name="connsiteY27" fmla="*/ 793112 h 1016771"/>
                <a:gd name="connsiteX28" fmla="*/ 136254 w 761692"/>
                <a:gd name="connsiteY28" fmla="*/ 810066 h 1016771"/>
                <a:gd name="connsiteX29" fmla="*/ 139058 w 761692"/>
                <a:gd name="connsiteY29" fmla="*/ 818476 h 1016771"/>
                <a:gd name="connsiteX30" fmla="*/ 138167 w 761692"/>
                <a:gd name="connsiteY30" fmla="*/ 818377 h 1016771"/>
                <a:gd name="connsiteX31" fmla="*/ 134625 w 761692"/>
                <a:gd name="connsiteY31" fmla="*/ 807749 h 1016771"/>
                <a:gd name="connsiteX32" fmla="*/ 131082 w 761692"/>
                <a:gd name="connsiteY32" fmla="*/ 790035 h 1016771"/>
                <a:gd name="connsiteX33" fmla="*/ 127539 w 761692"/>
                <a:gd name="connsiteY33" fmla="*/ 779407 h 1016771"/>
                <a:gd name="connsiteX34" fmla="*/ 123996 w 761692"/>
                <a:gd name="connsiteY34" fmla="*/ 767007 h 1016771"/>
                <a:gd name="connsiteX35" fmla="*/ 120454 w 761692"/>
                <a:gd name="connsiteY35" fmla="*/ 754607 h 1016771"/>
                <a:gd name="connsiteX36" fmla="*/ 116476 w 761692"/>
                <a:gd name="connsiteY36" fmla="*/ 741349 h 1016771"/>
                <a:gd name="connsiteX37" fmla="*/ 554441 w 761692"/>
                <a:gd name="connsiteY37" fmla="*/ 0 h 1016771"/>
                <a:gd name="connsiteX38" fmla="*/ 570383 w 761692"/>
                <a:gd name="connsiteY38" fmla="*/ 3543 h 1016771"/>
                <a:gd name="connsiteX39" fmla="*/ 577469 w 761692"/>
                <a:gd name="connsiteY39" fmla="*/ 8857 h 1016771"/>
                <a:gd name="connsiteX40" fmla="*/ 582783 w 761692"/>
                <a:gd name="connsiteY40" fmla="*/ 17714 h 1016771"/>
                <a:gd name="connsiteX41" fmla="*/ 582783 w 761692"/>
                <a:gd name="connsiteY41" fmla="*/ 24799 h 1016771"/>
                <a:gd name="connsiteX42" fmla="*/ 588097 w 761692"/>
                <a:gd name="connsiteY42" fmla="*/ 33656 h 1016771"/>
                <a:gd name="connsiteX43" fmla="*/ 598725 w 761692"/>
                <a:gd name="connsiteY43" fmla="*/ 31885 h 1016771"/>
                <a:gd name="connsiteX44" fmla="*/ 612896 w 761692"/>
                <a:gd name="connsiteY44" fmla="*/ 37199 h 1016771"/>
                <a:gd name="connsiteX45" fmla="*/ 618211 w 761692"/>
                <a:gd name="connsiteY45" fmla="*/ 46056 h 1016771"/>
                <a:gd name="connsiteX46" fmla="*/ 619982 w 761692"/>
                <a:gd name="connsiteY46" fmla="*/ 54913 h 1016771"/>
                <a:gd name="connsiteX47" fmla="*/ 618211 w 761692"/>
                <a:gd name="connsiteY47" fmla="*/ 74398 h 1016771"/>
                <a:gd name="connsiteX48" fmla="*/ 616439 w 761692"/>
                <a:gd name="connsiteY48" fmla="*/ 85026 h 1016771"/>
                <a:gd name="connsiteX49" fmla="*/ 621753 w 761692"/>
                <a:gd name="connsiteY49" fmla="*/ 97426 h 1016771"/>
                <a:gd name="connsiteX50" fmla="*/ 637696 w 761692"/>
                <a:gd name="connsiteY50" fmla="*/ 113368 h 1016771"/>
                <a:gd name="connsiteX51" fmla="*/ 644781 w 761692"/>
                <a:gd name="connsiteY51" fmla="*/ 120454 h 1016771"/>
                <a:gd name="connsiteX52" fmla="*/ 650095 w 761692"/>
                <a:gd name="connsiteY52" fmla="*/ 136396 h 1016771"/>
                <a:gd name="connsiteX53" fmla="*/ 655409 w 761692"/>
                <a:gd name="connsiteY53" fmla="*/ 155881 h 1016771"/>
                <a:gd name="connsiteX54" fmla="*/ 662495 w 761692"/>
                <a:gd name="connsiteY54" fmla="*/ 171824 h 1016771"/>
                <a:gd name="connsiteX55" fmla="*/ 660724 w 761692"/>
                <a:gd name="connsiteY55" fmla="*/ 185995 h 1016771"/>
                <a:gd name="connsiteX56" fmla="*/ 635924 w 761692"/>
                <a:gd name="connsiteY56" fmla="*/ 194852 h 1016771"/>
                <a:gd name="connsiteX57" fmla="*/ 619982 w 761692"/>
                <a:gd name="connsiteY57" fmla="*/ 207251 h 1016771"/>
                <a:gd name="connsiteX58" fmla="*/ 614668 w 761692"/>
                <a:gd name="connsiteY58" fmla="*/ 223194 h 1016771"/>
                <a:gd name="connsiteX59" fmla="*/ 618211 w 761692"/>
                <a:gd name="connsiteY59" fmla="*/ 242679 h 1016771"/>
                <a:gd name="connsiteX60" fmla="*/ 612896 w 761692"/>
                <a:gd name="connsiteY60" fmla="*/ 256850 h 1016771"/>
                <a:gd name="connsiteX61" fmla="*/ 625296 w 761692"/>
                <a:gd name="connsiteY61" fmla="*/ 267478 h 1016771"/>
                <a:gd name="connsiteX62" fmla="*/ 641238 w 761692"/>
                <a:gd name="connsiteY62" fmla="*/ 269250 h 1016771"/>
                <a:gd name="connsiteX63" fmla="*/ 658952 w 761692"/>
                <a:gd name="connsiteY63" fmla="*/ 286963 h 1016771"/>
                <a:gd name="connsiteX64" fmla="*/ 653638 w 761692"/>
                <a:gd name="connsiteY64" fmla="*/ 309991 h 1016771"/>
                <a:gd name="connsiteX65" fmla="*/ 653638 w 761692"/>
                <a:gd name="connsiteY65" fmla="*/ 329476 h 1016771"/>
                <a:gd name="connsiteX66" fmla="*/ 643010 w 761692"/>
                <a:gd name="connsiteY66" fmla="*/ 338333 h 1016771"/>
                <a:gd name="connsiteX67" fmla="*/ 632382 w 761692"/>
                <a:gd name="connsiteY67" fmla="*/ 338333 h 1016771"/>
                <a:gd name="connsiteX68" fmla="*/ 618211 w 761692"/>
                <a:gd name="connsiteY68" fmla="*/ 357819 h 1016771"/>
                <a:gd name="connsiteX69" fmla="*/ 609354 w 761692"/>
                <a:gd name="connsiteY69" fmla="*/ 361361 h 1016771"/>
                <a:gd name="connsiteX70" fmla="*/ 596954 w 761692"/>
                <a:gd name="connsiteY70" fmla="*/ 363133 h 1016771"/>
                <a:gd name="connsiteX71" fmla="*/ 581012 w 761692"/>
                <a:gd name="connsiteY71" fmla="*/ 379075 h 1016771"/>
                <a:gd name="connsiteX72" fmla="*/ 589868 w 761692"/>
                <a:gd name="connsiteY72" fmla="*/ 393246 h 1016771"/>
                <a:gd name="connsiteX73" fmla="*/ 586326 w 761692"/>
                <a:gd name="connsiteY73" fmla="*/ 409189 h 1016771"/>
                <a:gd name="connsiteX74" fmla="*/ 570383 w 761692"/>
                <a:gd name="connsiteY74" fmla="*/ 398560 h 1016771"/>
                <a:gd name="connsiteX75" fmla="*/ 550898 w 761692"/>
                <a:gd name="connsiteY75" fmla="*/ 405646 h 1016771"/>
                <a:gd name="connsiteX76" fmla="*/ 531413 w 761692"/>
                <a:gd name="connsiteY76" fmla="*/ 425131 h 1016771"/>
                <a:gd name="connsiteX77" fmla="*/ 543813 w 761692"/>
                <a:gd name="connsiteY77" fmla="*/ 444616 h 1016771"/>
                <a:gd name="connsiteX78" fmla="*/ 557984 w 761692"/>
                <a:gd name="connsiteY78" fmla="*/ 462330 h 1016771"/>
                <a:gd name="connsiteX79" fmla="*/ 570383 w 761692"/>
                <a:gd name="connsiteY79" fmla="*/ 478272 h 1016771"/>
                <a:gd name="connsiteX80" fmla="*/ 579240 w 761692"/>
                <a:gd name="connsiteY80" fmla="*/ 485358 h 1016771"/>
                <a:gd name="connsiteX81" fmla="*/ 602268 w 761692"/>
                <a:gd name="connsiteY81" fmla="*/ 483586 h 1016771"/>
                <a:gd name="connsiteX82" fmla="*/ 623525 w 761692"/>
                <a:gd name="connsiteY82" fmla="*/ 474730 h 1016771"/>
                <a:gd name="connsiteX83" fmla="*/ 639467 w 761692"/>
                <a:gd name="connsiteY83" fmla="*/ 464101 h 1016771"/>
                <a:gd name="connsiteX84" fmla="*/ 662495 w 761692"/>
                <a:gd name="connsiteY84" fmla="*/ 464101 h 1016771"/>
                <a:gd name="connsiteX85" fmla="*/ 673123 w 761692"/>
                <a:gd name="connsiteY85" fmla="*/ 464101 h 1016771"/>
                <a:gd name="connsiteX86" fmla="*/ 681980 w 761692"/>
                <a:gd name="connsiteY86" fmla="*/ 467644 h 1016771"/>
                <a:gd name="connsiteX87" fmla="*/ 703237 w 761692"/>
                <a:gd name="connsiteY87" fmla="*/ 471187 h 1016771"/>
                <a:gd name="connsiteX88" fmla="*/ 708551 w 761692"/>
                <a:gd name="connsiteY88" fmla="*/ 474730 h 1016771"/>
                <a:gd name="connsiteX89" fmla="*/ 722722 w 761692"/>
                <a:gd name="connsiteY89" fmla="*/ 501300 h 1016771"/>
                <a:gd name="connsiteX90" fmla="*/ 724493 w 761692"/>
                <a:gd name="connsiteY90" fmla="*/ 522557 h 1016771"/>
                <a:gd name="connsiteX91" fmla="*/ 722722 w 761692"/>
                <a:gd name="connsiteY91" fmla="*/ 540271 h 1016771"/>
                <a:gd name="connsiteX92" fmla="*/ 735121 w 761692"/>
                <a:gd name="connsiteY92" fmla="*/ 552670 h 1016771"/>
                <a:gd name="connsiteX93" fmla="*/ 735121 w 761692"/>
                <a:gd name="connsiteY93" fmla="*/ 570384 h 1016771"/>
                <a:gd name="connsiteX94" fmla="*/ 751064 w 761692"/>
                <a:gd name="connsiteY94" fmla="*/ 581012 h 1016771"/>
                <a:gd name="connsiteX95" fmla="*/ 761692 w 761692"/>
                <a:gd name="connsiteY95" fmla="*/ 604040 h 1016771"/>
                <a:gd name="connsiteX96" fmla="*/ 747521 w 761692"/>
                <a:gd name="connsiteY96" fmla="*/ 616440 h 1016771"/>
                <a:gd name="connsiteX97" fmla="*/ 728036 w 761692"/>
                <a:gd name="connsiteY97" fmla="*/ 627068 h 1016771"/>
                <a:gd name="connsiteX98" fmla="*/ 726264 w 761692"/>
                <a:gd name="connsiteY98" fmla="*/ 650096 h 1016771"/>
                <a:gd name="connsiteX99" fmla="*/ 728036 w 761692"/>
                <a:gd name="connsiteY99" fmla="*/ 673124 h 1016771"/>
                <a:gd name="connsiteX100" fmla="*/ 742207 w 761692"/>
                <a:gd name="connsiteY100" fmla="*/ 689066 h 1016771"/>
                <a:gd name="connsiteX101" fmla="*/ 742207 w 761692"/>
                <a:gd name="connsiteY101" fmla="*/ 712094 h 1016771"/>
                <a:gd name="connsiteX102" fmla="*/ 740435 w 761692"/>
                <a:gd name="connsiteY102" fmla="*/ 735122 h 1016771"/>
                <a:gd name="connsiteX103" fmla="*/ 742207 w 761692"/>
                <a:gd name="connsiteY103" fmla="*/ 751065 h 1016771"/>
                <a:gd name="connsiteX104" fmla="*/ 747521 w 761692"/>
                <a:gd name="connsiteY104" fmla="*/ 768778 h 1016771"/>
                <a:gd name="connsiteX105" fmla="*/ 759921 w 761692"/>
                <a:gd name="connsiteY105" fmla="*/ 777635 h 1016771"/>
                <a:gd name="connsiteX106" fmla="*/ 758149 w 761692"/>
                <a:gd name="connsiteY106" fmla="*/ 802434 h 1016771"/>
                <a:gd name="connsiteX107" fmla="*/ 752835 w 761692"/>
                <a:gd name="connsiteY107" fmla="*/ 814834 h 1016771"/>
                <a:gd name="connsiteX108" fmla="*/ 743978 w 761692"/>
                <a:gd name="connsiteY108" fmla="*/ 827234 h 1016771"/>
                <a:gd name="connsiteX109" fmla="*/ 743978 w 761692"/>
                <a:gd name="connsiteY109" fmla="*/ 837862 h 1016771"/>
                <a:gd name="connsiteX110" fmla="*/ 747521 w 761692"/>
                <a:gd name="connsiteY110" fmla="*/ 853804 h 1016771"/>
                <a:gd name="connsiteX111" fmla="*/ 733350 w 761692"/>
                <a:gd name="connsiteY111" fmla="*/ 867975 h 1016771"/>
                <a:gd name="connsiteX112" fmla="*/ 724493 w 761692"/>
                <a:gd name="connsiteY112" fmla="*/ 880375 h 1016771"/>
                <a:gd name="connsiteX113" fmla="*/ 722722 w 761692"/>
                <a:gd name="connsiteY113" fmla="*/ 899860 h 1016771"/>
                <a:gd name="connsiteX114" fmla="*/ 722722 w 761692"/>
                <a:gd name="connsiteY114" fmla="*/ 919345 h 1016771"/>
                <a:gd name="connsiteX115" fmla="*/ 715636 w 761692"/>
                <a:gd name="connsiteY115" fmla="*/ 940602 h 1016771"/>
                <a:gd name="connsiteX116" fmla="*/ 708551 w 761692"/>
                <a:gd name="connsiteY116" fmla="*/ 954773 h 1016771"/>
                <a:gd name="connsiteX117" fmla="*/ 699694 w 761692"/>
                <a:gd name="connsiteY117" fmla="*/ 965401 h 1016771"/>
                <a:gd name="connsiteX118" fmla="*/ 692608 w 761692"/>
                <a:gd name="connsiteY118" fmla="*/ 984886 h 1016771"/>
                <a:gd name="connsiteX119" fmla="*/ 683751 w 761692"/>
                <a:gd name="connsiteY119" fmla="*/ 997286 h 1016771"/>
                <a:gd name="connsiteX120" fmla="*/ 673123 w 761692"/>
                <a:gd name="connsiteY120" fmla="*/ 1002600 h 1016771"/>
                <a:gd name="connsiteX121" fmla="*/ 662495 w 761692"/>
                <a:gd name="connsiteY121" fmla="*/ 1013228 h 1016771"/>
                <a:gd name="connsiteX122" fmla="*/ 644781 w 761692"/>
                <a:gd name="connsiteY122" fmla="*/ 1016771 h 1016771"/>
                <a:gd name="connsiteX123" fmla="*/ 635924 w 761692"/>
                <a:gd name="connsiteY123" fmla="*/ 1004372 h 1016771"/>
                <a:gd name="connsiteX124" fmla="*/ 623525 w 761692"/>
                <a:gd name="connsiteY124" fmla="*/ 997286 h 1016771"/>
                <a:gd name="connsiteX125" fmla="*/ 614668 w 761692"/>
                <a:gd name="connsiteY125" fmla="*/ 986658 h 1016771"/>
                <a:gd name="connsiteX126" fmla="*/ 593411 w 761692"/>
                <a:gd name="connsiteY126" fmla="*/ 970715 h 1016771"/>
                <a:gd name="connsiteX127" fmla="*/ 582783 w 761692"/>
                <a:gd name="connsiteY127" fmla="*/ 965401 h 1016771"/>
                <a:gd name="connsiteX128" fmla="*/ 531413 w 761692"/>
                <a:gd name="connsiteY128" fmla="*/ 965401 h 1016771"/>
                <a:gd name="connsiteX129" fmla="*/ 511928 w 761692"/>
                <a:gd name="connsiteY129" fmla="*/ 965401 h 1016771"/>
                <a:gd name="connsiteX130" fmla="*/ 492443 w 761692"/>
                <a:gd name="connsiteY130" fmla="*/ 963630 h 1016771"/>
                <a:gd name="connsiteX131" fmla="*/ 483586 w 761692"/>
                <a:gd name="connsiteY131" fmla="*/ 958316 h 1016771"/>
                <a:gd name="connsiteX132" fmla="*/ 469415 w 761692"/>
                <a:gd name="connsiteY132" fmla="*/ 954773 h 1016771"/>
                <a:gd name="connsiteX133" fmla="*/ 460558 w 761692"/>
                <a:gd name="connsiteY133" fmla="*/ 942373 h 1016771"/>
                <a:gd name="connsiteX134" fmla="*/ 446387 w 761692"/>
                <a:gd name="connsiteY134" fmla="*/ 935288 h 1016771"/>
                <a:gd name="connsiteX135" fmla="*/ 428673 w 761692"/>
                <a:gd name="connsiteY135" fmla="*/ 928202 h 1016771"/>
                <a:gd name="connsiteX136" fmla="*/ 418045 w 761692"/>
                <a:gd name="connsiteY136" fmla="*/ 917574 h 1016771"/>
                <a:gd name="connsiteX137" fmla="*/ 421588 w 761692"/>
                <a:gd name="connsiteY137" fmla="*/ 903403 h 1016771"/>
                <a:gd name="connsiteX138" fmla="*/ 418045 w 761692"/>
                <a:gd name="connsiteY138" fmla="*/ 898089 h 1016771"/>
                <a:gd name="connsiteX139" fmla="*/ 396788 w 761692"/>
                <a:gd name="connsiteY139" fmla="*/ 898089 h 1016771"/>
                <a:gd name="connsiteX140" fmla="*/ 382617 w 761692"/>
                <a:gd name="connsiteY140" fmla="*/ 896318 h 1016771"/>
                <a:gd name="connsiteX141" fmla="*/ 380846 w 761692"/>
                <a:gd name="connsiteY141" fmla="*/ 906946 h 1016771"/>
                <a:gd name="connsiteX142" fmla="*/ 373601 w 761692"/>
                <a:gd name="connsiteY142" fmla="*/ 894832 h 1016771"/>
                <a:gd name="connsiteX143" fmla="*/ 387164 w 761692"/>
                <a:gd name="connsiteY143" fmla="*/ 896527 h 1016771"/>
                <a:gd name="connsiteX144" fmla="*/ 383773 w 761692"/>
                <a:gd name="connsiteY144" fmla="*/ 886355 h 1016771"/>
                <a:gd name="connsiteX145" fmla="*/ 387164 w 761692"/>
                <a:gd name="connsiteY145" fmla="*/ 876183 h 1016771"/>
                <a:gd name="connsiteX146" fmla="*/ 388859 w 761692"/>
                <a:gd name="connsiteY146" fmla="*/ 867707 h 1016771"/>
                <a:gd name="connsiteX147" fmla="*/ 380382 w 761692"/>
                <a:gd name="connsiteY147" fmla="*/ 859230 h 1016771"/>
                <a:gd name="connsiteX148" fmla="*/ 373601 w 761692"/>
                <a:gd name="connsiteY148" fmla="*/ 849058 h 1016771"/>
                <a:gd name="connsiteX149" fmla="*/ 380382 w 761692"/>
                <a:gd name="connsiteY149" fmla="*/ 838886 h 1016771"/>
                <a:gd name="connsiteX150" fmla="*/ 383773 w 761692"/>
                <a:gd name="connsiteY150" fmla="*/ 833800 h 1016771"/>
                <a:gd name="connsiteX151" fmla="*/ 388859 w 761692"/>
                <a:gd name="connsiteY151" fmla="*/ 825324 h 1016771"/>
                <a:gd name="connsiteX152" fmla="*/ 387164 w 761692"/>
                <a:gd name="connsiteY152" fmla="*/ 810066 h 1016771"/>
                <a:gd name="connsiteX153" fmla="*/ 387164 w 761692"/>
                <a:gd name="connsiteY153" fmla="*/ 796503 h 1016771"/>
                <a:gd name="connsiteX154" fmla="*/ 378687 w 761692"/>
                <a:gd name="connsiteY154" fmla="*/ 789722 h 1016771"/>
                <a:gd name="connsiteX155" fmla="*/ 366820 w 761692"/>
                <a:gd name="connsiteY155" fmla="*/ 782940 h 1016771"/>
                <a:gd name="connsiteX156" fmla="*/ 356648 w 761692"/>
                <a:gd name="connsiteY156" fmla="*/ 781245 h 1016771"/>
                <a:gd name="connsiteX157" fmla="*/ 349866 w 761692"/>
                <a:gd name="connsiteY157" fmla="*/ 771073 h 1016771"/>
                <a:gd name="connsiteX158" fmla="*/ 349866 w 761692"/>
                <a:gd name="connsiteY158" fmla="*/ 752425 h 1016771"/>
                <a:gd name="connsiteX159" fmla="*/ 353257 w 761692"/>
                <a:gd name="connsiteY159" fmla="*/ 743948 h 1016771"/>
                <a:gd name="connsiteX160" fmla="*/ 354952 w 761692"/>
                <a:gd name="connsiteY160" fmla="*/ 730385 h 1016771"/>
                <a:gd name="connsiteX161" fmla="*/ 353257 w 761692"/>
                <a:gd name="connsiteY161" fmla="*/ 713432 h 1016771"/>
                <a:gd name="connsiteX162" fmla="*/ 346476 w 761692"/>
                <a:gd name="connsiteY162" fmla="*/ 701565 h 1016771"/>
                <a:gd name="connsiteX163" fmla="*/ 332913 w 761692"/>
                <a:gd name="connsiteY163" fmla="*/ 689697 h 1016771"/>
                <a:gd name="connsiteX164" fmla="*/ 324436 w 761692"/>
                <a:gd name="connsiteY164" fmla="*/ 681221 h 1016771"/>
                <a:gd name="connsiteX165" fmla="*/ 314264 w 761692"/>
                <a:gd name="connsiteY165" fmla="*/ 676135 h 1016771"/>
                <a:gd name="connsiteX166" fmla="*/ 293920 w 761692"/>
                <a:gd name="connsiteY166" fmla="*/ 669354 h 1016771"/>
                <a:gd name="connsiteX167" fmla="*/ 282053 w 761692"/>
                <a:gd name="connsiteY167" fmla="*/ 667658 h 1016771"/>
                <a:gd name="connsiteX168" fmla="*/ 266795 w 761692"/>
                <a:gd name="connsiteY168" fmla="*/ 672744 h 1016771"/>
                <a:gd name="connsiteX169" fmla="*/ 265100 w 761692"/>
                <a:gd name="connsiteY169" fmla="*/ 672744 h 1016771"/>
                <a:gd name="connsiteX170" fmla="*/ 263404 w 761692"/>
                <a:gd name="connsiteY170" fmla="*/ 671049 h 1016771"/>
                <a:gd name="connsiteX171" fmla="*/ 260014 w 761692"/>
                <a:gd name="connsiteY171" fmla="*/ 671049 h 1016771"/>
                <a:gd name="connsiteX172" fmla="*/ 258318 w 761692"/>
                <a:gd name="connsiteY172" fmla="*/ 671049 h 1016771"/>
                <a:gd name="connsiteX173" fmla="*/ 253232 w 761692"/>
                <a:gd name="connsiteY173" fmla="*/ 671049 h 1016771"/>
                <a:gd name="connsiteX174" fmla="*/ 248146 w 761692"/>
                <a:gd name="connsiteY174" fmla="*/ 672744 h 1016771"/>
                <a:gd name="connsiteX175" fmla="*/ 248146 w 761692"/>
                <a:gd name="connsiteY175" fmla="*/ 674440 h 1016771"/>
                <a:gd name="connsiteX176" fmla="*/ 246451 w 761692"/>
                <a:gd name="connsiteY176" fmla="*/ 674440 h 1016771"/>
                <a:gd name="connsiteX177" fmla="*/ 236279 w 761692"/>
                <a:gd name="connsiteY177" fmla="*/ 679526 h 1016771"/>
                <a:gd name="connsiteX178" fmla="*/ 226107 w 761692"/>
                <a:gd name="connsiteY178" fmla="*/ 684612 h 1016771"/>
                <a:gd name="connsiteX179" fmla="*/ 217630 w 761692"/>
                <a:gd name="connsiteY179" fmla="*/ 684612 h 1016771"/>
                <a:gd name="connsiteX180" fmla="*/ 207458 w 761692"/>
                <a:gd name="connsiteY180" fmla="*/ 693088 h 1016771"/>
                <a:gd name="connsiteX181" fmla="*/ 198982 w 761692"/>
                <a:gd name="connsiteY181" fmla="*/ 694783 h 1016771"/>
                <a:gd name="connsiteX182" fmla="*/ 192200 w 761692"/>
                <a:gd name="connsiteY182" fmla="*/ 699869 h 1016771"/>
                <a:gd name="connsiteX183" fmla="*/ 178638 w 761692"/>
                <a:gd name="connsiteY183" fmla="*/ 706651 h 1016771"/>
                <a:gd name="connsiteX184" fmla="*/ 163380 w 761692"/>
                <a:gd name="connsiteY184" fmla="*/ 710041 h 1016771"/>
                <a:gd name="connsiteX185" fmla="*/ 141340 w 761692"/>
                <a:gd name="connsiteY185" fmla="*/ 710041 h 1016771"/>
                <a:gd name="connsiteX186" fmla="*/ 134559 w 761692"/>
                <a:gd name="connsiteY186" fmla="*/ 716823 h 1016771"/>
                <a:gd name="connsiteX187" fmla="*/ 127778 w 761692"/>
                <a:gd name="connsiteY187" fmla="*/ 718518 h 1016771"/>
                <a:gd name="connsiteX188" fmla="*/ 120996 w 761692"/>
                <a:gd name="connsiteY188" fmla="*/ 725299 h 1016771"/>
                <a:gd name="connsiteX189" fmla="*/ 111172 w 761692"/>
                <a:gd name="connsiteY189" fmla="*/ 733720 h 1016771"/>
                <a:gd name="connsiteX190" fmla="*/ 106283 w 761692"/>
                <a:gd name="connsiteY190" fmla="*/ 729808 h 1016771"/>
                <a:gd name="connsiteX191" fmla="*/ 92112 w 761692"/>
                <a:gd name="connsiteY191" fmla="*/ 724494 h 1016771"/>
                <a:gd name="connsiteX192" fmla="*/ 77941 w 761692"/>
                <a:gd name="connsiteY192" fmla="*/ 726265 h 1016771"/>
                <a:gd name="connsiteX193" fmla="*/ 70855 w 761692"/>
                <a:gd name="connsiteY193" fmla="*/ 719180 h 1016771"/>
                <a:gd name="connsiteX194" fmla="*/ 70855 w 761692"/>
                <a:gd name="connsiteY194" fmla="*/ 699695 h 1016771"/>
                <a:gd name="connsiteX195" fmla="*/ 81483 w 761692"/>
                <a:gd name="connsiteY195" fmla="*/ 685524 h 1016771"/>
                <a:gd name="connsiteX196" fmla="*/ 85026 w 761692"/>
                <a:gd name="connsiteY196" fmla="*/ 673124 h 1016771"/>
                <a:gd name="connsiteX197" fmla="*/ 86797 w 761692"/>
                <a:gd name="connsiteY197" fmla="*/ 660724 h 1016771"/>
                <a:gd name="connsiteX198" fmla="*/ 97426 w 761692"/>
                <a:gd name="connsiteY198" fmla="*/ 650096 h 1016771"/>
                <a:gd name="connsiteX199" fmla="*/ 102740 w 761692"/>
                <a:gd name="connsiteY199" fmla="*/ 635925 h 1016771"/>
                <a:gd name="connsiteX200" fmla="*/ 113368 w 761692"/>
                <a:gd name="connsiteY200" fmla="*/ 625297 h 1016771"/>
                <a:gd name="connsiteX201" fmla="*/ 115139 w 761692"/>
                <a:gd name="connsiteY201" fmla="*/ 612897 h 1016771"/>
                <a:gd name="connsiteX202" fmla="*/ 127539 w 761692"/>
                <a:gd name="connsiteY202" fmla="*/ 609354 h 1016771"/>
                <a:gd name="connsiteX203" fmla="*/ 136396 w 761692"/>
                <a:gd name="connsiteY203" fmla="*/ 604040 h 1016771"/>
                <a:gd name="connsiteX204" fmla="*/ 132853 w 761692"/>
                <a:gd name="connsiteY204" fmla="*/ 593412 h 1016771"/>
                <a:gd name="connsiteX205" fmla="*/ 134625 w 761692"/>
                <a:gd name="connsiteY205" fmla="*/ 584555 h 1016771"/>
                <a:gd name="connsiteX206" fmla="*/ 131082 w 761692"/>
                <a:gd name="connsiteY206" fmla="*/ 575698 h 1016771"/>
                <a:gd name="connsiteX207" fmla="*/ 120454 w 761692"/>
                <a:gd name="connsiteY207" fmla="*/ 568613 h 1016771"/>
                <a:gd name="connsiteX208" fmla="*/ 125768 w 761692"/>
                <a:gd name="connsiteY208" fmla="*/ 552670 h 1016771"/>
                <a:gd name="connsiteX209" fmla="*/ 118682 w 761692"/>
                <a:gd name="connsiteY209" fmla="*/ 543813 h 1016771"/>
                <a:gd name="connsiteX210" fmla="*/ 90340 w 761692"/>
                <a:gd name="connsiteY210" fmla="*/ 543813 h 1016771"/>
                <a:gd name="connsiteX211" fmla="*/ 86797 w 761692"/>
                <a:gd name="connsiteY211" fmla="*/ 542042 h 1016771"/>
                <a:gd name="connsiteX212" fmla="*/ 83255 w 761692"/>
                <a:gd name="connsiteY212" fmla="*/ 542042 h 1016771"/>
                <a:gd name="connsiteX213" fmla="*/ 81483 w 761692"/>
                <a:gd name="connsiteY213" fmla="*/ 540271 h 1016771"/>
                <a:gd name="connsiteX214" fmla="*/ 81483 w 761692"/>
                <a:gd name="connsiteY214" fmla="*/ 536728 h 1016771"/>
                <a:gd name="connsiteX215" fmla="*/ 79712 w 761692"/>
                <a:gd name="connsiteY215" fmla="*/ 531414 h 1016771"/>
                <a:gd name="connsiteX216" fmla="*/ 77941 w 761692"/>
                <a:gd name="connsiteY216" fmla="*/ 529642 h 1016771"/>
                <a:gd name="connsiteX217" fmla="*/ 70855 w 761692"/>
                <a:gd name="connsiteY217" fmla="*/ 527871 h 1016771"/>
                <a:gd name="connsiteX218" fmla="*/ 60227 w 761692"/>
                <a:gd name="connsiteY218" fmla="*/ 536728 h 1016771"/>
                <a:gd name="connsiteX219" fmla="*/ 47827 w 761692"/>
                <a:gd name="connsiteY219" fmla="*/ 526100 h 1016771"/>
                <a:gd name="connsiteX220" fmla="*/ 42513 w 761692"/>
                <a:gd name="connsiteY220" fmla="*/ 515471 h 1016771"/>
                <a:gd name="connsiteX221" fmla="*/ 33656 w 761692"/>
                <a:gd name="connsiteY221" fmla="*/ 506614 h 1016771"/>
                <a:gd name="connsiteX222" fmla="*/ 31885 w 761692"/>
                <a:gd name="connsiteY222" fmla="*/ 490672 h 1016771"/>
                <a:gd name="connsiteX223" fmla="*/ 26571 w 761692"/>
                <a:gd name="connsiteY223" fmla="*/ 476501 h 1016771"/>
                <a:gd name="connsiteX224" fmla="*/ 24799 w 761692"/>
                <a:gd name="connsiteY224" fmla="*/ 471187 h 1016771"/>
                <a:gd name="connsiteX225" fmla="*/ 12400 w 761692"/>
                <a:gd name="connsiteY225" fmla="*/ 472958 h 1016771"/>
                <a:gd name="connsiteX226" fmla="*/ 7086 w 761692"/>
                <a:gd name="connsiteY226" fmla="*/ 464101 h 1016771"/>
                <a:gd name="connsiteX227" fmla="*/ 8857 w 761692"/>
                <a:gd name="connsiteY227" fmla="*/ 446388 h 1016771"/>
                <a:gd name="connsiteX228" fmla="*/ 3543 w 761692"/>
                <a:gd name="connsiteY228" fmla="*/ 435759 h 1016771"/>
                <a:gd name="connsiteX229" fmla="*/ 5314 w 761692"/>
                <a:gd name="connsiteY229" fmla="*/ 412731 h 1016771"/>
                <a:gd name="connsiteX230" fmla="*/ 0 w 761692"/>
                <a:gd name="connsiteY230" fmla="*/ 396789 h 1016771"/>
                <a:gd name="connsiteX231" fmla="*/ 3543 w 761692"/>
                <a:gd name="connsiteY231" fmla="*/ 384389 h 1016771"/>
                <a:gd name="connsiteX232" fmla="*/ 14171 w 761692"/>
                <a:gd name="connsiteY232" fmla="*/ 380846 h 1016771"/>
                <a:gd name="connsiteX233" fmla="*/ 24799 w 761692"/>
                <a:gd name="connsiteY233" fmla="*/ 364904 h 1016771"/>
                <a:gd name="connsiteX234" fmla="*/ 30113 w 761692"/>
                <a:gd name="connsiteY234" fmla="*/ 350733 h 1016771"/>
                <a:gd name="connsiteX235" fmla="*/ 35428 w 761692"/>
                <a:gd name="connsiteY235" fmla="*/ 341876 h 1016771"/>
                <a:gd name="connsiteX236" fmla="*/ 42513 w 761692"/>
                <a:gd name="connsiteY236" fmla="*/ 327705 h 1016771"/>
                <a:gd name="connsiteX237" fmla="*/ 42513 w 761692"/>
                <a:gd name="connsiteY237" fmla="*/ 315305 h 1016771"/>
                <a:gd name="connsiteX238" fmla="*/ 56684 w 761692"/>
                <a:gd name="connsiteY238" fmla="*/ 309991 h 1016771"/>
                <a:gd name="connsiteX239" fmla="*/ 60227 w 761692"/>
                <a:gd name="connsiteY239" fmla="*/ 309991 h 1016771"/>
                <a:gd name="connsiteX240" fmla="*/ 61998 w 761692"/>
                <a:gd name="connsiteY240" fmla="*/ 311763 h 1016771"/>
                <a:gd name="connsiteX241" fmla="*/ 67312 w 761692"/>
                <a:gd name="connsiteY241" fmla="*/ 311763 h 1016771"/>
                <a:gd name="connsiteX242" fmla="*/ 67312 w 761692"/>
                <a:gd name="connsiteY242" fmla="*/ 309991 h 1016771"/>
                <a:gd name="connsiteX243" fmla="*/ 67312 w 761692"/>
                <a:gd name="connsiteY243" fmla="*/ 308220 h 1016771"/>
                <a:gd name="connsiteX244" fmla="*/ 69084 w 761692"/>
                <a:gd name="connsiteY244" fmla="*/ 302906 h 1016771"/>
                <a:gd name="connsiteX245" fmla="*/ 70855 w 761692"/>
                <a:gd name="connsiteY245" fmla="*/ 301134 h 1016771"/>
                <a:gd name="connsiteX246" fmla="*/ 70855 w 761692"/>
                <a:gd name="connsiteY246" fmla="*/ 299363 h 1016771"/>
                <a:gd name="connsiteX247" fmla="*/ 77941 w 761692"/>
                <a:gd name="connsiteY247" fmla="*/ 295820 h 1016771"/>
                <a:gd name="connsiteX248" fmla="*/ 85026 w 761692"/>
                <a:gd name="connsiteY248" fmla="*/ 295820 h 1016771"/>
                <a:gd name="connsiteX249" fmla="*/ 93883 w 761692"/>
                <a:gd name="connsiteY249" fmla="*/ 297592 h 1016771"/>
                <a:gd name="connsiteX250" fmla="*/ 100968 w 761692"/>
                <a:gd name="connsiteY250" fmla="*/ 288735 h 1016771"/>
                <a:gd name="connsiteX251" fmla="*/ 97426 w 761692"/>
                <a:gd name="connsiteY251" fmla="*/ 279878 h 1016771"/>
                <a:gd name="connsiteX252" fmla="*/ 85026 w 761692"/>
                <a:gd name="connsiteY252" fmla="*/ 276335 h 1016771"/>
                <a:gd name="connsiteX253" fmla="*/ 76169 w 761692"/>
                <a:gd name="connsiteY253" fmla="*/ 271021 h 1016771"/>
                <a:gd name="connsiteX254" fmla="*/ 76169 w 761692"/>
                <a:gd name="connsiteY254" fmla="*/ 262164 h 1016771"/>
                <a:gd name="connsiteX255" fmla="*/ 81483 w 761692"/>
                <a:gd name="connsiteY255" fmla="*/ 251536 h 1016771"/>
                <a:gd name="connsiteX256" fmla="*/ 86797 w 761692"/>
                <a:gd name="connsiteY256" fmla="*/ 255079 h 1016771"/>
                <a:gd name="connsiteX257" fmla="*/ 104511 w 761692"/>
                <a:gd name="connsiteY257" fmla="*/ 262164 h 1016771"/>
                <a:gd name="connsiteX258" fmla="*/ 116911 w 761692"/>
                <a:gd name="connsiteY258" fmla="*/ 265707 h 1016771"/>
                <a:gd name="connsiteX259" fmla="*/ 132853 w 761692"/>
                <a:gd name="connsiteY259" fmla="*/ 269250 h 1016771"/>
                <a:gd name="connsiteX260" fmla="*/ 138167 w 761692"/>
                <a:gd name="connsiteY260" fmla="*/ 265707 h 1016771"/>
                <a:gd name="connsiteX261" fmla="*/ 150567 w 761692"/>
                <a:gd name="connsiteY261" fmla="*/ 255079 h 1016771"/>
                <a:gd name="connsiteX262" fmla="*/ 166509 w 761692"/>
                <a:gd name="connsiteY262" fmla="*/ 255079 h 1016771"/>
                <a:gd name="connsiteX263" fmla="*/ 166509 w 761692"/>
                <a:gd name="connsiteY263" fmla="*/ 265707 h 1016771"/>
                <a:gd name="connsiteX264" fmla="*/ 177138 w 761692"/>
                <a:gd name="connsiteY264" fmla="*/ 272792 h 1016771"/>
                <a:gd name="connsiteX265" fmla="*/ 194851 w 761692"/>
                <a:gd name="connsiteY265" fmla="*/ 276335 h 1016771"/>
                <a:gd name="connsiteX266" fmla="*/ 209022 w 761692"/>
                <a:gd name="connsiteY266" fmla="*/ 279878 h 1016771"/>
                <a:gd name="connsiteX267" fmla="*/ 221422 w 761692"/>
                <a:gd name="connsiteY267" fmla="*/ 276335 h 1016771"/>
                <a:gd name="connsiteX268" fmla="*/ 226736 w 761692"/>
                <a:gd name="connsiteY268" fmla="*/ 269250 h 1016771"/>
                <a:gd name="connsiteX269" fmla="*/ 226736 w 761692"/>
                <a:gd name="connsiteY269" fmla="*/ 251536 h 1016771"/>
                <a:gd name="connsiteX270" fmla="*/ 224965 w 761692"/>
                <a:gd name="connsiteY270" fmla="*/ 239136 h 1016771"/>
                <a:gd name="connsiteX271" fmla="*/ 214337 w 761692"/>
                <a:gd name="connsiteY271" fmla="*/ 230279 h 1016771"/>
                <a:gd name="connsiteX272" fmla="*/ 210794 w 761692"/>
                <a:gd name="connsiteY272" fmla="*/ 217880 h 1016771"/>
                <a:gd name="connsiteX273" fmla="*/ 221422 w 761692"/>
                <a:gd name="connsiteY273" fmla="*/ 207251 h 1016771"/>
                <a:gd name="connsiteX274" fmla="*/ 235593 w 761692"/>
                <a:gd name="connsiteY274" fmla="*/ 214337 h 1016771"/>
                <a:gd name="connsiteX275" fmla="*/ 246221 w 761692"/>
                <a:gd name="connsiteY275" fmla="*/ 219651 h 1016771"/>
                <a:gd name="connsiteX276" fmla="*/ 253307 w 761692"/>
                <a:gd name="connsiteY276" fmla="*/ 221422 h 1016771"/>
                <a:gd name="connsiteX277" fmla="*/ 262164 w 761692"/>
                <a:gd name="connsiteY277" fmla="*/ 210794 h 1016771"/>
                <a:gd name="connsiteX278" fmla="*/ 263935 w 761692"/>
                <a:gd name="connsiteY278" fmla="*/ 201937 h 1016771"/>
                <a:gd name="connsiteX279" fmla="*/ 274563 w 761692"/>
                <a:gd name="connsiteY279" fmla="*/ 189538 h 1016771"/>
                <a:gd name="connsiteX280" fmla="*/ 283420 w 761692"/>
                <a:gd name="connsiteY280" fmla="*/ 178909 h 1016771"/>
                <a:gd name="connsiteX281" fmla="*/ 286963 w 761692"/>
                <a:gd name="connsiteY281" fmla="*/ 173595 h 1016771"/>
                <a:gd name="connsiteX282" fmla="*/ 311762 w 761692"/>
                <a:gd name="connsiteY282" fmla="*/ 168281 h 1016771"/>
                <a:gd name="connsiteX283" fmla="*/ 325933 w 761692"/>
                <a:gd name="connsiteY283" fmla="*/ 164738 h 1016771"/>
                <a:gd name="connsiteX284" fmla="*/ 336562 w 761692"/>
                <a:gd name="connsiteY284" fmla="*/ 159424 h 1016771"/>
                <a:gd name="connsiteX285" fmla="*/ 348961 w 761692"/>
                <a:gd name="connsiteY285" fmla="*/ 145253 h 1016771"/>
                <a:gd name="connsiteX286" fmla="*/ 359589 w 761692"/>
                <a:gd name="connsiteY286" fmla="*/ 143482 h 1016771"/>
                <a:gd name="connsiteX287" fmla="*/ 371989 w 761692"/>
                <a:gd name="connsiteY287" fmla="*/ 143482 h 1016771"/>
                <a:gd name="connsiteX288" fmla="*/ 391474 w 761692"/>
                <a:gd name="connsiteY288" fmla="*/ 143482 h 1016771"/>
                <a:gd name="connsiteX289" fmla="*/ 396788 w 761692"/>
                <a:gd name="connsiteY289" fmla="*/ 141710 h 1016771"/>
                <a:gd name="connsiteX290" fmla="*/ 403874 w 761692"/>
                <a:gd name="connsiteY290" fmla="*/ 134625 h 1016771"/>
                <a:gd name="connsiteX291" fmla="*/ 409188 w 761692"/>
                <a:gd name="connsiteY291" fmla="*/ 129311 h 1016771"/>
                <a:gd name="connsiteX292" fmla="*/ 409188 w 761692"/>
                <a:gd name="connsiteY292" fmla="*/ 123997 h 1016771"/>
                <a:gd name="connsiteX293" fmla="*/ 414502 w 761692"/>
                <a:gd name="connsiteY293" fmla="*/ 115140 h 1016771"/>
                <a:gd name="connsiteX294" fmla="*/ 428673 w 761692"/>
                <a:gd name="connsiteY294" fmla="*/ 115140 h 1016771"/>
                <a:gd name="connsiteX295" fmla="*/ 432216 w 761692"/>
                <a:gd name="connsiteY295" fmla="*/ 109826 h 1016771"/>
                <a:gd name="connsiteX296" fmla="*/ 437530 w 761692"/>
                <a:gd name="connsiteY296" fmla="*/ 100969 h 1016771"/>
                <a:gd name="connsiteX297" fmla="*/ 448158 w 761692"/>
                <a:gd name="connsiteY297" fmla="*/ 99197 h 1016771"/>
                <a:gd name="connsiteX298" fmla="*/ 460558 w 761692"/>
                <a:gd name="connsiteY298" fmla="*/ 97426 h 1016771"/>
                <a:gd name="connsiteX299" fmla="*/ 472958 w 761692"/>
                <a:gd name="connsiteY299" fmla="*/ 93883 h 1016771"/>
                <a:gd name="connsiteX300" fmla="*/ 492443 w 761692"/>
                <a:gd name="connsiteY300" fmla="*/ 93883 h 1016771"/>
                <a:gd name="connsiteX301" fmla="*/ 501300 w 761692"/>
                <a:gd name="connsiteY301" fmla="*/ 83255 h 1016771"/>
                <a:gd name="connsiteX302" fmla="*/ 517242 w 761692"/>
                <a:gd name="connsiteY302" fmla="*/ 81484 h 1016771"/>
                <a:gd name="connsiteX303" fmla="*/ 522556 w 761692"/>
                <a:gd name="connsiteY303" fmla="*/ 81484 h 1016771"/>
                <a:gd name="connsiteX304" fmla="*/ 522556 w 761692"/>
                <a:gd name="connsiteY304" fmla="*/ 60227 h 1016771"/>
                <a:gd name="connsiteX305" fmla="*/ 526099 w 761692"/>
                <a:gd name="connsiteY305" fmla="*/ 54913 h 1016771"/>
                <a:gd name="connsiteX306" fmla="*/ 529642 w 761692"/>
                <a:gd name="connsiteY306" fmla="*/ 46056 h 1016771"/>
                <a:gd name="connsiteX307" fmla="*/ 538499 w 761692"/>
                <a:gd name="connsiteY307" fmla="*/ 40742 h 1016771"/>
                <a:gd name="connsiteX308" fmla="*/ 540270 w 761692"/>
                <a:gd name="connsiteY308" fmla="*/ 30114 h 1016771"/>
                <a:gd name="connsiteX309" fmla="*/ 536727 w 761692"/>
                <a:gd name="connsiteY309" fmla="*/ 19485 h 1016771"/>
                <a:gd name="connsiteX310" fmla="*/ 543813 w 761692"/>
                <a:gd name="connsiteY310" fmla="*/ 5314 h 1016771"/>
                <a:gd name="connsiteX311" fmla="*/ 554441 w 761692"/>
                <a:gd name="connsiteY311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47024 w 761692"/>
                <a:gd name="connsiteY11" fmla="*/ 867975 h 1016771"/>
                <a:gd name="connsiteX12" fmla="*/ 138167 w 761692"/>
                <a:gd name="connsiteY12" fmla="*/ 860890 h 1016771"/>
                <a:gd name="connsiteX13" fmla="*/ 138167 w 761692"/>
                <a:gd name="connsiteY13" fmla="*/ 852033 h 1016771"/>
                <a:gd name="connsiteX14" fmla="*/ 139939 w 761692"/>
                <a:gd name="connsiteY14" fmla="*/ 850262 h 1016771"/>
                <a:gd name="connsiteX15" fmla="*/ 139939 w 761692"/>
                <a:gd name="connsiteY15" fmla="*/ 848490 h 1016771"/>
                <a:gd name="connsiteX16" fmla="*/ 145253 w 761692"/>
                <a:gd name="connsiteY16" fmla="*/ 843176 h 1016771"/>
                <a:gd name="connsiteX17" fmla="*/ 147024 w 761692"/>
                <a:gd name="connsiteY17" fmla="*/ 841405 h 1016771"/>
                <a:gd name="connsiteX18" fmla="*/ 148796 w 761692"/>
                <a:gd name="connsiteY18" fmla="*/ 839633 h 1016771"/>
                <a:gd name="connsiteX19" fmla="*/ 150567 w 761692"/>
                <a:gd name="connsiteY19" fmla="*/ 837862 h 1016771"/>
                <a:gd name="connsiteX20" fmla="*/ 159250 w 761692"/>
                <a:gd name="connsiteY20" fmla="*/ 829179 h 1016771"/>
                <a:gd name="connsiteX21" fmla="*/ 116476 w 761692"/>
                <a:gd name="connsiteY21" fmla="*/ 741349 h 1016771"/>
                <a:gd name="connsiteX22" fmla="*/ 117606 w 761692"/>
                <a:gd name="connsiteY22" fmla="*/ 742253 h 1016771"/>
                <a:gd name="connsiteX23" fmla="*/ 122692 w 761692"/>
                <a:gd name="connsiteY23" fmla="*/ 759206 h 1016771"/>
                <a:gd name="connsiteX24" fmla="*/ 126082 w 761692"/>
                <a:gd name="connsiteY24" fmla="*/ 771073 h 1016771"/>
                <a:gd name="connsiteX25" fmla="*/ 129473 w 761692"/>
                <a:gd name="connsiteY25" fmla="*/ 782940 h 1016771"/>
                <a:gd name="connsiteX26" fmla="*/ 132864 w 761692"/>
                <a:gd name="connsiteY26" fmla="*/ 793112 h 1016771"/>
                <a:gd name="connsiteX27" fmla="*/ 136254 w 761692"/>
                <a:gd name="connsiteY27" fmla="*/ 810066 h 1016771"/>
                <a:gd name="connsiteX28" fmla="*/ 139058 w 761692"/>
                <a:gd name="connsiteY28" fmla="*/ 818476 h 1016771"/>
                <a:gd name="connsiteX29" fmla="*/ 138167 w 761692"/>
                <a:gd name="connsiteY29" fmla="*/ 818377 h 1016771"/>
                <a:gd name="connsiteX30" fmla="*/ 134625 w 761692"/>
                <a:gd name="connsiteY30" fmla="*/ 807749 h 1016771"/>
                <a:gd name="connsiteX31" fmla="*/ 131082 w 761692"/>
                <a:gd name="connsiteY31" fmla="*/ 790035 h 1016771"/>
                <a:gd name="connsiteX32" fmla="*/ 127539 w 761692"/>
                <a:gd name="connsiteY32" fmla="*/ 779407 h 1016771"/>
                <a:gd name="connsiteX33" fmla="*/ 123996 w 761692"/>
                <a:gd name="connsiteY33" fmla="*/ 767007 h 1016771"/>
                <a:gd name="connsiteX34" fmla="*/ 120454 w 761692"/>
                <a:gd name="connsiteY34" fmla="*/ 754607 h 1016771"/>
                <a:gd name="connsiteX35" fmla="*/ 116476 w 761692"/>
                <a:gd name="connsiteY35" fmla="*/ 741349 h 1016771"/>
                <a:gd name="connsiteX36" fmla="*/ 554441 w 761692"/>
                <a:gd name="connsiteY36" fmla="*/ 0 h 1016771"/>
                <a:gd name="connsiteX37" fmla="*/ 570383 w 761692"/>
                <a:gd name="connsiteY37" fmla="*/ 3543 h 1016771"/>
                <a:gd name="connsiteX38" fmla="*/ 577469 w 761692"/>
                <a:gd name="connsiteY38" fmla="*/ 8857 h 1016771"/>
                <a:gd name="connsiteX39" fmla="*/ 582783 w 761692"/>
                <a:gd name="connsiteY39" fmla="*/ 17714 h 1016771"/>
                <a:gd name="connsiteX40" fmla="*/ 582783 w 761692"/>
                <a:gd name="connsiteY40" fmla="*/ 24799 h 1016771"/>
                <a:gd name="connsiteX41" fmla="*/ 588097 w 761692"/>
                <a:gd name="connsiteY41" fmla="*/ 33656 h 1016771"/>
                <a:gd name="connsiteX42" fmla="*/ 598725 w 761692"/>
                <a:gd name="connsiteY42" fmla="*/ 31885 h 1016771"/>
                <a:gd name="connsiteX43" fmla="*/ 612896 w 761692"/>
                <a:gd name="connsiteY43" fmla="*/ 37199 h 1016771"/>
                <a:gd name="connsiteX44" fmla="*/ 618211 w 761692"/>
                <a:gd name="connsiteY44" fmla="*/ 46056 h 1016771"/>
                <a:gd name="connsiteX45" fmla="*/ 619982 w 761692"/>
                <a:gd name="connsiteY45" fmla="*/ 54913 h 1016771"/>
                <a:gd name="connsiteX46" fmla="*/ 618211 w 761692"/>
                <a:gd name="connsiteY46" fmla="*/ 74398 h 1016771"/>
                <a:gd name="connsiteX47" fmla="*/ 616439 w 761692"/>
                <a:gd name="connsiteY47" fmla="*/ 85026 h 1016771"/>
                <a:gd name="connsiteX48" fmla="*/ 621753 w 761692"/>
                <a:gd name="connsiteY48" fmla="*/ 97426 h 1016771"/>
                <a:gd name="connsiteX49" fmla="*/ 637696 w 761692"/>
                <a:gd name="connsiteY49" fmla="*/ 113368 h 1016771"/>
                <a:gd name="connsiteX50" fmla="*/ 644781 w 761692"/>
                <a:gd name="connsiteY50" fmla="*/ 120454 h 1016771"/>
                <a:gd name="connsiteX51" fmla="*/ 650095 w 761692"/>
                <a:gd name="connsiteY51" fmla="*/ 136396 h 1016771"/>
                <a:gd name="connsiteX52" fmla="*/ 655409 w 761692"/>
                <a:gd name="connsiteY52" fmla="*/ 155881 h 1016771"/>
                <a:gd name="connsiteX53" fmla="*/ 662495 w 761692"/>
                <a:gd name="connsiteY53" fmla="*/ 171824 h 1016771"/>
                <a:gd name="connsiteX54" fmla="*/ 660724 w 761692"/>
                <a:gd name="connsiteY54" fmla="*/ 185995 h 1016771"/>
                <a:gd name="connsiteX55" fmla="*/ 635924 w 761692"/>
                <a:gd name="connsiteY55" fmla="*/ 194852 h 1016771"/>
                <a:gd name="connsiteX56" fmla="*/ 619982 w 761692"/>
                <a:gd name="connsiteY56" fmla="*/ 207251 h 1016771"/>
                <a:gd name="connsiteX57" fmla="*/ 614668 w 761692"/>
                <a:gd name="connsiteY57" fmla="*/ 223194 h 1016771"/>
                <a:gd name="connsiteX58" fmla="*/ 618211 w 761692"/>
                <a:gd name="connsiteY58" fmla="*/ 242679 h 1016771"/>
                <a:gd name="connsiteX59" fmla="*/ 612896 w 761692"/>
                <a:gd name="connsiteY59" fmla="*/ 256850 h 1016771"/>
                <a:gd name="connsiteX60" fmla="*/ 625296 w 761692"/>
                <a:gd name="connsiteY60" fmla="*/ 267478 h 1016771"/>
                <a:gd name="connsiteX61" fmla="*/ 641238 w 761692"/>
                <a:gd name="connsiteY61" fmla="*/ 269250 h 1016771"/>
                <a:gd name="connsiteX62" fmla="*/ 658952 w 761692"/>
                <a:gd name="connsiteY62" fmla="*/ 286963 h 1016771"/>
                <a:gd name="connsiteX63" fmla="*/ 653638 w 761692"/>
                <a:gd name="connsiteY63" fmla="*/ 309991 h 1016771"/>
                <a:gd name="connsiteX64" fmla="*/ 653638 w 761692"/>
                <a:gd name="connsiteY64" fmla="*/ 329476 h 1016771"/>
                <a:gd name="connsiteX65" fmla="*/ 643010 w 761692"/>
                <a:gd name="connsiteY65" fmla="*/ 338333 h 1016771"/>
                <a:gd name="connsiteX66" fmla="*/ 632382 w 761692"/>
                <a:gd name="connsiteY66" fmla="*/ 338333 h 1016771"/>
                <a:gd name="connsiteX67" fmla="*/ 618211 w 761692"/>
                <a:gd name="connsiteY67" fmla="*/ 357819 h 1016771"/>
                <a:gd name="connsiteX68" fmla="*/ 609354 w 761692"/>
                <a:gd name="connsiteY68" fmla="*/ 361361 h 1016771"/>
                <a:gd name="connsiteX69" fmla="*/ 596954 w 761692"/>
                <a:gd name="connsiteY69" fmla="*/ 363133 h 1016771"/>
                <a:gd name="connsiteX70" fmla="*/ 581012 w 761692"/>
                <a:gd name="connsiteY70" fmla="*/ 379075 h 1016771"/>
                <a:gd name="connsiteX71" fmla="*/ 589868 w 761692"/>
                <a:gd name="connsiteY71" fmla="*/ 393246 h 1016771"/>
                <a:gd name="connsiteX72" fmla="*/ 586326 w 761692"/>
                <a:gd name="connsiteY72" fmla="*/ 409189 h 1016771"/>
                <a:gd name="connsiteX73" fmla="*/ 570383 w 761692"/>
                <a:gd name="connsiteY73" fmla="*/ 398560 h 1016771"/>
                <a:gd name="connsiteX74" fmla="*/ 550898 w 761692"/>
                <a:gd name="connsiteY74" fmla="*/ 405646 h 1016771"/>
                <a:gd name="connsiteX75" fmla="*/ 531413 w 761692"/>
                <a:gd name="connsiteY75" fmla="*/ 425131 h 1016771"/>
                <a:gd name="connsiteX76" fmla="*/ 543813 w 761692"/>
                <a:gd name="connsiteY76" fmla="*/ 444616 h 1016771"/>
                <a:gd name="connsiteX77" fmla="*/ 557984 w 761692"/>
                <a:gd name="connsiteY77" fmla="*/ 462330 h 1016771"/>
                <a:gd name="connsiteX78" fmla="*/ 570383 w 761692"/>
                <a:gd name="connsiteY78" fmla="*/ 478272 h 1016771"/>
                <a:gd name="connsiteX79" fmla="*/ 579240 w 761692"/>
                <a:gd name="connsiteY79" fmla="*/ 485358 h 1016771"/>
                <a:gd name="connsiteX80" fmla="*/ 602268 w 761692"/>
                <a:gd name="connsiteY80" fmla="*/ 483586 h 1016771"/>
                <a:gd name="connsiteX81" fmla="*/ 623525 w 761692"/>
                <a:gd name="connsiteY81" fmla="*/ 474730 h 1016771"/>
                <a:gd name="connsiteX82" fmla="*/ 639467 w 761692"/>
                <a:gd name="connsiteY82" fmla="*/ 464101 h 1016771"/>
                <a:gd name="connsiteX83" fmla="*/ 662495 w 761692"/>
                <a:gd name="connsiteY83" fmla="*/ 464101 h 1016771"/>
                <a:gd name="connsiteX84" fmla="*/ 673123 w 761692"/>
                <a:gd name="connsiteY84" fmla="*/ 464101 h 1016771"/>
                <a:gd name="connsiteX85" fmla="*/ 681980 w 761692"/>
                <a:gd name="connsiteY85" fmla="*/ 467644 h 1016771"/>
                <a:gd name="connsiteX86" fmla="*/ 703237 w 761692"/>
                <a:gd name="connsiteY86" fmla="*/ 471187 h 1016771"/>
                <a:gd name="connsiteX87" fmla="*/ 708551 w 761692"/>
                <a:gd name="connsiteY87" fmla="*/ 474730 h 1016771"/>
                <a:gd name="connsiteX88" fmla="*/ 722722 w 761692"/>
                <a:gd name="connsiteY88" fmla="*/ 501300 h 1016771"/>
                <a:gd name="connsiteX89" fmla="*/ 724493 w 761692"/>
                <a:gd name="connsiteY89" fmla="*/ 522557 h 1016771"/>
                <a:gd name="connsiteX90" fmla="*/ 722722 w 761692"/>
                <a:gd name="connsiteY90" fmla="*/ 540271 h 1016771"/>
                <a:gd name="connsiteX91" fmla="*/ 735121 w 761692"/>
                <a:gd name="connsiteY91" fmla="*/ 552670 h 1016771"/>
                <a:gd name="connsiteX92" fmla="*/ 735121 w 761692"/>
                <a:gd name="connsiteY92" fmla="*/ 570384 h 1016771"/>
                <a:gd name="connsiteX93" fmla="*/ 751064 w 761692"/>
                <a:gd name="connsiteY93" fmla="*/ 581012 h 1016771"/>
                <a:gd name="connsiteX94" fmla="*/ 761692 w 761692"/>
                <a:gd name="connsiteY94" fmla="*/ 604040 h 1016771"/>
                <a:gd name="connsiteX95" fmla="*/ 747521 w 761692"/>
                <a:gd name="connsiteY95" fmla="*/ 616440 h 1016771"/>
                <a:gd name="connsiteX96" fmla="*/ 728036 w 761692"/>
                <a:gd name="connsiteY96" fmla="*/ 627068 h 1016771"/>
                <a:gd name="connsiteX97" fmla="*/ 726264 w 761692"/>
                <a:gd name="connsiteY97" fmla="*/ 650096 h 1016771"/>
                <a:gd name="connsiteX98" fmla="*/ 728036 w 761692"/>
                <a:gd name="connsiteY98" fmla="*/ 673124 h 1016771"/>
                <a:gd name="connsiteX99" fmla="*/ 742207 w 761692"/>
                <a:gd name="connsiteY99" fmla="*/ 689066 h 1016771"/>
                <a:gd name="connsiteX100" fmla="*/ 742207 w 761692"/>
                <a:gd name="connsiteY100" fmla="*/ 712094 h 1016771"/>
                <a:gd name="connsiteX101" fmla="*/ 740435 w 761692"/>
                <a:gd name="connsiteY101" fmla="*/ 735122 h 1016771"/>
                <a:gd name="connsiteX102" fmla="*/ 742207 w 761692"/>
                <a:gd name="connsiteY102" fmla="*/ 751065 h 1016771"/>
                <a:gd name="connsiteX103" fmla="*/ 747521 w 761692"/>
                <a:gd name="connsiteY103" fmla="*/ 768778 h 1016771"/>
                <a:gd name="connsiteX104" fmla="*/ 759921 w 761692"/>
                <a:gd name="connsiteY104" fmla="*/ 777635 h 1016771"/>
                <a:gd name="connsiteX105" fmla="*/ 758149 w 761692"/>
                <a:gd name="connsiteY105" fmla="*/ 802434 h 1016771"/>
                <a:gd name="connsiteX106" fmla="*/ 752835 w 761692"/>
                <a:gd name="connsiteY106" fmla="*/ 814834 h 1016771"/>
                <a:gd name="connsiteX107" fmla="*/ 743978 w 761692"/>
                <a:gd name="connsiteY107" fmla="*/ 827234 h 1016771"/>
                <a:gd name="connsiteX108" fmla="*/ 743978 w 761692"/>
                <a:gd name="connsiteY108" fmla="*/ 837862 h 1016771"/>
                <a:gd name="connsiteX109" fmla="*/ 747521 w 761692"/>
                <a:gd name="connsiteY109" fmla="*/ 853804 h 1016771"/>
                <a:gd name="connsiteX110" fmla="*/ 733350 w 761692"/>
                <a:gd name="connsiteY110" fmla="*/ 867975 h 1016771"/>
                <a:gd name="connsiteX111" fmla="*/ 724493 w 761692"/>
                <a:gd name="connsiteY111" fmla="*/ 880375 h 1016771"/>
                <a:gd name="connsiteX112" fmla="*/ 722722 w 761692"/>
                <a:gd name="connsiteY112" fmla="*/ 899860 h 1016771"/>
                <a:gd name="connsiteX113" fmla="*/ 722722 w 761692"/>
                <a:gd name="connsiteY113" fmla="*/ 919345 h 1016771"/>
                <a:gd name="connsiteX114" fmla="*/ 715636 w 761692"/>
                <a:gd name="connsiteY114" fmla="*/ 940602 h 1016771"/>
                <a:gd name="connsiteX115" fmla="*/ 708551 w 761692"/>
                <a:gd name="connsiteY115" fmla="*/ 954773 h 1016771"/>
                <a:gd name="connsiteX116" fmla="*/ 699694 w 761692"/>
                <a:gd name="connsiteY116" fmla="*/ 965401 h 1016771"/>
                <a:gd name="connsiteX117" fmla="*/ 692608 w 761692"/>
                <a:gd name="connsiteY117" fmla="*/ 984886 h 1016771"/>
                <a:gd name="connsiteX118" fmla="*/ 683751 w 761692"/>
                <a:gd name="connsiteY118" fmla="*/ 997286 h 1016771"/>
                <a:gd name="connsiteX119" fmla="*/ 673123 w 761692"/>
                <a:gd name="connsiteY119" fmla="*/ 1002600 h 1016771"/>
                <a:gd name="connsiteX120" fmla="*/ 662495 w 761692"/>
                <a:gd name="connsiteY120" fmla="*/ 1013228 h 1016771"/>
                <a:gd name="connsiteX121" fmla="*/ 644781 w 761692"/>
                <a:gd name="connsiteY121" fmla="*/ 1016771 h 1016771"/>
                <a:gd name="connsiteX122" fmla="*/ 635924 w 761692"/>
                <a:gd name="connsiteY122" fmla="*/ 1004372 h 1016771"/>
                <a:gd name="connsiteX123" fmla="*/ 623525 w 761692"/>
                <a:gd name="connsiteY123" fmla="*/ 997286 h 1016771"/>
                <a:gd name="connsiteX124" fmla="*/ 614668 w 761692"/>
                <a:gd name="connsiteY124" fmla="*/ 986658 h 1016771"/>
                <a:gd name="connsiteX125" fmla="*/ 593411 w 761692"/>
                <a:gd name="connsiteY125" fmla="*/ 970715 h 1016771"/>
                <a:gd name="connsiteX126" fmla="*/ 582783 w 761692"/>
                <a:gd name="connsiteY126" fmla="*/ 965401 h 1016771"/>
                <a:gd name="connsiteX127" fmla="*/ 531413 w 761692"/>
                <a:gd name="connsiteY127" fmla="*/ 965401 h 1016771"/>
                <a:gd name="connsiteX128" fmla="*/ 511928 w 761692"/>
                <a:gd name="connsiteY128" fmla="*/ 965401 h 1016771"/>
                <a:gd name="connsiteX129" fmla="*/ 492443 w 761692"/>
                <a:gd name="connsiteY129" fmla="*/ 963630 h 1016771"/>
                <a:gd name="connsiteX130" fmla="*/ 483586 w 761692"/>
                <a:gd name="connsiteY130" fmla="*/ 958316 h 1016771"/>
                <a:gd name="connsiteX131" fmla="*/ 469415 w 761692"/>
                <a:gd name="connsiteY131" fmla="*/ 954773 h 1016771"/>
                <a:gd name="connsiteX132" fmla="*/ 460558 w 761692"/>
                <a:gd name="connsiteY132" fmla="*/ 942373 h 1016771"/>
                <a:gd name="connsiteX133" fmla="*/ 446387 w 761692"/>
                <a:gd name="connsiteY133" fmla="*/ 935288 h 1016771"/>
                <a:gd name="connsiteX134" fmla="*/ 428673 w 761692"/>
                <a:gd name="connsiteY134" fmla="*/ 928202 h 1016771"/>
                <a:gd name="connsiteX135" fmla="*/ 418045 w 761692"/>
                <a:gd name="connsiteY135" fmla="*/ 917574 h 1016771"/>
                <a:gd name="connsiteX136" fmla="*/ 421588 w 761692"/>
                <a:gd name="connsiteY136" fmla="*/ 903403 h 1016771"/>
                <a:gd name="connsiteX137" fmla="*/ 418045 w 761692"/>
                <a:gd name="connsiteY137" fmla="*/ 898089 h 1016771"/>
                <a:gd name="connsiteX138" fmla="*/ 396788 w 761692"/>
                <a:gd name="connsiteY138" fmla="*/ 898089 h 1016771"/>
                <a:gd name="connsiteX139" fmla="*/ 382617 w 761692"/>
                <a:gd name="connsiteY139" fmla="*/ 896318 h 1016771"/>
                <a:gd name="connsiteX140" fmla="*/ 380846 w 761692"/>
                <a:gd name="connsiteY140" fmla="*/ 906946 h 1016771"/>
                <a:gd name="connsiteX141" fmla="*/ 373601 w 761692"/>
                <a:gd name="connsiteY141" fmla="*/ 894832 h 1016771"/>
                <a:gd name="connsiteX142" fmla="*/ 387164 w 761692"/>
                <a:gd name="connsiteY142" fmla="*/ 896527 h 1016771"/>
                <a:gd name="connsiteX143" fmla="*/ 383773 w 761692"/>
                <a:gd name="connsiteY143" fmla="*/ 886355 h 1016771"/>
                <a:gd name="connsiteX144" fmla="*/ 387164 w 761692"/>
                <a:gd name="connsiteY144" fmla="*/ 876183 h 1016771"/>
                <a:gd name="connsiteX145" fmla="*/ 388859 w 761692"/>
                <a:gd name="connsiteY145" fmla="*/ 867707 h 1016771"/>
                <a:gd name="connsiteX146" fmla="*/ 380382 w 761692"/>
                <a:gd name="connsiteY146" fmla="*/ 859230 h 1016771"/>
                <a:gd name="connsiteX147" fmla="*/ 373601 w 761692"/>
                <a:gd name="connsiteY147" fmla="*/ 849058 h 1016771"/>
                <a:gd name="connsiteX148" fmla="*/ 380382 w 761692"/>
                <a:gd name="connsiteY148" fmla="*/ 838886 h 1016771"/>
                <a:gd name="connsiteX149" fmla="*/ 383773 w 761692"/>
                <a:gd name="connsiteY149" fmla="*/ 833800 h 1016771"/>
                <a:gd name="connsiteX150" fmla="*/ 388859 w 761692"/>
                <a:gd name="connsiteY150" fmla="*/ 825324 h 1016771"/>
                <a:gd name="connsiteX151" fmla="*/ 387164 w 761692"/>
                <a:gd name="connsiteY151" fmla="*/ 810066 h 1016771"/>
                <a:gd name="connsiteX152" fmla="*/ 387164 w 761692"/>
                <a:gd name="connsiteY152" fmla="*/ 796503 h 1016771"/>
                <a:gd name="connsiteX153" fmla="*/ 378687 w 761692"/>
                <a:gd name="connsiteY153" fmla="*/ 789722 h 1016771"/>
                <a:gd name="connsiteX154" fmla="*/ 366820 w 761692"/>
                <a:gd name="connsiteY154" fmla="*/ 782940 h 1016771"/>
                <a:gd name="connsiteX155" fmla="*/ 356648 w 761692"/>
                <a:gd name="connsiteY155" fmla="*/ 781245 h 1016771"/>
                <a:gd name="connsiteX156" fmla="*/ 349866 w 761692"/>
                <a:gd name="connsiteY156" fmla="*/ 771073 h 1016771"/>
                <a:gd name="connsiteX157" fmla="*/ 349866 w 761692"/>
                <a:gd name="connsiteY157" fmla="*/ 752425 h 1016771"/>
                <a:gd name="connsiteX158" fmla="*/ 353257 w 761692"/>
                <a:gd name="connsiteY158" fmla="*/ 743948 h 1016771"/>
                <a:gd name="connsiteX159" fmla="*/ 354952 w 761692"/>
                <a:gd name="connsiteY159" fmla="*/ 730385 h 1016771"/>
                <a:gd name="connsiteX160" fmla="*/ 353257 w 761692"/>
                <a:gd name="connsiteY160" fmla="*/ 713432 h 1016771"/>
                <a:gd name="connsiteX161" fmla="*/ 346476 w 761692"/>
                <a:gd name="connsiteY161" fmla="*/ 701565 h 1016771"/>
                <a:gd name="connsiteX162" fmla="*/ 332913 w 761692"/>
                <a:gd name="connsiteY162" fmla="*/ 689697 h 1016771"/>
                <a:gd name="connsiteX163" fmla="*/ 324436 w 761692"/>
                <a:gd name="connsiteY163" fmla="*/ 681221 h 1016771"/>
                <a:gd name="connsiteX164" fmla="*/ 314264 w 761692"/>
                <a:gd name="connsiteY164" fmla="*/ 676135 h 1016771"/>
                <a:gd name="connsiteX165" fmla="*/ 293920 w 761692"/>
                <a:gd name="connsiteY165" fmla="*/ 669354 h 1016771"/>
                <a:gd name="connsiteX166" fmla="*/ 282053 w 761692"/>
                <a:gd name="connsiteY166" fmla="*/ 667658 h 1016771"/>
                <a:gd name="connsiteX167" fmla="*/ 266795 w 761692"/>
                <a:gd name="connsiteY167" fmla="*/ 672744 h 1016771"/>
                <a:gd name="connsiteX168" fmla="*/ 265100 w 761692"/>
                <a:gd name="connsiteY168" fmla="*/ 672744 h 1016771"/>
                <a:gd name="connsiteX169" fmla="*/ 263404 w 761692"/>
                <a:gd name="connsiteY169" fmla="*/ 671049 h 1016771"/>
                <a:gd name="connsiteX170" fmla="*/ 260014 w 761692"/>
                <a:gd name="connsiteY170" fmla="*/ 671049 h 1016771"/>
                <a:gd name="connsiteX171" fmla="*/ 258318 w 761692"/>
                <a:gd name="connsiteY171" fmla="*/ 671049 h 1016771"/>
                <a:gd name="connsiteX172" fmla="*/ 253232 w 761692"/>
                <a:gd name="connsiteY172" fmla="*/ 671049 h 1016771"/>
                <a:gd name="connsiteX173" fmla="*/ 248146 w 761692"/>
                <a:gd name="connsiteY173" fmla="*/ 672744 h 1016771"/>
                <a:gd name="connsiteX174" fmla="*/ 248146 w 761692"/>
                <a:gd name="connsiteY174" fmla="*/ 674440 h 1016771"/>
                <a:gd name="connsiteX175" fmla="*/ 246451 w 761692"/>
                <a:gd name="connsiteY175" fmla="*/ 674440 h 1016771"/>
                <a:gd name="connsiteX176" fmla="*/ 236279 w 761692"/>
                <a:gd name="connsiteY176" fmla="*/ 679526 h 1016771"/>
                <a:gd name="connsiteX177" fmla="*/ 226107 w 761692"/>
                <a:gd name="connsiteY177" fmla="*/ 684612 h 1016771"/>
                <a:gd name="connsiteX178" fmla="*/ 217630 w 761692"/>
                <a:gd name="connsiteY178" fmla="*/ 684612 h 1016771"/>
                <a:gd name="connsiteX179" fmla="*/ 207458 w 761692"/>
                <a:gd name="connsiteY179" fmla="*/ 693088 h 1016771"/>
                <a:gd name="connsiteX180" fmla="*/ 198982 w 761692"/>
                <a:gd name="connsiteY180" fmla="*/ 694783 h 1016771"/>
                <a:gd name="connsiteX181" fmla="*/ 192200 w 761692"/>
                <a:gd name="connsiteY181" fmla="*/ 699869 h 1016771"/>
                <a:gd name="connsiteX182" fmla="*/ 178638 w 761692"/>
                <a:gd name="connsiteY182" fmla="*/ 706651 h 1016771"/>
                <a:gd name="connsiteX183" fmla="*/ 163380 w 761692"/>
                <a:gd name="connsiteY183" fmla="*/ 710041 h 1016771"/>
                <a:gd name="connsiteX184" fmla="*/ 141340 w 761692"/>
                <a:gd name="connsiteY184" fmla="*/ 710041 h 1016771"/>
                <a:gd name="connsiteX185" fmla="*/ 134559 w 761692"/>
                <a:gd name="connsiteY185" fmla="*/ 716823 h 1016771"/>
                <a:gd name="connsiteX186" fmla="*/ 127778 w 761692"/>
                <a:gd name="connsiteY186" fmla="*/ 718518 h 1016771"/>
                <a:gd name="connsiteX187" fmla="*/ 120996 w 761692"/>
                <a:gd name="connsiteY187" fmla="*/ 725299 h 1016771"/>
                <a:gd name="connsiteX188" fmla="*/ 111172 w 761692"/>
                <a:gd name="connsiteY188" fmla="*/ 733720 h 1016771"/>
                <a:gd name="connsiteX189" fmla="*/ 106283 w 761692"/>
                <a:gd name="connsiteY189" fmla="*/ 729808 h 1016771"/>
                <a:gd name="connsiteX190" fmla="*/ 92112 w 761692"/>
                <a:gd name="connsiteY190" fmla="*/ 724494 h 1016771"/>
                <a:gd name="connsiteX191" fmla="*/ 77941 w 761692"/>
                <a:gd name="connsiteY191" fmla="*/ 726265 h 1016771"/>
                <a:gd name="connsiteX192" fmla="*/ 70855 w 761692"/>
                <a:gd name="connsiteY192" fmla="*/ 719180 h 1016771"/>
                <a:gd name="connsiteX193" fmla="*/ 70855 w 761692"/>
                <a:gd name="connsiteY193" fmla="*/ 699695 h 1016771"/>
                <a:gd name="connsiteX194" fmla="*/ 81483 w 761692"/>
                <a:gd name="connsiteY194" fmla="*/ 685524 h 1016771"/>
                <a:gd name="connsiteX195" fmla="*/ 85026 w 761692"/>
                <a:gd name="connsiteY195" fmla="*/ 673124 h 1016771"/>
                <a:gd name="connsiteX196" fmla="*/ 86797 w 761692"/>
                <a:gd name="connsiteY196" fmla="*/ 660724 h 1016771"/>
                <a:gd name="connsiteX197" fmla="*/ 97426 w 761692"/>
                <a:gd name="connsiteY197" fmla="*/ 650096 h 1016771"/>
                <a:gd name="connsiteX198" fmla="*/ 102740 w 761692"/>
                <a:gd name="connsiteY198" fmla="*/ 635925 h 1016771"/>
                <a:gd name="connsiteX199" fmla="*/ 113368 w 761692"/>
                <a:gd name="connsiteY199" fmla="*/ 625297 h 1016771"/>
                <a:gd name="connsiteX200" fmla="*/ 115139 w 761692"/>
                <a:gd name="connsiteY200" fmla="*/ 612897 h 1016771"/>
                <a:gd name="connsiteX201" fmla="*/ 127539 w 761692"/>
                <a:gd name="connsiteY201" fmla="*/ 609354 h 1016771"/>
                <a:gd name="connsiteX202" fmla="*/ 136396 w 761692"/>
                <a:gd name="connsiteY202" fmla="*/ 604040 h 1016771"/>
                <a:gd name="connsiteX203" fmla="*/ 132853 w 761692"/>
                <a:gd name="connsiteY203" fmla="*/ 593412 h 1016771"/>
                <a:gd name="connsiteX204" fmla="*/ 134625 w 761692"/>
                <a:gd name="connsiteY204" fmla="*/ 584555 h 1016771"/>
                <a:gd name="connsiteX205" fmla="*/ 131082 w 761692"/>
                <a:gd name="connsiteY205" fmla="*/ 575698 h 1016771"/>
                <a:gd name="connsiteX206" fmla="*/ 120454 w 761692"/>
                <a:gd name="connsiteY206" fmla="*/ 568613 h 1016771"/>
                <a:gd name="connsiteX207" fmla="*/ 125768 w 761692"/>
                <a:gd name="connsiteY207" fmla="*/ 552670 h 1016771"/>
                <a:gd name="connsiteX208" fmla="*/ 118682 w 761692"/>
                <a:gd name="connsiteY208" fmla="*/ 543813 h 1016771"/>
                <a:gd name="connsiteX209" fmla="*/ 90340 w 761692"/>
                <a:gd name="connsiteY209" fmla="*/ 543813 h 1016771"/>
                <a:gd name="connsiteX210" fmla="*/ 86797 w 761692"/>
                <a:gd name="connsiteY210" fmla="*/ 542042 h 1016771"/>
                <a:gd name="connsiteX211" fmla="*/ 83255 w 761692"/>
                <a:gd name="connsiteY211" fmla="*/ 542042 h 1016771"/>
                <a:gd name="connsiteX212" fmla="*/ 81483 w 761692"/>
                <a:gd name="connsiteY212" fmla="*/ 540271 h 1016771"/>
                <a:gd name="connsiteX213" fmla="*/ 81483 w 761692"/>
                <a:gd name="connsiteY213" fmla="*/ 536728 h 1016771"/>
                <a:gd name="connsiteX214" fmla="*/ 79712 w 761692"/>
                <a:gd name="connsiteY214" fmla="*/ 531414 h 1016771"/>
                <a:gd name="connsiteX215" fmla="*/ 77941 w 761692"/>
                <a:gd name="connsiteY215" fmla="*/ 529642 h 1016771"/>
                <a:gd name="connsiteX216" fmla="*/ 70855 w 761692"/>
                <a:gd name="connsiteY216" fmla="*/ 527871 h 1016771"/>
                <a:gd name="connsiteX217" fmla="*/ 60227 w 761692"/>
                <a:gd name="connsiteY217" fmla="*/ 536728 h 1016771"/>
                <a:gd name="connsiteX218" fmla="*/ 47827 w 761692"/>
                <a:gd name="connsiteY218" fmla="*/ 526100 h 1016771"/>
                <a:gd name="connsiteX219" fmla="*/ 42513 w 761692"/>
                <a:gd name="connsiteY219" fmla="*/ 515471 h 1016771"/>
                <a:gd name="connsiteX220" fmla="*/ 33656 w 761692"/>
                <a:gd name="connsiteY220" fmla="*/ 506614 h 1016771"/>
                <a:gd name="connsiteX221" fmla="*/ 31885 w 761692"/>
                <a:gd name="connsiteY221" fmla="*/ 490672 h 1016771"/>
                <a:gd name="connsiteX222" fmla="*/ 26571 w 761692"/>
                <a:gd name="connsiteY222" fmla="*/ 476501 h 1016771"/>
                <a:gd name="connsiteX223" fmla="*/ 24799 w 761692"/>
                <a:gd name="connsiteY223" fmla="*/ 471187 h 1016771"/>
                <a:gd name="connsiteX224" fmla="*/ 12400 w 761692"/>
                <a:gd name="connsiteY224" fmla="*/ 472958 h 1016771"/>
                <a:gd name="connsiteX225" fmla="*/ 7086 w 761692"/>
                <a:gd name="connsiteY225" fmla="*/ 464101 h 1016771"/>
                <a:gd name="connsiteX226" fmla="*/ 8857 w 761692"/>
                <a:gd name="connsiteY226" fmla="*/ 446388 h 1016771"/>
                <a:gd name="connsiteX227" fmla="*/ 3543 w 761692"/>
                <a:gd name="connsiteY227" fmla="*/ 435759 h 1016771"/>
                <a:gd name="connsiteX228" fmla="*/ 5314 w 761692"/>
                <a:gd name="connsiteY228" fmla="*/ 412731 h 1016771"/>
                <a:gd name="connsiteX229" fmla="*/ 0 w 761692"/>
                <a:gd name="connsiteY229" fmla="*/ 396789 h 1016771"/>
                <a:gd name="connsiteX230" fmla="*/ 3543 w 761692"/>
                <a:gd name="connsiteY230" fmla="*/ 384389 h 1016771"/>
                <a:gd name="connsiteX231" fmla="*/ 14171 w 761692"/>
                <a:gd name="connsiteY231" fmla="*/ 380846 h 1016771"/>
                <a:gd name="connsiteX232" fmla="*/ 24799 w 761692"/>
                <a:gd name="connsiteY232" fmla="*/ 364904 h 1016771"/>
                <a:gd name="connsiteX233" fmla="*/ 30113 w 761692"/>
                <a:gd name="connsiteY233" fmla="*/ 350733 h 1016771"/>
                <a:gd name="connsiteX234" fmla="*/ 35428 w 761692"/>
                <a:gd name="connsiteY234" fmla="*/ 341876 h 1016771"/>
                <a:gd name="connsiteX235" fmla="*/ 42513 w 761692"/>
                <a:gd name="connsiteY235" fmla="*/ 327705 h 1016771"/>
                <a:gd name="connsiteX236" fmla="*/ 42513 w 761692"/>
                <a:gd name="connsiteY236" fmla="*/ 315305 h 1016771"/>
                <a:gd name="connsiteX237" fmla="*/ 56684 w 761692"/>
                <a:gd name="connsiteY237" fmla="*/ 309991 h 1016771"/>
                <a:gd name="connsiteX238" fmla="*/ 60227 w 761692"/>
                <a:gd name="connsiteY238" fmla="*/ 309991 h 1016771"/>
                <a:gd name="connsiteX239" fmla="*/ 61998 w 761692"/>
                <a:gd name="connsiteY239" fmla="*/ 311763 h 1016771"/>
                <a:gd name="connsiteX240" fmla="*/ 67312 w 761692"/>
                <a:gd name="connsiteY240" fmla="*/ 311763 h 1016771"/>
                <a:gd name="connsiteX241" fmla="*/ 67312 w 761692"/>
                <a:gd name="connsiteY241" fmla="*/ 309991 h 1016771"/>
                <a:gd name="connsiteX242" fmla="*/ 67312 w 761692"/>
                <a:gd name="connsiteY242" fmla="*/ 308220 h 1016771"/>
                <a:gd name="connsiteX243" fmla="*/ 69084 w 761692"/>
                <a:gd name="connsiteY243" fmla="*/ 302906 h 1016771"/>
                <a:gd name="connsiteX244" fmla="*/ 70855 w 761692"/>
                <a:gd name="connsiteY244" fmla="*/ 301134 h 1016771"/>
                <a:gd name="connsiteX245" fmla="*/ 70855 w 761692"/>
                <a:gd name="connsiteY245" fmla="*/ 299363 h 1016771"/>
                <a:gd name="connsiteX246" fmla="*/ 77941 w 761692"/>
                <a:gd name="connsiteY246" fmla="*/ 295820 h 1016771"/>
                <a:gd name="connsiteX247" fmla="*/ 85026 w 761692"/>
                <a:gd name="connsiteY247" fmla="*/ 295820 h 1016771"/>
                <a:gd name="connsiteX248" fmla="*/ 93883 w 761692"/>
                <a:gd name="connsiteY248" fmla="*/ 297592 h 1016771"/>
                <a:gd name="connsiteX249" fmla="*/ 100968 w 761692"/>
                <a:gd name="connsiteY249" fmla="*/ 288735 h 1016771"/>
                <a:gd name="connsiteX250" fmla="*/ 97426 w 761692"/>
                <a:gd name="connsiteY250" fmla="*/ 279878 h 1016771"/>
                <a:gd name="connsiteX251" fmla="*/ 85026 w 761692"/>
                <a:gd name="connsiteY251" fmla="*/ 276335 h 1016771"/>
                <a:gd name="connsiteX252" fmla="*/ 76169 w 761692"/>
                <a:gd name="connsiteY252" fmla="*/ 271021 h 1016771"/>
                <a:gd name="connsiteX253" fmla="*/ 76169 w 761692"/>
                <a:gd name="connsiteY253" fmla="*/ 262164 h 1016771"/>
                <a:gd name="connsiteX254" fmla="*/ 81483 w 761692"/>
                <a:gd name="connsiteY254" fmla="*/ 251536 h 1016771"/>
                <a:gd name="connsiteX255" fmla="*/ 86797 w 761692"/>
                <a:gd name="connsiteY255" fmla="*/ 255079 h 1016771"/>
                <a:gd name="connsiteX256" fmla="*/ 104511 w 761692"/>
                <a:gd name="connsiteY256" fmla="*/ 262164 h 1016771"/>
                <a:gd name="connsiteX257" fmla="*/ 116911 w 761692"/>
                <a:gd name="connsiteY257" fmla="*/ 265707 h 1016771"/>
                <a:gd name="connsiteX258" fmla="*/ 132853 w 761692"/>
                <a:gd name="connsiteY258" fmla="*/ 269250 h 1016771"/>
                <a:gd name="connsiteX259" fmla="*/ 138167 w 761692"/>
                <a:gd name="connsiteY259" fmla="*/ 265707 h 1016771"/>
                <a:gd name="connsiteX260" fmla="*/ 150567 w 761692"/>
                <a:gd name="connsiteY260" fmla="*/ 255079 h 1016771"/>
                <a:gd name="connsiteX261" fmla="*/ 166509 w 761692"/>
                <a:gd name="connsiteY261" fmla="*/ 255079 h 1016771"/>
                <a:gd name="connsiteX262" fmla="*/ 166509 w 761692"/>
                <a:gd name="connsiteY262" fmla="*/ 265707 h 1016771"/>
                <a:gd name="connsiteX263" fmla="*/ 177138 w 761692"/>
                <a:gd name="connsiteY263" fmla="*/ 272792 h 1016771"/>
                <a:gd name="connsiteX264" fmla="*/ 194851 w 761692"/>
                <a:gd name="connsiteY264" fmla="*/ 276335 h 1016771"/>
                <a:gd name="connsiteX265" fmla="*/ 209022 w 761692"/>
                <a:gd name="connsiteY265" fmla="*/ 279878 h 1016771"/>
                <a:gd name="connsiteX266" fmla="*/ 221422 w 761692"/>
                <a:gd name="connsiteY266" fmla="*/ 276335 h 1016771"/>
                <a:gd name="connsiteX267" fmla="*/ 226736 w 761692"/>
                <a:gd name="connsiteY267" fmla="*/ 269250 h 1016771"/>
                <a:gd name="connsiteX268" fmla="*/ 226736 w 761692"/>
                <a:gd name="connsiteY268" fmla="*/ 251536 h 1016771"/>
                <a:gd name="connsiteX269" fmla="*/ 224965 w 761692"/>
                <a:gd name="connsiteY269" fmla="*/ 239136 h 1016771"/>
                <a:gd name="connsiteX270" fmla="*/ 214337 w 761692"/>
                <a:gd name="connsiteY270" fmla="*/ 230279 h 1016771"/>
                <a:gd name="connsiteX271" fmla="*/ 210794 w 761692"/>
                <a:gd name="connsiteY271" fmla="*/ 217880 h 1016771"/>
                <a:gd name="connsiteX272" fmla="*/ 221422 w 761692"/>
                <a:gd name="connsiteY272" fmla="*/ 207251 h 1016771"/>
                <a:gd name="connsiteX273" fmla="*/ 235593 w 761692"/>
                <a:gd name="connsiteY273" fmla="*/ 214337 h 1016771"/>
                <a:gd name="connsiteX274" fmla="*/ 246221 w 761692"/>
                <a:gd name="connsiteY274" fmla="*/ 219651 h 1016771"/>
                <a:gd name="connsiteX275" fmla="*/ 253307 w 761692"/>
                <a:gd name="connsiteY275" fmla="*/ 221422 h 1016771"/>
                <a:gd name="connsiteX276" fmla="*/ 262164 w 761692"/>
                <a:gd name="connsiteY276" fmla="*/ 210794 h 1016771"/>
                <a:gd name="connsiteX277" fmla="*/ 263935 w 761692"/>
                <a:gd name="connsiteY277" fmla="*/ 201937 h 1016771"/>
                <a:gd name="connsiteX278" fmla="*/ 274563 w 761692"/>
                <a:gd name="connsiteY278" fmla="*/ 189538 h 1016771"/>
                <a:gd name="connsiteX279" fmla="*/ 283420 w 761692"/>
                <a:gd name="connsiteY279" fmla="*/ 178909 h 1016771"/>
                <a:gd name="connsiteX280" fmla="*/ 286963 w 761692"/>
                <a:gd name="connsiteY280" fmla="*/ 173595 h 1016771"/>
                <a:gd name="connsiteX281" fmla="*/ 311762 w 761692"/>
                <a:gd name="connsiteY281" fmla="*/ 168281 h 1016771"/>
                <a:gd name="connsiteX282" fmla="*/ 325933 w 761692"/>
                <a:gd name="connsiteY282" fmla="*/ 164738 h 1016771"/>
                <a:gd name="connsiteX283" fmla="*/ 336562 w 761692"/>
                <a:gd name="connsiteY283" fmla="*/ 159424 h 1016771"/>
                <a:gd name="connsiteX284" fmla="*/ 348961 w 761692"/>
                <a:gd name="connsiteY284" fmla="*/ 145253 h 1016771"/>
                <a:gd name="connsiteX285" fmla="*/ 359589 w 761692"/>
                <a:gd name="connsiteY285" fmla="*/ 143482 h 1016771"/>
                <a:gd name="connsiteX286" fmla="*/ 371989 w 761692"/>
                <a:gd name="connsiteY286" fmla="*/ 143482 h 1016771"/>
                <a:gd name="connsiteX287" fmla="*/ 391474 w 761692"/>
                <a:gd name="connsiteY287" fmla="*/ 143482 h 1016771"/>
                <a:gd name="connsiteX288" fmla="*/ 396788 w 761692"/>
                <a:gd name="connsiteY288" fmla="*/ 141710 h 1016771"/>
                <a:gd name="connsiteX289" fmla="*/ 403874 w 761692"/>
                <a:gd name="connsiteY289" fmla="*/ 134625 h 1016771"/>
                <a:gd name="connsiteX290" fmla="*/ 409188 w 761692"/>
                <a:gd name="connsiteY290" fmla="*/ 129311 h 1016771"/>
                <a:gd name="connsiteX291" fmla="*/ 409188 w 761692"/>
                <a:gd name="connsiteY291" fmla="*/ 123997 h 1016771"/>
                <a:gd name="connsiteX292" fmla="*/ 414502 w 761692"/>
                <a:gd name="connsiteY292" fmla="*/ 115140 h 1016771"/>
                <a:gd name="connsiteX293" fmla="*/ 428673 w 761692"/>
                <a:gd name="connsiteY293" fmla="*/ 115140 h 1016771"/>
                <a:gd name="connsiteX294" fmla="*/ 432216 w 761692"/>
                <a:gd name="connsiteY294" fmla="*/ 109826 h 1016771"/>
                <a:gd name="connsiteX295" fmla="*/ 437530 w 761692"/>
                <a:gd name="connsiteY295" fmla="*/ 100969 h 1016771"/>
                <a:gd name="connsiteX296" fmla="*/ 448158 w 761692"/>
                <a:gd name="connsiteY296" fmla="*/ 99197 h 1016771"/>
                <a:gd name="connsiteX297" fmla="*/ 460558 w 761692"/>
                <a:gd name="connsiteY297" fmla="*/ 97426 h 1016771"/>
                <a:gd name="connsiteX298" fmla="*/ 472958 w 761692"/>
                <a:gd name="connsiteY298" fmla="*/ 93883 h 1016771"/>
                <a:gd name="connsiteX299" fmla="*/ 492443 w 761692"/>
                <a:gd name="connsiteY299" fmla="*/ 93883 h 1016771"/>
                <a:gd name="connsiteX300" fmla="*/ 501300 w 761692"/>
                <a:gd name="connsiteY300" fmla="*/ 83255 h 1016771"/>
                <a:gd name="connsiteX301" fmla="*/ 517242 w 761692"/>
                <a:gd name="connsiteY301" fmla="*/ 81484 h 1016771"/>
                <a:gd name="connsiteX302" fmla="*/ 522556 w 761692"/>
                <a:gd name="connsiteY302" fmla="*/ 81484 h 1016771"/>
                <a:gd name="connsiteX303" fmla="*/ 522556 w 761692"/>
                <a:gd name="connsiteY303" fmla="*/ 60227 h 1016771"/>
                <a:gd name="connsiteX304" fmla="*/ 526099 w 761692"/>
                <a:gd name="connsiteY304" fmla="*/ 54913 h 1016771"/>
                <a:gd name="connsiteX305" fmla="*/ 529642 w 761692"/>
                <a:gd name="connsiteY305" fmla="*/ 46056 h 1016771"/>
                <a:gd name="connsiteX306" fmla="*/ 538499 w 761692"/>
                <a:gd name="connsiteY306" fmla="*/ 40742 h 1016771"/>
                <a:gd name="connsiteX307" fmla="*/ 540270 w 761692"/>
                <a:gd name="connsiteY307" fmla="*/ 30114 h 1016771"/>
                <a:gd name="connsiteX308" fmla="*/ 536727 w 761692"/>
                <a:gd name="connsiteY308" fmla="*/ 19485 h 1016771"/>
                <a:gd name="connsiteX309" fmla="*/ 543813 w 761692"/>
                <a:gd name="connsiteY309" fmla="*/ 5314 h 1016771"/>
                <a:gd name="connsiteX310" fmla="*/ 554441 w 761692"/>
                <a:gd name="connsiteY310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47024 w 761692"/>
                <a:gd name="connsiteY11" fmla="*/ 867975 h 1016771"/>
                <a:gd name="connsiteX12" fmla="*/ 138167 w 761692"/>
                <a:gd name="connsiteY12" fmla="*/ 852033 h 1016771"/>
                <a:gd name="connsiteX13" fmla="*/ 139939 w 761692"/>
                <a:gd name="connsiteY13" fmla="*/ 850262 h 1016771"/>
                <a:gd name="connsiteX14" fmla="*/ 139939 w 761692"/>
                <a:gd name="connsiteY14" fmla="*/ 848490 h 1016771"/>
                <a:gd name="connsiteX15" fmla="*/ 145253 w 761692"/>
                <a:gd name="connsiteY15" fmla="*/ 843176 h 1016771"/>
                <a:gd name="connsiteX16" fmla="*/ 147024 w 761692"/>
                <a:gd name="connsiteY16" fmla="*/ 841405 h 1016771"/>
                <a:gd name="connsiteX17" fmla="*/ 148796 w 761692"/>
                <a:gd name="connsiteY17" fmla="*/ 839633 h 1016771"/>
                <a:gd name="connsiteX18" fmla="*/ 150567 w 761692"/>
                <a:gd name="connsiteY18" fmla="*/ 837862 h 1016771"/>
                <a:gd name="connsiteX19" fmla="*/ 159250 w 761692"/>
                <a:gd name="connsiteY19" fmla="*/ 829179 h 1016771"/>
                <a:gd name="connsiteX20" fmla="*/ 116476 w 761692"/>
                <a:gd name="connsiteY20" fmla="*/ 741349 h 1016771"/>
                <a:gd name="connsiteX21" fmla="*/ 117606 w 761692"/>
                <a:gd name="connsiteY21" fmla="*/ 742253 h 1016771"/>
                <a:gd name="connsiteX22" fmla="*/ 122692 w 761692"/>
                <a:gd name="connsiteY22" fmla="*/ 759206 h 1016771"/>
                <a:gd name="connsiteX23" fmla="*/ 126082 w 761692"/>
                <a:gd name="connsiteY23" fmla="*/ 771073 h 1016771"/>
                <a:gd name="connsiteX24" fmla="*/ 129473 w 761692"/>
                <a:gd name="connsiteY24" fmla="*/ 782940 h 1016771"/>
                <a:gd name="connsiteX25" fmla="*/ 132864 w 761692"/>
                <a:gd name="connsiteY25" fmla="*/ 793112 h 1016771"/>
                <a:gd name="connsiteX26" fmla="*/ 136254 w 761692"/>
                <a:gd name="connsiteY26" fmla="*/ 810066 h 1016771"/>
                <a:gd name="connsiteX27" fmla="*/ 139058 w 761692"/>
                <a:gd name="connsiteY27" fmla="*/ 818476 h 1016771"/>
                <a:gd name="connsiteX28" fmla="*/ 138167 w 761692"/>
                <a:gd name="connsiteY28" fmla="*/ 818377 h 1016771"/>
                <a:gd name="connsiteX29" fmla="*/ 134625 w 761692"/>
                <a:gd name="connsiteY29" fmla="*/ 807749 h 1016771"/>
                <a:gd name="connsiteX30" fmla="*/ 131082 w 761692"/>
                <a:gd name="connsiteY30" fmla="*/ 790035 h 1016771"/>
                <a:gd name="connsiteX31" fmla="*/ 127539 w 761692"/>
                <a:gd name="connsiteY31" fmla="*/ 779407 h 1016771"/>
                <a:gd name="connsiteX32" fmla="*/ 123996 w 761692"/>
                <a:gd name="connsiteY32" fmla="*/ 767007 h 1016771"/>
                <a:gd name="connsiteX33" fmla="*/ 120454 w 761692"/>
                <a:gd name="connsiteY33" fmla="*/ 754607 h 1016771"/>
                <a:gd name="connsiteX34" fmla="*/ 116476 w 761692"/>
                <a:gd name="connsiteY34" fmla="*/ 741349 h 1016771"/>
                <a:gd name="connsiteX35" fmla="*/ 554441 w 761692"/>
                <a:gd name="connsiteY35" fmla="*/ 0 h 1016771"/>
                <a:gd name="connsiteX36" fmla="*/ 570383 w 761692"/>
                <a:gd name="connsiteY36" fmla="*/ 3543 h 1016771"/>
                <a:gd name="connsiteX37" fmla="*/ 577469 w 761692"/>
                <a:gd name="connsiteY37" fmla="*/ 8857 h 1016771"/>
                <a:gd name="connsiteX38" fmla="*/ 582783 w 761692"/>
                <a:gd name="connsiteY38" fmla="*/ 17714 h 1016771"/>
                <a:gd name="connsiteX39" fmla="*/ 582783 w 761692"/>
                <a:gd name="connsiteY39" fmla="*/ 24799 h 1016771"/>
                <a:gd name="connsiteX40" fmla="*/ 588097 w 761692"/>
                <a:gd name="connsiteY40" fmla="*/ 33656 h 1016771"/>
                <a:gd name="connsiteX41" fmla="*/ 598725 w 761692"/>
                <a:gd name="connsiteY41" fmla="*/ 31885 h 1016771"/>
                <a:gd name="connsiteX42" fmla="*/ 612896 w 761692"/>
                <a:gd name="connsiteY42" fmla="*/ 37199 h 1016771"/>
                <a:gd name="connsiteX43" fmla="*/ 618211 w 761692"/>
                <a:gd name="connsiteY43" fmla="*/ 46056 h 1016771"/>
                <a:gd name="connsiteX44" fmla="*/ 619982 w 761692"/>
                <a:gd name="connsiteY44" fmla="*/ 54913 h 1016771"/>
                <a:gd name="connsiteX45" fmla="*/ 618211 w 761692"/>
                <a:gd name="connsiteY45" fmla="*/ 74398 h 1016771"/>
                <a:gd name="connsiteX46" fmla="*/ 616439 w 761692"/>
                <a:gd name="connsiteY46" fmla="*/ 85026 h 1016771"/>
                <a:gd name="connsiteX47" fmla="*/ 621753 w 761692"/>
                <a:gd name="connsiteY47" fmla="*/ 97426 h 1016771"/>
                <a:gd name="connsiteX48" fmla="*/ 637696 w 761692"/>
                <a:gd name="connsiteY48" fmla="*/ 113368 h 1016771"/>
                <a:gd name="connsiteX49" fmla="*/ 644781 w 761692"/>
                <a:gd name="connsiteY49" fmla="*/ 120454 h 1016771"/>
                <a:gd name="connsiteX50" fmla="*/ 650095 w 761692"/>
                <a:gd name="connsiteY50" fmla="*/ 136396 h 1016771"/>
                <a:gd name="connsiteX51" fmla="*/ 655409 w 761692"/>
                <a:gd name="connsiteY51" fmla="*/ 155881 h 1016771"/>
                <a:gd name="connsiteX52" fmla="*/ 662495 w 761692"/>
                <a:gd name="connsiteY52" fmla="*/ 171824 h 1016771"/>
                <a:gd name="connsiteX53" fmla="*/ 660724 w 761692"/>
                <a:gd name="connsiteY53" fmla="*/ 185995 h 1016771"/>
                <a:gd name="connsiteX54" fmla="*/ 635924 w 761692"/>
                <a:gd name="connsiteY54" fmla="*/ 194852 h 1016771"/>
                <a:gd name="connsiteX55" fmla="*/ 619982 w 761692"/>
                <a:gd name="connsiteY55" fmla="*/ 207251 h 1016771"/>
                <a:gd name="connsiteX56" fmla="*/ 614668 w 761692"/>
                <a:gd name="connsiteY56" fmla="*/ 223194 h 1016771"/>
                <a:gd name="connsiteX57" fmla="*/ 618211 w 761692"/>
                <a:gd name="connsiteY57" fmla="*/ 242679 h 1016771"/>
                <a:gd name="connsiteX58" fmla="*/ 612896 w 761692"/>
                <a:gd name="connsiteY58" fmla="*/ 256850 h 1016771"/>
                <a:gd name="connsiteX59" fmla="*/ 625296 w 761692"/>
                <a:gd name="connsiteY59" fmla="*/ 267478 h 1016771"/>
                <a:gd name="connsiteX60" fmla="*/ 641238 w 761692"/>
                <a:gd name="connsiteY60" fmla="*/ 269250 h 1016771"/>
                <a:gd name="connsiteX61" fmla="*/ 658952 w 761692"/>
                <a:gd name="connsiteY61" fmla="*/ 286963 h 1016771"/>
                <a:gd name="connsiteX62" fmla="*/ 653638 w 761692"/>
                <a:gd name="connsiteY62" fmla="*/ 309991 h 1016771"/>
                <a:gd name="connsiteX63" fmla="*/ 653638 w 761692"/>
                <a:gd name="connsiteY63" fmla="*/ 329476 h 1016771"/>
                <a:gd name="connsiteX64" fmla="*/ 643010 w 761692"/>
                <a:gd name="connsiteY64" fmla="*/ 338333 h 1016771"/>
                <a:gd name="connsiteX65" fmla="*/ 632382 w 761692"/>
                <a:gd name="connsiteY65" fmla="*/ 338333 h 1016771"/>
                <a:gd name="connsiteX66" fmla="*/ 618211 w 761692"/>
                <a:gd name="connsiteY66" fmla="*/ 357819 h 1016771"/>
                <a:gd name="connsiteX67" fmla="*/ 609354 w 761692"/>
                <a:gd name="connsiteY67" fmla="*/ 361361 h 1016771"/>
                <a:gd name="connsiteX68" fmla="*/ 596954 w 761692"/>
                <a:gd name="connsiteY68" fmla="*/ 363133 h 1016771"/>
                <a:gd name="connsiteX69" fmla="*/ 581012 w 761692"/>
                <a:gd name="connsiteY69" fmla="*/ 379075 h 1016771"/>
                <a:gd name="connsiteX70" fmla="*/ 589868 w 761692"/>
                <a:gd name="connsiteY70" fmla="*/ 393246 h 1016771"/>
                <a:gd name="connsiteX71" fmla="*/ 586326 w 761692"/>
                <a:gd name="connsiteY71" fmla="*/ 409189 h 1016771"/>
                <a:gd name="connsiteX72" fmla="*/ 570383 w 761692"/>
                <a:gd name="connsiteY72" fmla="*/ 398560 h 1016771"/>
                <a:gd name="connsiteX73" fmla="*/ 550898 w 761692"/>
                <a:gd name="connsiteY73" fmla="*/ 405646 h 1016771"/>
                <a:gd name="connsiteX74" fmla="*/ 531413 w 761692"/>
                <a:gd name="connsiteY74" fmla="*/ 425131 h 1016771"/>
                <a:gd name="connsiteX75" fmla="*/ 543813 w 761692"/>
                <a:gd name="connsiteY75" fmla="*/ 444616 h 1016771"/>
                <a:gd name="connsiteX76" fmla="*/ 557984 w 761692"/>
                <a:gd name="connsiteY76" fmla="*/ 462330 h 1016771"/>
                <a:gd name="connsiteX77" fmla="*/ 570383 w 761692"/>
                <a:gd name="connsiteY77" fmla="*/ 478272 h 1016771"/>
                <a:gd name="connsiteX78" fmla="*/ 579240 w 761692"/>
                <a:gd name="connsiteY78" fmla="*/ 485358 h 1016771"/>
                <a:gd name="connsiteX79" fmla="*/ 602268 w 761692"/>
                <a:gd name="connsiteY79" fmla="*/ 483586 h 1016771"/>
                <a:gd name="connsiteX80" fmla="*/ 623525 w 761692"/>
                <a:gd name="connsiteY80" fmla="*/ 474730 h 1016771"/>
                <a:gd name="connsiteX81" fmla="*/ 639467 w 761692"/>
                <a:gd name="connsiteY81" fmla="*/ 464101 h 1016771"/>
                <a:gd name="connsiteX82" fmla="*/ 662495 w 761692"/>
                <a:gd name="connsiteY82" fmla="*/ 464101 h 1016771"/>
                <a:gd name="connsiteX83" fmla="*/ 673123 w 761692"/>
                <a:gd name="connsiteY83" fmla="*/ 464101 h 1016771"/>
                <a:gd name="connsiteX84" fmla="*/ 681980 w 761692"/>
                <a:gd name="connsiteY84" fmla="*/ 467644 h 1016771"/>
                <a:gd name="connsiteX85" fmla="*/ 703237 w 761692"/>
                <a:gd name="connsiteY85" fmla="*/ 471187 h 1016771"/>
                <a:gd name="connsiteX86" fmla="*/ 708551 w 761692"/>
                <a:gd name="connsiteY86" fmla="*/ 474730 h 1016771"/>
                <a:gd name="connsiteX87" fmla="*/ 722722 w 761692"/>
                <a:gd name="connsiteY87" fmla="*/ 501300 h 1016771"/>
                <a:gd name="connsiteX88" fmla="*/ 724493 w 761692"/>
                <a:gd name="connsiteY88" fmla="*/ 522557 h 1016771"/>
                <a:gd name="connsiteX89" fmla="*/ 722722 w 761692"/>
                <a:gd name="connsiteY89" fmla="*/ 540271 h 1016771"/>
                <a:gd name="connsiteX90" fmla="*/ 735121 w 761692"/>
                <a:gd name="connsiteY90" fmla="*/ 552670 h 1016771"/>
                <a:gd name="connsiteX91" fmla="*/ 735121 w 761692"/>
                <a:gd name="connsiteY91" fmla="*/ 570384 h 1016771"/>
                <a:gd name="connsiteX92" fmla="*/ 751064 w 761692"/>
                <a:gd name="connsiteY92" fmla="*/ 581012 h 1016771"/>
                <a:gd name="connsiteX93" fmla="*/ 761692 w 761692"/>
                <a:gd name="connsiteY93" fmla="*/ 604040 h 1016771"/>
                <a:gd name="connsiteX94" fmla="*/ 747521 w 761692"/>
                <a:gd name="connsiteY94" fmla="*/ 616440 h 1016771"/>
                <a:gd name="connsiteX95" fmla="*/ 728036 w 761692"/>
                <a:gd name="connsiteY95" fmla="*/ 627068 h 1016771"/>
                <a:gd name="connsiteX96" fmla="*/ 726264 w 761692"/>
                <a:gd name="connsiteY96" fmla="*/ 650096 h 1016771"/>
                <a:gd name="connsiteX97" fmla="*/ 728036 w 761692"/>
                <a:gd name="connsiteY97" fmla="*/ 673124 h 1016771"/>
                <a:gd name="connsiteX98" fmla="*/ 742207 w 761692"/>
                <a:gd name="connsiteY98" fmla="*/ 689066 h 1016771"/>
                <a:gd name="connsiteX99" fmla="*/ 742207 w 761692"/>
                <a:gd name="connsiteY99" fmla="*/ 712094 h 1016771"/>
                <a:gd name="connsiteX100" fmla="*/ 740435 w 761692"/>
                <a:gd name="connsiteY100" fmla="*/ 735122 h 1016771"/>
                <a:gd name="connsiteX101" fmla="*/ 742207 w 761692"/>
                <a:gd name="connsiteY101" fmla="*/ 751065 h 1016771"/>
                <a:gd name="connsiteX102" fmla="*/ 747521 w 761692"/>
                <a:gd name="connsiteY102" fmla="*/ 768778 h 1016771"/>
                <a:gd name="connsiteX103" fmla="*/ 759921 w 761692"/>
                <a:gd name="connsiteY103" fmla="*/ 777635 h 1016771"/>
                <a:gd name="connsiteX104" fmla="*/ 758149 w 761692"/>
                <a:gd name="connsiteY104" fmla="*/ 802434 h 1016771"/>
                <a:gd name="connsiteX105" fmla="*/ 752835 w 761692"/>
                <a:gd name="connsiteY105" fmla="*/ 814834 h 1016771"/>
                <a:gd name="connsiteX106" fmla="*/ 743978 w 761692"/>
                <a:gd name="connsiteY106" fmla="*/ 827234 h 1016771"/>
                <a:gd name="connsiteX107" fmla="*/ 743978 w 761692"/>
                <a:gd name="connsiteY107" fmla="*/ 837862 h 1016771"/>
                <a:gd name="connsiteX108" fmla="*/ 747521 w 761692"/>
                <a:gd name="connsiteY108" fmla="*/ 853804 h 1016771"/>
                <a:gd name="connsiteX109" fmla="*/ 733350 w 761692"/>
                <a:gd name="connsiteY109" fmla="*/ 867975 h 1016771"/>
                <a:gd name="connsiteX110" fmla="*/ 724493 w 761692"/>
                <a:gd name="connsiteY110" fmla="*/ 880375 h 1016771"/>
                <a:gd name="connsiteX111" fmla="*/ 722722 w 761692"/>
                <a:gd name="connsiteY111" fmla="*/ 899860 h 1016771"/>
                <a:gd name="connsiteX112" fmla="*/ 722722 w 761692"/>
                <a:gd name="connsiteY112" fmla="*/ 919345 h 1016771"/>
                <a:gd name="connsiteX113" fmla="*/ 715636 w 761692"/>
                <a:gd name="connsiteY113" fmla="*/ 940602 h 1016771"/>
                <a:gd name="connsiteX114" fmla="*/ 708551 w 761692"/>
                <a:gd name="connsiteY114" fmla="*/ 954773 h 1016771"/>
                <a:gd name="connsiteX115" fmla="*/ 699694 w 761692"/>
                <a:gd name="connsiteY115" fmla="*/ 965401 h 1016771"/>
                <a:gd name="connsiteX116" fmla="*/ 692608 w 761692"/>
                <a:gd name="connsiteY116" fmla="*/ 984886 h 1016771"/>
                <a:gd name="connsiteX117" fmla="*/ 683751 w 761692"/>
                <a:gd name="connsiteY117" fmla="*/ 997286 h 1016771"/>
                <a:gd name="connsiteX118" fmla="*/ 673123 w 761692"/>
                <a:gd name="connsiteY118" fmla="*/ 1002600 h 1016771"/>
                <a:gd name="connsiteX119" fmla="*/ 662495 w 761692"/>
                <a:gd name="connsiteY119" fmla="*/ 1013228 h 1016771"/>
                <a:gd name="connsiteX120" fmla="*/ 644781 w 761692"/>
                <a:gd name="connsiteY120" fmla="*/ 1016771 h 1016771"/>
                <a:gd name="connsiteX121" fmla="*/ 635924 w 761692"/>
                <a:gd name="connsiteY121" fmla="*/ 1004372 h 1016771"/>
                <a:gd name="connsiteX122" fmla="*/ 623525 w 761692"/>
                <a:gd name="connsiteY122" fmla="*/ 997286 h 1016771"/>
                <a:gd name="connsiteX123" fmla="*/ 614668 w 761692"/>
                <a:gd name="connsiteY123" fmla="*/ 986658 h 1016771"/>
                <a:gd name="connsiteX124" fmla="*/ 593411 w 761692"/>
                <a:gd name="connsiteY124" fmla="*/ 970715 h 1016771"/>
                <a:gd name="connsiteX125" fmla="*/ 582783 w 761692"/>
                <a:gd name="connsiteY125" fmla="*/ 965401 h 1016771"/>
                <a:gd name="connsiteX126" fmla="*/ 531413 w 761692"/>
                <a:gd name="connsiteY126" fmla="*/ 965401 h 1016771"/>
                <a:gd name="connsiteX127" fmla="*/ 511928 w 761692"/>
                <a:gd name="connsiteY127" fmla="*/ 965401 h 1016771"/>
                <a:gd name="connsiteX128" fmla="*/ 492443 w 761692"/>
                <a:gd name="connsiteY128" fmla="*/ 963630 h 1016771"/>
                <a:gd name="connsiteX129" fmla="*/ 483586 w 761692"/>
                <a:gd name="connsiteY129" fmla="*/ 958316 h 1016771"/>
                <a:gd name="connsiteX130" fmla="*/ 469415 w 761692"/>
                <a:gd name="connsiteY130" fmla="*/ 954773 h 1016771"/>
                <a:gd name="connsiteX131" fmla="*/ 460558 w 761692"/>
                <a:gd name="connsiteY131" fmla="*/ 942373 h 1016771"/>
                <a:gd name="connsiteX132" fmla="*/ 446387 w 761692"/>
                <a:gd name="connsiteY132" fmla="*/ 935288 h 1016771"/>
                <a:gd name="connsiteX133" fmla="*/ 428673 w 761692"/>
                <a:gd name="connsiteY133" fmla="*/ 928202 h 1016771"/>
                <a:gd name="connsiteX134" fmla="*/ 418045 w 761692"/>
                <a:gd name="connsiteY134" fmla="*/ 917574 h 1016771"/>
                <a:gd name="connsiteX135" fmla="*/ 421588 w 761692"/>
                <a:gd name="connsiteY135" fmla="*/ 903403 h 1016771"/>
                <a:gd name="connsiteX136" fmla="*/ 418045 w 761692"/>
                <a:gd name="connsiteY136" fmla="*/ 898089 h 1016771"/>
                <a:gd name="connsiteX137" fmla="*/ 396788 w 761692"/>
                <a:gd name="connsiteY137" fmla="*/ 898089 h 1016771"/>
                <a:gd name="connsiteX138" fmla="*/ 382617 w 761692"/>
                <a:gd name="connsiteY138" fmla="*/ 896318 h 1016771"/>
                <a:gd name="connsiteX139" fmla="*/ 380846 w 761692"/>
                <a:gd name="connsiteY139" fmla="*/ 906946 h 1016771"/>
                <a:gd name="connsiteX140" fmla="*/ 373601 w 761692"/>
                <a:gd name="connsiteY140" fmla="*/ 894832 h 1016771"/>
                <a:gd name="connsiteX141" fmla="*/ 387164 w 761692"/>
                <a:gd name="connsiteY141" fmla="*/ 896527 h 1016771"/>
                <a:gd name="connsiteX142" fmla="*/ 383773 w 761692"/>
                <a:gd name="connsiteY142" fmla="*/ 886355 h 1016771"/>
                <a:gd name="connsiteX143" fmla="*/ 387164 w 761692"/>
                <a:gd name="connsiteY143" fmla="*/ 876183 h 1016771"/>
                <a:gd name="connsiteX144" fmla="*/ 388859 w 761692"/>
                <a:gd name="connsiteY144" fmla="*/ 867707 h 1016771"/>
                <a:gd name="connsiteX145" fmla="*/ 380382 w 761692"/>
                <a:gd name="connsiteY145" fmla="*/ 859230 h 1016771"/>
                <a:gd name="connsiteX146" fmla="*/ 373601 w 761692"/>
                <a:gd name="connsiteY146" fmla="*/ 849058 h 1016771"/>
                <a:gd name="connsiteX147" fmla="*/ 380382 w 761692"/>
                <a:gd name="connsiteY147" fmla="*/ 838886 h 1016771"/>
                <a:gd name="connsiteX148" fmla="*/ 383773 w 761692"/>
                <a:gd name="connsiteY148" fmla="*/ 833800 h 1016771"/>
                <a:gd name="connsiteX149" fmla="*/ 388859 w 761692"/>
                <a:gd name="connsiteY149" fmla="*/ 825324 h 1016771"/>
                <a:gd name="connsiteX150" fmla="*/ 387164 w 761692"/>
                <a:gd name="connsiteY150" fmla="*/ 810066 h 1016771"/>
                <a:gd name="connsiteX151" fmla="*/ 387164 w 761692"/>
                <a:gd name="connsiteY151" fmla="*/ 796503 h 1016771"/>
                <a:gd name="connsiteX152" fmla="*/ 378687 w 761692"/>
                <a:gd name="connsiteY152" fmla="*/ 789722 h 1016771"/>
                <a:gd name="connsiteX153" fmla="*/ 366820 w 761692"/>
                <a:gd name="connsiteY153" fmla="*/ 782940 h 1016771"/>
                <a:gd name="connsiteX154" fmla="*/ 356648 w 761692"/>
                <a:gd name="connsiteY154" fmla="*/ 781245 h 1016771"/>
                <a:gd name="connsiteX155" fmla="*/ 349866 w 761692"/>
                <a:gd name="connsiteY155" fmla="*/ 771073 h 1016771"/>
                <a:gd name="connsiteX156" fmla="*/ 349866 w 761692"/>
                <a:gd name="connsiteY156" fmla="*/ 752425 h 1016771"/>
                <a:gd name="connsiteX157" fmla="*/ 353257 w 761692"/>
                <a:gd name="connsiteY157" fmla="*/ 743948 h 1016771"/>
                <a:gd name="connsiteX158" fmla="*/ 354952 w 761692"/>
                <a:gd name="connsiteY158" fmla="*/ 730385 h 1016771"/>
                <a:gd name="connsiteX159" fmla="*/ 353257 w 761692"/>
                <a:gd name="connsiteY159" fmla="*/ 713432 h 1016771"/>
                <a:gd name="connsiteX160" fmla="*/ 346476 w 761692"/>
                <a:gd name="connsiteY160" fmla="*/ 701565 h 1016771"/>
                <a:gd name="connsiteX161" fmla="*/ 332913 w 761692"/>
                <a:gd name="connsiteY161" fmla="*/ 689697 h 1016771"/>
                <a:gd name="connsiteX162" fmla="*/ 324436 w 761692"/>
                <a:gd name="connsiteY162" fmla="*/ 681221 h 1016771"/>
                <a:gd name="connsiteX163" fmla="*/ 314264 w 761692"/>
                <a:gd name="connsiteY163" fmla="*/ 676135 h 1016771"/>
                <a:gd name="connsiteX164" fmla="*/ 293920 w 761692"/>
                <a:gd name="connsiteY164" fmla="*/ 669354 h 1016771"/>
                <a:gd name="connsiteX165" fmla="*/ 282053 w 761692"/>
                <a:gd name="connsiteY165" fmla="*/ 667658 h 1016771"/>
                <a:gd name="connsiteX166" fmla="*/ 266795 w 761692"/>
                <a:gd name="connsiteY166" fmla="*/ 672744 h 1016771"/>
                <a:gd name="connsiteX167" fmla="*/ 265100 w 761692"/>
                <a:gd name="connsiteY167" fmla="*/ 672744 h 1016771"/>
                <a:gd name="connsiteX168" fmla="*/ 263404 w 761692"/>
                <a:gd name="connsiteY168" fmla="*/ 671049 h 1016771"/>
                <a:gd name="connsiteX169" fmla="*/ 260014 w 761692"/>
                <a:gd name="connsiteY169" fmla="*/ 671049 h 1016771"/>
                <a:gd name="connsiteX170" fmla="*/ 258318 w 761692"/>
                <a:gd name="connsiteY170" fmla="*/ 671049 h 1016771"/>
                <a:gd name="connsiteX171" fmla="*/ 253232 w 761692"/>
                <a:gd name="connsiteY171" fmla="*/ 671049 h 1016771"/>
                <a:gd name="connsiteX172" fmla="*/ 248146 w 761692"/>
                <a:gd name="connsiteY172" fmla="*/ 672744 h 1016771"/>
                <a:gd name="connsiteX173" fmla="*/ 248146 w 761692"/>
                <a:gd name="connsiteY173" fmla="*/ 674440 h 1016771"/>
                <a:gd name="connsiteX174" fmla="*/ 246451 w 761692"/>
                <a:gd name="connsiteY174" fmla="*/ 674440 h 1016771"/>
                <a:gd name="connsiteX175" fmla="*/ 236279 w 761692"/>
                <a:gd name="connsiteY175" fmla="*/ 679526 h 1016771"/>
                <a:gd name="connsiteX176" fmla="*/ 226107 w 761692"/>
                <a:gd name="connsiteY176" fmla="*/ 684612 h 1016771"/>
                <a:gd name="connsiteX177" fmla="*/ 217630 w 761692"/>
                <a:gd name="connsiteY177" fmla="*/ 684612 h 1016771"/>
                <a:gd name="connsiteX178" fmla="*/ 207458 w 761692"/>
                <a:gd name="connsiteY178" fmla="*/ 693088 h 1016771"/>
                <a:gd name="connsiteX179" fmla="*/ 198982 w 761692"/>
                <a:gd name="connsiteY179" fmla="*/ 694783 h 1016771"/>
                <a:gd name="connsiteX180" fmla="*/ 192200 w 761692"/>
                <a:gd name="connsiteY180" fmla="*/ 699869 h 1016771"/>
                <a:gd name="connsiteX181" fmla="*/ 178638 w 761692"/>
                <a:gd name="connsiteY181" fmla="*/ 706651 h 1016771"/>
                <a:gd name="connsiteX182" fmla="*/ 163380 w 761692"/>
                <a:gd name="connsiteY182" fmla="*/ 710041 h 1016771"/>
                <a:gd name="connsiteX183" fmla="*/ 141340 w 761692"/>
                <a:gd name="connsiteY183" fmla="*/ 710041 h 1016771"/>
                <a:gd name="connsiteX184" fmla="*/ 134559 w 761692"/>
                <a:gd name="connsiteY184" fmla="*/ 716823 h 1016771"/>
                <a:gd name="connsiteX185" fmla="*/ 127778 w 761692"/>
                <a:gd name="connsiteY185" fmla="*/ 718518 h 1016771"/>
                <a:gd name="connsiteX186" fmla="*/ 120996 w 761692"/>
                <a:gd name="connsiteY186" fmla="*/ 725299 h 1016771"/>
                <a:gd name="connsiteX187" fmla="*/ 111172 w 761692"/>
                <a:gd name="connsiteY187" fmla="*/ 733720 h 1016771"/>
                <a:gd name="connsiteX188" fmla="*/ 106283 w 761692"/>
                <a:gd name="connsiteY188" fmla="*/ 729808 h 1016771"/>
                <a:gd name="connsiteX189" fmla="*/ 92112 w 761692"/>
                <a:gd name="connsiteY189" fmla="*/ 724494 h 1016771"/>
                <a:gd name="connsiteX190" fmla="*/ 77941 w 761692"/>
                <a:gd name="connsiteY190" fmla="*/ 726265 h 1016771"/>
                <a:gd name="connsiteX191" fmla="*/ 70855 w 761692"/>
                <a:gd name="connsiteY191" fmla="*/ 719180 h 1016771"/>
                <a:gd name="connsiteX192" fmla="*/ 70855 w 761692"/>
                <a:gd name="connsiteY192" fmla="*/ 699695 h 1016771"/>
                <a:gd name="connsiteX193" fmla="*/ 81483 w 761692"/>
                <a:gd name="connsiteY193" fmla="*/ 685524 h 1016771"/>
                <a:gd name="connsiteX194" fmla="*/ 85026 w 761692"/>
                <a:gd name="connsiteY194" fmla="*/ 673124 h 1016771"/>
                <a:gd name="connsiteX195" fmla="*/ 86797 w 761692"/>
                <a:gd name="connsiteY195" fmla="*/ 660724 h 1016771"/>
                <a:gd name="connsiteX196" fmla="*/ 97426 w 761692"/>
                <a:gd name="connsiteY196" fmla="*/ 650096 h 1016771"/>
                <a:gd name="connsiteX197" fmla="*/ 102740 w 761692"/>
                <a:gd name="connsiteY197" fmla="*/ 635925 h 1016771"/>
                <a:gd name="connsiteX198" fmla="*/ 113368 w 761692"/>
                <a:gd name="connsiteY198" fmla="*/ 625297 h 1016771"/>
                <a:gd name="connsiteX199" fmla="*/ 115139 w 761692"/>
                <a:gd name="connsiteY199" fmla="*/ 612897 h 1016771"/>
                <a:gd name="connsiteX200" fmla="*/ 127539 w 761692"/>
                <a:gd name="connsiteY200" fmla="*/ 609354 h 1016771"/>
                <a:gd name="connsiteX201" fmla="*/ 136396 w 761692"/>
                <a:gd name="connsiteY201" fmla="*/ 604040 h 1016771"/>
                <a:gd name="connsiteX202" fmla="*/ 132853 w 761692"/>
                <a:gd name="connsiteY202" fmla="*/ 593412 h 1016771"/>
                <a:gd name="connsiteX203" fmla="*/ 134625 w 761692"/>
                <a:gd name="connsiteY203" fmla="*/ 584555 h 1016771"/>
                <a:gd name="connsiteX204" fmla="*/ 131082 w 761692"/>
                <a:gd name="connsiteY204" fmla="*/ 575698 h 1016771"/>
                <a:gd name="connsiteX205" fmla="*/ 120454 w 761692"/>
                <a:gd name="connsiteY205" fmla="*/ 568613 h 1016771"/>
                <a:gd name="connsiteX206" fmla="*/ 125768 w 761692"/>
                <a:gd name="connsiteY206" fmla="*/ 552670 h 1016771"/>
                <a:gd name="connsiteX207" fmla="*/ 118682 w 761692"/>
                <a:gd name="connsiteY207" fmla="*/ 543813 h 1016771"/>
                <a:gd name="connsiteX208" fmla="*/ 90340 w 761692"/>
                <a:gd name="connsiteY208" fmla="*/ 543813 h 1016771"/>
                <a:gd name="connsiteX209" fmla="*/ 86797 w 761692"/>
                <a:gd name="connsiteY209" fmla="*/ 542042 h 1016771"/>
                <a:gd name="connsiteX210" fmla="*/ 83255 w 761692"/>
                <a:gd name="connsiteY210" fmla="*/ 542042 h 1016771"/>
                <a:gd name="connsiteX211" fmla="*/ 81483 w 761692"/>
                <a:gd name="connsiteY211" fmla="*/ 540271 h 1016771"/>
                <a:gd name="connsiteX212" fmla="*/ 81483 w 761692"/>
                <a:gd name="connsiteY212" fmla="*/ 536728 h 1016771"/>
                <a:gd name="connsiteX213" fmla="*/ 79712 w 761692"/>
                <a:gd name="connsiteY213" fmla="*/ 531414 h 1016771"/>
                <a:gd name="connsiteX214" fmla="*/ 77941 w 761692"/>
                <a:gd name="connsiteY214" fmla="*/ 529642 h 1016771"/>
                <a:gd name="connsiteX215" fmla="*/ 70855 w 761692"/>
                <a:gd name="connsiteY215" fmla="*/ 527871 h 1016771"/>
                <a:gd name="connsiteX216" fmla="*/ 60227 w 761692"/>
                <a:gd name="connsiteY216" fmla="*/ 536728 h 1016771"/>
                <a:gd name="connsiteX217" fmla="*/ 47827 w 761692"/>
                <a:gd name="connsiteY217" fmla="*/ 526100 h 1016771"/>
                <a:gd name="connsiteX218" fmla="*/ 42513 w 761692"/>
                <a:gd name="connsiteY218" fmla="*/ 515471 h 1016771"/>
                <a:gd name="connsiteX219" fmla="*/ 33656 w 761692"/>
                <a:gd name="connsiteY219" fmla="*/ 506614 h 1016771"/>
                <a:gd name="connsiteX220" fmla="*/ 31885 w 761692"/>
                <a:gd name="connsiteY220" fmla="*/ 490672 h 1016771"/>
                <a:gd name="connsiteX221" fmla="*/ 26571 w 761692"/>
                <a:gd name="connsiteY221" fmla="*/ 476501 h 1016771"/>
                <a:gd name="connsiteX222" fmla="*/ 24799 w 761692"/>
                <a:gd name="connsiteY222" fmla="*/ 471187 h 1016771"/>
                <a:gd name="connsiteX223" fmla="*/ 12400 w 761692"/>
                <a:gd name="connsiteY223" fmla="*/ 472958 h 1016771"/>
                <a:gd name="connsiteX224" fmla="*/ 7086 w 761692"/>
                <a:gd name="connsiteY224" fmla="*/ 464101 h 1016771"/>
                <a:gd name="connsiteX225" fmla="*/ 8857 w 761692"/>
                <a:gd name="connsiteY225" fmla="*/ 446388 h 1016771"/>
                <a:gd name="connsiteX226" fmla="*/ 3543 w 761692"/>
                <a:gd name="connsiteY226" fmla="*/ 435759 h 1016771"/>
                <a:gd name="connsiteX227" fmla="*/ 5314 w 761692"/>
                <a:gd name="connsiteY227" fmla="*/ 412731 h 1016771"/>
                <a:gd name="connsiteX228" fmla="*/ 0 w 761692"/>
                <a:gd name="connsiteY228" fmla="*/ 396789 h 1016771"/>
                <a:gd name="connsiteX229" fmla="*/ 3543 w 761692"/>
                <a:gd name="connsiteY229" fmla="*/ 384389 h 1016771"/>
                <a:gd name="connsiteX230" fmla="*/ 14171 w 761692"/>
                <a:gd name="connsiteY230" fmla="*/ 380846 h 1016771"/>
                <a:gd name="connsiteX231" fmla="*/ 24799 w 761692"/>
                <a:gd name="connsiteY231" fmla="*/ 364904 h 1016771"/>
                <a:gd name="connsiteX232" fmla="*/ 30113 w 761692"/>
                <a:gd name="connsiteY232" fmla="*/ 350733 h 1016771"/>
                <a:gd name="connsiteX233" fmla="*/ 35428 w 761692"/>
                <a:gd name="connsiteY233" fmla="*/ 341876 h 1016771"/>
                <a:gd name="connsiteX234" fmla="*/ 42513 w 761692"/>
                <a:gd name="connsiteY234" fmla="*/ 327705 h 1016771"/>
                <a:gd name="connsiteX235" fmla="*/ 42513 w 761692"/>
                <a:gd name="connsiteY235" fmla="*/ 315305 h 1016771"/>
                <a:gd name="connsiteX236" fmla="*/ 56684 w 761692"/>
                <a:gd name="connsiteY236" fmla="*/ 309991 h 1016771"/>
                <a:gd name="connsiteX237" fmla="*/ 60227 w 761692"/>
                <a:gd name="connsiteY237" fmla="*/ 309991 h 1016771"/>
                <a:gd name="connsiteX238" fmla="*/ 61998 w 761692"/>
                <a:gd name="connsiteY238" fmla="*/ 311763 h 1016771"/>
                <a:gd name="connsiteX239" fmla="*/ 67312 w 761692"/>
                <a:gd name="connsiteY239" fmla="*/ 311763 h 1016771"/>
                <a:gd name="connsiteX240" fmla="*/ 67312 w 761692"/>
                <a:gd name="connsiteY240" fmla="*/ 309991 h 1016771"/>
                <a:gd name="connsiteX241" fmla="*/ 67312 w 761692"/>
                <a:gd name="connsiteY241" fmla="*/ 308220 h 1016771"/>
                <a:gd name="connsiteX242" fmla="*/ 69084 w 761692"/>
                <a:gd name="connsiteY242" fmla="*/ 302906 h 1016771"/>
                <a:gd name="connsiteX243" fmla="*/ 70855 w 761692"/>
                <a:gd name="connsiteY243" fmla="*/ 301134 h 1016771"/>
                <a:gd name="connsiteX244" fmla="*/ 70855 w 761692"/>
                <a:gd name="connsiteY244" fmla="*/ 299363 h 1016771"/>
                <a:gd name="connsiteX245" fmla="*/ 77941 w 761692"/>
                <a:gd name="connsiteY245" fmla="*/ 295820 h 1016771"/>
                <a:gd name="connsiteX246" fmla="*/ 85026 w 761692"/>
                <a:gd name="connsiteY246" fmla="*/ 295820 h 1016771"/>
                <a:gd name="connsiteX247" fmla="*/ 93883 w 761692"/>
                <a:gd name="connsiteY247" fmla="*/ 297592 h 1016771"/>
                <a:gd name="connsiteX248" fmla="*/ 100968 w 761692"/>
                <a:gd name="connsiteY248" fmla="*/ 288735 h 1016771"/>
                <a:gd name="connsiteX249" fmla="*/ 97426 w 761692"/>
                <a:gd name="connsiteY249" fmla="*/ 279878 h 1016771"/>
                <a:gd name="connsiteX250" fmla="*/ 85026 w 761692"/>
                <a:gd name="connsiteY250" fmla="*/ 276335 h 1016771"/>
                <a:gd name="connsiteX251" fmla="*/ 76169 w 761692"/>
                <a:gd name="connsiteY251" fmla="*/ 271021 h 1016771"/>
                <a:gd name="connsiteX252" fmla="*/ 76169 w 761692"/>
                <a:gd name="connsiteY252" fmla="*/ 262164 h 1016771"/>
                <a:gd name="connsiteX253" fmla="*/ 81483 w 761692"/>
                <a:gd name="connsiteY253" fmla="*/ 251536 h 1016771"/>
                <a:gd name="connsiteX254" fmla="*/ 86797 w 761692"/>
                <a:gd name="connsiteY254" fmla="*/ 255079 h 1016771"/>
                <a:gd name="connsiteX255" fmla="*/ 104511 w 761692"/>
                <a:gd name="connsiteY255" fmla="*/ 262164 h 1016771"/>
                <a:gd name="connsiteX256" fmla="*/ 116911 w 761692"/>
                <a:gd name="connsiteY256" fmla="*/ 265707 h 1016771"/>
                <a:gd name="connsiteX257" fmla="*/ 132853 w 761692"/>
                <a:gd name="connsiteY257" fmla="*/ 269250 h 1016771"/>
                <a:gd name="connsiteX258" fmla="*/ 138167 w 761692"/>
                <a:gd name="connsiteY258" fmla="*/ 265707 h 1016771"/>
                <a:gd name="connsiteX259" fmla="*/ 150567 w 761692"/>
                <a:gd name="connsiteY259" fmla="*/ 255079 h 1016771"/>
                <a:gd name="connsiteX260" fmla="*/ 166509 w 761692"/>
                <a:gd name="connsiteY260" fmla="*/ 255079 h 1016771"/>
                <a:gd name="connsiteX261" fmla="*/ 166509 w 761692"/>
                <a:gd name="connsiteY261" fmla="*/ 265707 h 1016771"/>
                <a:gd name="connsiteX262" fmla="*/ 177138 w 761692"/>
                <a:gd name="connsiteY262" fmla="*/ 272792 h 1016771"/>
                <a:gd name="connsiteX263" fmla="*/ 194851 w 761692"/>
                <a:gd name="connsiteY263" fmla="*/ 276335 h 1016771"/>
                <a:gd name="connsiteX264" fmla="*/ 209022 w 761692"/>
                <a:gd name="connsiteY264" fmla="*/ 279878 h 1016771"/>
                <a:gd name="connsiteX265" fmla="*/ 221422 w 761692"/>
                <a:gd name="connsiteY265" fmla="*/ 276335 h 1016771"/>
                <a:gd name="connsiteX266" fmla="*/ 226736 w 761692"/>
                <a:gd name="connsiteY266" fmla="*/ 269250 h 1016771"/>
                <a:gd name="connsiteX267" fmla="*/ 226736 w 761692"/>
                <a:gd name="connsiteY267" fmla="*/ 251536 h 1016771"/>
                <a:gd name="connsiteX268" fmla="*/ 224965 w 761692"/>
                <a:gd name="connsiteY268" fmla="*/ 239136 h 1016771"/>
                <a:gd name="connsiteX269" fmla="*/ 214337 w 761692"/>
                <a:gd name="connsiteY269" fmla="*/ 230279 h 1016771"/>
                <a:gd name="connsiteX270" fmla="*/ 210794 w 761692"/>
                <a:gd name="connsiteY270" fmla="*/ 217880 h 1016771"/>
                <a:gd name="connsiteX271" fmla="*/ 221422 w 761692"/>
                <a:gd name="connsiteY271" fmla="*/ 207251 h 1016771"/>
                <a:gd name="connsiteX272" fmla="*/ 235593 w 761692"/>
                <a:gd name="connsiteY272" fmla="*/ 214337 h 1016771"/>
                <a:gd name="connsiteX273" fmla="*/ 246221 w 761692"/>
                <a:gd name="connsiteY273" fmla="*/ 219651 h 1016771"/>
                <a:gd name="connsiteX274" fmla="*/ 253307 w 761692"/>
                <a:gd name="connsiteY274" fmla="*/ 221422 h 1016771"/>
                <a:gd name="connsiteX275" fmla="*/ 262164 w 761692"/>
                <a:gd name="connsiteY275" fmla="*/ 210794 h 1016771"/>
                <a:gd name="connsiteX276" fmla="*/ 263935 w 761692"/>
                <a:gd name="connsiteY276" fmla="*/ 201937 h 1016771"/>
                <a:gd name="connsiteX277" fmla="*/ 274563 w 761692"/>
                <a:gd name="connsiteY277" fmla="*/ 189538 h 1016771"/>
                <a:gd name="connsiteX278" fmla="*/ 283420 w 761692"/>
                <a:gd name="connsiteY278" fmla="*/ 178909 h 1016771"/>
                <a:gd name="connsiteX279" fmla="*/ 286963 w 761692"/>
                <a:gd name="connsiteY279" fmla="*/ 173595 h 1016771"/>
                <a:gd name="connsiteX280" fmla="*/ 311762 w 761692"/>
                <a:gd name="connsiteY280" fmla="*/ 168281 h 1016771"/>
                <a:gd name="connsiteX281" fmla="*/ 325933 w 761692"/>
                <a:gd name="connsiteY281" fmla="*/ 164738 h 1016771"/>
                <a:gd name="connsiteX282" fmla="*/ 336562 w 761692"/>
                <a:gd name="connsiteY282" fmla="*/ 159424 h 1016771"/>
                <a:gd name="connsiteX283" fmla="*/ 348961 w 761692"/>
                <a:gd name="connsiteY283" fmla="*/ 145253 h 1016771"/>
                <a:gd name="connsiteX284" fmla="*/ 359589 w 761692"/>
                <a:gd name="connsiteY284" fmla="*/ 143482 h 1016771"/>
                <a:gd name="connsiteX285" fmla="*/ 371989 w 761692"/>
                <a:gd name="connsiteY285" fmla="*/ 143482 h 1016771"/>
                <a:gd name="connsiteX286" fmla="*/ 391474 w 761692"/>
                <a:gd name="connsiteY286" fmla="*/ 143482 h 1016771"/>
                <a:gd name="connsiteX287" fmla="*/ 396788 w 761692"/>
                <a:gd name="connsiteY287" fmla="*/ 141710 h 1016771"/>
                <a:gd name="connsiteX288" fmla="*/ 403874 w 761692"/>
                <a:gd name="connsiteY288" fmla="*/ 134625 h 1016771"/>
                <a:gd name="connsiteX289" fmla="*/ 409188 w 761692"/>
                <a:gd name="connsiteY289" fmla="*/ 129311 h 1016771"/>
                <a:gd name="connsiteX290" fmla="*/ 409188 w 761692"/>
                <a:gd name="connsiteY290" fmla="*/ 123997 h 1016771"/>
                <a:gd name="connsiteX291" fmla="*/ 414502 w 761692"/>
                <a:gd name="connsiteY291" fmla="*/ 115140 h 1016771"/>
                <a:gd name="connsiteX292" fmla="*/ 428673 w 761692"/>
                <a:gd name="connsiteY292" fmla="*/ 115140 h 1016771"/>
                <a:gd name="connsiteX293" fmla="*/ 432216 w 761692"/>
                <a:gd name="connsiteY293" fmla="*/ 109826 h 1016771"/>
                <a:gd name="connsiteX294" fmla="*/ 437530 w 761692"/>
                <a:gd name="connsiteY294" fmla="*/ 100969 h 1016771"/>
                <a:gd name="connsiteX295" fmla="*/ 448158 w 761692"/>
                <a:gd name="connsiteY295" fmla="*/ 99197 h 1016771"/>
                <a:gd name="connsiteX296" fmla="*/ 460558 w 761692"/>
                <a:gd name="connsiteY296" fmla="*/ 97426 h 1016771"/>
                <a:gd name="connsiteX297" fmla="*/ 472958 w 761692"/>
                <a:gd name="connsiteY297" fmla="*/ 93883 h 1016771"/>
                <a:gd name="connsiteX298" fmla="*/ 492443 w 761692"/>
                <a:gd name="connsiteY298" fmla="*/ 93883 h 1016771"/>
                <a:gd name="connsiteX299" fmla="*/ 501300 w 761692"/>
                <a:gd name="connsiteY299" fmla="*/ 83255 h 1016771"/>
                <a:gd name="connsiteX300" fmla="*/ 517242 w 761692"/>
                <a:gd name="connsiteY300" fmla="*/ 81484 h 1016771"/>
                <a:gd name="connsiteX301" fmla="*/ 522556 w 761692"/>
                <a:gd name="connsiteY301" fmla="*/ 81484 h 1016771"/>
                <a:gd name="connsiteX302" fmla="*/ 522556 w 761692"/>
                <a:gd name="connsiteY302" fmla="*/ 60227 h 1016771"/>
                <a:gd name="connsiteX303" fmla="*/ 526099 w 761692"/>
                <a:gd name="connsiteY303" fmla="*/ 54913 h 1016771"/>
                <a:gd name="connsiteX304" fmla="*/ 529642 w 761692"/>
                <a:gd name="connsiteY304" fmla="*/ 46056 h 1016771"/>
                <a:gd name="connsiteX305" fmla="*/ 538499 w 761692"/>
                <a:gd name="connsiteY305" fmla="*/ 40742 h 1016771"/>
                <a:gd name="connsiteX306" fmla="*/ 540270 w 761692"/>
                <a:gd name="connsiteY306" fmla="*/ 30114 h 1016771"/>
                <a:gd name="connsiteX307" fmla="*/ 536727 w 761692"/>
                <a:gd name="connsiteY307" fmla="*/ 19485 h 1016771"/>
                <a:gd name="connsiteX308" fmla="*/ 543813 w 761692"/>
                <a:gd name="connsiteY308" fmla="*/ 5314 h 1016771"/>
                <a:gd name="connsiteX309" fmla="*/ 554441 w 761692"/>
                <a:gd name="connsiteY309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48122 w 761692"/>
                <a:gd name="connsiteY10" fmla="*/ 867707 h 1016771"/>
                <a:gd name="connsiteX11" fmla="*/ 138167 w 761692"/>
                <a:gd name="connsiteY11" fmla="*/ 852033 h 1016771"/>
                <a:gd name="connsiteX12" fmla="*/ 139939 w 761692"/>
                <a:gd name="connsiteY12" fmla="*/ 850262 h 1016771"/>
                <a:gd name="connsiteX13" fmla="*/ 139939 w 761692"/>
                <a:gd name="connsiteY13" fmla="*/ 848490 h 1016771"/>
                <a:gd name="connsiteX14" fmla="*/ 145253 w 761692"/>
                <a:gd name="connsiteY14" fmla="*/ 843176 h 1016771"/>
                <a:gd name="connsiteX15" fmla="*/ 147024 w 761692"/>
                <a:gd name="connsiteY15" fmla="*/ 841405 h 1016771"/>
                <a:gd name="connsiteX16" fmla="*/ 148796 w 761692"/>
                <a:gd name="connsiteY16" fmla="*/ 839633 h 1016771"/>
                <a:gd name="connsiteX17" fmla="*/ 150567 w 761692"/>
                <a:gd name="connsiteY17" fmla="*/ 837862 h 1016771"/>
                <a:gd name="connsiteX18" fmla="*/ 159250 w 761692"/>
                <a:gd name="connsiteY18" fmla="*/ 829179 h 1016771"/>
                <a:gd name="connsiteX19" fmla="*/ 116476 w 761692"/>
                <a:gd name="connsiteY19" fmla="*/ 741349 h 1016771"/>
                <a:gd name="connsiteX20" fmla="*/ 117606 w 761692"/>
                <a:gd name="connsiteY20" fmla="*/ 742253 h 1016771"/>
                <a:gd name="connsiteX21" fmla="*/ 122692 w 761692"/>
                <a:gd name="connsiteY21" fmla="*/ 759206 h 1016771"/>
                <a:gd name="connsiteX22" fmla="*/ 126082 w 761692"/>
                <a:gd name="connsiteY22" fmla="*/ 771073 h 1016771"/>
                <a:gd name="connsiteX23" fmla="*/ 129473 w 761692"/>
                <a:gd name="connsiteY23" fmla="*/ 782940 h 1016771"/>
                <a:gd name="connsiteX24" fmla="*/ 132864 w 761692"/>
                <a:gd name="connsiteY24" fmla="*/ 793112 h 1016771"/>
                <a:gd name="connsiteX25" fmla="*/ 136254 w 761692"/>
                <a:gd name="connsiteY25" fmla="*/ 810066 h 1016771"/>
                <a:gd name="connsiteX26" fmla="*/ 139058 w 761692"/>
                <a:gd name="connsiteY26" fmla="*/ 818476 h 1016771"/>
                <a:gd name="connsiteX27" fmla="*/ 138167 w 761692"/>
                <a:gd name="connsiteY27" fmla="*/ 818377 h 1016771"/>
                <a:gd name="connsiteX28" fmla="*/ 134625 w 761692"/>
                <a:gd name="connsiteY28" fmla="*/ 807749 h 1016771"/>
                <a:gd name="connsiteX29" fmla="*/ 131082 w 761692"/>
                <a:gd name="connsiteY29" fmla="*/ 790035 h 1016771"/>
                <a:gd name="connsiteX30" fmla="*/ 127539 w 761692"/>
                <a:gd name="connsiteY30" fmla="*/ 779407 h 1016771"/>
                <a:gd name="connsiteX31" fmla="*/ 123996 w 761692"/>
                <a:gd name="connsiteY31" fmla="*/ 767007 h 1016771"/>
                <a:gd name="connsiteX32" fmla="*/ 120454 w 761692"/>
                <a:gd name="connsiteY32" fmla="*/ 754607 h 1016771"/>
                <a:gd name="connsiteX33" fmla="*/ 116476 w 761692"/>
                <a:gd name="connsiteY33" fmla="*/ 741349 h 1016771"/>
                <a:gd name="connsiteX34" fmla="*/ 554441 w 761692"/>
                <a:gd name="connsiteY34" fmla="*/ 0 h 1016771"/>
                <a:gd name="connsiteX35" fmla="*/ 570383 w 761692"/>
                <a:gd name="connsiteY35" fmla="*/ 3543 h 1016771"/>
                <a:gd name="connsiteX36" fmla="*/ 577469 w 761692"/>
                <a:gd name="connsiteY36" fmla="*/ 8857 h 1016771"/>
                <a:gd name="connsiteX37" fmla="*/ 582783 w 761692"/>
                <a:gd name="connsiteY37" fmla="*/ 17714 h 1016771"/>
                <a:gd name="connsiteX38" fmla="*/ 582783 w 761692"/>
                <a:gd name="connsiteY38" fmla="*/ 24799 h 1016771"/>
                <a:gd name="connsiteX39" fmla="*/ 588097 w 761692"/>
                <a:gd name="connsiteY39" fmla="*/ 33656 h 1016771"/>
                <a:gd name="connsiteX40" fmla="*/ 598725 w 761692"/>
                <a:gd name="connsiteY40" fmla="*/ 31885 h 1016771"/>
                <a:gd name="connsiteX41" fmla="*/ 612896 w 761692"/>
                <a:gd name="connsiteY41" fmla="*/ 37199 h 1016771"/>
                <a:gd name="connsiteX42" fmla="*/ 618211 w 761692"/>
                <a:gd name="connsiteY42" fmla="*/ 46056 h 1016771"/>
                <a:gd name="connsiteX43" fmla="*/ 619982 w 761692"/>
                <a:gd name="connsiteY43" fmla="*/ 54913 h 1016771"/>
                <a:gd name="connsiteX44" fmla="*/ 618211 w 761692"/>
                <a:gd name="connsiteY44" fmla="*/ 74398 h 1016771"/>
                <a:gd name="connsiteX45" fmla="*/ 616439 w 761692"/>
                <a:gd name="connsiteY45" fmla="*/ 85026 h 1016771"/>
                <a:gd name="connsiteX46" fmla="*/ 621753 w 761692"/>
                <a:gd name="connsiteY46" fmla="*/ 97426 h 1016771"/>
                <a:gd name="connsiteX47" fmla="*/ 637696 w 761692"/>
                <a:gd name="connsiteY47" fmla="*/ 113368 h 1016771"/>
                <a:gd name="connsiteX48" fmla="*/ 644781 w 761692"/>
                <a:gd name="connsiteY48" fmla="*/ 120454 h 1016771"/>
                <a:gd name="connsiteX49" fmla="*/ 650095 w 761692"/>
                <a:gd name="connsiteY49" fmla="*/ 136396 h 1016771"/>
                <a:gd name="connsiteX50" fmla="*/ 655409 w 761692"/>
                <a:gd name="connsiteY50" fmla="*/ 155881 h 1016771"/>
                <a:gd name="connsiteX51" fmla="*/ 662495 w 761692"/>
                <a:gd name="connsiteY51" fmla="*/ 171824 h 1016771"/>
                <a:gd name="connsiteX52" fmla="*/ 660724 w 761692"/>
                <a:gd name="connsiteY52" fmla="*/ 185995 h 1016771"/>
                <a:gd name="connsiteX53" fmla="*/ 635924 w 761692"/>
                <a:gd name="connsiteY53" fmla="*/ 194852 h 1016771"/>
                <a:gd name="connsiteX54" fmla="*/ 619982 w 761692"/>
                <a:gd name="connsiteY54" fmla="*/ 207251 h 1016771"/>
                <a:gd name="connsiteX55" fmla="*/ 614668 w 761692"/>
                <a:gd name="connsiteY55" fmla="*/ 223194 h 1016771"/>
                <a:gd name="connsiteX56" fmla="*/ 618211 w 761692"/>
                <a:gd name="connsiteY56" fmla="*/ 242679 h 1016771"/>
                <a:gd name="connsiteX57" fmla="*/ 612896 w 761692"/>
                <a:gd name="connsiteY57" fmla="*/ 256850 h 1016771"/>
                <a:gd name="connsiteX58" fmla="*/ 625296 w 761692"/>
                <a:gd name="connsiteY58" fmla="*/ 267478 h 1016771"/>
                <a:gd name="connsiteX59" fmla="*/ 641238 w 761692"/>
                <a:gd name="connsiteY59" fmla="*/ 269250 h 1016771"/>
                <a:gd name="connsiteX60" fmla="*/ 658952 w 761692"/>
                <a:gd name="connsiteY60" fmla="*/ 286963 h 1016771"/>
                <a:gd name="connsiteX61" fmla="*/ 653638 w 761692"/>
                <a:gd name="connsiteY61" fmla="*/ 309991 h 1016771"/>
                <a:gd name="connsiteX62" fmla="*/ 653638 w 761692"/>
                <a:gd name="connsiteY62" fmla="*/ 329476 h 1016771"/>
                <a:gd name="connsiteX63" fmla="*/ 643010 w 761692"/>
                <a:gd name="connsiteY63" fmla="*/ 338333 h 1016771"/>
                <a:gd name="connsiteX64" fmla="*/ 632382 w 761692"/>
                <a:gd name="connsiteY64" fmla="*/ 338333 h 1016771"/>
                <a:gd name="connsiteX65" fmla="*/ 618211 w 761692"/>
                <a:gd name="connsiteY65" fmla="*/ 357819 h 1016771"/>
                <a:gd name="connsiteX66" fmla="*/ 609354 w 761692"/>
                <a:gd name="connsiteY66" fmla="*/ 361361 h 1016771"/>
                <a:gd name="connsiteX67" fmla="*/ 596954 w 761692"/>
                <a:gd name="connsiteY67" fmla="*/ 363133 h 1016771"/>
                <a:gd name="connsiteX68" fmla="*/ 581012 w 761692"/>
                <a:gd name="connsiteY68" fmla="*/ 379075 h 1016771"/>
                <a:gd name="connsiteX69" fmla="*/ 589868 w 761692"/>
                <a:gd name="connsiteY69" fmla="*/ 393246 h 1016771"/>
                <a:gd name="connsiteX70" fmla="*/ 586326 w 761692"/>
                <a:gd name="connsiteY70" fmla="*/ 409189 h 1016771"/>
                <a:gd name="connsiteX71" fmla="*/ 570383 w 761692"/>
                <a:gd name="connsiteY71" fmla="*/ 398560 h 1016771"/>
                <a:gd name="connsiteX72" fmla="*/ 550898 w 761692"/>
                <a:gd name="connsiteY72" fmla="*/ 405646 h 1016771"/>
                <a:gd name="connsiteX73" fmla="*/ 531413 w 761692"/>
                <a:gd name="connsiteY73" fmla="*/ 425131 h 1016771"/>
                <a:gd name="connsiteX74" fmla="*/ 543813 w 761692"/>
                <a:gd name="connsiteY74" fmla="*/ 444616 h 1016771"/>
                <a:gd name="connsiteX75" fmla="*/ 557984 w 761692"/>
                <a:gd name="connsiteY75" fmla="*/ 462330 h 1016771"/>
                <a:gd name="connsiteX76" fmla="*/ 570383 w 761692"/>
                <a:gd name="connsiteY76" fmla="*/ 478272 h 1016771"/>
                <a:gd name="connsiteX77" fmla="*/ 579240 w 761692"/>
                <a:gd name="connsiteY77" fmla="*/ 485358 h 1016771"/>
                <a:gd name="connsiteX78" fmla="*/ 602268 w 761692"/>
                <a:gd name="connsiteY78" fmla="*/ 483586 h 1016771"/>
                <a:gd name="connsiteX79" fmla="*/ 623525 w 761692"/>
                <a:gd name="connsiteY79" fmla="*/ 474730 h 1016771"/>
                <a:gd name="connsiteX80" fmla="*/ 639467 w 761692"/>
                <a:gd name="connsiteY80" fmla="*/ 464101 h 1016771"/>
                <a:gd name="connsiteX81" fmla="*/ 662495 w 761692"/>
                <a:gd name="connsiteY81" fmla="*/ 464101 h 1016771"/>
                <a:gd name="connsiteX82" fmla="*/ 673123 w 761692"/>
                <a:gd name="connsiteY82" fmla="*/ 464101 h 1016771"/>
                <a:gd name="connsiteX83" fmla="*/ 681980 w 761692"/>
                <a:gd name="connsiteY83" fmla="*/ 467644 h 1016771"/>
                <a:gd name="connsiteX84" fmla="*/ 703237 w 761692"/>
                <a:gd name="connsiteY84" fmla="*/ 471187 h 1016771"/>
                <a:gd name="connsiteX85" fmla="*/ 708551 w 761692"/>
                <a:gd name="connsiteY85" fmla="*/ 474730 h 1016771"/>
                <a:gd name="connsiteX86" fmla="*/ 722722 w 761692"/>
                <a:gd name="connsiteY86" fmla="*/ 501300 h 1016771"/>
                <a:gd name="connsiteX87" fmla="*/ 724493 w 761692"/>
                <a:gd name="connsiteY87" fmla="*/ 522557 h 1016771"/>
                <a:gd name="connsiteX88" fmla="*/ 722722 w 761692"/>
                <a:gd name="connsiteY88" fmla="*/ 540271 h 1016771"/>
                <a:gd name="connsiteX89" fmla="*/ 735121 w 761692"/>
                <a:gd name="connsiteY89" fmla="*/ 552670 h 1016771"/>
                <a:gd name="connsiteX90" fmla="*/ 735121 w 761692"/>
                <a:gd name="connsiteY90" fmla="*/ 570384 h 1016771"/>
                <a:gd name="connsiteX91" fmla="*/ 751064 w 761692"/>
                <a:gd name="connsiteY91" fmla="*/ 581012 h 1016771"/>
                <a:gd name="connsiteX92" fmla="*/ 761692 w 761692"/>
                <a:gd name="connsiteY92" fmla="*/ 604040 h 1016771"/>
                <a:gd name="connsiteX93" fmla="*/ 747521 w 761692"/>
                <a:gd name="connsiteY93" fmla="*/ 616440 h 1016771"/>
                <a:gd name="connsiteX94" fmla="*/ 728036 w 761692"/>
                <a:gd name="connsiteY94" fmla="*/ 627068 h 1016771"/>
                <a:gd name="connsiteX95" fmla="*/ 726264 w 761692"/>
                <a:gd name="connsiteY95" fmla="*/ 650096 h 1016771"/>
                <a:gd name="connsiteX96" fmla="*/ 728036 w 761692"/>
                <a:gd name="connsiteY96" fmla="*/ 673124 h 1016771"/>
                <a:gd name="connsiteX97" fmla="*/ 742207 w 761692"/>
                <a:gd name="connsiteY97" fmla="*/ 689066 h 1016771"/>
                <a:gd name="connsiteX98" fmla="*/ 742207 w 761692"/>
                <a:gd name="connsiteY98" fmla="*/ 712094 h 1016771"/>
                <a:gd name="connsiteX99" fmla="*/ 740435 w 761692"/>
                <a:gd name="connsiteY99" fmla="*/ 735122 h 1016771"/>
                <a:gd name="connsiteX100" fmla="*/ 742207 w 761692"/>
                <a:gd name="connsiteY100" fmla="*/ 751065 h 1016771"/>
                <a:gd name="connsiteX101" fmla="*/ 747521 w 761692"/>
                <a:gd name="connsiteY101" fmla="*/ 768778 h 1016771"/>
                <a:gd name="connsiteX102" fmla="*/ 759921 w 761692"/>
                <a:gd name="connsiteY102" fmla="*/ 777635 h 1016771"/>
                <a:gd name="connsiteX103" fmla="*/ 758149 w 761692"/>
                <a:gd name="connsiteY103" fmla="*/ 802434 h 1016771"/>
                <a:gd name="connsiteX104" fmla="*/ 752835 w 761692"/>
                <a:gd name="connsiteY104" fmla="*/ 814834 h 1016771"/>
                <a:gd name="connsiteX105" fmla="*/ 743978 w 761692"/>
                <a:gd name="connsiteY105" fmla="*/ 827234 h 1016771"/>
                <a:gd name="connsiteX106" fmla="*/ 743978 w 761692"/>
                <a:gd name="connsiteY106" fmla="*/ 837862 h 1016771"/>
                <a:gd name="connsiteX107" fmla="*/ 747521 w 761692"/>
                <a:gd name="connsiteY107" fmla="*/ 853804 h 1016771"/>
                <a:gd name="connsiteX108" fmla="*/ 733350 w 761692"/>
                <a:gd name="connsiteY108" fmla="*/ 867975 h 1016771"/>
                <a:gd name="connsiteX109" fmla="*/ 724493 w 761692"/>
                <a:gd name="connsiteY109" fmla="*/ 880375 h 1016771"/>
                <a:gd name="connsiteX110" fmla="*/ 722722 w 761692"/>
                <a:gd name="connsiteY110" fmla="*/ 899860 h 1016771"/>
                <a:gd name="connsiteX111" fmla="*/ 722722 w 761692"/>
                <a:gd name="connsiteY111" fmla="*/ 919345 h 1016771"/>
                <a:gd name="connsiteX112" fmla="*/ 715636 w 761692"/>
                <a:gd name="connsiteY112" fmla="*/ 940602 h 1016771"/>
                <a:gd name="connsiteX113" fmla="*/ 708551 w 761692"/>
                <a:gd name="connsiteY113" fmla="*/ 954773 h 1016771"/>
                <a:gd name="connsiteX114" fmla="*/ 699694 w 761692"/>
                <a:gd name="connsiteY114" fmla="*/ 965401 h 1016771"/>
                <a:gd name="connsiteX115" fmla="*/ 692608 w 761692"/>
                <a:gd name="connsiteY115" fmla="*/ 984886 h 1016771"/>
                <a:gd name="connsiteX116" fmla="*/ 683751 w 761692"/>
                <a:gd name="connsiteY116" fmla="*/ 997286 h 1016771"/>
                <a:gd name="connsiteX117" fmla="*/ 673123 w 761692"/>
                <a:gd name="connsiteY117" fmla="*/ 1002600 h 1016771"/>
                <a:gd name="connsiteX118" fmla="*/ 662495 w 761692"/>
                <a:gd name="connsiteY118" fmla="*/ 1013228 h 1016771"/>
                <a:gd name="connsiteX119" fmla="*/ 644781 w 761692"/>
                <a:gd name="connsiteY119" fmla="*/ 1016771 h 1016771"/>
                <a:gd name="connsiteX120" fmla="*/ 635924 w 761692"/>
                <a:gd name="connsiteY120" fmla="*/ 1004372 h 1016771"/>
                <a:gd name="connsiteX121" fmla="*/ 623525 w 761692"/>
                <a:gd name="connsiteY121" fmla="*/ 997286 h 1016771"/>
                <a:gd name="connsiteX122" fmla="*/ 614668 w 761692"/>
                <a:gd name="connsiteY122" fmla="*/ 986658 h 1016771"/>
                <a:gd name="connsiteX123" fmla="*/ 593411 w 761692"/>
                <a:gd name="connsiteY123" fmla="*/ 970715 h 1016771"/>
                <a:gd name="connsiteX124" fmla="*/ 582783 w 761692"/>
                <a:gd name="connsiteY124" fmla="*/ 965401 h 1016771"/>
                <a:gd name="connsiteX125" fmla="*/ 531413 w 761692"/>
                <a:gd name="connsiteY125" fmla="*/ 965401 h 1016771"/>
                <a:gd name="connsiteX126" fmla="*/ 511928 w 761692"/>
                <a:gd name="connsiteY126" fmla="*/ 965401 h 1016771"/>
                <a:gd name="connsiteX127" fmla="*/ 492443 w 761692"/>
                <a:gd name="connsiteY127" fmla="*/ 963630 h 1016771"/>
                <a:gd name="connsiteX128" fmla="*/ 483586 w 761692"/>
                <a:gd name="connsiteY128" fmla="*/ 958316 h 1016771"/>
                <a:gd name="connsiteX129" fmla="*/ 469415 w 761692"/>
                <a:gd name="connsiteY129" fmla="*/ 954773 h 1016771"/>
                <a:gd name="connsiteX130" fmla="*/ 460558 w 761692"/>
                <a:gd name="connsiteY130" fmla="*/ 942373 h 1016771"/>
                <a:gd name="connsiteX131" fmla="*/ 446387 w 761692"/>
                <a:gd name="connsiteY131" fmla="*/ 935288 h 1016771"/>
                <a:gd name="connsiteX132" fmla="*/ 428673 w 761692"/>
                <a:gd name="connsiteY132" fmla="*/ 928202 h 1016771"/>
                <a:gd name="connsiteX133" fmla="*/ 418045 w 761692"/>
                <a:gd name="connsiteY133" fmla="*/ 917574 h 1016771"/>
                <a:gd name="connsiteX134" fmla="*/ 421588 w 761692"/>
                <a:gd name="connsiteY134" fmla="*/ 903403 h 1016771"/>
                <a:gd name="connsiteX135" fmla="*/ 418045 w 761692"/>
                <a:gd name="connsiteY135" fmla="*/ 898089 h 1016771"/>
                <a:gd name="connsiteX136" fmla="*/ 396788 w 761692"/>
                <a:gd name="connsiteY136" fmla="*/ 898089 h 1016771"/>
                <a:gd name="connsiteX137" fmla="*/ 382617 w 761692"/>
                <a:gd name="connsiteY137" fmla="*/ 896318 h 1016771"/>
                <a:gd name="connsiteX138" fmla="*/ 380846 w 761692"/>
                <a:gd name="connsiteY138" fmla="*/ 906946 h 1016771"/>
                <a:gd name="connsiteX139" fmla="*/ 373601 w 761692"/>
                <a:gd name="connsiteY139" fmla="*/ 894832 h 1016771"/>
                <a:gd name="connsiteX140" fmla="*/ 387164 w 761692"/>
                <a:gd name="connsiteY140" fmla="*/ 896527 h 1016771"/>
                <a:gd name="connsiteX141" fmla="*/ 383773 w 761692"/>
                <a:gd name="connsiteY141" fmla="*/ 886355 h 1016771"/>
                <a:gd name="connsiteX142" fmla="*/ 387164 w 761692"/>
                <a:gd name="connsiteY142" fmla="*/ 876183 h 1016771"/>
                <a:gd name="connsiteX143" fmla="*/ 388859 w 761692"/>
                <a:gd name="connsiteY143" fmla="*/ 867707 h 1016771"/>
                <a:gd name="connsiteX144" fmla="*/ 380382 w 761692"/>
                <a:gd name="connsiteY144" fmla="*/ 859230 h 1016771"/>
                <a:gd name="connsiteX145" fmla="*/ 373601 w 761692"/>
                <a:gd name="connsiteY145" fmla="*/ 849058 h 1016771"/>
                <a:gd name="connsiteX146" fmla="*/ 380382 w 761692"/>
                <a:gd name="connsiteY146" fmla="*/ 838886 h 1016771"/>
                <a:gd name="connsiteX147" fmla="*/ 383773 w 761692"/>
                <a:gd name="connsiteY147" fmla="*/ 833800 h 1016771"/>
                <a:gd name="connsiteX148" fmla="*/ 388859 w 761692"/>
                <a:gd name="connsiteY148" fmla="*/ 825324 h 1016771"/>
                <a:gd name="connsiteX149" fmla="*/ 387164 w 761692"/>
                <a:gd name="connsiteY149" fmla="*/ 810066 h 1016771"/>
                <a:gd name="connsiteX150" fmla="*/ 387164 w 761692"/>
                <a:gd name="connsiteY150" fmla="*/ 796503 h 1016771"/>
                <a:gd name="connsiteX151" fmla="*/ 378687 w 761692"/>
                <a:gd name="connsiteY151" fmla="*/ 789722 h 1016771"/>
                <a:gd name="connsiteX152" fmla="*/ 366820 w 761692"/>
                <a:gd name="connsiteY152" fmla="*/ 782940 h 1016771"/>
                <a:gd name="connsiteX153" fmla="*/ 356648 w 761692"/>
                <a:gd name="connsiteY153" fmla="*/ 781245 h 1016771"/>
                <a:gd name="connsiteX154" fmla="*/ 349866 w 761692"/>
                <a:gd name="connsiteY154" fmla="*/ 771073 h 1016771"/>
                <a:gd name="connsiteX155" fmla="*/ 349866 w 761692"/>
                <a:gd name="connsiteY155" fmla="*/ 752425 h 1016771"/>
                <a:gd name="connsiteX156" fmla="*/ 353257 w 761692"/>
                <a:gd name="connsiteY156" fmla="*/ 743948 h 1016771"/>
                <a:gd name="connsiteX157" fmla="*/ 354952 w 761692"/>
                <a:gd name="connsiteY157" fmla="*/ 730385 h 1016771"/>
                <a:gd name="connsiteX158" fmla="*/ 353257 w 761692"/>
                <a:gd name="connsiteY158" fmla="*/ 713432 h 1016771"/>
                <a:gd name="connsiteX159" fmla="*/ 346476 w 761692"/>
                <a:gd name="connsiteY159" fmla="*/ 701565 h 1016771"/>
                <a:gd name="connsiteX160" fmla="*/ 332913 w 761692"/>
                <a:gd name="connsiteY160" fmla="*/ 689697 h 1016771"/>
                <a:gd name="connsiteX161" fmla="*/ 324436 w 761692"/>
                <a:gd name="connsiteY161" fmla="*/ 681221 h 1016771"/>
                <a:gd name="connsiteX162" fmla="*/ 314264 w 761692"/>
                <a:gd name="connsiteY162" fmla="*/ 676135 h 1016771"/>
                <a:gd name="connsiteX163" fmla="*/ 293920 w 761692"/>
                <a:gd name="connsiteY163" fmla="*/ 669354 h 1016771"/>
                <a:gd name="connsiteX164" fmla="*/ 282053 w 761692"/>
                <a:gd name="connsiteY164" fmla="*/ 667658 h 1016771"/>
                <a:gd name="connsiteX165" fmla="*/ 266795 w 761692"/>
                <a:gd name="connsiteY165" fmla="*/ 672744 h 1016771"/>
                <a:gd name="connsiteX166" fmla="*/ 265100 w 761692"/>
                <a:gd name="connsiteY166" fmla="*/ 672744 h 1016771"/>
                <a:gd name="connsiteX167" fmla="*/ 263404 w 761692"/>
                <a:gd name="connsiteY167" fmla="*/ 671049 h 1016771"/>
                <a:gd name="connsiteX168" fmla="*/ 260014 w 761692"/>
                <a:gd name="connsiteY168" fmla="*/ 671049 h 1016771"/>
                <a:gd name="connsiteX169" fmla="*/ 258318 w 761692"/>
                <a:gd name="connsiteY169" fmla="*/ 671049 h 1016771"/>
                <a:gd name="connsiteX170" fmla="*/ 253232 w 761692"/>
                <a:gd name="connsiteY170" fmla="*/ 671049 h 1016771"/>
                <a:gd name="connsiteX171" fmla="*/ 248146 w 761692"/>
                <a:gd name="connsiteY171" fmla="*/ 672744 h 1016771"/>
                <a:gd name="connsiteX172" fmla="*/ 248146 w 761692"/>
                <a:gd name="connsiteY172" fmla="*/ 674440 h 1016771"/>
                <a:gd name="connsiteX173" fmla="*/ 246451 w 761692"/>
                <a:gd name="connsiteY173" fmla="*/ 674440 h 1016771"/>
                <a:gd name="connsiteX174" fmla="*/ 236279 w 761692"/>
                <a:gd name="connsiteY174" fmla="*/ 679526 h 1016771"/>
                <a:gd name="connsiteX175" fmla="*/ 226107 w 761692"/>
                <a:gd name="connsiteY175" fmla="*/ 684612 h 1016771"/>
                <a:gd name="connsiteX176" fmla="*/ 217630 w 761692"/>
                <a:gd name="connsiteY176" fmla="*/ 684612 h 1016771"/>
                <a:gd name="connsiteX177" fmla="*/ 207458 w 761692"/>
                <a:gd name="connsiteY177" fmla="*/ 693088 h 1016771"/>
                <a:gd name="connsiteX178" fmla="*/ 198982 w 761692"/>
                <a:gd name="connsiteY178" fmla="*/ 694783 h 1016771"/>
                <a:gd name="connsiteX179" fmla="*/ 192200 w 761692"/>
                <a:gd name="connsiteY179" fmla="*/ 699869 h 1016771"/>
                <a:gd name="connsiteX180" fmla="*/ 178638 w 761692"/>
                <a:gd name="connsiteY180" fmla="*/ 706651 h 1016771"/>
                <a:gd name="connsiteX181" fmla="*/ 163380 w 761692"/>
                <a:gd name="connsiteY181" fmla="*/ 710041 h 1016771"/>
                <a:gd name="connsiteX182" fmla="*/ 141340 w 761692"/>
                <a:gd name="connsiteY182" fmla="*/ 710041 h 1016771"/>
                <a:gd name="connsiteX183" fmla="*/ 134559 w 761692"/>
                <a:gd name="connsiteY183" fmla="*/ 716823 h 1016771"/>
                <a:gd name="connsiteX184" fmla="*/ 127778 w 761692"/>
                <a:gd name="connsiteY184" fmla="*/ 718518 h 1016771"/>
                <a:gd name="connsiteX185" fmla="*/ 120996 w 761692"/>
                <a:gd name="connsiteY185" fmla="*/ 725299 h 1016771"/>
                <a:gd name="connsiteX186" fmla="*/ 111172 w 761692"/>
                <a:gd name="connsiteY186" fmla="*/ 733720 h 1016771"/>
                <a:gd name="connsiteX187" fmla="*/ 106283 w 761692"/>
                <a:gd name="connsiteY187" fmla="*/ 729808 h 1016771"/>
                <a:gd name="connsiteX188" fmla="*/ 92112 w 761692"/>
                <a:gd name="connsiteY188" fmla="*/ 724494 h 1016771"/>
                <a:gd name="connsiteX189" fmla="*/ 77941 w 761692"/>
                <a:gd name="connsiteY189" fmla="*/ 726265 h 1016771"/>
                <a:gd name="connsiteX190" fmla="*/ 70855 w 761692"/>
                <a:gd name="connsiteY190" fmla="*/ 719180 h 1016771"/>
                <a:gd name="connsiteX191" fmla="*/ 70855 w 761692"/>
                <a:gd name="connsiteY191" fmla="*/ 699695 h 1016771"/>
                <a:gd name="connsiteX192" fmla="*/ 81483 w 761692"/>
                <a:gd name="connsiteY192" fmla="*/ 685524 h 1016771"/>
                <a:gd name="connsiteX193" fmla="*/ 85026 w 761692"/>
                <a:gd name="connsiteY193" fmla="*/ 673124 h 1016771"/>
                <a:gd name="connsiteX194" fmla="*/ 86797 w 761692"/>
                <a:gd name="connsiteY194" fmla="*/ 660724 h 1016771"/>
                <a:gd name="connsiteX195" fmla="*/ 97426 w 761692"/>
                <a:gd name="connsiteY195" fmla="*/ 650096 h 1016771"/>
                <a:gd name="connsiteX196" fmla="*/ 102740 w 761692"/>
                <a:gd name="connsiteY196" fmla="*/ 635925 h 1016771"/>
                <a:gd name="connsiteX197" fmla="*/ 113368 w 761692"/>
                <a:gd name="connsiteY197" fmla="*/ 625297 h 1016771"/>
                <a:gd name="connsiteX198" fmla="*/ 115139 w 761692"/>
                <a:gd name="connsiteY198" fmla="*/ 612897 h 1016771"/>
                <a:gd name="connsiteX199" fmla="*/ 127539 w 761692"/>
                <a:gd name="connsiteY199" fmla="*/ 609354 h 1016771"/>
                <a:gd name="connsiteX200" fmla="*/ 136396 w 761692"/>
                <a:gd name="connsiteY200" fmla="*/ 604040 h 1016771"/>
                <a:gd name="connsiteX201" fmla="*/ 132853 w 761692"/>
                <a:gd name="connsiteY201" fmla="*/ 593412 h 1016771"/>
                <a:gd name="connsiteX202" fmla="*/ 134625 w 761692"/>
                <a:gd name="connsiteY202" fmla="*/ 584555 h 1016771"/>
                <a:gd name="connsiteX203" fmla="*/ 131082 w 761692"/>
                <a:gd name="connsiteY203" fmla="*/ 575698 h 1016771"/>
                <a:gd name="connsiteX204" fmla="*/ 120454 w 761692"/>
                <a:gd name="connsiteY204" fmla="*/ 568613 h 1016771"/>
                <a:gd name="connsiteX205" fmla="*/ 125768 w 761692"/>
                <a:gd name="connsiteY205" fmla="*/ 552670 h 1016771"/>
                <a:gd name="connsiteX206" fmla="*/ 118682 w 761692"/>
                <a:gd name="connsiteY206" fmla="*/ 543813 h 1016771"/>
                <a:gd name="connsiteX207" fmla="*/ 90340 w 761692"/>
                <a:gd name="connsiteY207" fmla="*/ 543813 h 1016771"/>
                <a:gd name="connsiteX208" fmla="*/ 86797 w 761692"/>
                <a:gd name="connsiteY208" fmla="*/ 542042 h 1016771"/>
                <a:gd name="connsiteX209" fmla="*/ 83255 w 761692"/>
                <a:gd name="connsiteY209" fmla="*/ 542042 h 1016771"/>
                <a:gd name="connsiteX210" fmla="*/ 81483 w 761692"/>
                <a:gd name="connsiteY210" fmla="*/ 540271 h 1016771"/>
                <a:gd name="connsiteX211" fmla="*/ 81483 w 761692"/>
                <a:gd name="connsiteY211" fmla="*/ 536728 h 1016771"/>
                <a:gd name="connsiteX212" fmla="*/ 79712 w 761692"/>
                <a:gd name="connsiteY212" fmla="*/ 531414 h 1016771"/>
                <a:gd name="connsiteX213" fmla="*/ 77941 w 761692"/>
                <a:gd name="connsiteY213" fmla="*/ 529642 h 1016771"/>
                <a:gd name="connsiteX214" fmla="*/ 70855 w 761692"/>
                <a:gd name="connsiteY214" fmla="*/ 527871 h 1016771"/>
                <a:gd name="connsiteX215" fmla="*/ 60227 w 761692"/>
                <a:gd name="connsiteY215" fmla="*/ 536728 h 1016771"/>
                <a:gd name="connsiteX216" fmla="*/ 47827 w 761692"/>
                <a:gd name="connsiteY216" fmla="*/ 526100 h 1016771"/>
                <a:gd name="connsiteX217" fmla="*/ 42513 w 761692"/>
                <a:gd name="connsiteY217" fmla="*/ 515471 h 1016771"/>
                <a:gd name="connsiteX218" fmla="*/ 33656 w 761692"/>
                <a:gd name="connsiteY218" fmla="*/ 506614 h 1016771"/>
                <a:gd name="connsiteX219" fmla="*/ 31885 w 761692"/>
                <a:gd name="connsiteY219" fmla="*/ 490672 h 1016771"/>
                <a:gd name="connsiteX220" fmla="*/ 26571 w 761692"/>
                <a:gd name="connsiteY220" fmla="*/ 476501 h 1016771"/>
                <a:gd name="connsiteX221" fmla="*/ 24799 w 761692"/>
                <a:gd name="connsiteY221" fmla="*/ 471187 h 1016771"/>
                <a:gd name="connsiteX222" fmla="*/ 12400 w 761692"/>
                <a:gd name="connsiteY222" fmla="*/ 472958 h 1016771"/>
                <a:gd name="connsiteX223" fmla="*/ 7086 w 761692"/>
                <a:gd name="connsiteY223" fmla="*/ 464101 h 1016771"/>
                <a:gd name="connsiteX224" fmla="*/ 8857 w 761692"/>
                <a:gd name="connsiteY224" fmla="*/ 446388 h 1016771"/>
                <a:gd name="connsiteX225" fmla="*/ 3543 w 761692"/>
                <a:gd name="connsiteY225" fmla="*/ 435759 h 1016771"/>
                <a:gd name="connsiteX226" fmla="*/ 5314 w 761692"/>
                <a:gd name="connsiteY226" fmla="*/ 412731 h 1016771"/>
                <a:gd name="connsiteX227" fmla="*/ 0 w 761692"/>
                <a:gd name="connsiteY227" fmla="*/ 396789 h 1016771"/>
                <a:gd name="connsiteX228" fmla="*/ 3543 w 761692"/>
                <a:gd name="connsiteY228" fmla="*/ 384389 h 1016771"/>
                <a:gd name="connsiteX229" fmla="*/ 14171 w 761692"/>
                <a:gd name="connsiteY229" fmla="*/ 380846 h 1016771"/>
                <a:gd name="connsiteX230" fmla="*/ 24799 w 761692"/>
                <a:gd name="connsiteY230" fmla="*/ 364904 h 1016771"/>
                <a:gd name="connsiteX231" fmla="*/ 30113 w 761692"/>
                <a:gd name="connsiteY231" fmla="*/ 350733 h 1016771"/>
                <a:gd name="connsiteX232" fmla="*/ 35428 w 761692"/>
                <a:gd name="connsiteY232" fmla="*/ 341876 h 1016771"/>
                <a:gd name="connsiteX233" fmla="*/ 42513 w 761692"/>
                <a:gd name="connsiteY233" fmla="*/ 327705 h 1016771"/>
                <a:gd name="connsiteX234" fmla="*/ 42513 w 761692"/>
                <a:gd name="connsiteY234" fmla="*/ 315305 h 1016771"/>
                <a:gd name="connsiteX235" fmla="*/ 56684 w 761692"/>
                <a:gd name="connsiteY235" fmla="*/ 309991 h 1016771"/>
                <a:gd name="connsiteX236" fmla="*/ 60227 w 761692"/>
                <a:gd name="connsiteY236" fmla="*/ 309991 h 1016771"/>
                <a:gd name="connsiteX237" fmla="*/ 61998 w 761692"/>
                <a:gd name="connsiteY237" fmla="*/ 311763 h 1016771"/>
                <a:gd name="connsiteX238" fmla="*/ 67312 w 761692"/>
                <a:gd name="connsiteY238" fmla="*/ 311763 h 1016771"/>
                <a:gd name="connsiteX239" fmla="*/ 67312 w 761692"/>
                <a:gd name="connsiteY239" fmla="*/ 309991 h 1016771"/>
                <a:gd name="connsiteX240" fmla="*/ 67312 w 761692"/>
                <a:gd name="connsiteY240" fmla="*/ 308220 h 1016771"/>
                <a:gd name="connsiteX241" fmla="*/ 69084 w 761692"/>
                <a:gd name="connsiteY241" fmla="*/ 302906 h 1016771"/>
                <a:gd name="connsiteX242" fmla="*/ 70855 w 761692"/>
                <a:gd name="connsiteY242" fmla="*/ 301134 h 1016771"/>
                <a:gd name="connsiteX243" fmla="*/ 70855 w 761692"/>
                <a:gd name="connsiteY243" fmla="*/ 299363 h 1016771"/>
                <a:gd name="connsiteX244" fmla="*/ 77941 w 761692"/>
                <a:gd name="connsiteY244" fmla="*/ 295820 h 1016771"/>
                <a:gd name="connsiteX245" fmla="*/ 85026 w 761692"/>
                <a:gd name="connsiteY245" fmla="*/ 295820 h 1016771"/>
                <a:gd name="connsiteX246" fmla="*/ 93883 w 761692"/>
                <a:gd name="connsiteY246" fmla="*/ 297592 h 1016771"/>
                <a:gd name="connsiteX247" fmla="*/ 100968 w 761692"/>
                <a:gd name="connsiteY247" fmla="*/ 288735 h 1016771"/>
                <a:gd name="connsiteX248" fmla="*/ 97426 w 761692"/>
                <a:gd name="connsiteY248" fmla="*/ 279878 h 1016771"/>
                <a:gd name="connsiteX249" fmla="*/ 85026 w 761692"/>
                <a:gd name="connsiteY249" fmla="*/ 276335 h 1016771"/>
                <a:gd name="connsiteX250" fmla="*/ 76169 w 761692"/>
                <a:gd name="connsiteY250" fmla="*/ 271021 h 1016771"/>
                <a:gd name="connsiteX251" fmla="*/ 76169 w 761692"/>
                <a:gd name="connsiteY251" fmla="*/ 262164 h 1016771"/>
                <a:gd name="connsiteX252" fmla="*/ 81483 w 761692"/>
                <a:gd name="connsiteY252" fmla="*/ 251536 h 1016771"/>
                <a:gd name="connsiteX253" fmla="*/ 86797 w 761692"/>
                <a:gd name="connsiteY253" fmla="*/ 255079 h 1016771"/>
                <a:gd name="connsiteX254" fmla="*/ 104511 w 761692"/>
                <a:gd name="connsiteY254" fmla="*/ 262164 h 1016771"/>
                <a:gd name="connsiteX255" fmla="*/ 116911 w 761692"/>
                <a:gd name="connsiteY255" fmla="*/ 265707 h 1016771"/>
                <a:gd name="connsiteX256" fmla="*/ 132853 w 761692"/>
                <a:gd name="connsiteY256" fmla="*/ 269250 h 1016771"/>
                <a:gd name="connsiteX257" fmla="*/ 138167 w 761692"/>
                <a:gd name="connsiteY257" fmla="*/ 265707 h 1016771"/>
                <a:gd name="connsiteX258" fmla="*/ 150567 w 761692"/>
                <a:gd name="connsiteY258" fmla="*/ 255079 h 1016771"/>
                <a:gd name="connsiteX259" fmla="*/ 166509 w 761692"/>
                <a:gd name="connsiteY259" fmla="*/ 255079 h 1016771"/>
                <a:gd name="connsiteX260" fmla="*/ 166509 w 761692"/>
                <a:gd name="connsiteY260" fmla="*/ 265707 h 1016771"/>
                <a:gd name="connsiteX261" fmla="*/ 177138 w 761692"/>
                <a:gd name="connsiteY261" fmla="*/ 272792 h 1016771"/>
                <a:gd name="connsiteX262" fmla="*/ 194851 w 761692"/>
                <a:gd name="connsiteY262" fmla="*/ 276335 h 1016771"/>
                <a:gd name="connsiteX263" fmla="*/ 209022 w 761692"/>
                <a:gd name="connsiteY263" fmla="*/ 279878 h 1016771"/>
                <a:gd name="connsiteX264" fmla="*/ 221422 w 761692"/>
                <a:gd name="connsiteY264" fmla="*/ 276335 h 1016771"/>
                <a:gd name="connsiteX265" fmla="*/ 226736 w 761692"/>
                <a:gd name="connsiteY265" fmla="*/ 269250 h 1016771"/>
                <a:gd name="connsiteX266" fmla="*/ 226736 w 761692"/>
                <a:gd name="connsiteY266" fmla="*/ 251536 h 1016771"/>
                <a:gd name="connsiteX267" fmla="*/ 224965 w 761692"/>
                <a:gd name="connsiteY267" fmla="*/ 239136 h 1016771"/>
                <a:gd name="connsiteX268" fmla="*/ 214337 w 761692"/>
                <a:gd name="connsiteY268" fmla="*/ 230279 h 1016771"/>
                <a:gd name="connsiteX269" fmla="*/ 210794 w 761692"/>
                <a:gd name="connsiteY269" fmla="*/ 217880 h 1016771"/>
                <a:gd name="connsiteX270" fmla="*/ 221422 w 761692"/>
                <a:gd name="connsiteY270" fmla="*/ 207251 h 1016771"/>
                <a:gd name="connsiteX271" fmla="*/ 235593 w 761692"/>
                <a:gd name="connsiteY271" fmla="*/ 214337 h 1016771"/>
                <a:gd name="connsiteX272" fmla="*/ 246221 w 761692"/>
                <a:gd name="connsiteY272" fmla="*/ 219651 h 1016771"/>
                <a:gd name="connsiteX273" fmla="*/ 253307 w 761692"/>
                <a:gd name="connsiteY273" fmla="*/ 221422 h 1016771"/>
                <a:gd name="connsiteX274" fmla="*/ 262164 w 761692"/>
                <a:gd name="connsiteY274" fmla="*/ 210794 h 1016771"/>
                <a:gd name="connsiteX275" fmla="*/ 263935 w 761692"/>
                <a:gd name="connsiteY275" fmla="*/ 201937 h 1016771"/>
                <a:gd name="connsiteX276" fmla="*/ 274563 w 761692"/>
                <a:gd name="connsiteY276" fmla="*/ 189538 h 1016771"/>
                <a:gd name="connsiteX277" fmla="*/ 283420 w 761692"/>
                <a:gd name="connsiteY277" fmla="*/ 178909 h 1016771"/>
                <a:gd name="connsiteX278" fmla="*/ 286963 w 761692"/>
                <a:gd name="connsiteY278" fmla="*/ 173595 h 1016771"/>
                <a:gd name="connsiteX279" fmla="*/ 311762 w 761692"/>
                <a:gd name="connsiteY279" fmla="*/ 168281 h 1016771"/>
                <a:gd name="connsiteX280" fmla="*/ 325933 w 761692"/>
                <a:gd name="connsiteY280" fmla="*/ 164738 h 1016771"/>
                <a:gd name="connsiteX281" fmla="*/ 336562 w 761692"/>
                <a:gd name="connsiteY281" fmla="*/ 159424 h 1016771"/>
                <a:gd name="connsiteX282" fmla="*/ 348961 w 761692"/>
                <a:gd name="connsiteY282" fmla="*/ 145253 h 1016771"/>
                <a:gd name="connsiteX283" fmla="*/ 359589 w 761692"/>
                <a:gd name="connsiteY283" fmla="*/ 143482 h 1016771"/>
                <a:gd name="connsiteX284" fmla="*/ 371989 w 761692"/>
                <a:gd name="connsiteY284" fmla="*/ 143482 h 1016771"/>
                <a:gd name="connsiteX285" fmla="*/ 391474 w 761692"/>
                <a:gd name="connsiteY285" fmla="*/ 143482 h 1016771"/>
                <a:gd name="connsiteX286" fmla="*/ 396788 w 761692"/>
                <a:gd name="connsiteY286" fmla="*/ 141710 h 1016771"/>
                <a:gd name="connsiteX287" fmla="*/ 403874 w 761692"/>
                <a:gd name="connsiteY287" fmla="*/ 134625 h 1016771"/>
                <a:gd name="connsiteX288" fmla="*/ 409188 w 761692"/>
                <a:gd name="connsiteY288" fmla="*/ 129311 h 1016771"/>
                <a:gd name="connsiteX289" fmla="*/ 409188 w 761692"/>
                <a:gd name="connsiteY289" fmla="*/ 123997 h 1016771"/>
                <a:gd name="connsiteX290" fmla="*/ 414502 w 761692"/>
                <a:gd name="connsiteY290" fmla="*/ 115140 h 1016771"/>
                <a:gd name="connsiteX291" fmla="*/ 428673 w 761692"/>
                <a:gd name="connsiteY291" fmla="*/ 115140 h 1016771"/>
                <a:gd name="connsiteX292" fmla="*/ 432216 w 761692"/>
                <a:gd name="connsiteY292" fmla="*/ 109826 h 1016771"/>
                <a:gd name="connsiteX293" fmla="*/ 437530 w 761692"/>
                <a:gd name="connsiteY293" fmla="*/ 100969 h 1016771"/>
                <a:gd name="connsiteX294" fmla="*/ 448158 w 761692"/>
                <a:gd name="connsiteY294" fmla="*/ 99197 h 1016771"/>
                <a:gd name="connsiteX295" fmla="*/ 460558 w 761692"/>
                <a:gd name="connsiteY295" fmla="*/ 97426 h 1016771"/>
                <a:gd name="connsiteX296" fmla="*/ 472958 w 761692"/>
                <a:gd name="connsiteY296" fmla="*/ 93883 h 1016771"/>
                <a:gd name="connsiteX297" fmla="*/ 492443 w 761692"/>
                <a:gd name="connsiteY297" fmla="*/ 93883 h 1016771"/>
                <a:gd name="connsiteX298" fmla="*/ 501300 w 761692"/>
                <a:gd name="connsiteY298" fmla="*/ 83255 h 1016771"/>
                <a:gd name="connsiteX299" fmla="*/ 517242 w 761692"/>
                <a:gd name="connsiteY299" fmla="*/ 81484 h 1016771"/>
                <a:gd name="connsiteX300" fmla="*/ 522556 w 761692"/>
                <a:gd name="connsiteY300" fmla="*/ 81484 h 1016771"/>
                <a:gd name="connsiteX301" fmla="*/ 522556 w 761692"/>
                <a:gd name="connsiteY301" fmla="*/ 60227 h 1016771"/>
                <a:gd name="connsiteX302" fmla="*/ 526099 w 761692"/>
                <a:gd name="connsiteY302" fmla="*/ 54913 h 1016771"/>
                <a:gd name="connsiteX303" fmla="*/ 529642 w 761692"/>
                <a:gd name="connsiteY303" fmla="*/ 46056 h 1016771"/>
                <a:gd name="connsiteX304" fmla="*/ 538499 w 761692"/>
                <a:gd name="connsiteY304" fmla="*/ 40742 h 1016771"/>
                <a:gd name="connsiteX305" fmla="*/ 540270 w 761692"/>
                <a:gd name="connsiteY305" fmla="*/ 30114 h 1016771"/>
                <a:gd name="connsiteX306" fmla="*/ 536727 w 761692"/>
                <a:gd name="connsiteY306" fmla="*/ 19485 h 1016771"/>
                <a:gd name="connsiteX307" fmla="*/ 543813 w 761692"/>
                <a:gd name="connsiteY307" fmla="*/ 5314 h 1016771"/>
                <a:gd name="connsiteX308" fmla="*/ 554441 w 761692"/>
                <a:gd name="connsiteY308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9645 w 761692"/>
                <a:gd name="connsiteY9" fmla="*/ 860925 h 1016771"/>
                <a:gd name="connsiteX10" fmla="*/ 138167 w 761692"/>
                <a:gd name="connsiteY10" fmla="*/ 852033 h 1016771"/>
                <a:gd name="connsiteX11" fmla="*/ 139939 w 761692"/>
                <a:gd name="connsiteY11" fmla="*/ 850262 h 1016771"/>
                <a:gd name="connsiteX12" fmla="*/ 139939 w 761692"/>
                <a:gd name="connsiteY12" fmla="*/ 848490 h 1016771"/>
                <a:gd name="connsiteX13" fmla="*/ 145253 w 761692"/>
                <a:gd name="connsiteY13" fmla="*/ 843176 h 1016771"/>
                <a:gd name="connsiteX14" fmla="*/ 147024 w 761692"/>
                <a:gd name="connsiteY14" fmla="*/ 841405 h 1016771"/>
                <a:gd name="connsiteX15" fmla="*/ 148796 w 761692"/>
                <a:gd name="connsiteY15" fmla="*/ 839633 h 1016771"/>
                <a:gd name="connsiteX16" fmla="*/ 150567 w 761692"/>
                <a:gd name="connsiteY16" fmla="*/ 837862 h 1016771"/>
                <a:gd name="connsiteX17" fmla="*/ 159250 w 761692"/>
                <a:gd name="connsiteY17" fmla="*/ 829179 h 1016771"/>
                <a:gd name="connsiteX18" fmla="*/ 116476 w 761692"/>
                <a:gd name="connsiteY18" fmla="*/ 741349 h 1016771"/>
                <a:gd name="connsiteX19" fmla="*/ 117606 w 761692"/>
                <a:gd name="connsiteY19" fmla="*/ 742253 h 1016771"/>
                <a:gd name="connsiteX20" fmla="*/ 122692 w 761692"/>
                <a:gd name="connsiteY20" fmla="*/ 759206 h 1016771"/>
                <a:gd name="connsiteX21" fmla="*/ 126082 w 761692"/>
                <a:gd name="connsiteY21" fmla="*/ 771073 h 1016771"/>
                <a:gd name="connsiteX22" fmla="*/ 129473 w 761692"/>
                <a:gd name="connsiteY22" fmla="*/ 782940 h 1016771"/>
                <a:gd name="connsiteX23" fmla="*/ 132864 w 761692"/>
                <a:gd name="connsiteY23" fmla="*/ 793112 h 1016771"/>
                <a:gd name="connsiteX24" fmla="*/ 136254 w 761692"/>
                <a:gd name="connsiteY24" fmla="*/ 810066 h 1016771"/>
                <a:gd name="connsiteX25" fmla="*/ 139058 w 761692"/>
                <a:gd name="connsiteY25" fmla="*/ 818476 h 1016771"/>
                <a:gd name="connsiteX26" fmla="*/ 138167 w 761692"/>
                <a:gd name="connsiteY26" fmla="*/ 818377 h 1016771"/>
                <a:gd name="connsiteX27" fmla="*/ 134625 w 761692"/>
                <a:gd name="connsiteY27" fmla="*/ 807749 h 1016771"/>
                <a:gd name="connsiteX28" fmla="*/ 131082 w 761692"/>
                <a:gd name="connsiteY28" fmla="*/ 790035 h 1016771"/>
                <a:gd name="connsiteX29" fmla="*/ 127539 w 761692"/>
                <a:gd name="connsiteY29" fmla="*/ 779407 h 1016771"/>
                <a:gd name="connsiteX30" fmla="*/ 123996 w 761692"/>
                <a:gd name="connsiteY30" fmla="*/ 767007 h 1016771"/>
                <a:gd name="connsiteX31" fmla="*/ 120454 w 761692"/>
                <a:gd name="connsiteY31" fmla="*/ 754607 h 1016771"/>
                <a:gd name="connsiteX32" fmla="*/ 116476 w 761692"/>
                <a:gd name="connsiteY32" fmla="*/ 741349 h 1016771"/>
                <a:gd name="connsiteX33" fmla="*/ 554441 w 761692"/>
                <a:gd name="connsiteY33" fmla="*/ 0 h 1016771"/>
                <a:gd name="connsiteX34" fmla="*/ 570383 w 761692"/>
                <a:gd name="connsiteY34" fmla="*/ 3543 h 1016771"/>
                <a:gd name="connsiteX35" fmla="*/ 577469 w 761692"/>
                <a:gd name="connsiteY35" fmla="*/ 8857 h 1016771"/>
                <a:gd name="connsiteX36" fmla="*/ 582783 w 761692"/>
                <a:gd name="connsiteY36" fmla="*/ 17714 h 1016771"/>
                <a:gd name="connsiteX37" fmla="*/ 582783 w 761692"/>
                <a:gd name="connsiteY37" fmla="*/ 24799 h 1016771"/>
                <a:gd name="connsiteX38" fmla="*/ 588097 w 761692"/>
                <a:gd name="connsiteY38" fmla="*/ 33656 h 1016771"/>
                <a:gd name="connsiteX39" fmla="*/ 598725 w 761692"/>
                <a:gd name="connsiteY39" fmla="*/ 31885 h 1016771"/>
                <a:gd name="connsiteX40" fmla="*/ 612896 w 761692"/>
                <a:gd name="connsiteY40" fmla="*/ 37199 h 1016771"/>
                <a:gd name="connsiteX41" fmla="*/ 618211 w 761692"/>
                <a:gd name="connsiteY41" fmla="*/ 46056 h 1016771"/>
                <a:gd name="connsiteX42" fmla="*/ 619982 w 761692"/>
                <a:gd name="connsiteY42" fmla="*/ 54913 h 1016771"/>
                <a:gd name="connsiteX43" fmla="*/ 618211 w 761692"/>
                <a:gd name="connsiteY43" fmla="*/ 74398 h 1016771"/>
                <a:gd name="connsiteX44" fmla="*/ 616439 w 761692"/>
                <a:gd name="connsiteY44" fmla="*/ 85026 h 1016771"/>
                <a:gd name="connsiteX45" fmla="*/ 621753 w 761692"/>
                <a:gd name="connsiteY45" fmla="*/ 97426 h 1016771"/>
                <a:gd name="connsiteX46" fmla="*/ 637696 w 761692"/>
                <a:gd name="connsiteY46" fmla="*/ 113368 h 1016771"/>
                <a:gd name="connsiteX47" fmla="*/ 644781 w 761692"/>
                <a:gd name="connsiteY47" fmla="*/ 120454 h 1016771"/>
                <a:gd name="connsiteX48" fmla="*/ 650095 w 761692"/>
                <a:gd name="connsiteY48" fmla="*/ 136396 h 1016771"/>
                <a:gd name="connsiteX49" fmla="*/ 655409 w 761692"/>
                <a:gd name="connsiteY49" fmla="*/ 155881 h 1016771"/>
                <a:gd name="connsiteX50" fmla="*/ 662495 w 761692"/>
                <a:gd name="connsiteY50" fmla="*/ 171824 h 1016771"/>
                <a:gd name="connsiteX51" fmla="*/ 660724 w 761692"/>
                <a:gd name="connsiteY51" fmla="*/ 185995 h 1016771"/>
                <a:gd name="connsiteX52" fmla="*/ 635924 w 761692"/>
                <a:gd name="connsiteY52" fmla="*/ 194852 h 1016771"/>
                <a:gd name="connsiteX53" fmla="*/ 619982 w 761692"/>
                <a:gd name="connsiteY53" fmla="*/ 207251 h 1016771"/>
                <a:gd name="connsiteX54" fmla="*/ 614668 w 761692"/>
                <a:gd name="connsiteY54" fmla="*/ 223194 h 1016771"/>
                <a:gd name="connsiteX55" fmla="*/ 618211 w 761692"/>
                <a:gd name="connsiteY55" fmla="*/ 242679 h 1016771"/>
                <a:gd name="connsiteX56" fmla="*/ 612896 w 761692"/>
                <a:gd name="connsiteY56" fmla="*/ 256850 h 1016771"/>
                <a:gd name="connsiteX57" fmla="*/ 625296 w 761692"/>
                <a:gd name="connsiteY57" fmla="*/ 267478 h 1016771"/>
                <a:gd name="connsiteX58" fmla="*/ 641238 w 761692"/>
                <a:gd name="connsiteY58" fmla="*/ 269250 h 1016771"/>
                <a:gd name="connsiteX59" fmla="*/ 658952 w 761692"/>
                <a:gd name="connsiteY59" fmla="*/ 286963 h 1016771"/>
                <a:gd name="connsiteX60" fmla="*/ 653638 w 761692"/>
                <a:gd name="connsiteY60" fmla="*/ 309991 h 1016771"/>
                <a:gd name="connsiteX61" fmla="*/ 653638 w 761692"/>
                <a:gd name="connsiteY61" fmla="*/ 329476 h 1016771"/>
                <a:gd name="connsiteX62" fmla="*/ 643010 w 761692"/>
                <a:gd name="connsiteY62" fmla="*/ 338333 h 1016771"/>
                <a:gd name="connsiteX63" fmla="*/ 632382 w 761692"/>
                <a:gd name="connsiteY63" fmla="*/ 338333 h 1016771"/>
                <a:gd name="connsiteX64" fmla="*/ 618211 w 761692"/>
                <a:gd name="connsiteY64" fmla="*/ 357819 h 1016771"/>
                <a:gd name="connsiteX65" fmla="*/ 609354 w 761692"/>
                <a:gd name="connsiteY65" fmla="*/ 361361 h 1016771"/>
                <a:gd name="connsiteX66" fmla="*/ 596954 w 761692"/>
                <a:gd name="connsiteY66" fmla="*/ 363133 h 1016771"/>
                <a:gd name="connsiteX67" fmla="*/ 581012 w 761692"/>
                <a:gd name="connsiteY67" fmla="*/ 379075 h 1016771"/>
                <a:gd name="connsiteX68" fmla="*/ 589868 w 761692"/>
                <a:gd name="connsiteY68" fmla="*/ 393246 h 1016771"/>
                <a:gd name="connsiteX69" fmla="*/ 586326 w 761692"/>
                <a:gd name="connsiteY69" fmla="*/ 409189 h 1016771"/>
                <a:gd name="connsiteX70" fmla="*/ 570383 w 761692"/>
                <a:gd name="connsiteY70" fmla="*/ 398560 h 1016771"/>
                <a:gd name="connsiteX71" fmla="*/ 550898 w 761692"/>
                <a:gd name="connsiteY71" fmla="*/ 405646 h 1016771"/>
                <a:gd name="connsiteX72" fmla="*/ 531413 w 761692"/>
                <a:gd name="connsiteY72" fmla="*/ 425131 h 1016771"/>
                <a:gd name="connsiteX73" fmla="*/ 543813 w 761692"/>
                <a:gd name="connsiteY73" fmla="*/ 444616 h 1016771"/>
                <a:gd name="connsiteX74" fmla="*/ 557984 w 761692"/>
                <a:gd name="connsiteY74" fmla="*/ 462330 h 1016771"/>
                <a:gd name="connsiteX75" fmla="*/ 570383 w 761692"/>
                <a:gd name="connsiteY75" fmla="*/ 478272 h 1016771"/>
                <a:gd name="connsiteX76" fmla="*/ 579240 w 761692"/>
                <a:gd name="connsiteY76" fmla="*/ 485358 h 1016771"/>
                <a:gd name="connsiteX77" fmla="*/ 602268 w 761692"/>
                <a:gd name="connsiteY77" fmla="*/ 483586 h 1016771"/>
                <a:gd name="connsiteX78" fmla="*/ 623525 w 761692"/>
                <a:gd name="connsiteY78" fmla="*/ 474730 h 1016771"/>
                <a:gd name="connsiteX79" fmla="*/ 639467 w 761692"/>
                <a:gd name="connsiteY79" fmla="*/ 464101 h 1016771"/>
                <a:gd name="connsiteX80" fmla="*/ 662495 w 761692"/>
                <a:gd name="connsiteY80" fmla="*/ 464101 h 1016771"/>
                <a:gd name="connsiteX81" fmla="*/ 673123 w 761692"/>
                <a:gd name="connsiteY81" fmla="*/ 464101 h 1016771"/>
                <a:gd name="connsiteX82" fmla="*/ 681980 w 761692"/>
                <a:gd name="connsiteY82" fmla="*/ 467644 h 1016771"/>
                <a:gd name="connsiteX83" fmla="*/ 703237 w 761692"/>
                <a:gd name="connsiteY83" fmla="*/ 471187 h 1016771"/>
                <a:gd name="connsiteX84" fmla="*/ 708551 w 761692"/>
                <a:gd name="connsiteY84" fmla="*/ 474730 h 1016771"/>
                <a:gd name="connsiteX85" fmla="*/ 722722 w 761692"/>
                <a:gd name="connsiteY85" fmla="*/ 501300 h 1016771"/>
                <a:gd name="connsiteX86" fmla="*/ 724493 w 761692"/>
                <a:gd name="connsiteY86" fmla="*/ 522557 h 1016771"/>
                <a:gd name="connsiteX87" fmla="*/ 722722 w 761692"/>
                <a:gd name="connsiteY87" fmla="*/ 540271 h 1016771"/>
                <a:gd name="connsiteX88" fmla="*/ 735121 w 761692"/>
                <a:gd name="connsiteY88" fmla="*/ 552670 h 1016771"/>
                <a:gd name="connsiteX89" fmla="*/ 735121 w 761692"/>
                <a:gd name="connsiteY89" fmla="*/ 570384 h 1016771"/>
                <a:gd name="connsiteX90" fmla="*/ 751064 w 761692"/>
                <a:gd name="connsiteY90" fmla="*/ 581012 h 1016771"/>
                <a:gd name="connsiteX91" fmla="*/ 761692 w 761692"/>
                <a:gd name="connsiteY91" fmla="*/ 604040 h 1016771"/>
                <a:gd name="connsiteX92" fmla="*/ 747521 w 761692"/>
                <a:gd name="connsiteY92" fmla="*/ 616440 h 1016771"/>
                <a:gd name="connsiteX93" fmla="*/ 728036 w 761692"/>
                <a:gd name="connsiteY93" fmla="*/ 627068 h 1016771"/>
                <a:gd name="connsiteX94" fmla="*/ 726264 w 761692"/>
                <a:gd name="connsiteY94" fmla="*/ 650096 h 1016771"/>
                <a:gd name="connsiteX95" fmla="*/ 728036 w 761692"/>
                <a:gd name="connsiteY95" fmla="*/ 673124 h 1016771"/>
                <a:gd name="connsiteX96" fmla="*/ 742207 w 761692"/>
                <a:gd name="connsiteY96" fmla="*/ 689066 h 1016771"/>
                <a:gd name="connsiteX97" fmla="*/ 742207 w 761692"/>
                <a:gd name="connsiteY97" fmla="*/ 712094 h 1016771"/>
                <a:gd name="connsiteX98" fmla="*/ 740435 w 761692"/>
                <a:gd name="connsiteY98" fmla="*/ 735122 h 1016771"/>
                <a:gd name="connsiteX99" fmla="*/ 742207 w 761692"/>
                <a:gd name="connsiteY99" fmla="*/ 751065 h 1016771"/>
                <a:gd name="connsiteX100" fmla="*/ 747521 w 761692"/>
                <a:gd name="connsiteY100" fmla="*/ 768778 h 1016771"/>
                <a:gd name="connsiteX101" fmla="*/ 759921 w 761692"/>
                <a:gd name="connsiteY101" fmla="*/ 777635 h 1016771"/>
                <a:gd name="connsiteX102" fmla="*/ 758149 w 761692"/>
                <a:gd name="connsiteY102" fmla="*/ 802434 h 1016771"/>
                <a:gd name="connsiteX103" fmla="*/ 752835 w 761692"/>
                <a:gd name="connsiteY103" fmla="*/ 814834 h 1016771"/>
                <a:gd name="connsiteX104" fmla="*/ 743978 w 761692"/>
                <a:gd name="connsiteY104" fmla="*/ 827234 h 1016771"/>
                <a:gd name="connsiteX105" fmla="*/ 743978 w 761692"/>
                <a:gd name="connsiteY105" fmla="*/ 837862 h 1016771"/>
                <a:gd name="connsiteX106" fmla="*/ 747521 w 761692"/>
                <a:gd name="connsiteY106" fmla="*/ 853804 h 1016771"/>
                <a:gd name="connsiteX107" fmla="*/ 733350 w 761692"/>
                <a:gd name="connsiteY107" fmla="*/ 867975 h 1016771"/>
                <a:gd name="connsiteX108" fmla="*/ 724493 w 761692"/>
                <a:gd name="connsiteY108" fmla="*/ 880375 h 1016771"/>
                <a:gd name="connsiteX109" fmla="*/ 722722 w 761692"/>
                <a:gd name="connsiteY109" fmla="*/ 899860 h 1016771"/>
                <a:gd name="connsiteX110" fmla="*/ 722722 w 761692"/>
                <a:gd name="connsiteY110" fmla="*/ 919345 h 1016771"/>
                <a:gd name="connsiteX111" fmla="*/ 715636 w 761692"/>
                <a:gd name="connsiteY111" fmla="*/ 940602 h 1016771"/>
                <a:gd name="connsiteX112" fmla="*/ 708551 w 761692"/>
                <a:gd name="connsiteY112" fmla="*/ 954773 h 1016771"/>
                <a:gd name="connsiteX113" fmla="*/ 699694 w 761692"/>
                <a:gd name="connsiteY113" fmla="*/ 965401 h 1016771"/>
                <a:gd name="connsiteX114" fmla="*/ 692608 w 761692"/>
                <a:gd name="connsiteY114" fmla="*/ 984886 h 1016771"/>
                <a:gd name="connsiteX115" fmla="*/ 683751 w 761692"/>
                <a:gd name="connsiteY115" fmla="*/ 997286 h 1016771"/>
                <a:gd name="connsiteX116" fmla="*/ 673123 w 761692"/>
                <a:gd name="connsiteY116" fmla="*/ 1002600 h 1016771"/>
                <a:gd name="connsiteX117" fmla="*/ 662495 w 761692"/>
                <a:gd name="connsiteY117" fmla="*/ 1013228 h 1016771"/>
                <a:gd name="connsiteX118" fmla="*/ 644781 w 761692"/>
                <a:gd name="connsiteY118" fmla="*/ 1016771 h 1016771"/>
                <a:gd name="connsiteX119" fmla="*/ 635924 w 761692"/>
                <a:gd name="connsiteY119" fmla="*/ 1004372 h 1016771"/>
                <a:gd name="connsiteX120" fmla="*/ 623525 w 761692"/>
                <a:gd name="connsiteY120" fmla="*/ 997286 h 1016771"/>
                <a:gd name="connsiteX121" fmla="*/ 614668 w 761692"/>
                <a:gd name="connsiteY121" fmla="*/ 986658 h 1016771"/>
                <a:gd name="connsiteX122" fmla="*/ 593411 w 761692"/>
                <a:gd name="connsiteY122" fmla="*/ 970715 h 1016771"/>
                <a:gd name="connsiteX123" fmla="*/ 582783 w 761692"/>
                <a:gd name="connsiteY123" fmla="*/ 965401 h 1016771"/>
                <a:gd name="connsiteX124" fmla="*/ 531413 w 761692"/>
                <a:gd name="connsiteY124" fmla="*/ 965401 h 1016771"/>
                <a:gd name="connsiteX125" fmla="*/ 511928 w 761692"/>
                <a:gd name="connsiteY125" fmla="*/ 965401 h 1016771"/>
                <a:gd name="connsiteX126" fmla="*/ 492443 w 761692"/>
                <a:gd name="connsiteY126" fmla="*/ 963630 h 1016771"/>
                <a:gd name="connsiteX127" fmla="*/ 483586 w 761692"/>
                <a:gd name="connsiteY127" fmla="*/ 958316 h 1016771"/>
                <a:gd name="connsiteX128" fmla="*/ 469415 w 761692"/>
                <a:gd name="connsiteY128" fmla="*/ 954773 h 1016771"/>
                <a:gd name="connsiteX129" fmla="*/ 460558 w 761692"/>
                <a:gd name="connsiteY129" fmla="*/ 942373 h 1016771"/>
                <a:gd name="connsiteX130" fmla="*/ 446387 w 761692"/>
                <a:gd name="connsiteY130" fmla="*/ 935288 h 1016771"/>
                <a:gd name="connsiteX131" fmla="*/ 428673 w 761692"/>
                <a:gd name="connsiteY131" fmla="*/ 928202 h 1016771"/>
                <a:gd name="connsiteX132" fmla="*/ 418045 w 761692"/>
                <a:gd name="connsiteY132" fmla="*/ 917574 h 1016771"/>
                <a:gd name="connsiteX133" fmla="*/ 421588 w 761692"/>
                <a:gd name="connsiteY133" fmla="*/ 903403 h 1016771"/>
                <a:gd name="connsiteX134" fmla="*/ 418045 w 761692"/>
                <a:gd name="connsiteY134" fmla="*/ 898089 h 1016771"/>
                <a:gd name="connsiteX135" fmla="*/ 396788 w 761692"/>
                <a:gd name="connsiteY135" fmla="*/ 898089 h 1016771"/>
                <a:gd name="connsiteX136" fmla="*/ 382617 w 761692"/>
                <a:gd name="connsiteY136" fmla="*/ 896318 h 1016771"/>
                <a:gd name="connsiteX137" fmla="*/ 380846 w 761692"/>
                <a:gd name="connsiteY137" fmla="*/ 906946 h 1016771"/>
                <a:gd name="connsiteX138" fmla="*/ 373601 w 761692"/>
                <a:gd name="connsiteY138" fmla="*/ 894832 h 1016771"/>
                <a:gd name="connsiteX139" fmla="*/ 387164 w 761692"/>
                <a:gd name="connsiteY139" fmla="*/ 896527 h 1016771"/>
                <a:gd name="connsiteX140" fmla="*/ 383773 w 761692"/>
                <a:gd name="connsiteY140" fmla="*/ 886355 h 1016771"/>
                <a:gd name="connsiteX141" fmla="*/ 387164 w 761692"/>
                <a:gd name="connsiteY141" fmla="*/ 876183 h 1016771"/>
                <a:gd name="connsiteX142" fmla="*/ 388859 w 761692"/>
                <a:gd name="connsiteY142" fmla="*/ 867707 h 1016771"/>
                <a:gd name="connsiteX143" fmla="*/ 380382 w 761692"/>
                <a:gd name="connsiteY143" fmla="*/ 859230 h 1016771"/>
                <a:gd name="connsiteX144" fmla="*/ 373601 w 761692"/>
                <a:gd name="connsiteY144" fmla="*/ 849058 h 1016771"/>
                <a:gd name="connsiteX145" fmla="*/ 380382 w 761692"/>
                <a:gd name="connsiteY145" fmla="*/ 838886 h 1016771"/>
                <a:gd name="connsiteX146" fmla="*/ 383773 w 761692"/>
                <a:gd name="connsiteY146" fmla="*/ 833800 h 1016771"/>
                <a:gd name="connsiteX147" fmla="*/ 388859 w 761692"/>
                <a:gd name="connsiteY147" fmla="*/ 825324 h 1016771"/>
                <a:gd name="connsiteX148" fmla="*/ 387164 w 761692"/>
                <a:gd name="connsiteY148" fmla="*/ 810066 h 1016771"/>
                <a:gd name="connsiteX149" fmla="*/ 387164 w 761692"/>
                <a:gd name="connsiteY149" fmla="*/ 796503 h 1016771"/>
                <a:gd name="connsiteX150" fmla="*/ 378687 w 761692"/>
                <a:gd name="connsiteY150" fmla="*/ 789722 h 1016771"/>
                <a:gd name="connsiteX151" fmla="*/ 366820 w 761692"/>
                <a:gd name="connsiteY151" fmla="*/ 782940 h 1016771"/>
                <a:gd name="connsiteX152" fmla="*/ 356648 w 761692"/>
                <a:gd name="connsiteY152" fmla="*/ 781245 h 1016771"/>
                <a:gd name="connsiteX153" fmla="*/ 349866 w 761692"/>
                <a:gd name="connsiteY153" fmla="*/ 771073 h 1016771"/>
                <a:gd name="connsiteX154" fmla="*/ 349866 w 761692"/>
                <a:gd name="connsiteY154" fmla="*/ 752425 h 1016771"/>
                <a:gd name="connsiteX155" fmla="*/ 353257 w 761692"/>
                <a:gd name="connsiteY155" fmla="*/ 743948 h 1016771"/>
                <a:gd name="connsiteX156" fmla="*/ 354952 w 761692"/>
                <a:gd name="connsiteY156" fmla="*/ 730385 h 1016771"/>
                <a:gd name="connsiteX157" fmla="*/ 353257 w 761692"/>
                <a:gd name="connsiteY157" fmla="*/ 713432 h 1016771"/>
                <a:gd name="connsiteX158" fmla="*/ 346476 w 761692"/>
                <a:gd name="connsiteY158" fmla="*/ 701565 h 1016771"/>
                <a:gd name="connsiteX159" fmla="*/ 332913 w 761692"/>
                <a:gd name="connsiteY159" fmla="*/ 689697 h 1016771"/>
                <a:gd name="connsiteX160" fmla="*/ 324436 w 761692"/>
                <a:gd name="connsiteY160" fmla="*/ 681221 h 1016771"/>
                <a:gd name="connsiteX161" fmla="*/ 314264 w 761692"/>
                <a:gd name="connsiteY161" fmla="*/ 676135 h 1016771"/>
                <a:gd name="connsiteX162" fmla="*/ 293920 w 761692"/>
                <a:gd name="connsiteY162" fmla="*/ 669354 h 1016771"/>
                <a:gd name="connsiteX163" fmla="*/ 282053 w 761692"/>
                <a:gd name="connsiteY163" fmla="*/ 667658 h 1016771"/>
                <a:gd name="connsiteX164" fmla="*/ 266795 w 761692"/>
                <a:gd name="connsiteY164" fmla="*/ 672744 h 1016771"/>
                <a:gd name="connsiteX165" fmla="*/ 265100 w 761692"/>
                <a:gd name="connsiteY165" fmla="*/ 672744 h 1016771"/>
                <a:gd name="connsiteX166" fmla="*/ 263404 w 761692"/>
                <a:gd name="connsiteY166" fmla="*/ 671049 h 1016771"/>
                <a:gd name="connsiteX167" fmla="*/ 260014 w 761692"/>
                <a:gd name="connsiteY167" fmla="*/ 671049 h 1016771"/>
                <a:gd name="connsiteX168" fmla="*/ 258318 w 761692"/>
                <a:gd name="connsiteY168" fmla="*/ 671049 h 1016771"/>
                <a:gd name="connsiteX169" fmla="*/ 253232 w 761692"/>
                <a:gd name="connsiteY169" fmla="*/ 671049 h 1016771"/>
                <a:gd name="connsiteX170" fmla="*/ 248146 w 761692"/>
                <a:gd name="connsiteY170" fmla="*/ 672744 h 1016771"/>
                <a:gd name="connsiteX171" fmla="*/ 248146 w 761692"/>
                <a:gd name="connsiteY171" fmla="*/ 674440 h 1016771"/>
                <a:gd name="connsiteX172" fmla="*/ 246451 w 761692"/>
                <a:gd name="connsiteY172" fmla="*/ 674440 h 1016771"/>
                <a:gd name="connsiteX173" fmla="*/ 236279 w 761692"/>
                <a:gd name="connsiteY173" fmla="*/ 679526 h 1016771"/>
                <a:gd name="connsiteX174" fmla="*/ 226107 w 761692"/>
                <a:gd name="connsiteY174" fmla="*/ 684612 h 1016771"/>
                <a:gd name="connsiteX175" fmla="*/ 217630 w 761692"/>
                <a:gd name="connsiteY175" fmla="*/ 684612 h 1016771"/>
                <a:gd name="connsiteX176" fmla="*/ 207458 w 761692"/>
                <a:gd name="connsiteY176" fmla="*/ 693088 h 1016771"/>
                <a:gd name="connsiteX177" fmla="*/ 198982 w 761692"/>
                <a:gd name="connsiteY177" fmla="*/ 694783 h 1016771"/>
                <a:gd name="connsiteX178" fmla="*/ 192200 w 761692"/>
                <a:gd name="connsiteY178" fmla="*/ 699869 h 1016771"/>
                <a:gd name="connsiteX179" fmla="*/ 178638 w 761692"/>
                <a:gd name="connsiteY179" fmla="*/ 706651 h 1016771"/>
                <a:gd name="connsiteX180" fmla="*/ 163380 w 761692"/>
                <a:gd name="connsiteY180" fmla="*/ 710041 h 1016771"/>
                <a:gd name="connsiteX181" fmla="*/ 141340 w 761692"/>
                <a:gd name="connsiteY181" fmla="*/ 710041 h 1016771"/>
                <a:gd name="connsiteX182" fmla="*/ 134559 w 761692"/>
                <a:gd name="connsiteY182" fmla="*/ 716823 h 1016771"/>
                <a:gd name="connsiteX183" fmla="*/ 127778 w 761692"/>
                <a:gd name="connsiteY183" fmla="*/ 718518 h 1016771"/>
                <a:gd name="connsiteX184" fmla="*/ 120996 w 761692"/>
                <a:gd name="connsiteY184" fmla="*/ 725299 h 1016771"/>
                <a:gd name="connsiteX185" fmla="*/ 111172 w 761692"/>
                <a:gd name="connsiteY185" fmla="*/ 733720 h 1016771"/>
                <a:gd name="connsiteX186" fmla="*/ 106283 w 761692"/>
                <a:gd name="connsiteY186" fmla="*/ 729808 h 1016771"/>
                <a:gd name="connsiteX187" fmla="*/ 92112 w 761692"/>
                <a:gd name="connsiteY187" fmla="*/ 724494 h 1016771"/>
                <a:gd name="connsiteX188" fmla="*/ 77941 w 761692"/>
                <a:gd name="connsiteY188" fmla="*/ 726265 h 1016771"/>
                <a:gd name="connsiteX189" fmla="*/ 70855 w 761692"/>
                <a:gd name="connsiteY189" fmla="*/ 719180 h 1016771"/>
                <a:gd name="connsiteX190" fmla="*/ 70855 w 761692"/>
                <a:gd name="connsiteY190" fmla="*/ 699695 h 1016771"/>
                <a:gd name="connsiteX191" fmla="*/ 81483 w 761692"/>
                <a:gd name="connsiteY191" fmla="*/ 685524 h 1016771"/>
                <a:gd name="connsiteX192" fmla="*/ 85026 w 761692"/>
                <a:gd name="connsiteY192" fmla="*/ 673124 h 1016771"/>
                <a:gd name="connsiteX193" fmla="*/ 86797 w 761692"/>
                <a:gd name="connsiteY193" fmla="*/ 660724 h 1016771"/>
                <a:gd name="connsiteX194" fmla="*/ 97426 w 761692"/>
                <a:gd name="connsiteY194" fmla="*/ 650096 h 1016771"/>
                <a:gd name="connsiteX195" fmla="*/ 102740 w 761692"/>
                <a:gd name="connsiteY195" fmla="*/ 635925 h 1016771"/>
                <a:gd name="connsiteX196" fmla="*/ 113368 w 761692"/>
                <a:gd name="connsiteY196" fmla="*/ 625297 h 1016771"/>
                <a:gd name="connsiteX197" fmla="*/ 115139 w 761692"/>
                <a:gd name="connsiteY197" fmla="*/ 612897 h 1016771"/>
                <a:gd name="connsiteX198" fmla="*/ 127539 w 761692"/>
                <a:gd name="connsiteY198" fmla="*/ 609354 h 1016771"/>
                <a:gd name="connsiteX199" fmla="*/ 136396 w 761692"/>
                <a:gd name="connsiteY199" fmla="*/ 604040 h 1016771"/>
                <a:gd name="connsiteX200" fmla="*/ 132853 w 761692"/>
                <a:gd name="connsiteY200" fmla="*/ 593412 h 1016771"/>
                <a:gd name="connsiteX201" fmla="*/ 134625 w 761692"/>
                <a:gd name="connsiteY201" fmla="*/ 584555 h 1016771"/>
                <a:gd name="connsiteX202" fmla="*/ 131082 w 761692"/>
                <a:gd name="connsiteY202" fmla="*/ 575698 h 1016771"/>
                <a:gd name="connsiteX203" fmla="*/ 120454 w 761692"/>
                <a:gd name="connsiteY203" fmla="*/ 568613 h 1016771"/>
                <a:gd name="connsiteX204" fmla="*/ 125768 w 761692"/>
                <a:gd name="connsiteY204" fmla="*/ 552670 h 1016771"/>
                <a:gd name="connsiteX205" fmla="*/ 118682 w 761692"/>
                <a:gd name="connsiteY205" fmla="*/ 543813 h 1016771"/>
                <a:gd name="connsiteX206" fmla="*/ 90340 w 761692"/>
                <a:gd name="connsiteY206" fmla="*/ 543813 h 1016771"/>
                <a:gd name="connsiteX207" fmla="*/ 86797 w 761692"/>
                <a:gd name="connsiteY207" fmla="*/ 542042 h 1016771"/>
                <a:gd name="connsiteX208" fmla="*/ 83255 w 761692"/>
                <a:gd name="connsiteY208" fmla="*/ 542042 h 1016771"/>
                <a:gd name="connsiteX209" fmla="*/ 81483 w 761692"/>
                <a:gd name="connsiteY209" fmla="*/ 540271 h 1016771"/>
                <a:gd name="connsiteX210" fmla="*/ 81483 w 761692"/>
                <a:gd name="connsiteY210" fmla="*/ 536728 h 1016771"/>
                <a:gd name="connsiteX211" fmla="*/ 79712 w 761692"/>
                <a:gd name="connsiteY211" fmla="*/ 531414 h 1016771"/>
                <a:gd name="connsiteX212" fmla="*/ 77941 w 761692"/>
                <a:gd name="connsiteY212" fmla="*/ 529642 h 1016771"/>
                <a:gd name="connsiteX213" fmla="*/ 70855 w 761692"/>
                <a:gd name="connsiteY213" fmla="*/ 527871 h 1016771"/>
                <a:gd name="connsiteX214" fmla="*/ 60227 w 761692"/>
                <a:gd name="connsiteY214" fmla="*/ 536728 h 1016771"/>
                <a:gd name="connsiteX215" fmla="*/ 47827 w 761692"/>
                <a:gd name="connsiteY215" fmla="*/ 526100 h 1016771"/>
                <a:gd name="connsiteX216" fmla="*/ 42513 w 761692"/>
                <a:gd name="connsiteY216" fmla="*/ 515471 h 1016771"/>
                <a:gd name="connsiteX217" fmla="*/ 33656 w 761692"/>
                <a:gd name="connsiteY217" fmla="*/ 506614 h 1016771"/>
                <a:gd name="connsiteX218" fmla="*/ 31885 w 761692"/>
                <a:gd name="connsiteY218" fmla="*/ 490672 h 1016771"/>
                <a:gd name="connsiteX219" fmla="*/ 26571 w 761692"/>
                <a:gd name="connsiteY219" fmla="*/ 476501 h 1016771"/>
                <a:gd name="connsiteX220" fmla="*/ 24799 w 761692"/>
                <a:gd name="connsiteY220" fmla="*/ 471187 h 1016771"/>
                <a:gd name="connsiteX221" fmla="*/ 12400 w 761692"/>
                <a:gd name="connsiteY221" fmla="*/ 472958 h 1016771"/>
                <a:gd name="connsiteX222" fmla="*/ 7086 w 761692"/>
                <a:gd name="connsiteY222" fmla="*/ 464101 h 1016771"/>
                <a:gd name="connsiteX223" fmla="*/ 8857 w 761692"/>
                <a:gd name="connsiteY223" fmla="*/ 446388 h 1016771"/>
                <a:gd name="connsiteX224" fmla="*/ 3543 w 761692"/>
                <a:gd name="connsiteY224" fmla="*/ 435759 h 1016771"/>
                <a:gd name="connsiteX225" fmla="*/ 5314 w 761692"/>
                <a:gd name="connsiteY225" fmla="*/ 412731 h 1016771"/>
                <a:gd name="connsiteX226" fmla="*/ 0 w 761692"/>
                <a:gd name="connsiteY226" fmla="*/ 396789 h 1016771"/>
                <a:gd name="connsiteX227" fmla="*/ 3543 w 761692"/>
                <a:gd name="connsiteY227" fmla="*/ 384389 h 1016771"/>
                <a:gd name="connsiteX228" fmla="*/ 14171 w 761692"/>
                <a:gd name="connsiteY228" fmla="*/ 380846 h 1016771"/>
                <a:gd name="connsiteX229" fmla="*/ 24799 w 761692"/>
                <a:gd name="connsiteY229" fmla="*/ 364904 h 1016771"/>
                <a:gd name="connsiteX230" fmla="*/ 30113 w 761692"/>
                <a:gd name="connsiteY230" fmla="*/ 350733 h 1016771"/>
                <a:gd name="connsiteX231" fmla="*/ 35428 w 761692"/>
                <a:gd name="connsiteY231" fmla="*/ 341876 h 1016771"/>
                <a:gd name="connsiteX232" fmla="*/ 42513 w 761692"/>
                <a:gd name="connsiteY232" fmla="*/ 327705 h 1016771"/>
                <a:gd name="connsiteX233" fmla="*/ 42513 w 761692"/>
                <a:gd name="connsiteY233" fmla="*/ 315305 h 1016771"/>
                <a:gd name="connsiteX234" fmla="*/ 56684 w 761692"/>
                <a:gd name="connsiteY234" fmla="*/ 309991 h 1016771"/>
                <a:gd name="connsiteX235" fmla="*/ 60227 w 761692"/>
                <a:gd name="connsiteY235" fmla="*/ 309991 h 1016771"/>
                <a:gd name="connsiteX236" fmla="*/ 61998 w 761692"/>
                <a:gd name="connsiteY236" fmla="*/ 311763 h 1016771"/>
                <a:gd name="connsiteX237" fmla="*/ 67312 w 761692"/>
                <a:gd name="connsiteY237" fmla="*/ 311763 h 1016771"/>
                <a:gd name="connsiteX238" fmla="*/ 67312 w 761692"/>
                <a:gd name="connsiteY238" fmla="*/ 309991 h 1016771"/>
                <a:gd name="connsiteX239" fmla="*/ 67312 w 761692"/>
                <a:gd name="connsiteY239" fmla="*/ 308220 h 1016771"/>
                <a:gd name="connsiteX240" fmla="*/ 69084 w 761692"/>
                <a:gd name="connsiteY240" fmla="*/ 302906 h 1016771"/>
                <a:gd name="connsiteX241" fmla="*/ 70855 w 761692"/>
                <a:gd name="connsiteY241" fmla="*/ 301134 h 1016771"/>
                <a:gd name="connsiteX242" fmla="*/ 70855 w 761692"/>
                <a:gd name="connsiteY242" fmla="*/ 299363 h 1016771"/>
                <a:gd name="connsiteX243" fmla="*/ 77941 w 761692"/>
                <a:gd name="connsiteY243" fmla="*/ 295820 h 1016771"/>
                <a:gd name="connsiteX244" fmla="*/ 85026 w 761692"/>
                <a:gd name="connsiteY244" fmla="*/ 295820 h 1016771"/>
                <a:gd name="connsiteX245" fmla="*/ 93883 w 761692"/>
                <a:gd name="connsiteY245" fmla="*/ 297592 h 1016771"/>
                <a:gd name="connsiteX246" fmla="*/ 100968 w 761692"/>
                <a:gd name="connsiteY246" fmla="*/ 288735 h 1016771"/>
                <a:gd name="connsiteX247" fmla="*/ 97426 w 761692"/>
                <a:gd name="connsiteY247" fmla="*/ 279878 h 1016771"/>
                <a:gd name="connsiteX248" fmla="*/ 85026 w 761692"/>
                <a:gd name="connsiteY248" fmla="*/ 276335 h 1016771"/>
                <a:gd name="connsiteX249" fmla="*/ 76169 w 761692"/>
                <a:gd name="connsiteY249" fmla="*/ 271021 h 1016771"/>
                <a:gd name="connsiteX250" fmla="*/ 76169 w 761692"/>
                <a:gd name="connsiteY250" fmla="*/ 262164 h 1016771"/>
                <a:gd name="connsiteX251" fmla="*/ 81483 w 761692"/>
                <a:gd name="connsiteY251" fmla="*/ 251536 h 1016771"/>
                <a:gd name="connsiteX252" fmla="*/ 86797 w 761692"/>
                <a:gd name="connsiteY252" fmla="*/ 255079 h 1016771"/>
                <a:gd name="connsiteX253" fmla="*/ 104511 w 761692"/>
                <a:gd name="connsiteY253" fmla="*/ 262164 h 1016771"/>
                <a:gd name="connsiteX254" fmla="*/ 116911 w 761692"/>
                <a:gd name="connsiteY254" fmla="*/ 265707 h 1016771"/>
                <a:gd name="connsiteX255" fmla="*/ 132853 w 761692"/>
                <a:gd name="connsiteY255" fmla="*/ 269250 h 1016771"/>
                <a:gd name="connsiteX256" fmla="*/ 138167 w 761692"/>
                <a:gd name="connsiteY256" fmla="*/ 265707 h 1016771"/>
                <a:gd name="connsiteX257" fmla="*/ 150567 w 761692"/>
                <a:gd name="connsiteY257" fmla="*/ 255079 h 1016771"/>
                <a:gd name="connsiteX258" fmla="*/ 166509 w 761692"/>
                <a:gd name="connsiteY258" fmla="*/ 255079 h 1016771"/>
                <a:gd name="connsiteX259" fmla="*/ 166509 w 761692"/>
                <a:gd name="connsiteY259" fmla="*/ 265707 h 1016771"/>
                <a:gd name="connsiteX260" fmla="*/ 177138 w 761692"/>
                <a:gd name="connsiteY260" fmla="*/ 272792 h 1016771"/>
                <a:gd name="connsiteX261" fmla="*/ 194851 w 761692"/>
                <a:gd name="connsiteY261" fmla="*/ 276335 h 1016771"/>
                <a:gd name="connsiteX262" fmla="*/ 209022 w 761692"/>
                <a:gd name="connsiteY262" fmla="*/ 279878 h 1016771"/>
                <a:gd name="connsiteX263" fmla="*/ 221422 w 761692"/>
                <a:gd name="connsiteY263" fmla="*/ 276335 h 1016771"/>
                <a:gd name="connsiteX264" fmla="*/ 226736 w 761692"/>
                <a:gd name="connsiteY264" fmla="*/ 269250 h 1016771"/>
                <a:gd name="connsiteX265" fmla="*/ 226736 w 761692"/>
                <a:gd name="connsiteY265" fmla="*/ 251536 h 1016771"/>
                <a:gd name="connsiteX266" fmla="*/ 224965 w 761692"/>
                <a:gd name="connsiteY266" fmla="*/ 239136 h 1016771"/>
                <a:gd name="connsiteX267" fmla="*/ 214337 w 761692"/>
                <a:gd name="connsiteY267" fmla="*/ 230279 h 1016771"/>
                <a:gd name="connsiteX268" fmla="*/ 210794 w 761692"/>
                <a:gd name="connsiteY268" fmla="*/ 217880 h 1016771"/>
                <a:gd name="connsiteX269" fmla="*/ 221422 w 761692"/>
                <a:gd name="connsiteY269" fmla="*/ 207251 h 1016771"/>
                <a:gd name="connsiteX270" fmla="*/ 235593 w 761692"/>
                <a:gd name="connsiteY270" fmla="*/ 214337 h 1016771"/>
                <a:gd name="connsiteX271" fmla="*/ 246221 w 761692"/>
                <a:gd name="connsiteY271" fmla="*/ 219651 h 1016771"/>
                <a:gd name="connsiteX272" fmla="*/ 253307 w 761692"/>
                <a:gd name="connsiteY272" fmla="*/ 221422 h 1016771"/>
                <a:gd name="connsiteX273" fmla="*/ 262164 w 761692"/>
                <a:gd name="connsiteY273" fmla="*/ 210794 h 1016771"/>
                <a:gd name="connsiteX274" fmla="*/ 263935 w 761692"/>
                <a:gd name="connsiteY274" fmla="*/ 201937 h 1016771"/>
                <a:gd name="connsiteX275" fmla="*/ 274563 w 761692"/>
                <a:gd name="connsiteY275" fmla="*/ 189538 h 1016771"/>
                <a:gd name="connsiteX276" fmla="*/ 283420 w 761692"/>
                <a:gd name="connsiteY276" fmla="*/ 178909 h 1016771"/>
                <a:gd name="connsiteX277" fmla="*/ 286963 w 761692"/>
                <a:gd name="connsiteY277" fmla="*/ 173595 h 1016771"/>
                <a:gd name="connsiteX278" fmla="*/ 311762 w 761692"/>
                <a:gd name="connsiteY278" fmla="*/ 168281 h 1016771"/>
                <a:gd name="connsiteX279" fmla="*/ 325933 w 761692"/>
                <a:gd name="connsiteY279" fmla="*/ 164738 h 1016771"/>
                <a:gd name="connsiteX280" fmla="*/ 336562 w 761692"/>
                <a:gd name="connsiteY280" fmla="*/ 159424 h 1016771"/>
                <a:gd name="connsiteX281" fmla="*/ 348961 w 761692"/>
                <a:gd name="connsiteY281" fmla="*/ 145253 h 1016771"/>
                <a:gd name="connsiteX282" fmla="*/ 359589 w 761692"/>
                <a:gd name="connsiteY282" fmla="*/ 143482 h 1016771"/>
                <a:gd name="connsiteX283" fmla="*/ 371989 w 761692"/>
                <a:gd name="connsiteY283" fmla="*/ 143482 h 1016771"/>
                <a:gd name="connsiteX284" fmla="*/ 391474 w 761692"/>
                <a:gd name="connsiteY284" fmla="*/ 143482 h 1016771"/>
                <a:gd name="connsiteX285" fmla="*/ 396788 w 761692"/>
                <a:gd name="connsiteY285" fmla="*/ 141710 h 1016771"/>
                <a:gd name="connsiteX286" fmla="*/ 403874 w 761692"/>
                <a:gd name="connsiteY286" fmla="*/ 134625 h 1016771"/>
                <a:gd name="connsiteX287" fmla="*/ 409188 w 761692"/>
                <a:gd name="connsiteY287" fmla="*/ 129311 h 1016771"/>
                <a:gd name="connsiteX288" fmla="*/ 409188 w 761692"/>
                <a:gd name="connsiteY288" fmla="*/ 123997 h 1016771"/>
                <a:gd name="connsiteX289" fmla="*/ 414502 w 761692"/>
                <a:gd name="connsiteY289" fmla="*/ 115140 h 1016771"/>
                <a:gd name="connsiteX290" fmla="*/ 428673 w 761692"/>
                <a:gd name="connsiteY290" fmla="*/ 115140 h 1016771"/>
                <a:gd name="connsiteX291" fmla="*/ 432216 w 761692"/>
                <a:gd name="connsiteY291" fmla="*/ 109826 h 1016771"/>
                <a:gd name="connsiteX292" fmla="*/ 437530 w 761692"/>
                <a:gd name="connsiteY292" fmla="*/ 100969 h 1016771"/>
                <a:gd name="connsiteX293" fmla="*/ 448158 w 761692"/>
                <a:gd name="connsiteY293" fmla="*/ 99197 h 1016771"/>
                <a:gd name="connsiteX294" fmla="*/ 460558 w 761692"/>
                <a:gd name="connsiteY294" fmla="*/ 97426 h 1016771"/>
                <a:gd name="connsiteX295" fmla="*/ 472958 w 761692"/>
                <a:gd name="connsiteY295" fmla="*/ 93883 h 1016771"/>
                <a:gd name="connsiteX296" fmla="*/ 492443 w 761692"/>
                <a:gd name="connsiteY296" fmla="*/ 93883 h 1016771"/>
                <a:gd name="connsiteX297" fmla="*/ 501300 w 761692"/>
                <a:gd name="connsiteY297" fmla="*/ 83255 h 1016771"/>
                <a:gd name="connsiteX298" fmla="*/ 517242 w 761692"/>
                <a:gd name="connsiteY298" fmla="*/ 81484 h 1016771"/>
                <a:gd name="connsiteX299" fmla="*/ 522556 w 761692"/>
                <a:gd name="connsiteY299" fmla="*/ 81484 h 1016771"/>
                <a:gd name="connsiteX300" fmla="*/ 522556 w 761692"/>
                <a:gd name="connsiteY300" fmla="*/ 60227 h 1016771"/>
                <a:gd name="connsiteX301" fmla="*/ 526099 w 761692"/>
                <a:gd name="connsiteY301" fmla="*/ 54913 h 1016771"/>
                <a:gd name="connsiteX302" fmla="*/ 529642 w 761692"/>
                <a:gd name="connsiteY302" fmla="*/ 46056 h 1016771"/>
                <a:gd name="connsiteX303" fmla="*/ 538499 w 761692"/>
                <a:gd name="connsiteY303" fmla="*/ 40742 h 1016771"/>
                <a:gd name="connsiteX304" fmla="*/ 540270 w 761692"/>
                <a:gd name="connsiteY304" fmla="*/ 30114 h 1016771"/>
                <a:gd name="connsiteX305" fmla="*/ 536727 w 761692"/>
                <a:gd name="connsiteY305" fmla="*/ 19485 h 1016771"/>
                <a:gd name="connsiteX306" fmla="*/ 543813 w 761692"/>
                <a:gd name="connsiteY306" fmla="*/ 5314 h 1016771"/>
                <a:gd name="connsiteX307" fmla="*/ 554441 w 761692"/>
                <a:gd name="connsiteY307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39939 w 761692"/>
                <a:gd name="connsiteY11" fmla="*/ 848490 h 1016771"/>
                <a:gd name="connsiteX12" fmla="*/ 145253 w 761692"/>
                <a:gd name="connsiteY12" fmla="*/ 843176 h 1016771"/>
                <a:gd name="connsiteX13" fmla="*/ 147024 w 761692"/>
                <a:gd name="connsiteY13" fmla="*/ 841405 h 1016771"/>
                <a:gd name="connsiteX14" fmla="*/ 148796 w 761692"/>
                <a:gd name="connsiteY14" fmla="*/ 839633 h 1016771"/>
                <a:gd name="connsiteX15" fmla="*/ 150567 w 761692"/>
                <a:gd name="connsiteY15" fmla="*/ 837862 h 1016771"/>
                <a:gd name="connsiteX16" fmla="*/ 159250 w 761692"/>
                <a:gd name="connsiteY16" fmla="*/ 829179 h 1016771"/>
                <a:gd name="connsiteX17" fmla="*/ 116476 w 761692"/>
                <a:gd name="connsiteY17" fmla="*/ 741349 h 1016771"/>
                <a:gd name="connsiteX18" fmla="*/ 117606 w 761692"/>
                <a:gd name="connsiteY18" fmla="*/ 742253 h 1016771"/>
                <a:gd name="connsiteX19" fmla="*/ 122692 w 761692"/>
                <a:gd name="connsiteY19" fmla="*/ 759206 h 1016771"/>
                <a:gd name="connsiteX20" fmla="*/ 126082 w 761692"/>
                <a:gd name="connsiteY20" fmla="*/ 771073 h 1016771"/>
                <a:gd name="connsiteX21" fmla="*/ 129473 w 761692"/>
                <a:gd name="connsiteY21" fmla="*/ 782940 h 1016771"/>
                <a:gd name="connsiteX22" fmla="*/ 132864 w 761692"/>
                <a:gd name="connsiteY22" fmla="*/ 793112 h 1016771"/>
                <a:gd name="connsiteX23" fmla="*/ 136254 w 761692"/>
                <a:gd name="connsiteY23" fmla="*/ 810066 h 1016771"/>
                <a:gd name="connsiteX24" fmla="*/ 139058 w 761692"/>
                <a:gd name="connsiteY24" fmla="*/ 818476 h 1016771"/>
                <a:gd name="connsiteX25" fmla="*/ 138167 w 761692"/>
                <a:gd name="connsiteY25" fmla="*/ 818377 h 1016771"/>
                <a:gd name="connsiteX26" fmla="*/ 134625 w 761692"/>
                <a:gd name="connsiteY26" fmla="*/ 807749 h 1016771"/>
                <a:gd name="connsiteX27" fmla="*/ 131082 w 761692"/>
                <a:gd name="connsiteY27" fmla="*/ 790035 h 1016771"/>
                <a:gd name="connsiteX28" fmla="*/ 127539 w 761692"/>
                <a:gd name="connsiteY28" fmla="*/ 779407 h 1016771"/>
                <a:gd name="connsiteX29" fmla="*/ 123996 w 761692"/>
                <a:gd name="connsiteY29" fmla="*/ 767007 h 1016771"/>
                <a:gd name="connsiteX30" fmla="*/ 120454 w 761692"/>
                <a:gd name="connsiteY30" fmla="*/ 754607 h 1016771"/>
                <a:gd name="connsiteX31" fmla="*/ 116476 w 761692"/>
                <a:gd name="connsiteY31" fmla="*/ 741349 h 1016771"/>
                <a:gd name="connsiteX32" fmla="*/ 554441 w 761692"/>
                <a:gd name="connsiteY32" fmla="*/ 0 h 1016771"/>
                <a:gd name="connsiteX33" fmla="*/ 570383 w 761692"/>
                <a:gd name="connsiteY33" fmla="*/ 3543 h 1016771"/>
                <a:gd name="connsiteX34" fmla="*/ 577469 w 761692"/>
                <a:gd name="connsiteY34" fmla="*/ 8857 h 1016771"/>
                <a:gd name="connsiteX35" fmla="*/ 582783 w 761692"/>
                <a:gd name="connsiteY35" fmla="*/ 17714 h 1016771"/>
                <a:gd name="connsiteX36" fmla="*/ 582783 w 761692"/>
                <a:gd name="connsiteY36" fmla="*/ 24799 h 1016771"/>
                <a:gd name="connsiteX37" fmla="*/ 588097 w 761692"/>
                <a:gd name="connsiteY37" fmla="*/ 33656 h 1016771"/>
                <a:gd name="connsiteX38" fmla="*/ 598725 w 761692"/>
                <a:gd name="connsiteY38" fmla="*/ 31885 h 1016771"/>
                <a:gd name="connsiteX39" fmla="*/ 612896 w 761692"/>
                <a:gd name="connsiteY39" fmla="*/ 37199 h 1016771"/>
                <a:gd name="connsiteX40" fmla="*/ 618211 w 761692"/>
                <a:gd name="connsiteY40" fmla="*/ 46056 h 1016771"/>
                <a:gd name="connsiteX41" fmla="*/ 619982 w 761692"/>
                <a:gd name="connsiteY41" fmla="*/ 54913 h 1016771"/>
                <a:gd name="connsiteX42" fmla="*/ 618211 w 761692"/>
                <a:gd name="connsiteY42" fmla="*/ 74398 h 1016771"/>
                <a:gd name="connsiteX43" fmla="*/ 616439 w 761692"/>
                <a:gd name="connsiteY43" fmla="*/ 85026 h 1016771"/>
                <a:gd name="connsiteX44" fmla="*/ 621753 w 761692"/>
                <a:gd name="connsiteY44" fmla="*/ 97426 h 1016771"/>
                <a:gd name="connsiteX45" fmla="*/ 637696 w 761692"/>
                <a:gd name="connsiteY45" fmla="*/ 113368 h 1016771"/>
                <a:gd name="connsiteX46" fmla="*/ 644781 w 761692"/>
                <a:gd name="connsiteY46" fmla="*/ 120454 h 1016771"/>
                <a:gd name="connsiteX47" fmla="*/ 650095 w 761692"/>
                <a:gd name="connsiteY47" fmla="*/ 136396 h 1016771"/>
                <a:gd name="connsiteX48" fmla="*/ 655409 w 761692"/>
                <a:gd name="connsiteY48" fmla="*/ 155881 h 1016771"/>
                <a:gd name="connsiteX49" fmla="*/ 662495 w 761692"/>
                <a:gd name="connsiteY49" fmla="*/ 171824 h 1016771"/>
                <a:gd name="connsiteX50" fmla="*/ 660724 w 761692"/>
                <a:gd name="connsiteY50" fmla="*/ 185995 h 1016771"/>
                <a:gd name="connsiteX51" fmla="*/ 635924 w 761692"/>
                <a:gd name="connsiteY51" fmla="*/ 194852 h 1016771"/>
                <a:gd name="connsiteX52" fmla="*/ 619982 w 761692"/>
                <a:gd name="connsiteY52" fmla="*/ 207251 h 1016771"/>
                <a:gd name="connsiteX53" fmla="*/ 614668 w 761692"/>
                <a:gd name="connsiteY53" fmla="*/ 223194 h 1016771"/>
                <a:gd name="connsiteX54" fmla="*/ 618211 w 761692"/>
                <a:gd name="connsiteY54" fmla="*/ 242679 h 1016771"/>
                <a:gd name="connsiteX55" fmla="*/ 612896 w 761692"/>
                <a:gd name="connsiteY55" fmla="*/ 256850 h 1016771"/>
                <a:gd name="connsiteX56" fmla="*/ 625296 w 761692"/>
                <a:gd name="connsiteY56" fmla="*/ 267478 h 1016771"/>
                <a:gd name="connsiteX57" fmla="*/ 641238 w 761692"/>
                <a:gd name="connsiteY57" fmla="*/ 269250 h 1016771"/>
                <a:gd name="connsiteX58" fmla="*/ 658952 w 761692"/>
                <a:gd name="connsiteY58" fmla="*/ 286963 h 1016771"/>
                <a:gd name="connsiteX59" fmla="*/ 653638 w 761692"/>
                <a:gd name="connsiteY59" fmla="*/ 309991 h 1016771"/>
                <a:gd name="connsiteX60" fmla="*/ 653638 w 761692"/>
                <a:gd name="connsiteY60" fmla="*/ 329476 h 1016771"/>
                <a:gd name="connsiteX61" fmla="*/ 643010 w 761692"/>
                <a:gd name="connsiteY61" fmla="*/ 338333 h 1016771"/>
                <a:gd name="connsiteX62" fmla="*/ 632382 w 761692"/>
                <a:gd name="connsiteY62" fmla="*/ 338333 h 1016771"/>
                <a:gd name="connsiteX63" fmla="*/ 618211 w 761692"/>
                <a:gd name="connsiteY63" fmla="*/ 357819 h 1016771"/>
                <a:gd name="connsiteX64" fmla="*/ 609354 w 761692"/>
                <a:gd name="connsiteY64" fmla="*/ 361361 h 1016771"/>
                <a:gd name="connsiteX65" fmla="*/ 596954 w 761692"/>
                <a:gd name="connsiteY65" fmla="*/ 363133 h 1016771"/>
                <a:gd name="connsiteX66" fmla="*/ 581012 w 761692"/>
                <a:gd name="connsiteY66" fmla="*/ 379075 h 1016771"/>
                <a:gd name="connsiteX67" fmla="*/ 589868 w 761692"/>
                <a:gd name="connsiteY67" fmla="*/ 393246 h 1016771"/>
                <a:gd name="connsiteX68" fmla="*/ 586326 w 761692"/>
                <a:gd name="connsiteY68" fmla="*/ 409189 h 1016771"/>
                <a:gd name="connsiteX69" fmla="*/ 570383 w 761692"/>
                <a:gd name="connsiteY69" fmla="*/ 398560 h 1016771"/>
                <a:gd name="connsiteX70" fmla="*/ 550898 w 761692"/>
                <a:gd name="connsiteY70" fmla="*/ 405646 h 1016771"/>
                <a:gd name="connsiteX71" fmla="*/ 531413 w 761692"/>
                <a:gd name="connsiteY71" fmla="*/ 425131 h 1016771"/>
                <a:gd name="connsiteX72" fmla="*/ 543813 w 761692"/>
                <a:gd name="connsiteY72" fmla="*/ 444616 h 1016771"/>
                <a:gd name="connsiteX73" fmla="*/ 557984 w 761692"/>
                <a:gd name="connsiteY73" fmla="*/ 462330 h 1016771"/>
                <a:gd name="connsiteX74" fmla="*/ 570383 w 761692"/>
                <a:gd name="connsiteY74" fmla="*/ 478272 h 1016771"/>
                <a:gd name="connsiteX75" fmla="*/ 579240 w 761692"/>
                <a:gd name="connsiteY75" fmla="*/ 485358 h 1016771"/>
                <a:gd name="connsiteX76" fmla="*/ 602268 w 761692"/>
                <a:gd name="connsiteY76" fmla="*/ 483586 h 1016771"/>
                <a:gd name="connsiteX77" fmla="*/ 623525 w 761692"/>
                <a:gd name="connsiteY77" fmla="*/ 474730 h 1016771"/>
                <a:gd name="connsiteX78" fmla="*/ 639467 w 761692"/>
                <a:gd name="connsiteY78" fmla="*/ 464101 h 1016771"/>
                <a:gd name="connsiteX79" fmla="*/ 662495 w 761692"/>
                <a:gd name="connsiteY79" fmla="*/ 464101 h 1016771"/>
                <a:gd name="connsiteX80" fmla="*/ 673123 w 761692"/>
                <a:gd name="connsiteY80" fmla="*/ 464101 h 1016771"/>
                <a:gd name="connsiteX81" fmla="*/ 681980 w 761692"/>
                <a:gd name="connsiteY81" fmla="*/ 467644 h 1016771"/>
                <a:gd name="connsiteX82" fmla="*/ 703237 w 761692"/>
                <a:gd name="connsiteY82" fmla="*/ 471187 h 1016771"/>
                <a:gd name="connsiteX83" fmla="*/ 708551 w 761692"/>
                <a:gd name="connsiteY83" fmla="*/ 474730 h 1016771"/>
                <a:gd name="connsiteX84" fmla="*/ 722722 w 761692"/>
                <a:gd name="connsiteY84" fmla="*/ 501300 h 1016771"/>
                <a:gd name="connsiteX85" fmla="*/ 724493 w 761692"/>
                <a:gd name="connsiteY85" fmla="*/ 522557 h 1016771"/>
                <a:gd name="connsiteX86" fmla="*/ 722722 w 761692"/>
                <a:gd name="connsiteY86" fmla="*/ 540271 h 1016771"/>
                <a:gd name="connsiteX87" fmla="*/ 735121 w 761692"/>
                <a:gd name="connsiteY87" fmla="*/ 552670 h 1016771"/>
                <a:gd name="connsiteX88" fmla="*/ 735121 w 761692"/>
                <a:gd name="connsiteY88" fmla="*/ 570384 h 1016771"/>
                <a:gd name="connsiteX89" fmla="*/ 751064 w 761692"/>
                <a:gd name="connsiteY89" fmla="*/ 581012 h 1016771"/>
                <a:gd name="connsiteX90" fmla="*/ 761692 w 761692"/>
                <a:gd name="connsiteY90" fmla="*/ 604040 h 1016771"/>
                <a:gd name="connsiteX91" fmla="*/ 747521 w 761692"/>
                <a:gd name="connsiteY91" fmla="*/ 616440 h 1016771"/>
                <a:gd name="connsiteX92" fmla="*/ 728036 w 761692"/>
                <a:gd name="connsiteY92" fmla="*/ 627068 h 1016771"/>
                <a:gd name="connsiteX93" fmla="*/ 726264 w 761692"/>
                <a:gd name="connsiteY93" fmla="*/ 650096 h 1016771"/>
                <a:gd name="connsiteX94" fmla="*/ 728036 w 761692"/>
                <a:gd name="connsiteY94" fmla="*/ 673124 h 1016771"/>
                <a:gd name="connsiteX95" fmla="*/ 742207 w 761692"/>
                <a:gd name="connsiteY95" fmla="*/ 689066 h 1016771"/>
                <a:gd name="connsiteX96" fmla="*/ 742207 w 761692"/>
                <a:gd name="connsiteY96" fmla="*/ 712094 h 1016771"/>
                <a:gd name="connsiteX97" fmla="*/ 740435 w 761692"/>
                <a:gd name="connsiteY97" fmla="*/ 735122 h 1016771"/>
                <a:gd name="connsiteX98" fmla="*/ 742207 w 761692"/>
                <a:gd name="connsiteY98" fmla="*/ 751065 h 1016771"/>
                <a:gd name="connsiteX99" fmla="*/ 747521 w 761692"/>
                <a:gd name="connsiteY99" fmla="*/ 768778 h 1016771"/>
                <a:gd name="connsiteX100" fmla="*/ 759921 w 761692"/>
                <a:gd name="connsiteY100" fmla="*/ 777635 h 1016771"/>
                <a:gd name="connsiteX101" fmla="*/ 758149 w 761692"/>
                <a:gd name="connsiteY101" fmla="*/ 802434 h 1016771"/>
                <a:gd name="connsiteX102" fmla="*/ 752835 w 761692"/>
                <a:gd name="connsiteY102" fmla="*/ 814834 h 1016771"/>
                <a:gd name="connsiteX103" fmla="*/ 743978 w 761692"/>
                <a:gd name="connsiteY103" fmla="*/ 827234 h 1016771"/>
                <a:gd name="connsiteX104" fmla="*/ 743978 w 761692"/>
                <a:gd name="connsiteY104" fmla="*/ 837862 h 1016771"/>
                <a:gd name="connsiteX105" fmla="*/ 747521 w 761692"/>
                <a:gd name="connsiteY105" fmla="*/ 853804 h 1016771"/>
                <a:gd name="connsiteX106" fmla="*/ 733350 w 761692"/>
                <a:gd name="connsiteY106" fmla="*/ 867975 h 1016771"/>
                <a:gd name="connsiteX107" fmla="*/ 724493 w 761692"/>
                <a:gd name="connsiteY107" fmla="*/ 880375 h 1016771"/>
                <a:gd name="connsiteX108" fmla="*/ 722722 w 761692"/>
                <a:gd name="connsiteY108" fmla="*/ 899860 h 1016771"/>
                <a:gd name="connsiteX109" fmla="*/ 722722 w 761692"/>
                <a:gd name="connsiteY109" fmla="*/ 919345 h 1016771"/>
                <a:gd name="connsiteX110" fmla="*/ 715636 w 761692"/>
                <a:gd name="connsiteY110" fmla="*/ 940602 h 1016771"/>
                <a:gd name="connsiteX111" fmla="*/ 708551 w 761692"/>
                <a:gd name="connsiteY111" fmla="*/ 954773 h 1016771"/>
                <a:gd name="connsiteX112" fmla="*/ 699694 w 761692"/>
                <a:gd name="connsiteY112" fmla="*/ 965401 h 1016771"/>
                <a:gd name="connsiteX113" fmla="*/ 692608 w 761692"/>
                <a:gd name="connsiteY113" fmla="*/ 984886 h 1016771"/>
                <a:gd name="connsiteX114" fmla="*/ 683751 w 761692"/>
                <a:gd name="connsiteY114" fmla="*/ 997286 h 1016771"/>
                <a:gd name="connsiteX115" fmla="*/ 673123 w 761692"/>
                <a:gd name="connsiteY115" fmla="*/ 1002600 h 1016771"/>
                <a:gd name="connsiteX116" fmla="*/ 662495 w 761692"/>
                <a:gd name="connsiteY116" fmla="*/ 1013228 h 1016771"/>
                <a:gd name="connsiteX117" fmla="*/ 644781 w 761692"/>
                <a:gd name="connsiteY117" fmla="*/ 1016771 h 1016771"/>
                <a:gd name="connsiteX118" fmla="*/ 635924 w 761692"/>
                <a:gd name="connsiteY118" fmla="*/ 1004372 h 1016771"/>
                <a:gd name="connsiteX119" fmla="*/ 623525 w 761692"/>
                <a:gd name="connsiteY119" fmla="*/ 997286 h 1016771"/>
                <a:gd name="connsiteX120" fmla="*/ 614668 w 761692"/>
                <a:gd name="connsiteY120" fmla="*/ 986658 h 1016771"/>
                <a:gd name="connsiteX121" fmla="*/ 593411 w 761692"/>
                <a:gd name="connsiteY121" fmla="*/ 970715 h 1016771"/>
                <a:gd name="connsiteX122" fmla="*/ 582783 w 761692"/>
                <a:gd name="connsiteY122" fmla="*/ 965401 h 1016771"/>
                <a:gd name="connsiteX123" fmla="*/ 531413 w 761692"/>
                <a:gd name="connsiteY123" fmla="*/ 965401 h 1016771"/>
                <a:gd name="connsiteX124" fmla="*/ 511928 w 761692"/>
                <a:gd name="connsiteY124" fmla="*/ 965401 h 1016771"/>
                <a:gd name="connsiteX125" fmla="*/ 492443 w 761692"/>
                <a:gd name="connsiteY125" fmla="*/ 963630 h 1016771"/>
                <a:gd name="connsiteX126" fmla="*/ 483586 w 761692"/>
                <a:gd name="connsiteY126" fmla="*/ 958316 h 1016771"/>
                <a:gd name="connsiteX127" fmla="*/ 469415 w 761692"/>
                <a:gd name="connsiteY127" fmla="*/ 954773 h 1016771"/>
                <a:gd name="connsiteX128" fmla="*/ 460558 w 761692"/>
                <a:gd name="connsiteY128" fmla="*/ 942373 h 1016771"/>
                <a:gd name="connsiteX129" fmla="*/ 446387 w 761692"/>
                <a:gd name="connsiteY129" fmla="*/ 935288 h 1016771"/>
                <a:gd name="connsiteX130" fmla="*/ 428673 w 761692"/>
                <a:gd name="connsiteY130" fmla="*/ 928202 h 1016771"/>
                <a:gd name="connsiteX131" fmla="*/ 418045 w 761692"/>
                <a:gd name="connsiteY131" fmla="*/ 917574 h 1016771"/>
                <a:gd name="connsiteX132" fmla="*/ 421588 w 761692"/>
                <a:gd name="connsiteY132" fmla="*/ 903403 h 1016771"/>
                <a:gd name="connsiteX133" fmla="*/ 418045 w 761692"/>
                <a:gd name="connsiteY133" fmla="*/ 898089 h 1016771"/>
                <a:gd name="connsiteX134" fmla="*/ 396788 w 761692"/>
                <a:gd name="connsiteY134" fmla="*/ 898089 h 1016771"/>
                <a:gd name="connsiteX135" fmla="*/ 382617 w 761692"/>
                <a:gd name="connsiteY135" fmla="*/ 896318 h 1016771"/>
                <a:gd name="connsiteX136" fmla="*/ 380846 w 761692"/>
                <a:gd name="connsiteY136" fmla="*/ 906946 h 1016771"/>
                <a:gd name="connsiteX137" fmla="*/ 373601 w 761692"/>
                <a:gd name="connsiteY137" fmla="*/ 894832 h 1016771"/>
                <a:gd name="connsiteX138" fmla="*/ 387164 w 761692"/>
                <a:gd name="connsiteY138" fmla="*/ 896527 h 1016771"/>
                <a:gd name="connsiteX139" fmla="*/ 383773 w 761692"/>
                <a:gd name="connsiteY139" fmla="*/ 886355 h 1016771"/>
                <a:gd name="connsiteX140" fmla="*/ 387164 w 761692"/>
                <a:gd name="connsiteY140" fmla="*/ 876183 h 1016771"/>
                <a:gd name="connsiteX141" fmla="*/ 388859 w 761692"/>
                <a:gd name="connsiteY141" fmla="*/ 867707 h 1016771"/>
                <a:gd name="connsiteX142" fmla="*/ 380382 w 761692"/>
                <a:gd name="connsiteY142" fmla="*/ 859230 h 1016771"/>
                <a:gd name="connsiteX143" fmla="*/ 373601 w 761692"/>
                <a:gd name="connsiteY143" fmla="*/ 849058 h 1016771"/>
                <a:gd name="connsiteX144" fmla="*/ 380382 w 761692"/>
                <a:gd name="connsiteY144" fmla="*/ 838886 h 1016771"/>
                <a:gd name="connsiteX145" fmla="*/ 383773 w 761692"/>
                <a:gd name="connsiteY145" fmla="*/ 833800 h 1016771"/>
                <a:gd name="connsiteX146" fmla="*/ 388859 w 761692"/>
                <a:gd name="connsiteY146" fmla="*/ 825324 h 1016771"/>
                <a:gd name="connsiteX147" fmla="*/ 387164 w 761692"/>
                <a:gd name="connsiteY147" fmla="*/ 810066 h 1016771"/>
                <a:gd name="connsiteX148" fmla="*/ 387164 w 761692"/>
                <a:gd name="connsiteY148" fmla="*/ 796503 h 1016771"/>
                <a:gd name="connsiteX149" fmla="*/ 378687 w 761692"/>
                <a:gd name="connsiteY149" fmla="*/ 789722 h 1016771"/>
                <a:gd name="connsiteX150" fmla="*/ 366820 w 761692"/>
                <a:gd name="connsiteY150" fmla="*/ 782940 h 1016771"/>
                <a:gd name="connsiteX151" fmla="*/ 356648 w 761692"/>
                <a:gd name="connsiteY151" fmla="*/ 781245 h 1016771"/>
                <a:gd name="connsiteX152" fmla="*/ 349866 w 761692"/>
                <a:gd name="connsiteY152" fmla="*/ 771073 h 1016771"/>
                <a:gd name="connsiteX153" fmla="*/ 349866 w 761692"/>
                <a:gd name="connsiteY153" fmla="*/ 752425 h 1016771"/>
                <a:gd name="connsiteX154" fmla="*/ 353257 w 761692"/>
                <a:gd name="connsiteY154" fmla="*/ 743948 h 1016771"/>
                <a:gd name="connsiteX155" fmla="*/ 354952 w 761692"/>
                <a:gd name="connsiteY155" fmla="*/ 730385 h 1016771"/>
                <a:gd name="connsiteX156" fmla="*/ 353257 w 761692"/>
                <a:gd name="connsiteY156" fmla="*/ 713432 h 1016771"/>
                <a:gd name="connsiteX157" fmla="*/ 346476 w 761692"/>
                <a:gd name="connsiteY157" fmla="*/ 701565 h 1016771"/>
                <a:gd name="connsiteX158" fmla="*/ 332913 w 761692"/>
                <a:gd name="connsiteY158" fmla="*/ 689697 h 1016771"/>
                <a:gd name="connsiteX159" fmla="*/ 324436 w 761692"/>
                <a:gd name="connsiteY159" fmla="*/ 681221 h 1016771"/>
                <a:gd name="connsiteX160" fmla="*/ 314264 w 761692"/>
                <a:gd name="connsiteY160" fmla="*/ 676135 h 1016771"/>
                <a:gd name="connsiteX161" fmla="*/ 293920 w 761692"/>
                <a:gd name="connsiteY161" fmla="*/ 669354 h 1016771"/>
                <a:gd name="connsiteX162" fmla="*/ 282053 w 761692"/>
                <a:gd name="connsiteY162" fmla="*/ 667658 h 1016771"/>
                <a:gd name="connsiteX163" fmla="*/ 266795 w 761692"/>
                <a:gd name="connsiteY163" fmla="*/ 672744 h 1016771"/>
                <a:gd name="connsiteX164" fmla="*/ 265100 w 761692"/>
                <a:gd name="connsiteY164" fmla="*/ 672744 h 1016771"/>
                <a:gd name="connsiteX165" fmla="*/ 263404 w 761692"/>
                <a:gd name="connsiteY165" fmla="*/ 671049 h 1016771"/>
                <a:gd name="connsiteX166" fmla="*/ 260014 w 761692"/>
                <a:gd name="connsiteY166" fmla="*/ 671049 h 1016771"/>
                <a:gd name="connsiteX167" fmla="*/ 258318 w 761692"/>
                <a:gd name="connsiteY167" fmla="*/ 671049 h 1016771"/>
                <a:gd name="connsiteX168" fmla="*/ 253232 w 761692"/>
                <a:gd name="connsiteY168" fmla="*/ 671049 h 1016771"/>
                <a:gd name="connsiteX169" fmla="*/ 248146 w 761692"/>
                <a:gd name="connsiteY169" fmla="*/ 672744 h 1016771"/>
                <a:gd name="connsiteX170" fmla="*/ 248146 w 761692"/>
                <a:gd name="connsiteY170" fmla="*/ 674440 h 1016771"/>
                <a:gd name="connsiteX171" fmla="*/ 246451 w 761692"/>
                <a:gd name="connsiteY171" fmla="*/ 674440 h 1016771"/>
                <a:gd name="connsiteX172" fmla="*/ 236279 w 761692"/>
                <a:gd name="connsiteY172" fmla="*/ 679526 h 1016771"/>
                <a:gd name="connsiteX173" fmla="*/ 226107 w 761692"/>
                <a:gd name="connsiteY173" fmla="*/ 684612 h 1016771"/>
                <a:gd name="connsiteX174" fmla="*/ 217630 w 761692"/>
                <a:gd name="connsiteY174" fmla="*/ 684612 h 1016771"/>
                <a:gd name="connsiteX175" fmla="*/ 207458 w 761692"/>
                <a:gd name="connsiteY175" fmla="*/ 693088 h 1016771"/>
                <a:gd name="connsiteX176" fmla="*/ 198982 w 761692"/>
                <a:gd name="connsiteY176" fmla="*/ 694783 h 1016771"/>
                <a:gd name="connsiteX177" fmla="*/ 192200 w 761692"/>
                <a:gd name="connsiteY177" fmla="*/ 699869 h 1016771"/>
                <a:gd name="connsiteX178" fmla="*/ 178638 w 761692"/>
                <a:gd name="connsiteY178" fmla="*/ 706651 h 1016771"/>
                <a:gd name="connsiteX179" fmla="*/ 163380 w 761692"/>
                <a:gd name="connsiteY179" fmla="*/ 710041 h 1016771"/>
                <a:gd name="connsiteX180" fmla="*/ 141340 w 761692"/>
                <a:gd name="connsiteY180" fmla="*/ 710041 h 1016771"/>
                <a:gd name="connsiteX181" fmla="*/ 134559 w 761692"/>
                <a:gd name="connsiteY181" fmla="*/ 716823 h 1016771"/>
                <a:gd name="connsiteX182" fmla="*/ 127778 w 761692"/>
                <a:gd name="connsiteY182" fmla="*/ 718518 h 1016771"/>
                <a:gd name="connsiteX183" fmla="*/ 120996 w 761692"/>
                <a:gd name="connsiteY183" fmla="*/ 725299 h 1016771"/>
                <a:gd name="connsiteX184" fmla="*/ 111172 w 761692"/>
                <a:gd name="connsiteY184" fmla="*/ 733720 h 1016771"/>
                <a:gd name="connsiteX185" fmla="*/ 106283 w 761692"/>
                <a:gd name="connsiteY185" fmla="*/ 729808 h 1016771"/>
                <a:gd name="connsiteX186" fmla="*/ 92112 w 761692"/>
                <a:gd name="connsiteY186" fmla="*/ 724494 h 1016771"/>
                <a:gd name="connsiteX187" fmla="*/ 77941 w 761692"/>
                <a:gd name="connsiteY187" fmla="*/ 726265 h 1016771"/>
                <a:gd name="connsiteX188" fmla="*/ 70855 w 761692"/>
                <a:gd name="connsiteY188" fmla="*/ 719180 h 1016771"/>
                <a:gd name="connsiteX189" fmla="*/ 70855 w 761692"/>
                <a:gd name="connsiteY189" fmla="*/ 699695 h 1016771"/>
                <a:gd name="connsiteX190" fmla="*/ 81483 w 761692"/>
                <a:gd name="connsiteY190" fmla="*/ 685524 h 1016771"/>
                <a:gd name="connsiteX191" fmla="*/ 85026 w 761692"/>
                <a:gd name="connsiteY191" fmla="*/ 673124 h 1016771"/>
                <a:gd name="connsiteX192" fmla="*/ 86797 w 761692"/>
                <a:gd name="connsiteY192" fmla="*/ 660724 h 1016771"/>
                <a:gd name="connsiteX193" fmla="*/ 97426 w 761692"/>
                <a:gd name="connsiteY193" fmla="*/ 650096 h 1016771"/>
                <a:gd name="connsiteX194" fmla="*/ 102740 w 761692"/>
                <a:gd name="connsiteY194" fmla="*/ 635925 h 1016771"/>
                <a:gd name="connsiteX195" fmla="*/ 113368 w 761692"/>
                <a:gd name="connsiteY195" fmla="*/ 625297 h 1016771"/>
                <a:gd name="connsiteX196" fmla="*/ 115139 w 761692"/>
                <a:gd name="connsiteY196" fmla="*/ 612897 h 1016771"/>
                <a:gd name="connsiteX197" fmla="*/ 127539 w 761692"/>
                <a:gd name="connsiteY197" fmla="*/ 609354 h 1016771"/>
                <a:gd name="connsiteX198" fmla="*/ 136396 w 761692"/>
                <a:gd name="connsiteY198" fmla="*/ 604040 h 1016771"/>
                <a:gd name="connsiteX199" fmla="*/ 132853 w 761692"/>
                <a:gd name="connsiteY199" fmla="*/ 593412 h 1016771"/>
                <a:gd name="connsiteX200" fmla="*/ 134625 w 761692"/>
                <a:gd name="connsiteY200" fmla="*/ 584555 h 1016771"/>
                <a:gd name="connsiteX201" fmla="*/ 131082 w 761692"/>
                <a:gd name="connsiteY201" fmla="*/ 575698 h 1016771"/>
                <a:gd name="connsiteX202" fmla="*/ 120454 w 761692"/>
                <a:gd name="connsiteY202" fmla="*/ 568613 h 1016771"/>
                <a:gd name="connsiteX203" fmla="*/ 125768 w 761692"/>
                <a:gd name="connsiteY203" fmla="*/ 552670 h 1016771"/>
                <a:gd name="connsiteX204" fmla="*/ 118682 w 761692"/>
                <a:gd name="connsiteY204" fmla="*/ 543813 h 1016771"/>
                <a:gd name="connsiteX205" fmla="*/ 90340 w 761692"/>
                <a:gd name="connsiteY205" fmla="*/ 543813 h 1016771"/>
                <a:gd name="connsiteX206" fmla="*/ 86797 w 761692"/>
                <a:gd name="connsiteY206" fmla="*/ 542042 h 1016771"/>
                <a:gd name="connsiteX207" fmla="*/ 83255 w 761692"/>
                <a:gd name="connsiteY207" fmla="*/ 542042 h 1016771"/>
                <a:gd name="connsiteX208" fmla="*/ 81483 w 761692"/>
                <a:gd name="connsiteY208" fmla="*/ 540271 h 1016771"/>
                <a:gd name="connsiteX209" fmla="*/ 81483 w 761692"/>
                <a:gd name="connsiteY209" fmla="*/ 536728 h 1016771"/>
                <a:gd name="connsiteX210" fmla="*/ 79712 w 761692"/>
                <a:gd name="connsiteY210" fmla="*/ 531414 h 1016771"/>
                <a:gd name="connsiteX211" fmla="*/ 77941 w 761692"/>
                <a:gd name="connsiteY211" fmla="*/ 529642 h 1016771"/>
                <a:gd name="connsiteX212" fmla="*/ 70855 w 761692"/>
                <a:gd name="connsiteY212" fmla="*/ 527871 h 1016771"/>
                <a:gd name="connsiteX213" fmla="*/ 60227 w 761692"/>
                <a:gd name="connsiteY213" fmla="*/ 536728 h 1016771"/>
                <a:gd name="connsiteX214" fmla="*/ 47827 w 761692"/>
                <a:gd name="connsiteY214" fmla="*/ 526100 h 1016771"/>
                <a:gd name="connsiteX215" fmla="*/ 42513 w 761692"/>
                <a:gd name="connsiteY215" fmla="*/ 515471 h 1016771"/>
                <a:gd name="connsiteX216" fmla="*/ 33656 w 761692"/>
                <a:gd name="connsiteY216" fmla="*/ 506614 h 1016771"/>
                <a:gd name="connsiteX217" fmla="*/ 31885 w 761692"/>
                <a:gd name="connsiteY217" fmla="*/ 490672 h 1016771"/>
                <a:gd name="connsiteX218" fmla="*/ 26571 w 761692"/>
                <a:gd name="connsiteY218" fmla="*/ 476501 h 1016771"/>
                <a:gd name="connsiteX219" fmla="*/ 24799 w 761692"/>
                <a:gd name="connsiteY219" fmla="*/ 471187 h 1016771"/>
                <a:gd name="connsiteX220" fmla="*/ 12400 w 761692"/>
                <a:gd name="connsiteY220" fmla="*/ 472958 h 1016771"/>
                <a:gd name="connsiteX221" fmla="*/ 7086 w 761692"/>
                <a:gd name="connsiteY221" fmla="*/ 464101 h 1016771"/>
                <a:gd name="connsiteX222" fmla="*/ 8857 w 761692"/>
                <a:gd name="connsiteY222" fmla="*/ 446388 h 1016771"/>
                <a:gd name="connsiteX223" fmla="*/ 3543 w 761692"/>
                <a:gd name="connsiteY223" fmla="*/ 435759 h 1016771"/>
                <a:gd name="connsiteX224" fmla="*/ 5314 w 761692"/>
                <a:gd name="connsiteY224" fmla="*/ 412731 h 1016771"/>
                <a:gd name="connsiteX225" fmla="*/ 0 w 761692"/>
                <a:gd name="connsiteY225" fmla="*/ 396789 h 1016771"/>
                <a:gd name="connsiteX226" fmla="*/ 3543 w 761692"/>
                <a:gd name="connsiteY226" fmla="*/ 384389 h 1016771"/>
                <a:gd name="connsiteX227" fmla="*/ 14171 w 761692"/>
                <a:gd name="connsiteY227" fmla="*/ 380846 h 1016771"/>
                <a:gd name="connsiteX228" fmla="*/ 24799 w 761692"/>
                <a:gd name="connsiteY228" fmla="*/ 364904 h 1016771"/>
                <a:gd name="connsiteX229" fmla="*/ 30113 w 761692"/>
                <a:gd name="connsiteY229" fmla="*/ 350733 h 1016771"/>
                <a:gd name="connsiteX230" fmla="*/ 35428 w 761692"/>
                <a:gd name="connsiteY230" fmla="*/ 341876 h 1016771"/>
                <a:gd name="connsiteX231" fmla="*/ 42513 w 761692"/>
                <a:gd name="connsiteY231" fmla="*/ 327705 h 1016771"/>
                <a:gd name="connsiteX232" fmla="*/ 42513 w 761692"/>
                <a:gd name="connsiteY232" fmla="*/ 315305 h 1016771"/>
                <a:gd name="connsiteX233" fmla="*/ 56684 w 761692"/>
                <a:gd name="connsiteY233" fmla="*/ 309991 h 1016771"/>
                <a:gd name="connsiteX234" fmla="*/ 60227 w 761692"/>
                <a:gd name="connsiteY234" fmla="*/ 309991 h 1016771"/>
                <a:gd name="connsiteX235" fmla="*/ 61998 w 761692"/>
                <a:gd name="connsiteY235" fmla="*/ 311763 h 1016771"/>
                <a:gd name="connsiteX236" fmla="*/ 67312 w 761692"/>
                <a:gd name="connsiteY236" fmla="*/ 311763 h 1016771"/>
                <a:gd name="connsiteX237" fmla="*/ 67312 w 761692"/>
                <a:gd name="connsiteY237" fmla="*/ 309991 h 1016771"/>
                <a:gd name="connsiteX238" fmla="*/ 67312 w 761692"/>
                <a:gd name="connsiteY238" fmla="*/ 308220 h 1016771"/>
                <a:gd name="connsiteX239" fmla="*/ 69084 w 761692"/>
                <a:gd name="connsiteY239" fmla="*/ 302906 h 1016771"/>
                <a:gd name="connsiteX240" fmla="*/ 70855 w 761692"/>
                <a:gd name="connsiteY240" fmla="*/ 301134 h 1016771"/>
                <a:gd name="connsiteX241" fmla="*/ 70855 w 761692"/>
                <a:gd name="connsiteY241" fmla="*/ 299363 h 1016771"/>
                <a:gd name="connsiteX242" fmla="*/ 77941 w 761692"/>
                <a:gd name="connsiteY242" fmla="*/ 295820 h 1016771"/>
                <a:gd name="connsiteX243" fmla="*/ 85026 w 761692"/>
                <a:gd name="connsiteY243" fmla="*/ 295820 h 1016771"/>
                <a:gd name="connsiteX244" fmla="*/ 93883 w 761692"/>
                <a:gd name="connsiteY244" fmla="*/ 297592 h 1016771"/>
                <a:gd name="connsiteX245" fmla="*/ 100968 w 761692"/>
                <a:gd name="connsiteY245" fmla="*/ 288735 h 1016771"/>
                <a:gd name="connsiteX246" fmla="*/ 97426 w 761692"/>
                <a:gd name="connsiteY246" fmla="*/ 279878 h 1016771"/>
                <a:gd name="connsiteX247" fmla="*/ 85026 w 761692"/>
                <a:gd name="connsiteY247" fmla="*/ 276335 h 1016771"/>
                <a:gd name="connsiteX248" fmla="*/ 76169 w 761692"/>
                <a:gd name="connsiteY248" fmla="*/ 271021 h 1016771"/>
                <a:gd name="connsiteX249" fmla="*/ 76169 w 761692"/>
                <a:gd name="connsiteY249" fmla="*/ 262164 h 1016771"/>
                <a:gd name="connsiteX250" fmla="*/ 81483 w 761692"/>
                <a:gd name="connsiteY250" fmla="*/ 251536 h 1016771"/>
                <a:gd name="connsiteX251" fmla="*/ 86797 w 761692"/>
                <a:gd name="connsiteY251" fmla="*/ 255079 h 1016771"/>
                <a:gd name="connsiteX252" fmla="*/ 104511 w 761692"/>
                <a:gd name="connsiteY252" fmla="*/ 262164 h 1016771"/>
                <a:gd name="connsiteX253" fmla="*/ 116911 w 761692"/>
                <a:gd name="connsiteY253" fmla="*/ 265707 h 1016771"/>
                <a:gd name="connsiteX254" fmla="*/ 132853 w 761692"/>
                <a:gd name="connsiteY254" fmla="*/ 269250 h 1016771"/>
                <a:gd name="connsiteX255" fmla="*/ 138167 w 761692"/>
                <a:gd name="connsiteY255" fmla="*/ 265707 h 1016771"/>
                <a:gd name="connsiteX256" fmla="*/ 150567 w 761692"/>
                <a:gd name="connsiteY256" fmla="*/ 255079 h 1016771"/>
                <a:gd name="connsiteX257" fmla="*/ 166509 w 761692"/>
                <a:gd name="connsiteY257" fmla="*/ 255079 h 1016771"/>
                <a:gd name="connsiteX258" fmla="*/ 166509 w 761692"/>
                <a:gd name="connsiteY258" fmla="*/ 265707 h 1016771"/>
                <a:gd name="connsiteX259" fmla="*/ 177138 w 761692"/>
                <a:gd name="connsiteY259" fmla="*/ 272792 h 1016771"/>
                <a:gd name="connsiteX260" fmla="*/ 194851 w 761692"/>
                <a:gd name="connsiteY260" fmla="*/ 276335 h 1016771"/>
                <a:gd name="connsiteX261" fmla="*/ 209022 w 761692"/>
                <a:gd name="connsiteY261" fmla="*/ 279878 h 1016771"/>
                <a:gd name="connsiteX262" fmla="*/ 221422 w 761692"/>
                <a:gd name="connsiteY262" fmla="*/ 276335 h 1016771"/>
                <a:gd name="connsiteX263" fmla="*/ 226736 w 761692"/>
                <a:gd name="connsiteY263" fmla="*/ 269250 h 1016771"/>
                <a:gd name="connsiteX264" fmla="*/ 226736 w 761692"/>
                <a:gd name="connsiteY264" fmla="*/ 251536 h 1016771"/>
                <a:gd name="connsiteX265" fmla="*/ 224965 w 761692"/>
                <a:gd name="connsiteY265" fmla="*/ 239136 h 1016771"/>
                <a:gd name="connsiteX266" fmla="*/ 214337 w 761692"/>
                <a:gd name="connsiteY266" fmla="*/ 230279 h 1016771"/>
                <a:gd name="connsiteX267" fmla="*/ 210794 w 761692"/>
                <a:gd name="connsiteY267" fmla="*/ 217880 h 1016771"/>
                <a:gd name="connsiteX268" fmla="*/ 221422 w 761692"/>
                <a:gd name="connsiteY268" fmla="*/ 207251 h 1016771"/>
                <a:gd name="connsiteX269" fmla="*/ 235593 w 761692"/>
                <a:gd name="connsiteY269" fmla="*/ 214337 h 1016771"/>
                <a:gd name="connsiteX270" fmla="*/ 246221 w 761692"/>
                <a:gd name="connsiteY270" fmla="*/ 219651 h 1016771"/>
                <a:gd name="connsiteX271" fmla="*/ 253307 w 761692"/>
                <a:gd name="connsiteY271" fmla="*/ 221422 h 1016771"/>
                <a:gd name="connsiteX272" fmla="*/ 262164 w 761692"/>
                <a:gd name="connsiteY272" fmla="*/ 210794 h 1016771"/>
                <a:gd name="connsiteX273" fmla="*/ 263935 w 761692"/>
                <a:gd name="connsiteY273" fmla="*/ 201937 h 1016771"/>
                <a:gd name="connsiteX274" fmla="*/ 274563 w 761692"/>
                <a:gd name="connsiteY274" fmla="*/ 189538 h 1016771"/>
                <a:gd name="connsiteX275" fmla="*/ 283420 w 761692"/>
                <a:gd name="connsiteY275" fmla="*/ 178909 h 1016771"/>
                <a:gd name="connsiteX276" fmla="*/ 286963 w 761692"/>
                <a:gd name="connsiteY276" fmla="*/ 173595 h 1016771"/>
                <a:gd name="connsiteX277" fmla="*/ 311762 w 761692"/>
                <a:gd name="connsiteY277" fmla="*/ 168281 h 1016771"/>
                <a:gd name="connsiteX278" fmla="*/ 325933 w 761692"/>
                <a:gd name="connsiteY278" fmla="*/ 164738 h 1016771"/>
                <a:gd name="connsiteX279" fmla="*/ 336562 w 761692"/>
                <a:gd name="connsiteY279" fmla="*/ 159424 h 1016771"/>
                <a:gd name="connsiteX280" fmla="*/ 348961 w 761692"/>
                <a:gd name="connsiteY280" fmla="*/ 145253 h 1016771"/>
                <a:gd name="connsiteX281" fmla="*/ 359589 w 761692"/>
                <a:gd name="connsiteY281" fmla="*/ 143482 h 1016771"/>
                <a:gd name="connsiteX282" fmla="*/ 371989 w 761692"/>
                <a:gd name="connsiteY282" fmla="*/ 143482 h 1016771"/>
                <a:gd name="connsiteX283" fmla="*/ 391474 w 761692"/>
                <a:gd name="connsiteY283" fmla="*/ 143482 h 1016771"/>
                <a:gd name="connsiteX284" fmla="*/ 396788 w 761692"/>
                <a:gd name="connsiteY284" fmla="*/ 141710 h 1016771"/>
                <a:gd name="connsiteX285" fmla="*/ 403874 w 761692"/>
                <a:gd name="connsiteY285" fmla="*/ 134625 h 1016771"/>
                <a:gd name="connsiteX286" fmla="*/ 409188 w 761692"/>
                <a:gd name="connsiteY286" fmla="*/ 129311 h 1016771"/>
                <a:gd name="connsiteX287" fmla="*/ 409188 w 761692"/>
                <a:gd name="connsiteY287" fmla="*/ 123997 h 1016771"/>
                <a:gd name="connsiteX288" fmla="*/ 414502 w 761692"/>
                <a:gd name="connsiteY288" fmla="*/ 115140 h 1016771"/>
                <a:gd name="connsiteX289" fmla="*/ 428673 w 761692"/>
                <a:gd name="connsiteY289" fmla="*/ 115140 h 1016771"/>
                <a:gd name="connsiteX290" fmla="*/ 432216 w 761692"/>
                <a:gd name="connsiteY290" fmla="*/ 109826 h 1016771"/>
                <a:gd name="connsiteX291" fmla="*/ 437530 w 761692"/>
                <a:gd name="connsiteY291" fmla="*/ 100969 h 1016771"/>
                <a:gd name="connsiteX292" fmla="*/ 448158 w 761692"/>
                <a:gd name="connsiteY292" fmla="*/ 99197 h 1016771"/>
                <a:gd name="connsiteX293" fmla="*/ 460558 w 761692"/>
                <a:gd name="connsiteY293" fmla="*/ 97426 h 1016771"/>
                <a:gd name="connsiteX294" fmla="*/ 472958 w 761692"/>
                <a:gd name="connsiteY294" fmla="*/ 93883 h 1016771"/>
                <a:gd name="connsiteX295" fmla="*/ 492443 w 761692"/>
                <a:gd name="connsiteY295" fmla="*/ 93883 h 1016771"/>
                <a:gd name="connsiteX296" fmla="*/ 501300 w 761692"/>
                <a:gd name="connsiteY296" fmla="*/ 83255 h 1016771"/>
                <a:gd name="connsiteX297" fmla="*/ 517242 w 761692"/>
                <a:gd name="connsiteY297" fmla="*/ 81484 h 1016771"/>
                <a:gd name="connsiteX298" fmla="*/ 522556 w 761692"/>
                <a:gd name="connsiteY298" fmla="*/ 81484 h 1016771"/>
                <a:gd name="connsiteX299" fmla="*/ 522556 w 761692"/>
                <a:gd name="connsiteY299" fmla="*/ 60227 h 1016771"/>
                <a:gd name="connsiteX300" fmla="*/ 526099 w 761692"/>
                <a:gd name="connsiteY300" fmla="*/ 54913 h 1016771"/>
                <a:gd name="connsiteX301" fmla="*/ 529642 w 761692"/>
                <a:gd name="connsiteY301" fmla="*/ 46056 h 1016771"/>
                <a:gd name="connsiteX302" fmla="*/ 538499 w 761692"/>
                <a:gd name="connsiteY302" fmla="*/ 40742 h 1016771"/>
                <a:gd name="connsiteX303" fmla="*/ 540270 w 761692"/>
                <a:gd name="connsiteY303" fmla="*/ 30114 h 1016771"/>
                <a:gd name="connsiteX304" fmla="*/ 536727 w 761692"/>
                <a:gd name="connsiteY304" fmla="*/ 19485 h 1016771"/>
                <a:gd name="connsiteX305" fmla="*/ 543813 w 761692"/>
                <a:gd name="connsiteY305" fmla="*/ 5314 h 1016771"/>
                <a:gd name="connsiteX306" fmla="*/ 554441 w 761692"/>
                <a:gd name="connsiteY306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45253 w 761692"/>
                <a:gd name="connsiteY11" fmla="*/ 843176 h 1016771"/>
                <a:gd name="connsiteX12" fmla="*/ 147024 w 761692"/>
                <a:gd name="connsiteY12" fmla="*/ 841405 h 1016771"/>
                <a:gd name="connsiteX13" fmla="*/ 148796 w 761692"/>
                <a:gd name="connsiteY13" fmla="*/ 839633 h 1016771"/>
                <a:gd name="connsiteX14" fmla="*/ 150567 w 761692"/>
                <a:gd name="connsiteY14" fmla="*/ 837862 h 1016771"/>
                <a:gd name="connsiteX15" fmla="*/ 159250 w 761692"/>
                <a:gd name="connsiteY15" fmla="*/ 829179 h 1016771"/>
                <a:gd name="connsiteX16" fmla="*/ 116476 w 761692"/>
                <a:gd name="connsiteY16" fmla="*/ 741349 h 1016771"/>
                <a:gd name="connsiteX17" fmla="*/ 117606 w 761692"/>
                <a:gd name="connsiteY17" fmla="*/ 742253 h 1016771"/>
                <a:gd name="connsiteX18" fmla="*/ 122692 w 761692"/>
                <a:gd name="connsiteY18" fmla="*/ 759206 h 1016771"/>
                <a:gd name="connsiteX19" fmla="*/ 126082 w 761692"/>
                <a:gd name="connsiteY19" fmla="*/ 771073 h 1016771"/>
                <a:gd name="connsiteX20" fmla="*/ 129473 w 761692"/>
                <a:gd name="connsiteY20" fmla="*/ 782940 h 1016771"/>
                <a:gd name="connsiteX21" fmla="*/ 132864 w 761692"/>
                <a:gd name="connsiteY21" fmla="*/ 793112 h 1016771"/>
                <a:gd name="connsiteX22" fmla="*/ 136254 w 761692"/>
                <a:gd name="connsiteY22" fmla="*/ 810066 h 1016771"/>
                <a:gd name="connsiteX23" fmla="*/ 139058 w 761692"/>
                <a:gd name="connsiteY23" fmla="*/ 818476 h 1016771"/>
                <a:gd name="connsiteX24" fmla="*/ 138167 w 761692"/>
                <a:gd name="connsiteY24" fmla="*/ 818377 h 1016771"/>
                <a:gd name="connsiteX25" fmla="*/ 134625 w 761692"/>
                <a:gd name="connsiteY25" fmla="*/ 807749 h 1016771"/>
                <a:gd name="connsiteX26" fmla="*/ 131082 w 761692"/>
                <a:gd name="connsiteY26" fmla="*/ 790035 h 1016771"/>
                <a:gd name="connsiteX27" fmla="*/ 127539 w 761692"/>
                <a:gd name="connsiteY27" fmla="*/ 779407 h 1016771"/>
                <a:gd name="connsiteX28" fmla="*/ 123996 w 761692"/>
                <a:gd name="connsiteY28" fmla="*/ 767007 h 1016771"/>
                <a:gd name="connsiteX29" fmla="*/ 120454 w 761692"/>
                <a:gd name="connsiteY29" fmla="*/ 754607 h 1016771"/>
                <a:gd name="connsiteX30" fmla="*/ 116476 w 761692"/>
                <a:gd name="connsiteY30" fmla="*/ 741349 h 1016771"/>
                <a:gd name="connsiteX31" fmla="*/ 554441 w 761692"/>
                <a:gd name="connsiteY31" fmla="*/ 0 h 1016771"/>
                <a:gd name="connsiteX32" fmla="*/ 570383 w 761692"/>
                <a:gd name="connsiteY32" fmla="*/ 3543 h 1016771"/>
                <a:gd name="connsiteX33" fmla="*/ 577469 w 761692"/>
                <a:gd name="connsiteY33" fmla="*/ 8857 h 1016771"/>
                <a:gd name="connsiteX34" fmla="*/ 582783 w 761692"/>
                <a:gd name="connsiteY34" fmla="*/ 17714 h 1016771"/>
                <a:gd name="connsiteX35" fmla="*/ 582783 w 761692"/>
                <a:gd name="connsiteY35" fmla="*/ 24799 h 1016771"/>
                <a:gd name="connsiteX36" fmla="*/ 588097 w 761692"/>
                <a:gd name="connsiteY36" fmla="*/ 33656 h 1016771"/>
                <a:gd name="connsiteX37" fmla="*/ 598725 w 761692"/>
                <a:gd name="connsiteY37" fmla="*/ 31885 h 1016771"/>
                <a:gd name="connsiteX38" fmla="*/ 612896 w 761692"/>
                <a:gd name="connsiteY38" fmla="*/ 37199 h 1016771"/>
                <a:gd name="connsiteX39" fmla="*/ 618211 w 761692"/>
                <a:gd name="connsiteY39" fmla="*/ 46056 h 1016771"/>
                <a:gd name="connsiteX40" fmla="*/ 619982 w 761692"/>
                <a:gd name="connsiteY40" fmla="*/ 54913 h 1016771"/>
                <a:gd name="connsiteX41" fmla="*/ 618211 w 761692"/>
                <a:gd name="connsiteY41" fmla="*/ 74398 h 1016771"/>
                <a:gd name="connsiteX42" fmla="*/ 616439 w 761692"/>
                <a:gd name="connsiteY42" fmla="*/ 85026 h 1016771"/>
                <a:gd name="connsiteX43" fmla="*/ 621753 w 761692"/>
                <a:gd name="connsiteY43" fmla="*/ 97426 h 1016771"/>
                <a:gd name="connsiteX44" fmla="*/ 637696 w 761692"/>
                <a:gd name="connsiteY44" fmla="*/ 113368 h 1016771"/>
                <a:gd name="connsiteX45" fmla="*/ 644781 w 761692"/>
                <a:gd name="connsiteY45" fmla="*/ 120454 h 1016771"/>
                <a:gd name="connsiteX46" fmla="*/ 650095 w 761692"/>
                <a:gd name="connsiteY46" fmla="*/ 136396 h 1016771"/>
                <a:gd name="connsiteX47" fmla="*/ 655409 w 761692"/>
                <a:gd name="connsiteY47" fmla="*/ 155881 h 1016771"/>
                <a:gd name="connsiteX48" fmla="*/ 662495 w 761692"/>
                <a:gd name="connsiteY48" fmla="*/ 171824 h 1016771"/>
                <a:gd name="connsiteX49" fmla="*/ 660724 w 761692"/>
                <a:gd name="connsiteY49" fmla="*/ 185995 h 1016771"/>
                <a:gd name="connsiteX50" fmla="*/ 635924 w 761692"/>
                <a:gd name="connsiteY50" fmla="*/ 194852 h 1016771"/>
                <a:gd name="connsiteX51" fmla="*/ 619982 w 761692"/>
                <a:gd name="connsiteY51" fmla="*/ 207251 h 1016771"/>
                <a:gd name="connsiteX52" fmla="*/ 614668 w 761692"/>
                <a:gd name="connsiteY52" fmla="*/ 223194 h 1016771"/>
                <a:gd name="connsiteX53" fmla="*/ 618211 w 761692"/>
                <a:gd name="connsiteY53" fmla="*/ 242679 h 1016771"/>
                <a:gd name="connsiteX54" fmla="*/ 612896 w 761692"/>
                <a:gd name="connsiteY54" fmla="*/ 256850 h 1016771"/>
                <a:gd name="connsiteX55" fmla="*/ 625296 w 761692"/>
                <a:gd name="connsiteY55" fmla="*/ 267478 h 1016771"/>
                <a:gd name="connsiteX56" fmla="*/ 641238 w 761692"/>
                <a:gd name="connsiteY56" fmla="*/ 269250 h 1016771"/>
                <a:gd name="connsiteX57" fmla="*/ 658952 w 761692"/>
                <a:gd name="connsiteY57" fmla="*/ 286963 h 1016771"/>
                <a:gd name="connsiteX58" fmla="*/ 653638 w 761692"/>
                <a:gd name="connsiteY58" fmla="*/ 309991 h 1016771"/>
                <a:gd name="connsiteX59" fmla="*/ 653638 w 761692"/>
                <a:gd name="connsiteY59" fmla="*/ 329476 h 1016771"/>
                <a:gd name="connsiteX60" fmla="*/ 643010 w 761692"/>
                <a:gd name="connsiteY60" fmla="*/ 338333 h 1016771"/>
                <a:gd name="connsiteX61" fmla="*/ 632382 w 761692"/>
                <a:gd name="connsiteY61" fmla="*/ 338333 h 1016771"/>
                <a:gd name="connsiteX62" fmla="*/ 618211 w 761692"/>
                <a:gd name="connsiteY62" fmla="*/ 357819 h 1016771"/>
                <a:gd name="connsiteX63" fmla="*/ 609354 w 761692"/>
                <a:gd name="connsiteY63" fmla="*/ 361361 h 1016771"/>
                <a:gd name="connsiteX64" fmla="*/ 596954 w 761692"/>
                <a:gd name="connsiteY64" fmla="*/ 363133 h 1016771"/>
                <a:gd name="connsiteX65" fmla="*/ 581012 w 761692"/>
                <a:gd name="connsiteY65" fmla="*/ 379075 h 1016771"/>
                <a:gd name="connsiteX66" fmla="*/ 589868 w 761692"/>
                <a:gd name="connsiteY66" fmla="*/ 393246 h 1016771"/>
                <a:gd name="connsiteX67" fmla="*/ 586326 w 761692"/>
                <a:gd name="connsiteY67" fmla="*/ 409189 h 1016771"/>
                <a:gd name="connsiteX68" fmla="*/ 570383 w 761692"/>
                <a:gd name="connsiteY68" fmla="*/ 398560 h 1016771"/>
                <a:gd name="connsiteX69" fmla="*/ 550898 w 761692"/>
                <a:gd name="connsiteY69" fmla="*/ 405646 h 1016771"/>
                <a:gd name="connsiteX70" fmla="*/ 531413 w 761692"/>
                <a:gd name="connsiteY70" fmla="*/ 425131 h 1016771"/>
                <a:gd name="connsiteX71" fmla="*/ 543813 w 761692"/>
                <a:gd name="connsiteY71" fmla="*/ 444616 h 1016771"/>
                <a:gd name="connsiteX72" fmla="*/ 557984 w 761692"/>
                <a:gd name="connsiteY72" fmla="*/ 462330 h 1016771"/>
                <a:gd name="connsiteX73" fmla="*/ 570383 w 761692"/>
                <a:gd name="connsiteY73" fmla="*/ 478272 h 1016771"/>
                <a:gd name="connsiteX74" fmla="*/ 579240 w 761692"/>
                <a:gd name="connsiteY74" fmla="*/ 485358 h 1016771"/>
                <a:gd name="connsiteX75" fmla="*/ 602268 w 761692"/>
                <a:gd name="connsiteY75" fmla="*/ 483586 h 1016771"/>
                <a:gd name="connsiteX76" fmla="*/ 623525 w 761692"/>
                <a:gd name="connsiteY76" fmla="*/ 474730 h 1016771"/>
                <a:gd name="connsiteX77" fmla="*/ 639467 w 761692"/>
                <a:gd name="connsiteY77" fmla="*/ 464101 h 1016771"/>
                <a:gd name="connsiteX78" fmla="*/ 662495 w 761692"/>
                <a:gd name="connsiteY78" fmla="*/ 464101 h 1016771"/>
                <a:gd name="connsiteX79" fmla="*/ 673123 w 761692"/>
                <a:gd name="connsiteY79" fmla="*/ 464101 h 1016771"/>
                <a:gd name="connsiteX80" fmla="*/ 681980 w 761692"/>
                <a:gd name="connsiteY80" fmla="*/ 467644 h 1016771"/>
                <a:gd name="connsiteX81" fmla="*/ 703237 w 761692"/>
                <a:gd name="connsiteY81" fmla="*/ 471187 h 1016771"/>
                <a:gd name="connsiteX82" fmla="*/ 708551 w 761692"/>
                <a:gd name="connsiteY82" fmla="*/ 474730 h 1016771"/>
                <a:gd name="connsiteX83" fmla="*/ 722722 w 761692"/>
                <a:gd name="connsiteY83" fmla="*/ 501300 h 1016771"/>
                <a:gd name="connsiteX84" fmla="*/ 724493 w 761692"/>
                <a:gd name="connsiteY84" fmla="*/ 522557 h 1016771"/>
                <a:gd name="connsiteX85" fmla="*/ 722722 w 761692"/>
                <a:gd name="connsiteY85" fmla="*/ 540271 h 1016771"/>
                <a:gd name="connsiteX86" fmla="*/ 735121 w 761692"/>
                <a:gd name="connsiteY86" fmla="*/ 552670 h 1016771"/>
                <a:gd name="connsiteX87" fmla="*/ 735121 w 761692"/>
                <a:gd name="connsiteY87" fmla="*/ 570384 h 1016771"/>
                <a:gd name="connsiteX88" fmla="*/ 751064 w 761692"/>
                <a:gd name="connsiteY88" fmla="*/ 581012 h 1016771"/>
                <a:gd name="connsiteX89" fmla="*/ 761692 w 761692"/>
                <a:gd name="connsiteY89" fmla="*/ 604040 h 1016771"/>
                <a:gd name="connsiteX90" fmla="*/ 747521 w 761692"/>
                <a:gd name="connsiteY90" fmla="*/ 616440 h 1016771"/>
                <a:gd name="connsiteX91" fmla="*/ 728036 w 761692"/>
                <a:gd name="connsiteY91" fmla="*/ 627068 h 1016771"/>
                <a:gd name="connsiteX92" fmla="*/ 726264 w 761692"/>
                <a:gd name="connsiteY92" fmla="*/ 650096 h 1016771"/>
                <a:gd name="connsiteX93" fmla="*/ 728036 w 761692"/>
                <a:gd name="connsiteY93" fmla="*/ 673124 h 1016771"/>
                <a:gd name="connsiteX94" fmla="*/ 742207 w 761692"/>
                <a:gd name="connsiteY94" fmla="*/ 689066 h 1016771"/>
                <a:gd name="connsiteX95" fmla="*/ 742207 w 761692"/>
                <a:gd name="connsiteY95" fmla="*/ 712094 h 1016771"/>
                <a:gd name="connsiteX96" fmla="*/ 740435 w 761692"/>
                <a:gd name="connsiteY96" fmla="*/ 735122 h 1016771"/>
                <a:gd name="connsiteX97" fmla="*/ 742207 w 761692"/>
                <a:gd name="connsiteY97" fmla="*/ 751065 h 1016771"/>
                <a:gd name="connsiteX98" fmla="*/ 747521 w 761692"/>
                <a:gd name="connsiteY98" fmla="*/ 768778 h 1016771"/>
                <a:gd name="connsiteX99" fmla="*/ 759921 w 761692"/>
                <a:gd name="connsiteY99" fmla="*/ 777635 h 1016771"/>
                <a:gd name="connsiteX100" fmla="*/ 758149 w 761692"/>
                <a:gd name="connsiteY100" fmla="*/ 802434 h 1016771"/>
                <a:gd name="connsiteX101" fmla="*/ 752835 w 761692"/>
                <a:gd name="connsiteY101" fmla="*/ 814834 h 1016771"/>
                <a:gd name="connsiteX102" fmla="*/ 743978 w 761692"/>
                <a:gd name="connsiteY102" fmla="*/ 827234 h 1016771"/>
                <a:gd name="connsiteX103" fmla="*/ 743978 w 761692"/>
                <a:gd name="connsiteY103" fmla="*/ 837862 h 1016771"/>
                <a:gd name="connsiteX104" fmla="*/ 747521 w 761692"/>
                <a:gd name="connsiteY104" fmla="*/ 853804 h 1016771"/>
                <a:gd name="connsiteX105" fmla="*/ 733350 w 761692"/>
                <a:gd name="connsiteY105" fmla="*/ 867975 h 1016771"/>
                <a:gd name="connsiteX106" fmla="*/ 724493 w 761692"/>
                <a:gd name="connsiteY106" fmla="*/ 880375 h 1016771"/>
                <a:gd name="connsiteX107" fmla="*/ 722722 w 761692"/>
                <a:gd name="connsiteY107" fmla="*/ 899860 h 1016771"/>
                <a:gd name="connsiteX108" fmla="*/ 722722 w 761692"/>
                <a:gd name="connsiteY108" fmla="*/ 919345 h 1016771"/>
                <a:gd name="connsiteX109" fmla="*/ 715636 w 761692"/>
                <a:gd name="connsiteY109" fmla="*/ 940602 h 1016771"/>
                <a:gd name="connsiteX110" fmla="*/ 708551 w 761692"/>
                <a:gd name="connsiteY110" fmla="*/ 954773 h 1016771"/>
                <a:gd name="connsiteX111" fmla="*/ 699694 w 761692"/>
                <a:gd name="connsiteY111" fmla="*/ 965401 h 1016771"/>
                <a:gd name="connsiteX112" fmla="*/ 692608 w 761692"/>
                <a:gd name="connsiteY112" fmla="*/ 984886 h 1016771"/>
                <a:gd name="connsiteX113" fmla="*/ 683751 w 761692"/>
                <a:gd name="connsiteY113" fmla="*/ 997286 h 1016771"/>
                <a:gd name="connsiteX114" fmla="*/ 673123 w 761692"/>
                <a:gd name="connsiteY114" fmla="*/ 1002600 h 1016771"/>
                <a:gd name="connsiteX115" fmla="*/ 662495 w 761692"/>
                <a:gd name="connsiteY115" fmla="*/ 1013228 h 1016771"/>
                <a:gd name="connsiteX116" fmla="*/ 644781 w 761692"/>
                <a:gd name="connsiteY116" fmla="*/ 1016771 h 1016771"/>
                <a:gd name="connsiteX117" fmla="*/ 635924 w 761692"/>
                <a:gd name="connsiteY117" fmla="*/ 1004372 h 1016771"/>
                <a:gd name="connsiteX118" fmla="*/ 623525 w 761692"/>
                <a:gd name="connsiteY118" fmla="*/ 997286 h 1016771"/>
                <a:gd name="connsiteX119" fmla="*/ 614668 w 761692"/>
                <a:gd name="connsiteY119" fmla="*/ 986658 h 1016771"/>
                <a:gd name="connsiteX120" fmla="*/ 593411 w 761692"/>
                <a:gd name="connsiteY120" fmla="*/ 970715 h 1016771"/>
                <a:gd name="connsiteX121" fmla="*/ 582783 w 761692"/>
                <a:gd name="connsiteY121" fmla="*/ 965401 h 1016771"/>
                <a:gd name="connsiteX122" fmla="*/ 531413 w 761692"/>
                <a:gd name="connsiteY122" fmla="*/ 965401 h 1016771"/>
                <a:gd name="connsiteX123" fmla="*/ 511928 w 761692"/>
                <a:gd name="connsiteY123" fmla="*/ 965401 h 1016771"/>
                <a:gd name="connsiteX124" fmla="*/ 492443 w 761692"/>
                <a:gd name="connsiteY124" fmla="*/ 963630 h 1016771"/>
                <a:gd name="connsiteX125" fmla="*/ 483586 w 761692"/>
                <a:gd name="connsiteY125" fmla="*/ 958316 h 1016771"/>
                <a:gd name="connsiteX126" fmla="*/ 469415 w 761692"/>
                <a:gd name="connsiteY126" fmla="*/ 954773 h 1016771"/>
                <a:gd name="connsiteX127" fmla="*/ 460558 w 761692"/>
                <a:gd name="connsiteY127" fmla="*/ 942373 h 1016771"/>
                <a:gd name="connsiteX128" fmla="*/ 446387 w 761692"/>
                <a:gd name="connsiteY128" fmla="*/ 935288 h 1016771"/>
                <a:gd name="connsiteX129" fmla="*/ 428673 w 761692"/>
                <a:gd name="connsiteY129" fmla="*/ 928202 h 1016771"/>
                <a:gd name="connsiteX130" fmla="*/ 418045 w 761692"/>
                <a:gd name="connsiteY130" fmla="*/ 917574 h 1016771"/>
                <a:gd name="connsiteX131" fmla="*/ 421588 w 761692"/>
                <a:gd name="connsiteY131" fmla="*/ 903403 h 1016771"/>
                <a:gd name="connsiteX132" fmla="*/ 418045 w 761692"/>
                <a:gd name="connsiteY132" fmla="*/ 898089 h 1016771"/>
                <a:gd name="connsiteX133" fmla="*/ 396788 w 761692"/>
                <a:gd name="connsiteY133" fmla="*/ 898089 h 1016771"/>
                <a:gd name="connsiteX134" fmla="*/ 382617 w 761692"/>
                <a:gd name="connsiteY134" fmla="*/ 896318 h 1016771"/>
                <a:gd name="connsiteX135" fmla="*/ 380846 w 761692"/>
                <a:gd name="connsiteY135" fmla="*/ 906946 h 1016771"/>
                <a:gd name="connsiteX136" fmla="*/ 373601 w 761692"/>
                <a:gd name="connsiteY136" fmla="*/ 894832 h 1016771"/>
                <a:gd name="connsiteX137" fmla="*/ 387164 w 761692"/>
                <a:gd name="connsiteY137" fmla="*/ 896527 h 1016771"/>
                <a:gd name="connsiteX138" fmla="*/ 383773 w 761692"/>
                <a:gd name="connsiteY138" fmla="*/ 886355 h 1016771"/>
                <a:gd name="connsiteX139" fmla="*/ 387164 w 761692"/>
                <a:gd name="connsiteY139" fmla="*/ 876183 h 1016771"/>
                <a:gd name="connsiteX140" fmla="*/ 388859 w 761692"/>
                <a:gd name="connsiteY140" fmla="*/ 867707 h 1016771"/>
                <a:gd name="connsiteX141" fmla="*/ 380382 w 761692"/>
                <a:gd name="connsiteY141" fmla="*/ 859230 h 1016771"/>
                <a:gd name="connsiteX142" fmla="*/ 373601 w 761692"/>
                <a:gd name="connsiteY142" fmla="*/ 849058 h 1016771"/>
                <a:gd name="connsiteX143" fmla="*/ 380382 w 761692"/>
                <a:gd name="connsiteY143" fmla="*/ 838886 h 1016771"/>
                <a:gd name="connsiteX144" fmla="*/ 383773 w 761692"/>
                <a:gd name="connsiteY144" fmla="*/ 833800 h 1016771"/>
                <a:gd name="connsiteX145" fmla="*/ 388859 w 761692"/>
                <a:gd name="connsiteY145" fmla="*/ 825324 h 1016771"/>
                <a:gd name="connsiteX146" fmla="*/ 387164 w 761692"/>
                <a:gd name="connsiteY146" fmla="*/ 810066 h 1016771"/>
                <a:gd name="connsiteX147" fmla="*/ 387164 w 761692"/>
                <a:gd name="connsiteY147" fmla="*/ 796503 h 1016771"/>
                <a:gd name="connsiteX148" fmla="*/ 378687 w 761692"/>
                <a:gd name="connsiteY148" fmla="*/ 789722 h 1016771"/>
                <a:gd name="connsiteX149" fmla="*/ 366820 w 761692"/>
                <a:gd name="connsiteY149" fmla="*/ 782940 h 1016771"/>
                <a:gd name="connsiteX150" fmla="*/ 356648 w 761692"/>
                <a:gd name="connsiteY150" fmla="*/ 781245 h 1016771"/>
                <a:gd name="connsiteX151" fmla="*/ 349866 w 761692"/>
                <a:gd name="connsiteY151" fmla="*/ 771073 h 1016771"/>
                <a:gd name="connsiteX152" fmla="*/ 349866 w 761692"/>
                <a:gd name="connsiteY152" fmla="*/ 752425 h 1016771"/>
                <a:gd name="connsiteX153" fmla="*/ 353257 w 761692"/>
                <a:gd name="connsiteY153" fmla="*/ 743948 h 1016771"/>
                <a:gd name="connsiteX154" fmla="*/ 354952 w 761692"/>
                <a:gd name="connsiteY154" fmla="*/ 730385 h 1016771"/>
                <a:gd name="connsiteX155" fmla="*/ 353257 w 761692"/>
                <a:gd name="connsiteY155" fmla="*/ 713432 h 1016771"/>
                <a:gd name="connsiteX156" fmla="*/ 346476 w 761692"/>
                <a:gd name="connsiteY156" fmla="*/ 701565 h 1016771"/>
                <a:gd name="connsiteX157" fmla="*/ 332913 w 761692"/>
                <a:gd name="connsiteY157" fmla="*/ 689697 h 1016771"/>
                <a:gd name="connsiteX158" fmla="*/ 324436 w 761692"/>
                <a:gd name="connsiteY158" fmla="*/ 681221 h 1016771"/>
                <a:gd name="connsiteX159" fmla="*/ 314264 w 761692"/>
                <a:gd name="connsiteY159" fmla="*/ 676135 h 1016771"/>
                <a:gd name="connsiteX160" fmla="*/ 293920 w 761692"/>
                <a:gd name="connsiteY160" fmla="*/ 669354 h 1016771"/>
                <a:gd name="connsiteX161" fmla="*/ 282053 w 761692"/>
                <a:gd name="connsiteY161" fmla="*/ 667658 h 1016771"/>
                <a:gd name="connsiteX162" fmla="*/ 266795 w 761692"/>
                <a:gd name="connsiteY162" fmla="*/ 672744 h 1016771"/>
                <a:gd name="connsiteX163" fmla="*/ 265100 w 761692"/>
                <a:gd name="connsiteY163" fmla="*/ 672744 h 1016771"/>
                <a:gd name="connsiteX164" fmla="*/ 263404 w 761692"/>
                <a:gd name="connsiteY164" fmla="*/ 671049 h 1016771"/>
                <a:gd name="connsiteX165" fmla="*/ 260014 w 761692"/>
                <a:gd name="connsiteY165" fmla="*/ 671049 h 1016771"/>
                <a:gd name="connsiteX166" fmla="*/ 258318 w 761692"/>
                <a:gd name="connsiteY166" fmla="*/ 671049 h 1016771"/>
                <a:gd name="connsiteX167" fmla="*/ 253232 w 761692"/>
                <a:gd name="connsiteY167" fmla="*/ 671049 h 1016771"/>
                <a:gd name="connsiteX168" fmla="*/ 248146 w 761692"/>
                <a:gd name="connsiteY168" fmla="*/ 672744 h 1016771"/>
                <a:gd name="connsiteX169" fmla="*/ 248146 w 761692"/>
                <a:gd name="connsiteY169" fmla="*/ 674440 h 1016771"/>
                <a:gd name="connsiteX170" fmla="*/ 246451 w 761692"/>
                <a:gd name="connsiteY170" fmla="*/ 674440 h 1016771"/>
                <a:gd name="connsiteX171" fmla="*/ 236279 w 761692"/>
                <a:gd name="connsiteY171" fmla="*/ 679526 h 1016771"/>
                <a:gd name="connsiteX172" fmla="*/ 226107 w 761692"/>
                <a:gd name="connsiteY172" fmla="*/ 684612 h 1016771"/>
                <a:gd name="connsiteX173" fmla="*/ 217630 w 761692"/>
                <a:gd name="connsiteY173" fmla="*/ 684612 h 1016771"/>
                <a:gd name="connsiteX174" fmla="*/ 207458 w 761692"/>
                <a:gd name="connsiteY174" fmla="*/ 693088 h 1016771"/>
                <a:gd name="connsiteX175" fmla="*/ 198982 w 761692"/>
                <a:gd name="connsiteY175" fmla="*/ 694783 h 1016771"/>
                <a:gd name="connsiteX176" fmla="*/ 192200 w 761692"/>
                <a:gd name="connsiteY176" fmla="*/ 699869 h 1016771"/>
                <a:gd name="connsiteX177" fmla="*/ 178638 w 761692"/>
                <a:gd name="connsiteY177" fmla="*/ 706651 h 1016771"/>
                <a:gd name="connsiteX178" fmla="*/ 163380 w 761692"/>
                <a:gd name="connsiteY178" fmla="*/ 710041 h 1016771"/>
                <a:gd name="connsiteX179" fmla="*/ 141340 w 761692"/>
                <a:gd name="connsiteY179" fmla="*/ 710041 h 1016771"/>
                <a:gd name="connsiteX180" fmla="*/ 134559 w 761692"/>
                <a:gd name="connsiteY180" fmla="*/ 716823 h 1016771"/>
                <a:gd name="connsiteX181" fmla="*/ 127778 w 761692"/>
                <a:gd name="connsiteY181" fmla="*/ 718518 h 1016771"/>
                <a:gd name="connsiteX182" fmla="*/ 120996 w 761692"/>
                <a:gd name="connsiteY182" fmla="*/ 725299 h 1016771"/>
                <a:gd name="connsiteX183" fmla="*/ 111172 w 761692"/>
                <a:gd name="connsiteY183" fmla="*/ 733720 h 1016771"/>
                <a:gd name="connsiteX184" fmla="*/ 106283 w 761692"/>
                <a:gd name="connsiteY184" fmla="*/ 729808 h 1016771"/>
                <a:gd name="connsiteX185" fmla="*/ 92112 w 761692"/>
                <a:gd name="connsiteY185" fmla="*/ 724494 h 1016771"/>
                <a:gd name="connsiteX186" fmla="*/ 77941 w 761692"/>
                <a:gd name="connsiteY186" fmla="*/ 726265 h 1016771"/>
                <a:gd name="connsiteX187" fmla="*/ 70855 w 761692"/>
                <a:gd name="connsiteY187" fmla="*/ 719180 h 1016771"/>
                <a:gd name="connsiteX188" fmla="*/ 70855 w 761692"/>
                <a:gd name="connsiteY188" fmla="*/ 699695 h 1016771"/>
                <a:gd name="connsiteX189" fmla="*/ 81483 w 761692"/>
                <a:gd name="connsiteY189" fmla="*/ 685524 h 1016771"/>
                <a:gd name="connsiteX190" fmla="*/ 85026 w 761692"/>
                <a:gd name="connsiteY190" fmla="*/ 673124 h 1016771"/>
                <a:gd name="connsiteX191" fmla="*/ 86797 w 761692"/>
                <a:gd name="connsiteY191" fmla="*/ 660724 h 1016771"/>
                <a:gd name="connsiteX192" fmla="*/ 97426 w 761692"/>
                <a:gd name="connsiteY192" fmla="*/ 650096 h 1016771"/>
                <a:gd name="connsiteX193" fmla="*/ 102740 w 761692"/>
                <a:gd name="connsiteY193" fmla="*/ 635925 h 1016771"/>
                <a:gd name="connsiteX194" fmla="*/ 113368 w 761692"/>
                <a:gd name="connsiteY194" fmla="*/ 625297 h 1016771"/>
                <a:gd name="connsiteX195" fmla="*/ 115139 w 761692"/>
                <a:gd name="connsiteY195" fmla="*/ 612897 h 1016771"/>
                <a:gd name="connsiteX196" fmla="*/ 127539 w 761692"/>
                <a:gd name="connsiteY196" fmla="*/ 609354 h 1016771"/>
                <a:gd name="connsiteX197" fmla="*/ 136396 w 761692"/>
                <a:gd name="connsiteY197" fmla="*/ 604040 h 1016771"/>
                <a:gd name="connsiteX198" fmla="*/ 132853 w 761692"/>
                <a:gd name="connsiteY198" fmla="*/ 593412 h 1016771"/>
                <a:gd name="connsiteX199" fmla="*/ 134625 w 761692"/>
                <a:gd name="connsiteY199" fmla="*/ 584555 h 1016771"/>
                <a:gd name="connsiteX200" fmla="*/ 131082 w 761692"/>
                <a:gd name="connsiteY200" fmla="*/ 575698 h 1016771"/>
                <a:gd name="connsiteX201" fmla="*/ 120454 w 761692"/>
                <a:gd name="connsiteY201" fmla="*/ 568613 h 1016771"/>
                <a:gd name="connsiteX202" fmla="*/ 125768 w 761692"/>
                <a:gd name="connsiteY202" fmla="*/ 552670 h 1016771"/>
                <a:gd name="connsiteX203" fmla="*/ 118682 w 761692"/>
                <a:gd name="connsiteY203" fmla="*/ 543813 h 1016771"/>
                <a:gd name="connsiteX204" fmla="*/ 90340 w 761692"/>
                <a:gd name="connsiteY204" fmla="*/ 543813 h 1016771"/>
                <a:gd name="connsiteX205" fmla="*/ 86797 w 761692"/>
                <a:gd name="connsiteY205" fmla="*/ 542042 h 1016771"/>
                <a:gd name="connsiteX206" fmla="*/ 83255 w 761692"/>
                <a:gd name="connsiteY206" fmla="*/ 542042 h 1016771"/>
                <a:gd name="connsiteX207" fmla="*/ 81483 w 761692"/>
                <a:gd name="connsiteY207" fmla="*/ 540271 h 1016771"/>
                <a:gd name="connsiteX208" fmla="*/ 81483 w 761692"/>
                <a:gd name="connsiteY208" fmla="*/ 536728 h 1016771"/>
                <a:gd name="connsiteX209" fmla="*/ 79712 w 761692"/>
                <a:gd name="connsiteY209" fmla="*/ 531414 h 1016771"/>
                <a:gd name="connsiteX210" fmla="*/ 77941 w 761692"/>
                <a:gd name="connsiteY210" fmla="*/ 529642 h 1016771"/>
                <a:gd name="connsiteX211" fmla="*/ 70855 w 761692"/>
                <a:gd name="connsiteY211" fmla="*/ 527871 h 1016771"/>
                <a:gd name="connsiteX212" fmla="*/ 60227 w 761692"/>
                <a:gd name="connsiteY212" fmla="*/ 536728 h 1016771"/>
                <a:gd name="connsiteX213" fmla="*/ 47827 w 761692"/>
                <a:gd name="connsiteY213" fmla="*/ 526100 h 1016771"/>
                <a:gd name="connsiteX214" fmla="*/ 42513 w 761692"/>
                <a:gd name="connsiteY214" fmla="*/ 515471 h 1016771"/>
                <a:gd name="connsiteX215" fmla="*/ 33656 w 761692"/>
                <a:gd name="connsiteY215" fmla="*/ 506614 h 1016771"/>
                <a:gd name="connsiteX216" fmla="*/ 31885 w 761692"/>
                <a:gd name="connsiteY216" fmla="*/ 490672 h 1016771"/>
                <a:gd name="connsiteX217" fmla="*/ 26571 w 761692"/>
                <a:gd name="connsiteY217" fmla="*/ 476501 h 1016771"/>
                <a:gd name="connsiteX218" fmla="*/ 24799 w 761692"/>
                <a:gd name="connsiteY218" fmla="*/ 471187 h 1016771"/>
                <a:gd name="connsiteX219" fmla="*/ 12400 w 761692"/>
                <a:gd name="connsiteY219" fmla="*/ 472958 h 1016771"/>
                <a:gd name="connsiteX220" fmla="*/ 7086 w 761692"/>
                <a:gd name="connsiteY220" fmla="*/ 464101 h 1016771"/>
                <a:gd name="connsiteX221" fmla="*/ 8857 w 761692"/>
                <a:gd name="connsiteY221" fmla="*/ 446388 h 1016771"/>
                <a:gd name="connsiteX222" fmla="*/ 3543 w 761692"/>
                <a:gd name="connsiteY222" fmla="*/ 435759 h 1016771"/>
                <a:gd name="connsiteX223" fmla="*/ 5314 w 761692"/>
                <a:gd name="connsiteY223" fmla="*/ 412731 h 1016771"/>
                <a:gd name="connsiteX224" fmla="*/ 0 w 761692"/>
                <a:gd name="connsiteY224" fmla="*/ 396789 h 1016771"/>
                <a:gd name="connsiteX225" fmla="*/ 3543 w 761692"/>
                <a:gd name="connsiteY225" fmla="*/ 384389 h 1016771"/>
                <a:gd name="connsiteX226" fmla="*/ 14171 w 761692"/>
                <a:gd name="connsiteY226" fmla="*/ 380846 h 1016771"/>
                <a:gd name="connsiteX227" fmla="*/ 24799 w 761692"/>
                <a:gd name="connsiteY227" fmla="*/ 364904 h 1016771"/>
                <a:gd name="connsiteX228" fmla="*/ 30113 w 761692"/>
                <a:gd name="connsiteY228" fmla="*/ 350733 h 1016771"/>
                <a:gd name="connsiteX229" fmla="*/ 35428 w 761692"/>
                <a:gd name="connsiteY229" fmla="*/ 341876 h 1016771"/>
                <a:gd name="connsiteX230" fmla="*/ 42513 w 761692"/>
                <a:gd name="connsiteY230" fmla="*/ 327705 h 1016771"/>
                <a:gd name="connsiteX231" fmla="*/ 42513 w 761692"/>
                <a:gd name="connsiteY231" fmla="*/ 315305 h 1016771"/>
                <a:gd name="connsiteX232" fmla="*/ 56684 w 761692"/>
                <a:gd name="connsiteY232" fmla="*/ 309991 h 1016771"/>
                <a:gd name="connsiteX233" fmla="*/ 60227 w 761692"/>
                <a:gd name="connsiteY233" fmla="*/ 309991 h 1016771"/>
                <a:gd name="connsiteX234" fmla="*/ 61998 w 761692"/>
                <a:gd name="connsiteY234" fmla="*/ 311763 h 1016771"/>
                <a:gd name="connsiteX235" fmla="*/ 67312 w 761692"/>
                <a:gd name="connsiteY235" fmla="*/ 311763 h 1016771"/>
                <a:gd name="connsiteX236" fmla="*/ 67312 w 761692"/>
                <a:gd name="connsiteY236" fmla="*/ 309991 h 1016771"/>
                <a:gd name="connsiteX237" fmla="*/ 67312 w 761692"/>
                <a:gd name="connsiteY237" fmla="*/ 308220 h 1016771"/>
                <a:gd name="connsiteX238" fmla="*/ 69084 w 761692"/>
                <a:gd name="connsiteY238" fmla="*/ 302906 h 1016771"/>
                <a:gd name="connsiteX239" fmla="*/ 70855 w 761692"/>
                <a:gd name="connsiteY239" fmla="*/ 301134 h 1016771"/>
                <a:gd name="connsiteX240" fmla="*/ 70855 w 761692"/>
                <a:gd name="connsiteY240" fmla="*/ 299363 h 1016771"/>
                <a:gd name="connsiteX241" fmla="*/ 77941 w 761692"/>
                <a:gd name="connsiteY241" fmla="*/ 295820 h 1016771"/>
                <a:gd name="connsiteX242" fmla="*/ 85026 w 761692"/>
                <a:gd name="connsiteY242" fmla="*/ 295820 h 1016771"/>
                <a:gd name="connsiteX243" fmla="*/ 93883 w 761692"/>
                <a:gd name="connsiteY243" fmla="*/ 297592 h 1016771"/>
                <a:gd name="connsiteX244" fmla="*/ 100968 w 761692"/>
                <a:gd name="connsiteY244" fmla="*/ 288735 h 1016771"/>
                <a:gd name="connsiteX245" fmla="*/ 97426 w 761692"/>
                <a:gd name="connsiteY245" fmla="*/ 279878 h 1016771"/>
                <a:gd name="connsiteX246" fmla="*/ 85026 w 761692"/>
                <a:gd name="connsiteY246" fmla="*/ 276335 h 1016771"/>
                <a:gd name="connsiteX247" fmla="*/ 76169 w 761692"/>
                <a:gd name="connsiteY247" fmla="*/ 271021 h 1016771"/>
                <a:gd name="connsiteX248" fmla="*/ 76169 w 761692"/>
                <a:gd name="connsiteY248" fmla="*/ 262164 h 1016771"/>
                <a:gd name="connsiteX249" fmla="*/ 81483 w 761692"/>
                <a:gd name="connsiteY249" fmla="*/ 251536 h 1016771"/>
                <a:gd name="connsiteX250" fmla="*/ 86797 w 761692"/>
                <a:gd name="connsiteY250" fmla="*/ 255079 h 1016771"/>
                <a:gd name="connsiteX251" fmla="*/ 104511 w 761692"/>
                <a:gd name="connsiteY251" fmla="*/ 262164 h 1016771"/>
                <a:gd name="connsiteX252" fmla="*/ 116911 w 761692"/>
                <a:gd name="connsiteY252" fmla="*/ 265707 h 1016771"/>
                <a:gd name="connsiteX253" fmla="*/ 132853 w 761692"/>
                <a:gd name="connsiteY253" fmla="*/ 269250 h 1016771"/>
                <a:gd name="connsiteX254" fmla="*/ 138167 w 761692"/>
                <a:gd name="connsiteY254" fmla="*/ 265707 h 1016771"/>
                <a:gd name="connsiteX255" fmla="*/ 150567 w 761692"/>
                <a:gd name="connsiteY255" fmla="*/ 255079 h 1016771"/>
                <a:gd name="connsiteX256" fmla="*/ 166509 w 761692"/>
                <a:gd name="connsiteY256" fmla="*/ 255079 h 1016771"/>
                <a:gd name="connsiteX257" fmla="*/ 166509 w 761692"/>
                <a:gd name="connsiteY257" fmla="*/ 265707 h 1016771"/>
                <a:gd name="connsiteX258" fmla="*/ 177138 w 761692"/>
                <a:gd name="connsiteY258" fmla="*/ 272792 h 1016771"/>
                <a:gd name="connsiteX259" fmla="*/ 194851 w 761692"/>
                <a:gd name="connsiteY259" fmla="*/ 276335 h 1016771"/>
                <a:gd name="connsiteX260" fmla="*/ 209022 w 761692"/>
                <a:gd name="connsiteY260" fmla="*/ 279878 h 1016771"/>
                <a:gd name="connsiteX261" fmla="*/ 221422 w 761692"/>
                <a:gd name="connsiteY261" fmla="*/ 276335 h 1016771"/>
                <a:gd name="connsiteX262" fmla="*/ 226736 w 761692"/>
                <a:gd name="connsiteY262" fmla="*/ 269250 h 1016771"/>
                <a:gd name="connsiteX263" fmla="*/ 226736 w 761692"/>
                <a:gd name="connsiteY263" fmla="*/ 251536 h 1016771"/>
                <a:gd name="connsiteX264" fmla="*/ 224965 w 761692"/>
                <a:gd name="connsiteY264" fmla="*/ 239136 h 1016771"/>
                <a:gd name="connsiteX265" fmla="*/ 214337 w 761692"/>
                <a:gd name="connsiteY265" fmla="*/ 230279 h 1016771"/>
                <a:gd name="connsiteX266" fmla="*/ 210794 w 761692"/>
                <a:gd name="connsiteY266" fmla="*/ 217880 h 1016771"/>
                <a:gd name="connsiteX267" fmla="*/ 221422 w 761692"/>
                <a:gd name="connsiteY267" fmla="*/ 207251 h 1016771"/>
                <a:gd name="connsiteX268" fmla="*/ 235593 w 761692"/>
                <a:gd name="connsiteY268" fmla="*/ 214337 h 1016771"/>
                <a:gd name="connsiteX269" fmla="*/ 246221 w 761692"/>
                <a:gd name="connsiteY269" fmla="*/ 219651 h 1016771"/>
                <a:gd name="connsiteX270" fmla="*/ 253307 w 761692"/>
                <a:gd name="connsiteY270" fmla="*/ 221422 h 1016771"/>
                <a:gd name="connsiteX271" fmla="*/ 262164 w 761692"/>
                <a:gd name="connsiteY271" fmla="*/ 210794 h 1016771"/>
                <a:gd name="connsiteX272" fmla="*/ 263935 w 761692"/>
                <a:gd name="connsiteY272" fmla="*/ 201937 h 1016771"/>
                <a:gd name="connsiteX273" fmla="*/ 274563 w 761692"/>
                <a:gd name="connsiteY273" fmla="*/ 189538 h 1016771"/>
                <a:gd name="connsiteX274" fmla="*/ 283420 w 761692"/>
                <a:gd name="connsiteY274" fmla="*/ 178909 h 1016771"/>
                <a:gd name="connsiteX275" fmla="*/ 286963 w 761692"/>
                <a:gd name="connsiteY275" fmla="*/ 173595 h 1016771"/>
                <a:gd name="connsiteX276" fmla="*/ 311762 w 761692"/>
                <a:gd name="connsiteY276" fmla="*/ 168281 h 1016771"/>
                <a:gd name="connsiteX277" fmla="*/ 325933 w 761692"/>
                <a:gd name="connsiteY277" fmla="*/ 164738 h 1016771"/>
                <a:gd name="connsiteX278" fmla="*/ 336562 w 761692"/>
                <a:gd name="connsiteY278" fmla="*/ 159424 h 1016771"/>
                <a:gd name="connsiteX279" fmla="*/ 348961 w 761692"/>
                <a:gd name="connsiteY279" fmla="*/ 145253 h 1016771"/>
                <a:gd name="connsiteX280" fmla="*/ 359589 w 761692"/>
                <a:gd name="connsiteY280" fmla="*/ 143482 h 1016771"/>
                <a:gd name="connsiteX281" fmla="*/ 371989 w 761692"/>
                <a:gd name="connsiteY281" fmla="*/ 143482 h 1016771"/>
                <a:gd name="connsiteX282" fmla="*/ 391474 w 761692"/>
                <a:gd name="connsiteY282" fmla="*/ 143482 h 1016771"/>
                <a:gd name="connsiteX283" fmla="*/ 396788 w 761692"/>
                <a:gd name="connsiteY283" fmla="*/ 141710 h 1016771"/>
                <a:gd name="connsiteX284" fmla="*/ 403874 w 761692"/>
                <a:gd name="connsiteY284" fmla="*/ 134625 h 1016771"/>
                <a:gd name="connsiteX285" fmla="*/ 409188 w 761692"/>
                <a:gd name="connsiteY285" fmla="*/ 129311 h 1016771"/>
                <a:gd name="connsiteX286" fmla="*/ 409188 w 761692"/>
                <a:gd name="connsiteY286" fmla="*/ 123997 h 1016771"/>
                <a:gd name="connsiteX287" fmla="*/ 414502 w 761692"/>
                <a:gd name="connsiteY287" fmla="*/ 115140 h 1016771"/>
                <a:gd name="connsiteX288" fmla="*/ 428673 w 761692"/>
                <a:gd name="connsiteY288" fmla="*/ 115140 h 1016771"/>
                <a:gd name="connsiteX289" fmla="*/ 432216 w 761692"/>
                <a:gd name="connsiteY289" fmla="*/ 109826 h 1016771"/>
                <a:gd name="connsiteX290" fmla="*/ 437530 w 761692"/>
                <a:gd name="connsiteY290" fmla="*/ 100969 h 1016771"/>
                <a:gd name="connsiteX291" fmla="*/ 448158 w 761692"/>
                <a:gd name="connsiteY291" fmla="*/ 99197 h 1016771"/>
                <a:gd name="connsiteX292" fmla="*/ 460558 w 761692"/>
                <a:gd name="connsiteY292" fmla="*/ 97426 h 1016771"/>
                <a:gd name="connsiteX293" fmla="*/ 472958 w 761692"/>
                <a:gd name="connsiteY293" fmla="*/ 93883 h 1016771"/>
                <a:gd name="connsiteX294" fmla="*/ 492443 w 761692"/>
                <a:gd name="connsiteY294" fmla="*/ 93883 h 1016771"/>
                <a:gd name="connsiteX295" fmla="*/ 501300 w 761692"/>
                <a:gd name="connsiteY295" fmla="*/ 83255 h 1016771"/>
                <a:gd name="connsiteX296" fmla="*/ 517242 w 761692"/>
                <a:gd name="connsiteY296" fmla="*/ 81484 h 1016771"/>
                <a:gd name="connsiteX297" fmla="*/ 522556 w 761692"/>
                <a:gd name="connsiteY297" fmla="*/ 81484 h 1016771"/>
                <a:gd name="connsiteX298" fmla="*/ 522556 w 761692"/>
                <a:gd name="connsiteY298" fmla="*/ 60227 h 1016771"/>
                <a:gd name="connsiteX299" fmla="*/ 526099 w 761692"/>
                <a:gd name="connsiteY299" fmla="*/ 54913 h 1016771"/>
                <a:gd name="connsiteX300" fmla="*/ 529642 w 761692"/>
                <a:gd name="connsiteY300" fmla="*/ 46056 h 1016771"/>
                <a:gd name="connsiteX301" fmla="*/ 538499 w 761692"/>
                <a:gd name="connsiteY301" fmla="*/ 40742 h 1016771"/>
                <a:gd name="connsiteX302" fmla="*/ 540270 w 761692"/>
                <a:gd name="connsiteY302" fmla="*/ 30114 h 1016771"/>
                <a:gd name="connsiteX303" fmla="*/ 536727 w 761692"/>
                <a:gd name="connsiteY303" fmla="*/ 19485 h 1016771"/>
                <a:gd name="connsiteX304" fmla="*/ 543813 w 761692"/>
                <a:gd name="connsiteY304" fmla="*/ 5314 h 1016771"/>
                <a:gd name="connsiteX305" fmla="*/ 554441 w 761692"/>
                <a:gd name="connsiteY305" fmla="*/ 0 h 1016771"/>
                <a:gd name="connsiteX0" fmla="*/ 159250 w 761692"/>
                <a:gd name="connsiteY0" fmla="*/ 82917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45253 w 761692"/>
                <a:gd name="connsiteY11" fmla="*/ 843176 h 1016771"/>
                <a:gd name="connsiteX12" fmla="*/ 147024 w 761692"/>
                <a:gd name="connsiteY12" fmla="*/ 841405 h 1016771"/>
                <a:gd name="connsiteX13" fmla="*/ 148796 w 761692"/>
                <a:gd name="connsiteY13" fmla="*/ 839633 h 1016771"/>
                <a:gd name="connsiteX14" fmla="*/ 159250 w 761692"/>
                <a:gd name="connsiteY14" fmla="*/ 829179 h 1016771"/>
                <a:gd name="connsiteX15" fmla="*/ 116476 w 761692"/>
                <a:gd name="connsiteY15" fmla="*/ 741349 h 1016771"/>
                <a:gd name="connsiteX16" fmla="*/ 117606 w 761692"/>
                <a:gd name="connsiteY16" fmla="*/ 742253 h 1016771"/>
                <a:gd name="connsiteX17" fmla="*/ 122692 w 761692"/>
                <a:gd name="connsiteY17" fmla="*/ 759206 h 1016771"/>
                <a:gd name="connsiteX18" fmla="*/ 126082 w 761692"/>
                <a:gd name="connsiteY18" fmla="*/ 771073 h 1016771"/>
                <a:gd name="connsiteX19" fmla="*/ 129473 w 761692"/>
                <a:gd name="connsiteY19" fmla="*/ 782940 h 1016771"/>
                <a:gd name="connsiteX20" fmla="*/ 132864 w 761692"/>
                <a:gd name="connsiteY20" fmla="*/ 793112 h 1016771"/>
                <a:gd name="connsiteX21" fmla="*/ 136254 w 761692"/>
                <a:gd name="connsiteY21" fmla="*/ 810066 h 1016771"/>
                <a:gd name="connsiteX22" fmla="*/ 139058 w 761692"/>
                <a:gd name="connsiteY22" fmla="*/ 818476 h 1016771"/>
                <a:gd name="connsiteX23" fmla="*/ 138167 w 761692"/>
                <a:gd name="connsiteY23" fmla="*/ 818377 h 1016771"/>
                <a:gd name="connsiteX24" fmla="*/ 134625 w 761692"/>
                <a:gd name="connsiteY24" fmla="*/ 807749 h 1016771"/>
                <a:gd name="connsiteX25" fmla="*/ 131082 w 761692"/>
                <a:gd name="connsiteY25" fmla="*/ 790035 h 1016771"/>
                <a:gd name="connsiteX26" fmla="*/ 127539 w 761692"/>
                <a:gd name="connsiteY26" fmla="*/ 779407 h 1016771"/>
                <a:gd name="connsiteX27" fmla="*/ 123996 w 761692"/>
                <a:gd name="connsiteY27" fmla="*/ 767007 h 1016771"/>
                <a:gd name="connsiteX28" fmla="*/ 120454 w 761692"/>
                <a:gd name="connsiteY28" fmla="*/ 754607 h 1016771"/>
                <a:gd name="connsiteX29" fmla="*/ 116476 w 761692"/>
                <a:gd name="connsiteY29" fmla="*/ 741349 h 1016771"/>
                <a:gd name="connsiteX30" fmla="*/ 554441 w 761692"/>
                <a:gd name="connsiteY30" fmla="*/ 0 h 1016771"/>
                <a:gd name="connsiteX31" fmla="*/ 570383 w 761692"/>
                <a:gd name="connsiteY31" fmla="*/ 3543 h 1016771"/>
                <a:gd name="connsiteX32" fmla="*/ 577469 w 761692"/>
                <a:gd name="connsiteY32" fmla="*/ 8857 h 1016771"/>
                <a:gd name="connsiteX33" fmla="*/ 582783 w 761692"/>
                <a:gd name="connsiteY33" fmla="*/ 17714 h 1016771"/>
                <a:gd name="connsiteX34" fmla="*/ 582783 w 761692"/>
                <a:gd name="connsiteY34" fmla="*/ 24799 h 1016771"/>
                <a:gd name="connsiteX35" fmla="*/ 588097 w 761692"/>
                <a:gd name="connsiteY35" fmla="*/ 33656 h 1016771"/>
                <a:gd name="connsiteX36" fmla="*/ 598725 w 761692"/>
                <a:gd name="connsiteY36" fmla="*/ 31885 h 1016771"/>
                <a:gd name="connsiteX37" fmla="*/ 612896 w 761692"/>
                <a:gd name="connsiteY37" fmla="*/ 37199 h 1016771"/>
                <a:gd name="connsiteX38" fmla="*/ 618211 w 761692"/>
                <a:gd name="connsiteY38" fmla="*/ 46056 h 1016771"/>
                <a:gd name="connsiteX39" fmla="*/ 619982 w 761692"/>
                <a:gd name="connsiteY39" fmla="*/ 54913 h 1016771"/>
                <a:gd name="connsiteX40" fmla="*/ 618211 w 761692"/>
                <a:gd name="connsiteY40" fmla="*/ 74398 h 1016771"/>
                <a:gd name="connsiteX41" fmla="*/ 616439 w 761692"/>
                <a:gd name="connsiteY41" fmla="*/ 85026 h 1016771"/>
                <a:gd name="connsiteX42" fmla="*/ 621753 w 761692"/>
                <a:gd name="connsiteY42" fmla="*/ 97426 h 1016771"/>
                <a:gd name="connsiteX43" fmla="*/ 637696 w 761692"/>
                <a:gd name="connsiteY43" fmla="*/ 113368 h 1016771"/>
                <a:gd name="connsiteX44" fmla="*/ 644781 w 761692"/>
                <a:gd name="connsiteY44" fmla="*/ 120454 h 1016771"/>
                <a:gd name="connsiteX45" fmla="*/ 650095 w 761692"/>
                <a:gd name="connsiteY45" fmla="*/ 136396 h 1016771"/>
                <a:gd name="connsiteX46" fmla="*/ 655409 w 761692"/>
                <a:gd name="connsiteY46" fmla="*/ 155881 h 1016771"/>
                <a:gd name="connsiteX47" fmla="*/ 662495 w 761692"/>
                <a:gd name="connsiteY47" fmla="*/ 171824 h 1016771"/>
                <a:gd name="connsiteX48" fmla="*/ 660724 w 761692"/>
                <a:gd name="connsiteY48" fmla="*/ 185995 h 1016771"/>
                <a:gd name="connsiteX49" fmla="*/ 635924 w 761692"/>
                <a:gd name="connsiteY49" fmla="*/ 194852 h 1016771"/>
                <a:gd name="connsiteX50" fmla="*/ 619982 w 761692"/>
                <a:gd name="connsiteY50" fmla="*/ 207251 h 1016771"/>
                <a:gd name="connsiteX51" fmla="*/ 614668 w 761692"/>
                <a:gd name="connsiteY51" fmla="*/ 223194 h 1016771"/>
                <a:gd name="connsiteX52" fmla="*/ 618211 w 761692"/>
                <a:gd name="connsiteY52" fmla="*/ 242679 h 1016771"/>
                <a:gd name="connsiteX53" fmla="*/ 612896 w 761692"/>
                <a:gd name="connsiteY53" fmla="*/ 256850 h 1016771"/>
                <a:gd name="connsiteX54" fmla="*/ 625296 w 761692"/>
                <a:gd name="connsiteY54" fmla="*/ 267478 h 1016771"/>
                <a:gd name="connsiteX55" fmla="*/ 641238 w 761692"/>
                <a:gd name="connsiteY55" fmla="*/ 269250 h 1016771"/>
                <a:gd name="connsiteX56" fmla="*/ 658952 w 761692"/>
                <a:gd name="connsiteY56" fmla="*/ 286963 h 1016771"/>
                <a:gd name="connsiteX57" fmla="*/ 653638 w 761692"/>
                <a:gd name="connsiteY57" fmla="*/ 309991 h 1016771"/>
                <a:gd name="connsiteX58" fmla="*/ 653638 w 761692"/>
                <a:gd name="connsiteY58" fmla="*/ 329476 h 1016771"/>
                <a:gd name="connsiteX59" fmla="*/ 643010 w 761692"/>
                <a:gd name="connsiteY59" fmla="*/ 338333 h 1016771"/>
                <a:gd name="connsiteX60" fmla="*/ 632382 w 761692"/>
                <a:gd name="connsiteY60" fmla="*/ 338333 h 1016771"/>
                <a:gd name="connsiteX61" fmla="*/ 618211 w 761692"/>
                <a:gd name="connsiteY61" fmla="*/ 357819 h 1016771"/>
                <a:gd name="connsiteX62" fmla="*/ 609354 w 761692"/>
                <a:gd name="connsiteY62" fmla="*/ 361361 h 1016771"/>
                <a:gd name="connsiteX63" fmla="*/ 596954 w 761692"/>
                <a:gd name="connsiteY63" fmla="*/ 363133 h 1016771"/>
                <a:gd name="connsiteX64" fmla="*/ 581012 w 761692"/>
                <a:gd name="connsiteY64" fmla="*/ 379075 h 1016771"/>
                <a:gd name="connsiteX65" fmla="*/ 589868 w 761692"/>
                <a:gd name="connsiteY65" fmla="*/ 393246 h 1016771"/>
                <a:gd name="connsiteX66" fmla="*/ 586326 w 761692"/>
                <a:gd name="connsiteY66" fmla="*/ 409189 h 1016771"/>
                <a:gd name="connsiteX67" fmla="*/ 570383 w 761692"/>
                <a:gd name="connsiteY67" fmla="*/ 398560 h 1016771"/>
                <a:gd name="connsiteX68" fmla="*/ 550898 w 761692"/>
                <a:gd name="connsiteY68" fmla="*/ 405646 h 1016771"/>
                <a:gd name="connsiteX69" fmla="*/ 531413 w 761692"/>
                <a:gd name="connsiteY69" fmla="*/ 425131 h 1016771"/>
                <a:gd name="connsiteX70" fmla="*/ 543813 w 761692"/>
                <a:gd name="connsiteY70" fmla="*/ 444616 h 1016771"/>
                <a:gd name="connsiteX71" fmla="*/ 557984 w 761692"/>
                <a:gd name="connsiteY71" fmla="*/ 462330 h 1016771"/>
                <a:gd name="connsiteX72" fmla="*/ 570383 w 761692"/>
                <a:gd name="connsiteY72" fmla="*/ 478272 h 1016771"/>
                <a:gd name="connsiteX73" fmla="*/ 579240 w 761692"/>
                <a:gd name="connsiteY73" fmla="*/ 485358 h 1016771"/>
                <a:gd name="connsiteX74" fmla="*/ 602268 w 761692"/>
                <a:gd name="connsiteY74" fmla="*/ 483586 h 1016771"/>
                <a:gd name="connsiteX75" fmla="*/ 623525 w 761692"/>
                <a:gd name="connsiteY75" fmla="*/ 474730 h 1016771"/>
                <a:gd name="connsiteX76" fmla="*/ 639467 w 761692"/>
                <a:gd name="connsiteY76" fmla="*/ 464101 h 1016771"/>
                <a:gd name="connsiteX77" fmla="*/ 662495 w 761692"/>
                <a:gd name="connsiteY77" fmla="*/ 464101 h 1016771"/>
                <a:gd name="connsiteX78" fmla="*/ 673123 w 761692"/>
                <a:gd name="connsiteY78" fmla="*/ 464101 h 1016771"/>
                <a:gd name="connsiteX79" fmla="*/ 681980 w 761692"/>
                <a:gd name="connsiteY79" fmla="*/ 467644 h 1016771"/>
                <a:gd name="connsiteX80" fmla="*/ 703237 w 761692"/>
                <a:gd name="connsiteY80" fmla="*/ 471187 h 1016771"/>
                <a:gd name="connsiteX81" fmla="*/ 708551 w 761692"/>
                <a:gd name="connsiteY81" fmla="*/ 474730 h 1016771"/>
                <a:gd name="connsiteX82" fmla="*/ 722722 w 761692"/>
                <a:gd name="connsiteY82" fmla="*/ 501300 h 1016771"/>
                <a:gd name="connsiteX83" fmla="*/ 724493 w 761692"/>
                <a:gd name="connsiteY83" fmla="*/ 522557 h 1016771"/>
                <a:gd name="connsiteX84" fmla="*/ 722722 w 761692"/>
                <a:gd name="connsiteY84" fmla="*/ 540271 h 1016771"/>
                <a:gd name="connsiteX85" fmla="*/ 735121 w 761692"/>
                <a:gd name="connsiteY85" fmla="*/ 552670 h 1016771"/>
                <a:gd name="connsiteX86" fmla="*/ 735121 w 761692"/>
                <a:gd name="connsiteY86" fmla="*/ 570384 h 1016771"/>
                <a:gd name="connsiteX87" fmla="*/ 751064 w 761692"/>
                <a:gd name="connsiteY87" fmla="*/ 581012 h 1016771"/>
                <a:gd name="connsiteX88" fmla="*/ 761692 w 761692"/>
                <a:gd name="connsiteY88" fmla="*/ 604040 h 1016771"/>
                <a:gd name="connsiteX89" fmla="*/ 747521 w 761692"/>
                <a:gd name="connsiteY89" fmla="*/ 616440 h 1016771"/>
                <a:gd name="connsiteX90" fmla="*/ 728036 w 761692"/>
                <a:gd name="connsiteY90" fmla="*/ 627068 h 1016771"/>
                <a:gd name="connsiteX91" fmla="*/ 726264 w 761692"/>
                <a:gd name="connsiteY91" fmla="*/ 650096 h 1016771"/>
                <a:gd name="connsiteX92" fmla="*/ 728036 w 761692"/>
                <a:gd name="connsiteY92" fmla="*/ 673124 h 1016771"/>
                <a:gd name="connsiteX93" fmla="*/ 742207 w 761692"/>
                <a:gd name="connsiteY93" fmla="*/ 689066 h 1016771"/>
                <a:gd name="connsiteX94" fmla="*/ 742207 w 761692"/>
                <a:gd name="connsiteY94" fmla="*/ 712094 h 1016771"/>
                <a:gd name="connsiteX95" fmla="*/ 740435 w 761692"/>
                <a:gd name="connsiteY95" fmla="*/ 735122 h 1016771"/>
                <a:gd name="connsiteX96" fmla="*/ 742207 w 761692"/>
                <a:gd name="connsiteY96" fmla="*/ 751065 h 1016771"/>
                <a:gd name="connsiteX97" fmla="*/ 747521 w 761692"/>
                <a:gd name="connsiteY97" fmla="*/ 768778 h 1016771"/>
                <a:gd name="connsiteX98" fmla="*/ 759921 w 761692"/>
                <a:gd name="connsiteY98" fmla="*/ 777635 h 1016771"/>
                <a:gd name="connsiteX99" fmla="*/ 758149 w 761692"/>
                <a:gd name="connsiteY99" fmla="*/ 802434 h 1016771"/>
                <a:gd name="connsiteX100" fmla="*/ 752835 w 761692"/>
                <a:gd name="connsiteY100" fmla="*/ 814834 h 1016771"/>
                <a:gd name="connsiteX101" fmla="*/ 743978 w 761692"/>
                <a:gd name="connsiteY101" fmla="*/ 827234 h 1016771"/>
                <a:gd name="connsiteX102" fmla="*/ 743978 w 761692"/>
                <a:gd name="connsiteY102" fmla="*/ 837862 h 1016771"/>
                <a:gd name="connsiteX103" fmla="*/ 747521 w 761692"/>
                <a:gd name="connsiteY103" fmla="*/ 853804 h 1016771"/>
                <a:gd name="connsiteX104" fmla="*/ 733350 w 761692"/>
                <a:gd name="connsiteY104" fmla="*/ 867975 h 1016771"/>
                <a:gd name="connsiteX105" fmla="*/ 724493 w 761692"/>
                <a:gd name="connsiteY105" fmla="*/ 880375 h 1016771"/>
                <a:gd name="connsiteX106" fmla="*/ 722722 w 761692"/>
                <a:gd name="connsiteY106" fmla="*/ 899860 h 1016771"/>
                <a:gd name="connsiteX107" fmla="*/ 722722 w 761692"/>
                <a:gd name="connsiteY107" fmla="*/ 919345 h 1016771"/>
                <a:gd name="connsiteX108" fmla="*/ 715636 w 761692"/>
                <a:gd name="connsiteY108" fmla="*/ 940602 h 1016771"/>
                <a:gd name="connsiteX109" fmla="*/ 708551 w 761692"/>
                <a:gd name="connsiteY109" fmla="*/ 954773 h 1016771"/>
                <a:gd name="connsiteX110" fmla="*/ 699694 w 761692"/>
                <a:gd name="connsiteY110" fmla="*/ 965401 h 1016771"/>
                <a:gd name="connsiteX111" fmla="*/ 692608 w 761692"/>
                <a:gd name="connsiteY111" fmla="*/ 984886 h 1016771"/>
                <a:gd name="connsiteX112" fmla="*/ 683751 w 761692"/>
                <a:gd name="connsiteY112" fmla="*/ 997286 h 1016771"/>
                <a:gd name="connsiteX113" fmla="*/ 673123 w 761692"/>
                <a:gd name="connsiteY113" fmla="*/ 1002600 h 1016771"/>
                <a:gd name="connsiteX114" fmla="*/ 662495 w 761692"/>
                <a:gd name="connsiteY114" fmla="*/ 1013228 h 1016771"/>
                <a:gd name="connsiteX115" fmla="*/ 644781 w 761692"/>
                <a:gd name="connsiteY115" fmla="*/ 1016771 h 1016771"/>
                <a:gd name="connsiteX116" fmla="*/ 635924 w 761692"/>
                <a:gd name="connsiteY116" fmla="*/ 1004372 h 1016771"/>
                <a:gd name="connsiteX117" fmla="*/ 623525 w 761692"/>
                <a:gd name="connsiteY117" fmla="*/ 997286 h 1016771"/>
                <a:gd name="connsiteX118" fmla="*/ 614668 w 761692"/>
                <a:gd name="connsiteY118" fmla="*/ 986658 h 1016771"/>
                <a:gd name="connsiteX119" fmla="*/ 593411 w 761692"/>
                <a:gd name="connsiteY119" fmla="*/ 970715 h 1016771"/>
                <a:gd name="connsiteX120" fmla="*/ 582783 w 761692"/>
                <a:gd name="connsiteY120" fmla="*/ 965401 h 1016771"/>
                <a:gd name="connsiteX121" fmla="*/ 531413 w 761692"/>
                <a:gd name="connsiteY121" fmla="*/ 965401 h 1016771"/>
                <a:gd name="connsiteX122" fmla="*/ 511928 w 761692"/>
                <a:gd name="connsiteY122" fmla="*/ 965401 h 1016771"/>
                <a:gd name="connsiteX123" fmla="*/ 492443 w 761692"/>
                <a:gd name="connsiteY123" fmla="*/ 963630 h 1016771"/>
                <a:gd name="connsiteX124" fmla="*/ 483586 w 761692"/>
                <a:gd name="connsiteY124" fmla="*/ 958316 h 1016771"/>
                <a:gd name="connsiteX125" fmla="*/ 469415 w 761692"/>
                <a:gd name="connsiteY125" fmla="*/ 954773 h 1016771"/>
                <a:gd name="connsiteX126" fmla="*/ 460558 w 761692"/>
                <a:gd name="connsiteY126" fmla="*/ 942373 h 1016771"/>
                <a:gd name="connsiteX127" fmla="*/ 446387 w 761692"/>
                <a:gd name="connsiteY127" fmla="*/ 935288 h 1016771"/>
                <a:gd name="connsiteX128" fmla="*/ 428673 w 761692"/>
                <a:gd name="connsiteY128" fmla="*/ 928202 h 1016771"/>
                <a:gd name="connsiteX129" fmla="*/ 418045 w 761692"/>
                <a:gd name="connsiteY129" fmla="*/ 917574 h 1016771"/>
                <a:gd name="connsiteX130" fmla="*/ 421588 w 761692"/>
                <a:gd name="connsiteY130" fmla="*/ 903403 h 1016771"/>
                <a:gd name="connsiteX131" fmla="*/ 418045 w 761692"/>
                <a:gd name="connsiteY131" fmla="*/ 898089 h 1016771"/>
                <a:gd name="connsiteX132" fmla="*/ 396788 w 761692"/>
                <a:gd name="connsiteY132" fmla="*/ 898089 h 1016771"/>
                <a:gd name="connsiteX133" fmla="*/ 382617 w 761692"/>
                <a:gd name="connsiteY133" fmla="*/ 896318 h 1016771"/>
                <a:gd name="connsiteX134" fmla="*/ 380846 w 761692"/>
                <a:gd name="connsiteY134" fmla="*/ 906946 h 1016771"/>
                <a:gd name="connsiteX135" fmla="*/ 373601 w 761692"/>
                <a:gd name="connsiteY135" fmla="*/ 894832 h 1016771"/>
                <a:gd name="connsiteX136" fmla="*/ 387164 w 761692"/>
                <a:gd name="connsiteY136" fmla="*/ 896527 h 1016771"/>
                <a:gd name="connsiteX137" fmla="*/ 383773 w 761692"/>
                <a:gd name="connsiteY137" fmla="*/ 886355 h 1016771"/>
                <a:gd name="connsiteX138" fmla="*/ 387164 w 761692"/>
                <a:gd name="connsiteY138" fmla="*/ 876183 h 1016771"/>
                <a:gd name="connsiteX139" fmla="*/ 388859 w 761692"/>
                <a:gd name="connsiteY139" fmla="*/ 867707 h 1016771"/>
                <a:gd name="connsiteX140" fmla="*/ 380382 w 761692"/>
                <a:gd name="connsiteY140" fmla="*/ 859230 h 1016771"/>
                <a:gd name="connsiteX141" fmla="*/ 373601 w 761692"/>
                <a:gd name="connsiteY141" fmla="*/ 849058 h 1016771"/>
                <a:gd name="connsiteX142" fmla="*/ 380382 w 761692"/>
                <a:gd name="connsiteY142" fmla="*/ 838886 h 1016771"/>
                <a:gd name="connsiteX143" fmla="*/ 383773 w 761692"/>
                <a:gd name="connsiteY143" fmla="*/ 833800 h 1016771"/>
                <a:gd name="connsiteX144" fmla="*/ 388859 w 761692"/>
                <a:gd name="connsiteY144" fmla="*/ 825324 h 1016771"/>
                <a:gd name="connsiteX145" fmla="*/ 387164 w 761692"/>
                <a:gd name="connsiteY145" fmla="*/ 810066 h 1016771"/>
                <a:gd name="connsiteX146" fmla="*/ 387164 w 761692"/>
                <a:gd name="connsiteY146" fmla="*/ 796503 h 1016771"/>
                <a:gd name="connsiteX147" fmla="*/ 378687 w 761692"/>
                <a:gd name="connsiteY147" fmla="*/ 789722 h 1016771"/>
                <a:gd name="connsiteX148" fmla="*/ 366820 w 761692"/>
                <a:gd name="connsiteY148" fmla="*/ 782940 h 1016771"/>
                <a:gd name="connsiteX149" fmla="*/ 356648 w 761692"/>
                <a:gd name="connsiteY149" fmla="*/ 781245 h 1016771"/>
                <a:gd name="connsiteX150" fmla="*/ 349866 w 761692"/>
                <a:gd name="connsiteY150" fmla="*/ 771073 h 1016771"/>
                <a:gd name="connsiteX151" fmla="*/ 349866 w 761692"/>
                <a:gd name="connsiteY151" fmla="*/ 752425 h 1016771"/>
                <a:gd name="connsiteX152" fmla="*/ 353257 w 761692"/>
                <a:gd name="connsiteY152" fmla="*/ 743948 h 1016771"/>
                <a:gd name="connsiteX153" fmla="*/ 354952 w 761692"/>
                <a:gd name="connsiteY153" fmla="*/ 730385 h 1016771"/>
                <a:gd name="connsiteX154" fmla="*/ 353257 w 761692"/>
                <a:gd name="connsiteY154" fmla="*/ 713432 h 1016771"/>
                <a:gd name="connsiteX155" fmla="*/ 346476 w 761692"/>
                <a:gd name="connsiteY155" fmla="*/ 701565 h 1016771"/>
                <a:gd name="connsiteX156" fmla="*/ 332913 w 761692"/>
                <a:gd name="connsiteY156" fmla="*/ 689697 h 1016771"/>
                <a:gd name="connsiteX157" fmla="*/ 324436 w 761692"/>
                <a:gd name="connsiteY157" fmla="*/ 681221 h 1016771"/>
                <a:gd name="connsiteX158" fmla="*/ 314264 w 761692"/>
                <a:gd name="connsiteY158" fmla="*/ 676135 h 1016771"/>
                <a:gd name="connsiteX159" fmla="*/ 293920 w 761692"/>
                <a:gd name="connsiteY159" fmla="*/ 669354 h 1016771"/>
                <a:gd name="connsiteX160" fmla="*/ 282053 w 761692"/>
                <a:gd name="connsiteY160" fmla="*/ 667658 h 1016771"/>
                <a:gd name="connsiteX161" fmla="*/ 266795 w 761692"/>
                <a:gd name="connsiteY161" fmla="*/ 672744 h 1016771"/>
                <a:gd name="connsiteX162" fmla="*/ 265100 w 761692"/>
                <a:gd name="connsiteY162" fmla="*/ 672744 h 1016771"/>
                <a:gd name="connsiteX163" fmla="*/ 263404 w 761692"/>
                <a:gd name="connsiteY163" fmla="*/ 671049 h 1016771"/>
                <a:gd name="connsiteX164" fmla="*/ 260014 w 761692"/>
                <a:gd name="connsiteY164" fmla="*/ 671049 h 1016771"/>
                <a:gd name="connsiteX165" fmla="*/ 258318 w 761692"/>
                <a:gd name="connsiteY165" fmla="*/ 671049 h 1016771"/>
                <a:gd name="connsiteX166" fmla="*/ 253232 w 761692"/>
                <a:gd name="connsiteY166" fmla="*/ 671049 h 1016771"/>
                <a:gd name="connsiteX167" fmla="*/ 248146 w 761692"/>
                <a:gd name="connsiteY167" fmla="*/ 672744 h 1016771"/>
                <a:gd name="connsiteX168" fmla="*/ 248146 w 761692"/>
                <a:gd name="connsiteY168" fmla="*/ 674440 h 1016771"/>
                <a:gd name="connsiteX169" fmla="*/ 246451 w 761692"/>
                <a:gd name="connsiteY169" fmla="*/ 674440 h 1016771"/>
                <a:gd name="connsiteX170" fmla="*/ 236279 w 761692"/>
                <a:gd name="connsiteY170" fmla="*/ 679526 h 1016771"/>
                <a:gd name="connsiteX171" fmla="*/ 226107 w 761692"/>
                <a:gd name="connsiteY171" fmla="*/ 684612 h 1016771"/>
                <a:gd name="connsiteX172" fmla="*/ 217630 w 761692"/>
                <a:gd name="connsiteY172" fmla="*/ 684612 h 1016771"/>
                <a:gd name="connsiteX173" fmla="*/ 207458 w 761692"/>
                <a:gd name="connsiteY173" fmla="*/ 693088 h 1016771"/>
                <a:gd name="connsiteX174" fmla="*/ 198982 w 761692"/>
                <a:gd name="connsiteY174" fmla="*/ 694783 h 1016771"/>
                <a:gd name="connsiteX175" fmla="*/ 192200 w 761692"/>
                <a:gd name="connsiteY175" fmla="*/ 699869 h 1016771"/>
                <a:gd name="connsiteX176" fmla="*/ 178638 w 761692"/>
                <a:gd name="connsiteY176" fmla="*/ 706651 h 1016771"/>
                <a:gd name="connsiteX177" fmla="*/ 163380 w 761692"/>
                <a:gd name="connsiteY177" fmla="*/ 710041 h 1016771"/>
                <a:gd name="connsiteX178" fmla="*/ 141340 w 761692"/>
                <a:gd name="connsiteY178" fmla="*/ 710041 h 1016771"/>
                <a:gd name="connsiteX179" fmla="*/ 134559 w 761692"/>
                <a:gd name="connsiteY179" fmla="*/ 716823 h 1016771"/>
                <a:gd name="connsiteX180" fmla="*/ 127778 w 761692"/>
                <a:gd name="connsiteY180" fmla="*/ 718518 h 1016771"/>
                <a:gd name="connsiteX181" fmla="*/ 120996 w 761692"/>
                <a:gd name="connsiteY181" fmla="*/ 725299 h 1016771"/>
                <a:gd name="connsiteX182" fmla="*/ 111172 w 761692"/>
                <a:gd name="connsiteY182" fmla="*/ 733720 h 1016771"/>
                <a:gd name="connsiteX183" fmla="*/ 106283 w 761692"/>
                <a:gd name="connsiteY183" fmla="*/ 729808 h 1016771"/>
                <a:gd name="connsiteX184" fmla="*/ 92112 w 761692"/>
                <a:gd name="connsiteY184" fmla="*/ 724494 h 1016771"/>
                <a:gd name="connsiteX185" fmla="*/ 77941 w 761692"/>
                <a:gd name="connsiteY185" fmla="*/ 726265 h 1016771"/>
                <a:gd name="connsiteX186" fmla="*/ 70855 w 761692"/>
                <a:gd name="connsiteY186" fmla="*/ 719180 h 1016771"/>
                <a:gd name="connsiteX187" fmla="*/ 70855 w 761692"/>
                <a:gd name="connsiteY187" fmla="*/ 699695 h 1016771"/>
                <a:gd name="connsiteX188" fmla="*/ 81483 w 761692"/>
                <a:gd name="connsiteY188" fmla="*/ 685524 h 1016771"/>
                <a:gd name="connsiteX189" fmla="*/ 85026 w 761692"/>
                <a:gd name="connsiteY189" fmla="*/ 673124 h 1016771"/>
                <a:gd name="connsiteX190" fmla="*/ 86797 w 761692"/>
                <a:gd name="connsiteY190" fmla="*/ 660724 h 1016771"/>
                <a:gd name="connsiteX191" fmla="*/ 97426 w 761692"/>
                <a:gd name="connsiteY191" fmla="*/ 650096 h 1016771"/>
                <a:gd name="connsiteX192" fmla="*/ 102740 w 761692"/>
                <a:gd name="connsiteY192" fmla="*/ 635925 h 1016771"/>
                <a:gd name="connsiteX193" fmla="*/ 113368 w 761692"/>
                <a:gd name="connsiteY193" fmla="*/ 625297 h 1016771"/>
                <a:gd name="connsiteX194" fmla="*/ 115139 w 761692"/>
                <a:gd name="connsiteY194" fmla="*/ 612897 h 1016771"/>
                <a:gd name="connsiteX195" fmla="*/ 127539 w 761692"/>
                <a:gd name="connsiteY195" fmla="*/ 609354 h 1016771"/>
                <a:gd name="connsiteX196" fmla="*/ 136396 w 761692"/>
                <a:gd name="connsiteY196" fmla="*/ 604040 h 1016771"/>
                <a:gd name="connsiteX197" fmla="*/ 132853 w 761692"/>
                <a:gd name="connsiteY197" fmla="*/ 593412 h 1016771"/>
                <a:gd name="connsiteX198" fmla="*/ 134625 w 761692"/>
                <a:gd name="connsiteY198" fmla="*/ 584555 h 1016771"/>
                <a:gd name="connsiteX199" fmla="*/ 131082 w 761692"/>
                <a:gd name="connsiteY199" fmla="*/ 575698 h 1016771"/>
                <a:gd name="connsiteX200" fmla="*/ 120454 w 761692"/>
                <a:gd name="connsiteY200" fmla="*/ 568613 h 1016771"/>
                <a:gd name="connsiteX201" fmla="*/ 125768 w 761692"/>
                <a:gd name="connsiteY201" fmla="*/ 552670 h 1016771"/>
                <a:gd name="connsiteX202" fmla="*/ 118682 w 761692"/>
                <a:gd name="connsiteY202" fmla="*/ 543813 h 1016771"/>
                <a:gd name="connsiteX203" fmla="*/ 90340 w 761692"/>
                <a:gd name="connsiteY203" fmla="*/ 543813 h 1016771"/>
                <a:gd name="connsiteX204" fmla="*/ 86797 w 761692"/>
                <a:gd name="connsiteY204" fmla="*/ 542042 h 1016771"/>
                <a:gd name="connsiteX205" fmla="*/ 83255 w 761692"/>
                <a:gd name="connsiteY205" fmla="*/ 542042 h 1016771"/>
                <a:gd name="connsiteX206" fmla="*/ 81483 w 761692"/>
                <a:gd name="connsiteY206" fmla="*/ 540271 h 1016771"/>
                <a:gd name="connsiteX207" fmla="*/ 81483 w 761692"/>
                <a:gd name="connsiteY207" fmla="*/ 536728 h 1016771"/>
                <a:gd name="connsiteX208" fmla="*/ 79712 w 761692"/>
                <a:gd name="connsiteY208" fmla="*/ 531414 h 1016771"/>
                <a:gd name="connsiteX209" fmla="*/ 77941 w 761692"/>
                <a:gd name="connsiteY209" fmla="*/ 529642 h 1016771"/>
                <a:gd name="connsiteX210" fmla="*/ 70855 w 761692"/>
                <a:gd name="connsiteY210" fmla="*/ 527871 h 1016771"/>
                <a:gd name="connsiteX211" fmla="*/ 60227 w 761692"/>
                <a:gd name="connsiteY211" fmla="*/ 536728 h 1016771"/>
                <a:gd name="connsiteX212" fmla="*/ 47827 w 761692"/>
                <a:gd name="connsiteY212" fmla="*/ 526100 h 1016771"/>
                <a:gd name="connsiteX213" fmla="*/ 42513 w 761692"/>
                <a:gd name="connsiteY213" fmla="*/ 515471 h 1016771"/>
                <a:gd name="connsiteX214" fmla="*/ 33656 w 761692"/>
                <a:gd name="connsiteY214" fmla="*/ 506614 h 1016771"/>
                <a:gd name="connsiteX215" fmla="*/ 31885 w 761692"/>
                <a:gd name="connsiteY215" fmla="*/ 490672 h 1016771"/>
                <a:gd name="connsiteX216" fmla="*/ 26571 w 761692"/>
                <a:gd name="connsiteY216" fmla="*/ 476501 h 1016771"/>
                <a:gd name="connsiteX217" fmla="*/ 24799 w 761692"/>
                <a:gd name="connsiteY217" fmla="*/ 471187 h 1016771"/>
                <a:gd name="connsiteX218" fmla="*/ 12400 w 761692"/>
                <a:gd name="connsiteY218" fmla="*/ 472958 h 1016771"/>
                <a:gd name="connsiteX219" fmla="*/ 7086 w 761692"/>
                <a:gd name="connsiteY219" fmla="*/ 464101 h 1016771"/>
                <a:gd name="connsiteX220" fmla="*/ 8857 w 761692"/>
                <a:gd name="connsiteY220" fmla="*/ 446388 h 1016771"/>
                <a:gd name="connsiteX221" fmla="*/ 3543 w 761692"/>
                <a:gd name="connsiteY221" fmla="*/ 435759 h 1016771"/>
                <a:gd name="connsiteX222" fmla="*/ 5314 w 761692"/>
                <a:gd name="connsiteY222" fmla="*/ 412731 h 1016771"/>
                <a:gd name="connsiteX223" fmla="*/ 0 w 761692"/>
                <a:gd name="connsiteY223" fmla="*/ 396789 h 1016771"/>
                <a:gd name="connsiteX224" fmla="*/ 3543 w 761692"/>
                <a:gd name="connsiteY224" fmla="*/ 384389 h 1016771"/>
                <a:gd name="connsiteX225" fmla="*/ 14171 w 761692"/>
                <a:gd name="connsiteY225" fmla="*/ 380846 h 1016771"/>
                <a:gd name="connsiteX226" fmla="*/ 24799 w 761692"/>
                <a:gd name="connsiteY226" fmla="*/ 364904 h 1016771"/>
                <a:gd name="connsiteX227" fmla="*/ 30113 w 761692"/>
                <a:gd name="connsiteY227" fmla="*/ 350733 h 1016771"/>
                <a:gd name="connsiteX228" fmla="*/ 35428 w 761692"/>
                <a:gd name="connsiteY228" fmla="*/ 341876 h 1016771"/>
                <a:gd name="connsiteX229" fmla="*/ 42513 w 761692"/>
                <a:gd name="connsiteY229" fmla="*/ 327705 h 1016771"/>
                <a:gd name="connsiteX230" fmla="*/ 42513 w 761692"/>
                <a:gd name="connsiteY230" fmla="*/ 315305 h 1016771"/>
                <a:gd name="connsiteX231" fmla="*/ 56684 w 761692"/>
                <a:gd name="connsiteY231" fmla="*/ 309991 h 1016771"/>
                <a:gd name="connsiteX232" fmla="*/ 60227 w 761692"/>
                <a:gd name="connsiteY232" fmla="*/ 309991 h 1016771"/>
                <a:gd name="connsiteX233" fmla="*/ 61998 w 761692"/>
                <a:gd name="connsiteY233" fmla="*/ 311763 h 1016771"/>
                <a:gd name="connsiteX234" fmla="*/ 67312 w 761692"/>
                <a:gd name="connsiteY234" fmla="*/ 311763 h 1016771"/>
                <a:gd name="connsiteX235" fmla="*/ 67312 w 761692"/>
                <a:gd name="connsiteY235" fmla="*/ 309991 h 1016771"/>
                <a:gd name="connsiteX236" fmla="*/ 67312 w 761692"/>
                <a:gd name="connsiteY236" fmla="*/ 308220 h 1016771"/>
                <a:gd name="connsiteX237" fmla="*/ 69084 w 761692"/>
                <a:gd name="connsiteY237" fmla="*/ 302906 h 1016771"/>
                <a:gd name="connsiteX238" fmla="*/ 70855 w 761692"/>
                <a:gd name="connsiteY238" fmla="*/ 301134 h 1016771"/>
                <a:gd name="connsiteX239" fmla="*/ 70855 w 761692"/>
                <a:gd name="connsiteY239" fmla="*/ 299363 h 1016771"/>
                <a:gd name="connsiteX240" fmla="*/ 77941 w 761692"/>
                <a:gd name="connsiteY240" fmla="*/ 295820 h 1016771"/>
                <a:gd name="connsiteX241" fmla="*/ 85026 w 761692"/>
                <a:gd name="connsiteY241" fmla="*/ 295820 h 1016771"/>
                <a:gd name="connsiteX242" fmla="*/ 93883 w 761692"/>
                <a:gd name="connsiteY242" fmla="*/ 297592 h 1016771"/>
                <a:gd name="connsiteX243" fmla="*/ 100968 w 761692"/>
                <a:gd name="connsiteY243" fmla="*/ 288735 h 1016771"/>
                <a:gd name="connsiteX244" fmla="*/ 97426 w 761692"/>
                <a:gd name="connsiteY244" fmla="*/ 279878 h 1016771"/>
                <a:gd name="connsiteX245" fmla="*/ 85026 w 761692"/>
                <a:gd name="connsiteY245" fmla="*/ 276335 h 1016771"/>
                <a:gd name="connsiteX246" fmla="*/ 76169 w 761692"/>
                <a:gd name="connsiteY246" fmla="*/ 271021 h 1016771"/>
                <a:gd name="connsiteX247" fmla="*/ 76169 w 761692"/>
                <a:gd name="connsiteY247" fmla="*/ 262164 h 1016771"/>
                <a:gd name="connsiteX248" fmla="*/ 81483 w 761692"/>
                <a:gd name="connsiteY248" fmla="*/ 251536 h 1016771"/>
                <a:gd name="connsiteX249" fmla="*/ 86797 w 761692"/>
                <a:gd name="connsiteY249" fmla="*/ 255079 h 1016771"/>
                <a:gd name="connsiteX250" fmla="*/ 104511 w 761692"/>
                <a:gd name="connsiteY250" fmla="*/ 262164 h 1016771"/>
                <a:gd name="connsiteX251" fmla="*/ 116911 w 761692"/>
                <a:gd name="connsiteY251" fmla="*/ 265707 h 1016771"/>
                <a:gd name="connsiteX252" fmla="*/ 132853 w 761692"/>
                <a:gd name="connsiteY252" fmla="*/ 269250 h 1016771"/>
                <a:gd name="connsiteX253" fmla="*/ 138167 w 761692"/>
                <a:gd name="connsiteY253" fmla="*/ 265707 h 1016771"/>
                <a:gd name="connsiteX254" fmla="*/ 150567 w 761692"/>
                <a:gd name="connsiteY254" fmla="*/ 255079 h 1016771"/>
                <a:gd name="connsiteX255" fmla="*/ 166509 w 761692"/>
                <a:gd name="connsiteY255" fmla="*/ 255079 h 1016771"/>
                <a:gd name="connsiteX256" fmla="*/ 166509 w 761692"/>
                <a:gd name="connsiteY256" fmla="*/ 265707 h 1016771"/>
                <a:gd name="connsiteX257" fmla="*/ 177138 w 761692"/>
                <a:gd name="connsiteY257" fmla="*/ 272792 h 1016771"/>
                <a:gd name="connsiteX258" fmla="*/ 194851 w 761692"/>
                <a:gd name="connsiteY258" fmla="*/ 276335 h 1016771"/>
                <a:gd name="connsiteX259" fmla="*/ 209022 w 761692"/>
                <a:gd name="connsiteY259" fmla="*/ 279878 h 1016771"/>
                <a:gd name="connsiteX260" fmla="*/ 221422 w 761692"/>
                <a:gd name="connsiteY260" fmla="*/ 276335 h 1016771"/>
                <a:gd name="connsiteX261" fmla="*/ 226736 w 761692"/>
                <a:gd name="connsiteY261" fmla="*/ 269250 h 1016771"/>
                <a:gd name="connsiteX262" fmla="*/ 226736 w 761692"/>
                <a:gd name="connsiteY262" fmla="*/ 251536 h 1016771"/>
                <a:gd name="connsiteX263" fmla="*/ 224965 w 761692"/>
                <a:gd name="connsiteY263" fmla="*/ 239136 h 1016771"/>
                <a:gd name="connsiteX264" fmla="*/ 214337 w 761692"/>
                <a:gd name="connsiteY264" fmla="*/ 230279 h 1016771"/>
                <a:gd name="connsiteX265" fmla="*/ 210794 w 761692"/>
                <a:gd name="connsiteY265" fmla="*/ 217880 h 1016771"/>
                <a:gd name="connsiteX266" fmla="*/ 221422 w 761692"/>
                <a:gd name="connsiteY266" fmla="*/ 207251 h 1016771"/>
                <a:gd name="connsiteX267" fmla="*/ 235593 w 761692"/>
                <a:gd name="connsiteY267" fmla="*/ 214337 h 1016771"/>
                <a:gd name="connsiteX268" fmla="*/ 246221 w 761692"/>
                <a:gd name="connsiteY268" fmla="*/ 219651 h 1016771"/>
                <a:gd name="connsiteX269" fmla="*/ 253307 w 761692"/>
                <a:gd name="connsiteY269" fmla="*/ 221422 h 1016771"/>
                <a:gd name="connsiteX270" fmla="*/ 262164 w 761692"/>
                <a:gd name="connsiteY270" fmla="*/ 210794 h 1016771"/>
                <a:gd name="connsiteX271" fmla="*/ 263935 w 761692"/>
                <a:gd name="connsiteY271" fmla="*/ 201937 h 1016771"/>
                <a:gd name="connsiteX272" fmla="*/ 274563 w 761692"/>
                <a:gd name="connsiteY272" fmla="*/ 189538 h 1016771"/>
                <a:gd name="connsiteX273" fmla="*/ 283420 w 761692"/>
                <a:gd name="connsiteY273" fmla="*/ 178909 h 1016771"/>
                <a:gd name="connsiteX274" fmla="*/ 286963 w 761692"/>
                <a:gd name="connsiteY274" fmla="*/ 173595 h 1016771"/>
                <a:gd name="connsiteX275" fmla="*/ 311762 w 761692"/>
                <a:gd name="connsiteY275" fmla="*/ 168281 h 1016771"/>
                <a:gd name="connsiteX276" fmla="*/ 325933 w 761692"/>
                <a:gd name="connsiteY276" fmla="*/ 164738 h 1016771"/>
                <a:gd name="connsiteX277" fmla="*/ 336562 w 761692"/>
                <a:gd name="connsiteY277" fmla="*/ 159424 h 1016771"/>
                <a:gd name="connsiteX278" fmla="*/ 348961 w 761692"/>
                <a:gd name="connsiteY278" fmla="*/ 145253 h 1016771"/>
                <a:gd name="connsiteX279" fmla="*/ 359589 w 761692"/>
                <a:gd name="connsiteY279" fmla="*/ 143482 h 1016771"/>
                <a:gd name="connsiteX280" fmla="*/ 371989 w 761692"/>
                <a:gd name="connsiteY280" fmla="*/ 143482 h 1016771"/>
                <a:gd name="connsiteX281" fmla="*/ 391474 w 761692"/>
                <a:gd name="connsiteY281" fmla="*/ 143482 h 1016771"/>
                <a:gd name="connsiteX282" fmla="*/ 396788 w 761692"/>
                <a:gd name="connsiteY282" fmla="*/ 141710 h 1016771"/>
                <a:gd name="connsiteX283" fmla="*/ 403874 w 761692"/>
                <a:gd name="connsiteY283" fmla="*/ 134625 h 1016771"/>
                <a:gd name="connsiteX284" fmla="*/ 409188 w 761692"/>
                <a:gd name="connsiteY284" fmla="*/ 129311 h 1016771"/>
                <a:gd name="connsiteX285" fmla="*/ 409188 w 761692"/>
                <a:gd name="connsiteY285" fmla="*/ 123997 h 1016771"/>
                <a:gd name="connsiteX286" fmla="*/ 414502 w 761692"/>
                <a:gd name="connsiteY286" fmla="*/ 115140 h 1016771"/>
                <a:gd name="connsiteX287" fmla="*/ 428673 w 761692"/>
                <a:gd name="connsiteY287" fmla="*/ 115140 h 1016771"/>
                <a:gd name="connsiteX288" fmla="*/ 432216 w 761692"/>
                <a:gd name="connsiteY288" fmla="*/ 109826 h 1016771"/>
                <a:gd name="connsiteX289" fmla="*/ 437530 w 761692"/>
                <a:gd name="connsiteY289" fmla="*/ 100969 h 1016771"/>
                <a:gd name="connsiteX290" fmla="*/ 448158 w 761692"/>
                <a:gd name="connsiteY290" fmla="*/ 99197 h 1016771"/>
                <a:gd name="connsiteX291" fmla="*/ 460558 w 761692"/>
                <a:gd name="connsiteY291" fmla="*/ 97426 h 1016771"/>
                <a:gd name="connsiteX292" fmla="*/ 472958 w 761692"/>
                <a:gd name="connsiteY292" fmla="*/ 93883 h 1016771"/>
                <a:gd name="connsiteX293" fmla="*/ 492443 w 761692"/>
                <a:gd name="connsiteY293" fmla="*/ 93883 h 1016771"/>
                <a:gd name="connsiteX294" fmla="*/ 501300 w 761692"/>
                <a:gd name="connsiteY294" fmla="*/ 83255 h 1016771"/>
                <a:gd name="connsiteX295" fmla="*/ 517242 w 761692"/>
                <a:gd name="connsiteY295" fmla="*/ 81484 h 1016771"/>
                <a:gd name="connsiteX296" fmla="*/ 522556 w 761692"/>
                <a:gd name="connsiteY296" fmla="*/ 81484 h 1016771"/>
                <a:gd name="connsiteX297" fmla="*/ 522556 w 761692"/>
                <a:gd name="connsiteY297" fmla="*/ 60227 h 1016771"/>
                <a:gd name="connsiteX298" fmla="*/ 526099 w 761692"/>
                <a:gd name="connsiteY298" fmla="*/ 54913 h 1016771"/>
                <a:gd name="connsiteX299" fmla="*/ 529642 w 761692"/>
                <a:gd name="connsiteY299" fmla="*/ 46056 h 1016771"/>
                <a:gd name="connsiteX300" fmla="*/ 538499 w 761692"/>
                <a:gd name="connsiteY300" fmla="*/ 40742 h 1016771"/>
                <a:gd name="connsiteX301" fmla="*/ 540270 w 761692"/>
                <a:gd name="connsiteY301" fmla="*/ 30114 h 1016771"/>
                <a:gd name="connsiteX302" fmla="*/ 536727 w 761692"/>
                <a:gd name="connsiteY302" fmla="*/ 19485 h 1016771"/>
                <a:gd name="connsiteX303" fmla="*/ 543813 w 761692"/>
                <a:gd name="connsiteY303" fmla="*/ 5314 h 1016771"/>
                <a:gd name="connsiteX304" fmla="*/ 554441 w 761692"/>
                <a:gd name="connsiteY304" fmla="*/ 0 h 1016771"/>
                <a:gd name="connsiteX0" fmla="*/ 148796 w 761692"/>
                <a:gd name="connsiteY0" fmla="*/ 839633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45253 w 761692"/>
                <a:gd name="connsiteY11" fmla="*/ 843176 h 1016771"/>
                <a:gd name="connsiteX12" fmla="*/ 147024 w 761692"/>
                <a:gd name="connsiteY12" fmla="*/ 841405 h 1016771"/>
                <a:gd name="connsiteX13" fmla="*/ 148796 w 761692"/>
                <a:gd name="connsiteY13" fmla="*/ 839633 h 1016771"/>
                <a:gd name="connsiteX14" fmla="*/ 116476 w 761692"/>
                <a:gd name="connsiteY14" fmla="*/ 741349 h 1016771"/>
                <a:gd name="connsiteX15" fmla="*/ 117606 w 761692"/>
                <a:gd name="connsiteY15" fmla="*/ 742253 h 1016771"/>
                <a:gd name="connsiteX16" fmla="*/ 122692 w 761692"/>
                <a:gd name="connsiteY16" fmla="*/ 759206 h 1016771"/>
                <a:gd name="connsiteX17" fmla="*/ 126082 w 761692"/>
                <a:gd name="connsiteY17" fmla="*/ 771073 h 1016771"/>
                <a:gd name="connsiteX18" fmla="*/ 129473 w 761692"/>
                <a:gd name="connsiteY18" fmla="*/ 782940 h 1016771"/>
                <a:gd name="connsiteX19" fmla="*/ 132864 w 761692"/>
                <a:gd name="connsiteY19" fmla="*/ 793112 h 1016771"/>
                <a:gd name="connsiteX20" fmla="*/ 136254 w 761692"/>
                <a:gd name="connsiteY20" fmla="*/ 810066 h 1016771"/>
                <a:gd name="connsiteX21" fmla="*/ 139058 w 761692"/>
                <a:gd name="connsiteY21" fmla="*/ 818476 h 1016771"/>
                <a:gd name="connsiteX22" fmla="*/ 138167 w 761692"/>
                <a:gd name="connsiteY22" fmla="*/ 818377 h 1016771"/>
                <a:gd name="connsiteX23" fmla="*/ 134625 w 761692"/>
                <a:gd name="connsiteY23" fmla="*/ 807749 h 1016771"/>
                <a:gd name="connsiteX24" fmla="*/ 131082 w 761692"/>
                <a:gd name="connsiteY24" fmla="*/ 790035 h 1016771"/>
                <a:gd name="connsiteX25" fmla="*/ 127539 w 761692"/>
                <a:gd name="connsiteY25" fmla="*/ 779407 h 1016771"/>
                <a:gd name="connsiteX26" fmla="*/ 123996 w 761692"/>
                <a:gd name="connsiteY26" fmla="*/ 767007 h 1016771"/>
                <a:gd name="connsiteX27" fmla="*/ 120454 w 761692"/>
                <a:gd name="connsiteY27" fmla="*/ 754607 h 1016771"/>
                <a:gd name="connsiteX28" fmla="*/ 116476 w 761692"/>
                <a:gd name="connsiteY28" fmla="*/ 741349 h 1016771"/>
                <a:gd name="connsiteX29" fmla="*/ 554441 w 761692"/>
                <a:gd name="connsiteY29" fmla="*/ 0 h 1016771"/>
                <a:gd name="connsiteX30" fmla="*/ 570383 w 761692"/>
                <a:gd name="connsiteY30" fmla="*/ 3543 h 1016771"/>
                <a:gd name="connsiteX31" fmla="*/ 577469 w 761692"/>
                <a:gd name="connsiteY31" fmla="*/ 8857 h 1016771"/>
                <a:gd name="connsiteX32" fmla="*/ 582783 w 761692"/>
                <a:gd name="connsiteY32" fmla="*/ 17714 h 1016771"/>
                <a:gd name="connsiteX33" fmla="*/ 582783 w 761692"/>
                <a:gd name="connsiteY33" fmla="*/ 24799 h 1016771"/>
                <a:gd name="connsiteX34" fmla="*/ 588097 w 761692"/>
                <a:gd name="connsiteY34" fmla="*/ 33656 h 1016771"/>
                <a:gd name="connsiteX35" fmla="*/ 598725 w 761692"/>
                <a:gd name="connsiteY35" fmla="*/ 31885 h 1016771"/>
                <a:gd name="connsiteX36" fmla="*/ 612896 w 761692"/>
                <a:gd name="connsiteY36" fmla="*/ 37199 h 1016771"/>
                <a:gd name="connsiteX37" fmla="*/ 618211 w 761692"/>
                <a:gd name="connsiteY37" fmla="*/ 46056 h 1016771"/>
                <a:gd name="connsiteX38" fmla="*/ 619982 w 761692"/>
                <a:gd name="connsiteY38" fmla="*/ 54913 h 1016771"/>
                <a:gd name="connsiteX39" fmla="*/ 618211 w 761692"/>
                <a:gd name="connsiteY39" fmla="*/ 74398 h 1016771"/>
                <a:gd name="connsiteX40" fmla="*/ 616439 w 761692"/>
                <a:gd name="connsiteY40" fmla="*/ 85026 h 1016771"/>
                <a:gd name="connsiteX41" fmla="*/ 621753 w 761692"/>
                <a:gd name="connsiteY41" fmla="*/ 97426 h 1016771"/>
                <a:gd name="connsiteX42" fmla="*/ 637696 w 761692"/>
                <a:gd name="connsiteY42" fmla="*/ 113368 h 1016771"/>
                <a:gd name="connsiteX43" fmla="*/ 644781 w 761692"/>
                <a:gd name="connsiteY43" fmla="*/ 120454 h 1016771"/>
                <a:gd name="connsiteX44" fmla="*/ 650095 w 761692"/>
                <a:gd name="connsiteY44" fmla="*/ 136396 h 1016771"/>
                <a:gd name="connsiteX45" fmla="*/ 655409 w 761692"/>
                <a:gd name="connsiteY45" fmla="*/ 155881 h 1016771"/>
                <a:gd name="connsiteX46" fmla="*/ 662495 w 761692"/>
                <a:gd name="connsiteY46" fmla="*/ 171824 h 1016771"/>
                <a:gd name="connsiteX47" fmla="*/ 660724 w 761692"/>
                <a:gd name="connsiteY47" fmla="*/ 185995 h 1016771"/>
                <a:gd name="connsiteX48" fmla="*/ 635924 w 761692"/>
                <a:gd name="connsiteY48" fmla="*/ 194852 h 1016771"/>
                <a:gd name="connsiteX49" fmla="*/ 619982 w 761692"/>
                <a:gd name="connsiteY49" fmla="*/ 207251 h 1016771"/>
                <a:gd name="connsiteX50" fmla="*/ 614668 w 761692"/>
                <a:gd name="connsiteY50" fmla="*/ 223194 h 1016771"/>
                <a:gd name="connsiteX51" fmla="*/ 618211 w 761692"/>
                <a:gd name="connsiteY51" fmla="*/ 242679 h 1016771"/>
                <a:gd name="connsiteX52" fmla="*/ 612896 w 761692"/>
                <a:gd name="connsiteY52" fmla="*/ 256850 h 1016771"/>
                <a:gd name="connsiteX53" fmla="*/ 625296 w 761692"/>
                <a:gd name="connsiteY53" fmla="*/ 267478 h 1016771"/>
                <a:gd name="connsiteX54" fmla="*/ 641238 w 761692"/>
                <a:gd name="connsiteY54" fmla="*/ 269250 h 1016771"/>
                <a:gd name="connsiteX55" fmla="*/ 658952 w 761692"/>
                <a:gd name="connsiteY55" fmla="*/ 286963 h 1016771"/>
                <a:gd name="connsiteX56" fmla="*/ 653638 w 761692"/>
                <a:gd name="connsiteY56" fmla="*/ 309991 h 1016771"/>
                <a:gd name="connsiteX57" fmla="*/ 653638 w 761692"/>
                <a:gd name="connsiteY57" fmla="*/ 329476 h 1016771"/>
                <a:gd name="connsiteX58" fmla="*/ 643010 w 761692"/>
                <a:gd name="connsiteY58" fmla="*/ 338333 h 1016771"/>
                <a:gd name="connsiteX59" fmla="*/ 632382 w 761692"/>
                <a:gd name="connsiteY59" fmla="*/ 338333 h 1016771"/>
                <a:gd name="connsiteX60" fmla="*/ 618211 w 761692"/>
                <a:gd name="connsiteY60" fmla="*/ 357819 h 1016771"/>
                <a:gd name="connsiteX61" fmla="*/ 609354 w 761692"/>
                <a:gd name="connsiteY61" fmla="*/ 361361 h 1016771"/>
                <a:gd name="connsiteX62" fmla="*/ 596954 w 761692"/>
                <a:gd name="connsiteY62" fmla="*/ 363133 h 1016771"/>
                <a:gd name="connsiteX63" fmla="*/ 581012 w 761692"/>
                <a:gd name="connsiteY63" fmla="*/ 379075 h 1016771"/>
                <a:gd name="connsiteX64" fmla="*/ 589868 w 761692"/>
                <a:gd name="connsiteY64" fmla="*/ 393246 h 1016771"/>
                <a:gd name="connsiteX65" fmla="*/ 586326 w 761692"/>
                <a:gd name="connsiteY65" fmla="*/ 409189 h 1016771"/>
                <a:gd name="connsiteX66" fmla="*/ 570383 w 761692"/>
                <a:gd name="connsiteY66" fmla="*/ 398560 h 1016771"/>
                <a:gd name="connsiteX67" fmla="*/ 550898 w 761692"/>
                <a:gd name="connsiteY67" fmla="*/ 405646 h 1016771"/>
                <a:gd name="connsiteX68" fmla="*/ 531413 w 761692"/>
                <a:gd name="connsiteY68" fmla="*/ 425131 h 1016771"/>
                <a:gd name="connsiteX69" fmla="*/ 543813 w 761692"/>
                <a:gd name="connsiteY69" fmla="*/ 444616 h 1016771"/>
                <a:gd name="connsiteX70" fmla="*/ 557984 w 761692"/>
                <a:gd name="connsiteY70" fmla="*/ 462330 h 1016771"/>
                <a:gd name="connsiteX71" fmla="*/ 570383 w 761692"/>
                <a:gd name="connsiteY71" fmla="*/ 478272 h 1016771"/>
                <a:gd name="connsiteX72" fmla="*/ 579240 w 761692"/>
                <a:gd name="connsiteY72" fmla="*/ 485358 h 1016771"/>
                <a:gd name="connsiteX73" fmla="*/ 602268 w 761692"/>
                <a:gd name="connsiteY73" fmla="*/ 483586 h 1016771"/>
                <a:gd name="connsiteX74" fmla="*/ 623525 w 761692"/>
                <a:gd name="connsiteY74" fmla="*/ 474730 h 1016771"/>
                <a:gd name="connsiteX75" fmla="*/ 639467 w 761692"/>
                <a:gd name="connsiteY75" fmla="*/ 464101 h 1016771"/>
                <a:gd name="connsiteX76" fmla="*/ 662495 w 761692"/>
                <a:gd name="connsiteY76" fmla="*/ 464101 h 1016771"/>
                <a:gd name="connsiteX77" fmla="*/ 673123 w 761692"/>
                <a:gd name="connsiteY77" fmla="*/ 464101 h 1016771"/>
                <a:gd name="connsiteX78" fmla="*/ 681980 w 761692"/>
                <a:gd name="connsiteY78" fmla="*/ 467644 h 1016771"/>
                <a:gd name="connsiteX79" fmla="*/ 703237 w 761692"/>
                <a:gd name="connsiteY79" fmla="*/ 471187 h 1016771"/>
                <a:gd name="connsiteX80" fmla="*/ 708551 w 761692"/>
                <a:gd name="connsiteY80" fmla="*/ 474730 h 1016771"/>
                <a:gd name="connsiteX81" fmla="*/ 722722 w 761692"/>
                <a:gd name="connsiteY81" fmla="*/ 501300 h 1016771"/>
                <a:gd name="connsiteX82" fmla="*/ 724493 w 761692"/>
                <a:gd name="connsiteY82" fmla="*/ 522557 h 1016771"/>
                <a:gd name="connsiteX83" fmla="*/ 722722 w 761692"/>
                <a:gd name="connsiteY83" fmla="*/ 540271 h 1016771"/>
                <a:gd name="connsiteX84" fmla="*/ 735121 w 761692"/>
                <a:gd name="connsiteY84" fmla="*/ 552670 h 1016771"/>
                <a:gd name="connsiteX85" fmla="*/ 735121 w 761692"/>
                <a:gd name="connsiteY85" fmla="*/ 570384 h 1016771"/>
                <a:gd name="connsiteX86" fmla="*/ 751064 w 761692"/>
                <a:gd name="connsiteY86" fmla="*/ 581012 h 1016771"/>
                <a:gd name="connsiteX87" fmla="*/ 761692 w 761692"/>
                <a:gd name="connsiteY87" fmla="*/ 604040 h 1016771"/>
                <a:gd name="connsiteX88" fmla="*/ 747521 w 761692"/>
                <a:gd name="connsiteY88" fmla="*/ 616440 h 1016771"/>
                <a:gd name="connsiteX89" fmla="*/ 728036 w 761692"/>
                <a:gd name="connsiteY89" fmla="*/ 627068 h 1016771"/>
                <a:gd name="connsiteX90" fmla="*/ 726264 w 761692"/>
                <a:gd name="connsiteY90" fmla="*/ 650096 h 1016771"/>
                <a:gd name="connsiteX91" fmla="*/ 728036 w 761692"/>
                <a:gd name="connsiteY91" fmla="*/ 673124 h 1016771"/>
                <a:gd name="connsiteX92" fmla="*/ 742207 w 761692"/>
                <a:gd name="connsiteY92" fmla="*/ 689066 h 1016771"/>
                <a:gd name="connsiteX93" fmla="*/ 742207 w 761692"/>
                <a:gd name="connsiteY93" fmla="*/ 712094 h 1016771"/>
                <a:gd name="connsiteX94" fmla="*/ 740435 w 761692"/>
                <a:gd name="connsiteY94" fmla="*/ 735122 h 1016771"/>
                <a:gd name="connsiteX95" fmla="*/ 742207 w 761692"/>
                <a:gd name="connsiteY95" fmla="*/ 751065 h 1016771"/>
                <a:gd name="connsiteX96" fmla="*/ 747521 w 761692"/>
                <a:gd name="connsiteY96" fmla="*/ 768778 h 1016771"/>
                <a:gd name="connsiteX97" fmla="*/ 759921 w 761692"/>
                <a:gd name="connsiteY97" fmla="*/ 777635 h 1016771"/>
                <a:gd name="connsiteX98" fmla="*/ 758149 w 761692"/>
                <a:gd name="connsiteY98" fmla="*/ 802434 h 1016771"/>
                <a:gd name="connsiteX99" fmla="*/ 752835 w 761692"/>
                <a:gd name="connsiteY99" fmla="*/ 814834 h 1016771"/>
                <a:gd name="connsiteX100" fmla="*/ 743978 w 761692"/>
                <a:gd name="connsiteY100" fmla="*/ 827234 h 1016771"/>
                <a:gd name="connsiteX101" fmla="*/ 743978 w 761692"/>
                <a:gd name="connsiteY101" fmla="*/ 837862 h 1016771"/>
                <a:gd name="connsiteX102" fmla="*/ 747521 w 761692"/>
                <a:gd name="connsiteY102" fmla="*/ 853804 h 1016771"/>
                <a:gd name="connsiteX103" fmla="*/ 733350 w 761692"/>
                <a:gd name="connsiteY103" fmla="*/ 867975 h 1016771"/>
                <a:gd name="connsiteX104" fmla="*/ 724493 w 761692"/>
                <a:gd name="connsiteY104" fmla="*/ 880375 h 1016771"/>
                <a:gd name="connsiteX105" fmla="*/ 722722 w 761692"/>
                <a:gd name="connsiteY105" fmla="*/ 899860 h 1016771"/>
                <a:gd name="connsiteX106" fmla="*/ 722722 w 761692"/>
                <a:gd name="connsiteY106" fmla="*/ 919345 h 1016771"/>
                <a:gd name="connsiteX107" fmla="*/ 715636 w 761692"/>
                <a:gd name="connsiteY107" fmla="*/ 940602 h 1016771"/>
                <a:gd name="connsiteX108" fmla="*/ 708551 w 761692"/>
                <a:gd name="connsiteY108" fmla="*/ 954773 h 1016771"/>
                <a:gd name="connsiteX109" fmla="*/ 699694 w 761692"/>
                <a:gd name="connsiteY109" fmla="*/ 965401 h 1016771"/>
                <a:gd name="connsiteX110" fmla="*/ 692608 w 761692"/>
                <a:gd name="connsiteY110" fmla="*/ 984886 h 1016771"/>
                <a:gd name="connsiteX111" fmla="*/ 683751 w 761692"/>
                <a:gd name="connsiteY111" fmla="*/ 997286 h 1016771"/>
                <a:gd name="connsiteX112" fmla="*/ 673123 w 761692"/>
                <a:gd name="connsiteY112" fmla="*/ 1002600 h 1016771"/>
                <a:gd name="connsiteX113" fmla="*/ 662495 w 761692"/>
                <a:gd name="connsiteY113" fmla="*/ 1013228 h 1016771"/>
                <a:gd name="connsiteX114" fmla="*/ 644781 w 761692"/>
                <a:gd name="connsiteY114" fmla="*/ 1016771 h 1016771"/>
                <a:gd name="connsiteX115" fmla="*/ 635924 w 761692"/>
                <a:gd name="connsiteY115" fmla="*/ 1004372 h 1016771"/>
                <a:gd name="connsiteX116" fmla="*/ 623525 w 761692"/>
                <a:gd name="connsiteY116" fmla="*/ 997286 h 1016771"/>
                <a:gd name="connsiteX117" fmla="*/ 614668 w 761692"/>
                <a:gd name="connsiteY117" fmla="*/ 986658 h 1016771"/>
                <a:gd name="connsiteX118" fmla="*/ 593411 w 761692"/>
                <a:gd name="connsiteY118" fmla="*/ 970715 h 1016771"/>
                <a:gd name="connsiteX119" fmla="*/ 582783 w 761692"/>
                <a:gd name="connsiteY119" fmla="*/ 965401 h 1016771"/>
                <a:gd name="connsiteX120" fmla="*/ 531413 w 761692"/>
                <a:gd name="connsiteY120" fmla="*/ 965401 h 1016771"/>
                <a:gd name="connsiteX121" fmla="*/ 511928 w 761692"/>
                <a:gd name="connsiteY121" fmla="*/ 965401 h 1016771"/>
                <a:gd name="connsiteX122" fmla="*/ 492443 w 761692"/>
                <a:gd name="connsiteY122" fmla="*/ 963630 h 1016771"/>
                <a:gd name="connsiteX123" fmla="*/ 483586 w 761692"/>
                <a:gd name="connsiteY123" fmla="*/ 958316 h 1016771"/>
                <a:gd name="connsiteX124" fmla="*/ 469415 w 761692"/>
                <a:gd name="connsiteY124" fmla="*/ 954773 h 1016771"/>
                <a:gd name="connsiteX125" fmla="*/ 460558 w 761692"/>
                <a:gd name="connsiteY125" fmla="*/ 942373 h 1016771"/>
                <a:gd name="connsiteX126" fmla="*/ 446387 w 761692"/>
                <a:gd name="connsiteY126" fmla="*/ 935288 h 1016771"/>
                <a:gd name="connsiteX127" fmla="*/ 428673 w 761692"/>
                <a:gd name="connsiteY127" fmla="*/ 928202 h 1016771"/>
                <a:gd name="connsiteX128" fmla="*/ 418045 w 761692"/>
                <a:gd name="connsiteY128" fmla="*/ 917574 h 1016771"/>
                <a:gd name="connsiteX129" fmla="*/ 421588 w 761692"/>
                <a:gd name="connsiteY129" fmla="*/ 903403 h 1016771"/>
                <a:gd name="connsiteX130" fmla="*/ 418045 w 761692"/>
                <a:gd name="connsiteY130" fmla="*/ 898089 h 1016771"/>
                <a:gd name="connsiteX131" fmla="*/ 396788 w 761692"/>
                <a:gd name="connsiteY131" fmla="*/ 898089 h 1016771"/>
                <a:gd name="connsiteX132" fmla="*/ 382617 w 761692"/>
                <a:gd name="connsiteY132" fmla="*/ 896318 h 1016771"/>
                <a:gd name="connsiteX133" fmla="*/ 380846 w 761692"/>
                <a:gd name="connsiteY133" fmla="*/ 906946 h 1016771"/>
                <a:gd name="connsiteX134" fmla="*/ 373601 w 761692"/>
                <a:gd name="connsiteY134" fmla="*/ 894832 h 1016771"/>
                <a:gd name="connsiteX135" fmla="*/ 387164 w 761692"/>
                <a:gd name="connsiteY135" fmla="*/ 896527 h 1016771"/>
                <a:gd name="connsiteX136" fmla="*/ 383773 w 761692"/>
                <a:gd name="connsiteY136" fmla="*/ 886355 h 1016771"/>
                <a:gd name="connsiteX137" fmla="*/ 387164 w 761692"/>
                <a:gd name="connsiteY137" fmla="*/ 876183 h 1016771"/>
                <a:gd name="connsiteX138" fmla="*/ 388859 w 761692"/>
                <a:gd name="connsiteY138" fmla="*/ 867707 h 1016771"/>
                <a:gd name="connsiteX139" fmla="*/ 380382 w 761692"/>
                <a:gd name="connsiteY139" fmla="*/ 859230 h 1016771"/>
                <a:gd name="connsiteX140" fmla="*/ 373601 w 761692"/>
                <a:gd name="connsiteY140" fmla="*/ 849058 h 1016771"/>
                <a:gd name="connsiteX141" fmla="*/ 380382 w 761692"/>
                <a:gd name="connsiteY141" fmla="*/ 838886 h 1016771"/>
                <a:gd name="connsiteX142" fmla="*/ 383773 w 761692"/>
                <a:gd name="connsiteY142" fmla="*/ 833800 h 1016771"/>
                <a:gd name="connsiteX143" fmla="*/ 388859 w 761692"/>
                <a:gd name="connsiteY143" fmla="*/ 825324 h 1016771"/>
                <a:gd name="connsiteX144" fmla="*/ 387164 w 761692"/>
                <a:gd name="connsiteY144" fmla="*/ 810066 h 1016771"/>
                <a:gd name="connsiteX145" fmla="*/ 387164 w 761692"/>
                <a:gd name="connsiteY145" fmla="*/ 796503 h 1016771"/>
                <a:gd name="connsiteX146" fmla="*/ 378687 w 761692"/>
                <a:gd name="connsiteY146" fmla="*/ 789722 h 1016771"/>
                <a:gd name="connsiteX147" fmla="*/ 366820 w 761692"/>
                <a:gd name="connsiteY147" fmla="*/ 782940 h 1016771"/>
                <a:gd name="connsiteX148" fmla="*/ 356648 w 761692"/>
                <a:gd name="connsiteY148" fmla="*/ 781245 h 1016771"/>
                <a:gd name="connsiteX149" fmla="*/ 349866 w 761692"/>
                <a:gd name="connsiteY149" fmla="*/ 771073 h 1016771"/>
                <a:gd name="connsiteX150" fmla="*/ 349866 w 761692"/>
                <a:gd name="connsiteY150" fmla="*/ 752425 h 1016771"/>
                <a:gd name="connsiteX151" fmla="*/ 353257 w 761692"/>
                <a:gd name="connsiteY151" fmla="*/ 743948 h 1016771"/>
                <a:gd name="connsiteX152" fmla="*/ 354952 w 761692"/>
                <a:gd name="connsiteY152" fmla="*/ 730385 h 1016771"/>
                <a:gd name="connsiteX153" fmla="*/ 353257 w 761692"/>
                <a:gd name="connsiteY153" fmla="*/ 713432 h 1016771"/>
                <a:gd name="connsiteX154" fmla="*/ 346476 w 761692"/>
                <a:gd name="connsiteY154" fmla="*/ 701565 h 1016771"/>
                <a:gd name="connsiteX155" fmla="*/ 332913 w 761692"/>
                <a:gd name="connsiteY155" fmla="*/ 689697 h 1016771"/>
                <a:gd name="connsiteX156" fmla="*/ 324436 w 761692"/>
                <a:gd name="connsiteY156" fmla="*/ 681221 h 1016771"/>
                <a:gd name="connsiteX157" fmla="*/ 314264 w 761692"/>
                <a:gd name="connsiteY157" fmla="*/ 676135 h 1016771"/>
                <a:gd name="connsiteX158" fmla="*/ 293920 w 761692"/>
                <a:gd name="connsiteY158" fmla="*/ 669354 h 1016771"/>
                <a:gd name="connsiteX159" fmla="*/ 282053 w 761692"/>
                <a:gd name="connsiteY159" fmla="*/ 667658 h 1016771"/>
                <a:gd name="connsiteX160" fmla="*/ 266795 w 761692"/>
                <a:gd name="connsiteY160" fmla="*/ 672744 h 1016771"/>
                <a:gd name="connsiteX161" fmla="*/ 265100 w 761692"/>
                <a:gd name="connsiteY161" fmla="*/ 672744 h 1016771"/>
                <a:gd name="connsiteX162" fmla="*/ 263404 w 761692"/>
                <a:gd name="connsiteY162" fmla="*/ 671049 h 1016771"/>
                <a:gd name="connsiteX163" fmla="*/ 260014 w 761692"/>
                <a:gd name="connsiteY163" fmla="*/ 671049 h 1016771"/>
                <a:gd name="connsiteX164" fmla="*/ 258318 w 761692"/>
                <a:gd name="connsiteY164" fmla="*/ 671049 h 1016771"/>
                <a:gd name="connsiteX165" fmla="*/ 253232 w 761692"/>
                <a:gd name="connsiteY165" fmla="*/ 671049 h 1016771"/>
                <a:gd name="connsiteX166" fmla="*/ 248146 w 761692"/>
                <a:gd name="connsiteY166" fmla="*/ 672744 h 1016771"/>
                <a:gd name="connsiteX167" fmla="*/ 248146 w 761692"/>
                <a:gd name="connsiteY167" fmla="*/ 674440 h 1016771"/>
                <a:gd name="connsiteX168" fmla="*/ 246451 w 761692"/>
                <a:gd name="connsiteY168" fmla="*/ 674440 h 1016771"/>
                <a:gd name="connsiteX169" fmla="*/ 236279 w 761692"/>
                <a:gd name="connsiteY169" fmla="*/ 679526 h 1016771"/>
                <a:gd name="connsiteX170" fmla="*/ 226107 w 761692"/>
                <a:gd name="connsiteY170" fmla="*/ 684612 h 1016771"/>
                <a:gd name="connsiteX171" fmla="*/ 217630 w 761692"/>
                <a:gd name="connsiteY171" fmla="*/ 684612 h 1016771"/>
                <a:gd name="connsiteX172" fmla="*/ 207458 w 761692"/>
                <a:gd name="connsiteY172" fmla="*/ 693088 h 1016771"/>
                <a:gd name="connsiteX173" fmla="*/ 198982 w 761692"/>
                <a:gd name="connsiteY173" fmla="*/ 694783 h 1016771"/>
                <a:gd name="connsiteX174" fmla="*/ 192200 w 761692"/>
                <a:gd name="connsiteY174" fmla="*/ 699869 h 1016771"/>
                <a:gd name="connsiteX175" fmla="*/ 178638 w 761692"/>
                <a:gd name="connsiteY175" fmla="*/ 706651 h 1016771"/>
                <a:gd name="connsiteX176" fmla="*/ 163380 w 761692"/>
                <a:gd name="connsiteY176" fmla="*/ 710041 h 1016771"/>
                <a:gd name="connsiteX177" fmla="*/ 141340 w 761692"/>
                <a:gd name="connsiteY177" fmla="*/ 710041 h 1016771"/>
                <a:gd name="connsiteX178" fmla="*/ 134559 w 761692"/>
                <a:gd name="connsiteY178" fmla="*/ 716823 h 1016771"/>
                <a:gd name="connsiteX179" fmla="*/ 127778 w 761692"/>
                <a:gd name="connsiteY179" fmla="*/ 718518 h 1016771"/>
                <a:gd name="connsiteX180" fmla="*/ 120996 w 761692"/>
                <a:gd name="connsiteY180" fmla="*/ 725299 h 1016771"/>
                <a:gd name="connsiteX181" fmla="*/ 111172 w 761692"/>
                <a:gd name="connsiteY181" fmla="*/ 733720 h 1016771"/>
                <a:gd name="connsiteX182" fmla="*/ 106283 w 761692"/>
                <a:gd name="connsiteY182" fmla="*/ 729808 h 1016771"/>
                <a:gd name="connsiteX183" fmla="*/ 92112 w 761692"/>
                <a:gd name="connsiteY183" fmla="*/ 724494 h 1016771"/>
                <a:gd name="connsiteX184" fmla="*/ 77941 w 761692"/>
                <a:gd name="connsiteY184" fmla="*/ 726265 h 1016771"/>
                <a:gd name="connsiteX185" fmla="*/ 70855 w 761692"/>
                <a:gd name="connsiteY185" fmla="*/ 719180 h 1016771"/>
                <a:gd name="connsiteX186" fmla="*/ 70855 w 761692"/>
                <a:gd name="connsiteY186" fmla="*/ 699695 h 1016771"/>
                <a:gd name="connsiteX187" fmla="*/ 81483 w 761692"/>
                <a:gd name="connsiteY187" fmla="*/ 685524 h 1016771"/>
                <a:gd name="connsiteX188" fmla="*/ 85026 w 761692"/>
                <a:gd name="connsiteY188" fmla="*/ 673124 h 1016771"/>
                <a:gd name="connsiteX189" fmla="*/ 86797 w 761692"/>
                <a:gd name="connsiteY189" fmla="*/ 660724 h 1016771"/>
                <a:gd name="connsiteX190" fmla="*/ 97426 w 761692"/>
                <a:gd name="connsiteY190" fmla="*/ 650096 h 1016771"/>
                <a:gd name="connsiteX191" fmla="*/ 102740 w 761692"/>
                <a:gd name="connsiteY191" fmla="*/ 635925 h 1016771"/>
                <a:gd name="connsiteX192" fmla="*/ 113368 w 761692"/>
                <a:gd name="connsiteY192" fmla="*/ 625297 h 1016771"/>
                <a:gd name="connsiteX193" fmla="*/ 115139 w 761692"/>
                <a:gd name="connsiteY193" fmla="*/ 612897 h 1016771"/>
                <a:gd name="connsiteX194" fmla="*/ 127539 w 761692"/>
                <a:gd name="connsiteY194" fmla="*/ 609354 h 1016771"/>
                <a:gd name="connsiteX195" fmla="*/ 136396 w 761692"/>
                <a:gd name="connsiteY195" fmla="*/ 604040 h 1016771"/>
                <a:gd name="connsiteX196" fmla="*/ 132853 w 761692"/>
                <a:gd name="connsiteY196" fmla="*/ 593412 h 1016771"/>
                <a:gd name="connsiteX197" fmla="*/ 134625 w 761692"/>
                <a:gd name="connsiteY197" fmla="*/ 584555 h 1016771"/>
                <a:gd name="connsiteX198" fmla="*/ 131082 w 761692"/>
                <a:gd name="connsiteY198" fmla="*/ 575698 h 1016771"/>
                <a:gd name="connsiteX199" fmla="*/ 120454 w 761692"/>
                <a:gd name="connsiteY199" fmla="*/ 568613 h 1016771"/>
                <a:gd name="connsiteX200" fmla="*/ 125768 w 761692"/>
                <a:gd name="connsiteY200" fmla="*/ 552670 h 1016771"/>
                <a:gd name="connsiteX201" fmla="*/ 118682 w 761692"/>
                <a:gd name="connsiteY201" fmla="*/ 543813 h 1016771"/>
                <a:gd name="connsiteX202" fmla="*/ 90340 w 761692"/>
                <a:gd name="connsiteY202" fmla="*/ 543813 h 1016771"/>
                <a:gd name="connsiteX203" fmla="*/ 86797 w 761692"/>
                <a:gd name="connsiteY203" fmla="*/ 542042 h 1016771"/>
                <a:gd name="connsiteX204" fmla="*/ 83255 w 761692"/>
                <a:gd name="connsiteY204" fmla="*/ 542042 h 1016771"/>
                <a:gd name="connsiteX205" fmla="*/ 81483 w 761692"/>
                <a:gd name="connsiteY205" fmla="*/ 540271 h 1016771"/>
                <a:gd name="connsiteX206" fmla="*/ 81483 w 761692"/>
                <a:gd name="connsiteY206" fmla="*/ 536728 h 1016771"/>
                <a:gd name="connsiteX207" fmla="*/ 79712 w 761692"/>
                <a:gd name="connsiteY207" fmla="*/ 531414 h 1016771"/>
                <a:gd name="connsiteX208" fmla="*/ 77941 w 761692"/>
                <a:gd name="connsiteY208" fmla="*/ 529642 h 1016771"/>
                <a:gd name="connsiteX209" fmla="*/ 70855 w 761692"/>
                <a:gd name="connsiteY209" fmla="*/ 527871 h 1016771"/>
                <a:gd name="connsiteX210" fmla="*/ 60227 w 761692"/>
                <a:gd name="connsiteY210" fmla="*/ 536728 h 1016771"/>
                <a:gd name="connsiteX211" fmla="*/ 47827 w 761692"/>
                <a:gd name="connsiteY211" fmla="*/ 526100 h 1016771"/>
                <a:gd name="connsiteX212" fmla="*/ 42513 w 761692"/>
                <a:gd name="connsiteY212" fmla="*/ 515471 h 1016771"/>
                <a:gd name="connsiteX213" fmla="*/ 33656 w 761692"/>
                <a:gd name="connsiteY213" fmla="*/ 506614 h 1016771"/>
                <a:gd name="connsiteX214" fmla="*/ 31885 w 761692"/>
                <a:gd name="connsiteY214" fmla="*/ 490672 h 1016771"/>
                <a:gd name="connsiteX215" fmla="*/ 26571 w 761692"/>
                <a:gd name="connsiteY215" fmla="*/ 476501 h 1016771"/>
                <a:gd name="connsiteX216" fmla="*/ 24799 w 761692"/>
                <a:gd name="connsiteY216" fmla="*/ 471187 h 1016771"/>
                <a:gd name="connsiteX217" fmla="*/ 12400 w 761692"/>
                <a:gd name="connsiteY217" fmla="*/ 472958 h 1016771"/>
                <a:gd name="connsiteX218" fmla="*/ 7086 w 761692"/>
                <a:gd name="connsiteY218" fmla="*/ 464101 h 1016771"/>
                <a:gd name="connsiteX219" fmla="*/ 8857 w 761692"/>
                <a:gd name="connsiteY219" fmla="*/ 446388 h 1016771"/>
                <a:gd name="connsiteX220" fmla="*/ 3543 w 761692"/>
                <a:gd name="connsiteY220" fmla="*/ 435759 h 1016771"/>
                <a:gd name="connsiteX221" fmla="*/ 5314 w 761692"/>
                <a:gd name="connsiteY221" fmla="*/ 412731 h 1016771"/>
                <a:gd name="connsiteX222" fmla="*/ 0 w 761692"/>
                <a:gd name="connsiteY222" fmla="*/ 396789 h 1016771"/>
                <a:gd name="connsiteX223" fmla="*/ 3543 w 761692"/>
                <a:gd name="connsiteY223" fmla="*/ 384389 h 1016771"/>
                <a:gd name="connsiteX224" fmla="*/ 14171 w 761692"/>
                <a:gd name="connsiteY224" fmla="*/ 380846 h 1016771"/>
                <a:gd name="connsiteX225" fmla="*/ 24799 w 761692"/>
                <a:gd name="connsiteY225" fmla="*/ 364904 h 1016771"/>
                <a:gd name="connsiteX226" fmla="*/ 30113 w 761692"/>
                <a:gd name="connsiteY226" fmla="*/ 350733 h 1016771"/>
                <a:gd name="connsiteX227" fmla="*/ 35428 w 761692"/>
                <a:gd name="connsiteY227" fmla="*/ 341876 h 1016771"/>
                <a:gd name="connsiteX228" fmla="*/ 42513 w 761692"/>
                <a:gd name="connsiteY228" fmla="*/ 327705 h 1016771"/>
                <a:gd name="connsiteX229" fmla="*/ 42513 w 761692"/>
                <a:gd name="connsiteY229" fmla="*/ 315305 h 1016771"/>
                <a:gd name="connsiteX230" fmla="*/ 56684 w 761692"/>
                <a:gd name="connsiteY230" fmla="*/ 309991 h 1016771"/>
                <a:gd name="connsiteX231" fmla="*/ 60227 w 761692"/>
                <a:gd name="connsiteY231" fmla="*/ 309991 h 1016771"/>
                <a:gd name="connsiteX232" fmla="*/ 61998 w 761692"/>
                <a:gd name="connsiteY232" fmla="*/ 311763 h 1016771"/>
                <a:gd name="connsiteX233" fmla="*/ 67312 w 761692"/>
                <a:gd name="connsiteY233" fmla="*/ 311763 h 1016771"/>
                <a:gd name="connsiteX234" fmla="*/ 67312 w 761692"/>
                <a:gd name="connsiteY234" fmla="*/ 309991 h 1016771"/>
                <a:gd name="connsiteX235" fmla="*/ 67312 w 761692"/>
                <a:gd name="connsiteY235" fmla="*/ 308220 h 1016771"/>
                <a:gd name="connsiteX236" fmla="*/ 69084 w 761692"/>
                <a:gd name="connsiteY236" fmla="*/ 302906 h 1016771"/>
                <a:gd name="connsiteX237" fmla="*/ 70855 w 761692"/>
                <a:gd name="connsiteY237" fmla="*/ 301134 h 1016771"/>
                <a:gd name="connsiteX238" fmla="*/ 70855 w 761692"/>
                <a:gd name="connsiteY238" fmla="*/ 299363 h 1016771"/>
                <a:gd name="connsiteX239" fmla="*/ 77941 w 761692"/>
                <a:gd name="connsiteY239" fmla="*/ 295820 h 1016771"/>
                <a:gd name="connsiteX240" fmla="*/ 85026 w 761692"/>
                <a:gd name="connsiteY240" fmla="*/ 295820 h 1016771"/>
                <a:gd name="connsiteX241" fmla="*/ 93883 w 761692"/>
                <a:gd name="connsiteY241" fmla="*/ 297592 h 1016771"/>
                <a:gd name="connsiteX242" fmla="*/ 100968 w 761692"/>
                <a:gd name="connsiteY242" fmla="*/ 288735 h 1016771"/>
                <a:gd name="connsiteX243" fmla="*/ 97426 w 761692"/>
                <a:gd name="connsiteY243" fmla="*/ 279878 h 1016771"/>
                <a:gd name="connsiteX244" fmla="*/ 85026 w 761692"/>
                <a:gd name="connsiteY244" fmla="*/ 276335 h 1016771"/>
                <a:gd name="connsiteX245" fmla="*/ 76169 w 761692"/>
                <a:gd name="connsiteY245" fmla="*/ 271021 h 1016771"/>
                <a:gd name="connsiteX246" fmla="*/ 76169 w 761692"/>
                <a:gd name="connsiteY246" fmla="*/ 262164 h 1016771"/>
                <a:gd name="connsiteX247" fmla="*/ 81483 w 761692"/>
                <a:gd name="connsiteY247" fmla="*/ 251536 h 1016771"/>
                <a:gd name="connsiteX248" fmla="*/ 86797 w 761692"/>
                <a:gd name="connsiteY248" fmla="*/ 255079 h 1016771"/>
                <a:gd name="connsiteX249" fmla="*/ 104511 w 761692"/>
                <a:gd name="connsiteY249" fmla="*/ 262164 h 1016771"/>
                <a:gd name="connsiteX250" fmla="*/ 116911 w 761692"/>
                <a:gd name="connsiteY250" fmla="*/ 265707 h 1016771"/>
                <a:gd name="connsiteX251" fmla="*/ 132853 w 761692"/>
                <a:gd name="connsiteY251" fmla="*/ 269250 h 1016771"/>
                <a:gd name="connsiteX252" fmla="*/ 138167 w 761692"/>
                <a:gd name="connsiteY252" fmla="*/ 265707 h 1016771"/>
                <a:gd name="connsiteX253" fmla="*/ 150567 w 761692"/>
                <a:gd name="connsiteY253" fmla="*/ 255079 h 1016771"/>
                <a:gd name="connsiteX254" fmla="*/ 166509 w 761692"/>
                <a:gd name="connsiteY254" fmla="*/ 255079 h 1016771"/>
                <a:gd name="connsiteX255" fmla="*/ 166509 w 761692"/>
                <a:gd name="connsiteY255" fmla="*/ 265707 h 1016771"/>
                <a:gd name="connsiteX256" fmla="*/ 177138 w 761692"/>
                <a:gd name="connsiteY256" fmla="*/ 272792 h 1016771"/>
                <a:gd name="connsiteX257" fmla="*/ 194851 w 761692"/>
                <a:gd name="connsiteY257" fmla="*/ 276335 h 1016771"/>
                <a:gd name="connsiteX258" fmla="*/ 209022 w 761692"/>
                <a:gd name="connsiteY258" fmla="*/ 279878 h 1016771"/>
                <a:gd name="connsiteX259" fmla="*/ 221422 w 761692"/>
                <a:gd name="connsiteY259" fmla="*/ 276335 h 1016771"/>
                <a:gd name="connsiteX260" fmla="*/ 226736 w 761692"/>
                <a:gd name="connsiteY260" fmla="*/ 269250 h 1016771"/>
                <a:gd name="connsiteX261" fmla="*/ 226736 w 761692"/>
                <a:gd name="connsiteY261" fmla="*/ 251536 h 1016771"/>
                <a:gd name="connsiteX262" fmla="*/ 224965 w 761692"/>
                <a:gd name="connsiteY262" fmla="*/ 239136 h 1016771"/>
                <a:gd name="connsiteX263" fmla="*/ 214337 w 761692"/>
                <a:gd name="connsiteY263" fmla="*/ 230279 h 1016771"/>
                <a:gd name="connsiteX264" fmla="*/ 210794 w 761692"/>
                <a:gd name="connsiteY264" fmla="*/ 217880 h 1016771"/>
                <a:gd name="connsiteX265" fmla="*/ 221422 w 761692"/>
                <a:gd name="connsiteY265" fmla="*/ 207251 h 1016771"/>
                <a:gd name="connsiteX266" fmla="*/ 235593 w 761692"/>
                <a:gd name="connsiteY266" fmla="*/ 214337 h 1016771"/>
                <a:gd name="connsiteX267" fmla="*/ 246221 w 761692"/>
                <a:gd name="connsiteY267" fmla="*/ 219651 h 1016771"/>
                <a:gd name="connsiteX268" fmla="*/ 253307 w 761692"/>
                <a:gd name="connsiteY268" fmla="*/ 221422 h 1016771"/>
                <a:gd name="connsiteX269" fmla="*/ 262164 w 761692"/>
                <a:gd name="connsiteY269" fmla="*/ 210794 h 1016771"/>
                <a:gd name="connsiteX270" fmla="*/ 263935 w 761692"/>
                <a:gd name="connsiteY270" fmla="*/ 201937 h 1016771"/>
                <a:gd name="connsiteX271" fmla="*/ 274563 w 761692"/>
                <a:gd name="connsiteY271" fmla="*/ 189538 h 1016771"/>
                <a:gd name="connsiteX272" fmla="*/ 283420 w 761692"/>
                <a:gd name="connsiteY272" fmla="*/ 178909 h 1016771"/>
                <a:gd name="connsiteX273" fmla="*/ 286963 w 761692"/>
                <a:gd name="connsiteY273" fmla="*/ 173595 h 1016771"/>
                <a:gd name="connsiteX274" fmla="*/ 311762 w 761692"/>
                <a:gd name="connsiteY274" fmla="*/ 168281 h 1016771"/>
                <a:gd name="connsiteX275" fmla="*/ 325933 w 761692"/>
                <a:gd name="connsiteY275" fmla="*/ 164738 h 1016771"/>
                <a:gd name="connsiteX276" fmla="*/ 336562 w 761692"/>
                <a:gd name="connsiteY276" fmla="*/ 159424 h 1016771"/>
                <a:gd name="connsiteX277" fmla="*/ 348961 w 761692"/>
                <a:gd name="connsiteY277" fmla="*/ 145253 h 1016771"/>
                <a:gd name="connsiteX278" fmla="*/ 359589 w 761692"/>
                <a:gd name="connsiteY278" fmla="*/ 143482 h 1016771"/>
                <a:gd name="connsiteX279" fmla="*/ 371989 w 761692"/>
                <a:gd name="connsiteY279" fmla="*/ 143482 h 1016771"/>
                <a:gd name="connsiteX280" fmla="*/ 391474 w 761692"/>
                <a:gd name="connsiteY280" fmla="*/ 143482 h 1016771"/>
                <a:gd name="connsiteX281" fmla="*/ 396788 w 761692"/>
                <a:gd name="connsiteY281" fmla="*/ 141710 h 1016771"/>
                <a:gd name="connsiteX282" fmla="*/ 403874 w 761692"/>
                <a:gd name="connsiteY282" fmla="*/ 134625 h 1016771"/>
                <a:gd name="connsiteX283" fmla="*/ 409188 w 761692"/>
                <a:gd name="connsiteY283" fmla="*/ 129311 h 1016771"/>
                <a:gd name="connsiteX284" fmla="*/ 409188 w 761692"/>
                <a:gd name="connsiteY284" fmla="*/ 123997 h 1016771"/>
                <a:gd name="connsiteX285" fmla="*/ 414502 w 761692"/>
                <a:gd name="connsiteY285" fmla="*/ 115140 h 1016771"/>
                <a:gd name="connsiteX286" fmla="*/ 428673 w 761692"/>
                <a:gd name="connsiteY286" fmla="*/ 115140 h 1016771"/>
                <a:gd name="connsiteX287" fmla="*/ 432216 w 761692"/>
                <a:gd name="connsiteY287" fmla="*/ 109826 h 1016771"/>
                <a:gd name="connsiteX288" fmla="*/ 437530 w 761692"/>
                <a:gd name="connsiteY288" fmla="*/ 100969 h 1016771"/>
                <a:gd name="connsiteX289" fmla="*/ 448158 w 761692"/>
                <a:gd name="connsiteY289" fmla="*/ 99197 h 1016771"/>
                <a:gd name="connsiteX290" fmla="*/ 460558 w 761692"/>
                <a:gd name="connsiteY290" fmla="*/ 97426 h 1016771"/>
                <a:gd name="connsiteX291" fmla="*/ 472958 w 761692"/>
                <a:gd name="connsiteY291" fmla="*/ 93883 h 1016771"/>
                <a:gd name="connsiteX292" fmla="*/ 492443 w 761692"/>
                <a:gd name="connsiteY292" fmla="*/ 93883 h 1016771"/>
                <a:gd name="connsiteX293" fmla="*/ 501300 w 761692"/>
                <a:gd name="connsiteY293" fmla="*/ 83255 h 1016771"/>
                <a:gd name="connsiteX294" fmla="*/ 517242 w 761692"/>
                <a:gd name="connsiteY294" fmla="*/ 81484 h 1016771"/>
                <a:gd name="connsiteX295" fmla="*/ 522556 w 761692"/>
                <a:gd name="connsiteY295" fmla="*/ 81484 h 1016771"/>
                <a:gd name="connsiteX296" fmla="*/ 522556 w 761692"/>
                <a:gd name="connsiteY296" fmla="*/ 60227 h 1016771"/>
                <a:gd name="connsiteX297" fmla="*/ 526099 w 761692"/>
                <a:gd name="connsiteY297" fmla="*/ 54913 h 1016771"/>
                <a:gd name="connsiteX298" fmla="*/ 529642 w 761692"/>
                <a:gd name="connsiteY298" fmla="*/ 46056 h 1016771"/>
                <a:gd name="connsiteX299" fmla="*/ 538499 w 761692"/>
                <a:gd name="connsiteY299" fmla="*/ 40742 h 1016771"/>
                <a:gd name="connsiteX300" fmla="*/ 540270 w 761692"/>
                <a:gd name="connsiteY300" fmla="*/ 30114 h 1016771"/>
                <a:gd name="connsiteX301" fmla="*/ 536727 w 761692"/>
                <a:gd name="connsiteY301" fmla="*/ 19485 h 1016771"/>
                <a:gd name="connsiteX302" fmla="*/ 543813 w 761692"/>
                <a:gd name="connsiteY302" fmla="*/ 5314 h 1016771"/>
                <a:gd name="connsiteX303" fmla="*/ 554441 w 761692"/>
                <a:gd name="connsiteY303" fmla="*/ 0 h 1016771"/>
                <a:gd name="connsiteX0" fmla="*/ 147024 w 761692"/>
                <a:gd name="connsiteY0" fmla="*/ 841405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45253 w 761692"/>
                <a:gd name="connsiteY11" fmla="*/ 843176 h 1016771"/>
                <a:gd name="connsiteX12" fmla="*/ 147024 w 761692"/>
                <a:gd name="connsiteY12" fmla="*/ 841405 h 1016771"/>
                <a:gd name="connsiteX13" fmla="*/ 116476 w 761692"/>
                <a:gd name="connsiteY13" fmla="*/ 741349 h 1016771"/>
                <a:gd name="connsiteX14" fmla="*/ 117606 w 761692"/>
                <a:gd name="connsiteY14" fmla="*/ 742253 h 1016771"/>
                <a:gd name="connsiteX15" fmla="*/ 122692 w 761692"/>
                <a:gd name="connsiteY15" fmla="*/ 759206 h 1016771"/>
                <a:gd name="connsiteX16" fmla="*/ 126082 w 761692"/>
                <a:gd name="connsiteY16" fmla="*/ 771073 h 1016771"/>
                <a:gd name="connsiteX17" fmla="*/ 129473 w 761692"/>
                <a:gd name="connsiteY17" fmla="*/ 782940 h 1016771"/>
                <a:gd name="connsiteX18" fmla="*/ 132864 w 761692"/>
                <a:gd name="connsiteY18" fmla="*/ 793112 h 1016771"/>
                <a:gd name="connsiteX19" fmla="*/ 136254 w 761692"/>
                <a:gd name="connsiteY19" fmla="*/ 810066 h 1016771"/>
                <a:gd name="connsiteX20" fmla="*/ 139058 w 761692"/>
                <a:gd name="connsiteY20" fmla="*/ 818476 h 1016771"/>
                <a:gd name="connsiteX21" fmla="*/ 138167 w 761692"/>
                <a:gd name="connsiteY21" fmla="*/ 818377 h 1016771"/>
                <a:gd name="connsiteX22" fmla="*/ 134625 w 761692"/>
                <a:gd name="connsiteY22" fmla="*/ 807749 h 1016771"/>
                <a:gd name="connsiteX23" fmla="*/ 131082 w 761692"/>
                <a:gd name="connsiteY23" fmla="*/ 790035 h 1016771"/>
                <a:gd name="connsiteX24" fmla="*/ 127539 w 761692"/>
                <a:gd name="connsiteY24" fmla="*/ 779407 h 1016771"/>
                <a:gd name="connsiteX25" fmla="*/ 123996 w 761692"/>
                <a:gd name="connsiteY25" fmla="*/ 767007 h 1016771"/>
                <a:gd name="connsiteX26" fmla="*/ 120454 w 761692"/>
                <a:gd name="connsiteY26" fmla="*/ 754607 h 1016771"/>
                <a:gd name="connsiteX27" fmla="*/ 116476 w 761692"/>
                <a:gd name="connsiteY27" fmla="*/ 741349 h 1016771"/>
                <a:gd name="connsiteX28" fmla="*/ 554441 w 761692"/>
                <a:gd name="connsiteY28" fmla="*/ 0 h 1016771"/>
                <a:gd name="connsiteX29" fmla="*/ 570383 w 761692"/>
                <a:gd name="connsiteY29" fmla="*/ 3543 h 1016771"/>
                <a:gd name="connsiteX30" fmla="*/ 577469 w 761692"/>
                <a:gd name="connsiteY30" fmla="*/ 8857 h 1016771"/>
                <a:gd name="connsiteX31" fmla="*/ 582783 w 761692"/>
                <a:gd name="connsiteY31" fmla="*/ 17714 h 1016771"/>
                <a:gd name="connsiteX32" fmla="*/ 582783 w 761692"/>
                <a:gd name="connsiteY32" fmla="*/ 24799 h 1016771"/>
                <a:gd name="connsiteX33" fmla="*/ 588097 w 761692"/>
                <a:gd name="connsiteY33" fmla="*/ 33656 h 1016771"/>
                <a:gd name="connsiteX34" fmla="*/ 598725 w 761692"/>
                <a:gd name="connsiteY34" fmla="*/ 31885 h 1016771"/>
                <a:gd name="connsiteX35" fmla="*/ 612896 w 761692"/>
                <a:gd name="connsiteY35" fmla="*/ 37199 h 1016771"/>
                <a:gd name="connsiteX36" fmla="*/ 618211 w 761692"/>
                <a:gd name="connsiteY36" fmla="*/ 46056 h 1016771"/>
                <a:gd name="connsiteX37" fmla="*/ 619982 w 761692"/>
                <a:gd name="connsiteY37" fmla="*/ 54913 h 1016771"/>
                <a:gd name="connsiteX38" fmla="*/ 618211 w 761692"/>
                <a:gd name="connsiteY38" fmla="*/ 74398 h 1016771"/>
                <a:gd name="connsiteX39" fmla="*/ 616439 w 761692"/>
                <a:gd name="connsiteY39" fmla="*/ 85026 h 1016771"/>
                <a:gd name="connsiteX40" fmla="*/ 621753 w 761692"/>
                <a:gd name="connsiteY40" fmla="*/ 97426 h 1016771"/>
                <a:gd name="connsiteX41" fmla="*/ 637696 w 761692"/>
                <a:gd name="connsiteY41" fmla="*/ 113368 h 1016771"/>
                <a:gd name="connsiteX42" fmla="*/ 644781 w 761692"/>
                <a:gd name="connsiteY42" fmla="*/ 120454 h 1016771"/>
                <a:gd name="connsiteX43" fmla="*/ 650095 w 761692"/>
                <a:gd name="connsiteY43" fmla="*/ 136396 h 1016771"/>
                <a:gd name="connsiteX44" fmla="*/ 655409 w 761692"/>
                <a:gd name="connsiteY44" fmla="*/ 155881 h 1016771"/>
                <a:gd name="connsiteX45" fmla="*/ 662495 w 761692"/>
                <a:gd name="connsiteY45" fmla="*/ 171824 h 1016771"/>
                <a:gd name="connsiteX46" fmla="*/ 660724 w 761692"/>
                <a:gd name="connsiteY46" fmla="*/ 185995 h 1016771"/>
                <a:gd name="connsiteX47" fmla="*/ 635924 w 761692"/>
                <a:gd name="connsiteY47" fmla="*/ 194852 h 1016771"/>
                <a:gd name="connsiteX48" fmla="*/ 619982 w 761692"/>
                <a:gd name="connsiteY48" fmla="*/ 207251 h 1016771"/>
                <a:gd name="connsiteX49" fmla="*/ 614668 w 761692"/>
                <a:gd name="connsiteY49" fmla="*/ 223194 h 1016771"/>
                <a:gd name="connsiteX50" fmla="*/ 618211 w 761692"/>
                <a:gd name="connsiteY50" fmla="*/ 242679 h 1016771"/>
                <a:gd name="connsiteX51" fmla="*/ 612896 w 761692"/>
                <a:gd name="connsiteY51" fmla="*/ 256850 h 1016771"/>
                <a:gd name="connsiteX52" fmla="*/ 625296 w 761692"/>
                <a:gd name="connsiteY52" fmla="*/ 267478 h 1016771"/>
                <a:gd name="connsiteX53" fmla="*/ 641238 w 761692"/>
                <a:gd name="connsiteY53" fmla="*/ 269250 h 1016771"/>
                <a:gd name="connsiteX54" fmla="*/ 658952 w 761692"/>
                <a:gd name="connsiteY54" fmla="*/ 286963 h 1016771"/>
                <a:gd name="connsiteX55" fmla="*/ 653638 w 761692"/>
                <a:gd name="connsiteY55" fmla="*/ 309991 h 1016771"/>
                <a:gd name="connsiteX56" fmla="*/ 653638 w 761692"/>
                <a:gd name="connsiteY56" fmla="*/ 329476 h 1016771"/>
                <a:gd name="connsiteX57" fmla="*/ 643010 w 761692"/>
                <a:gd name="connsiteY57" fmla="*/ 338333 h 1016771"/>
                <a:gd name="connsiteX58" fmla="*/ 632382 w 761692"/>
                <a:gd name="connsiteY58" fmla="*/ 338333 h 1016771"/>
                <a:gd name="connsiteX59" fmla="*/ 618211 w 761692"/>
                <a:gd name="connsiteY59" fmla="*/ 357819 h 1016771"/>
                <a:gd name="connsiteX60" fmla="*/ 609354 w 761692"/>
                <a:gd name="connsiteY60" fmla="*/ 361361 h 1016771"/>
                <a:gd name="connsiteX61" fmla="*/ 596954 w 761692"/>
                <a:gd name="connsiteY61" fmla="*/ 363133 h 1016771"/>
                <a:gd name="connsiteX62" fmla="*/ 581012 w 761692"/>
                <a:gd name="connsiteY62" fmla="*/ 379075 h 1016771"/>
                <a:gd name="connsiteX63" fmla="*/ 589868 w 761692"/>
                <a:gd name="connsiteY63" fmla="*/ 393246 h 1016771"/>
                <a:gd name="connsiteX64" fmla="*/ 586326 w 761692"/>
                <a:gd name="connsiteY64" fmla="*/ 409189 h 1016771"/>
                <a:gd name="connsiteX65" fmla="*/ 570383 w 761692"/>
                <a:gd name="connsiteY65" fmla="*/ 398560 h 1016771"/>
                <a:gd name="connsiteX66" fmla="*/ 550898 w 761692"/>
                <a:gd name="connsiteY66" fmla="*/ 405646 h 1016771"/>
                <a:gd name="connsiteX67" fmla="*/ 531413 w 761692"/>
                <a:gd name="connsiteY67" fmla="*/ 425131 h 1016771"/>
                <a:gd name="connsiteX68" fmla="*/ 543813 w 761692"/>
                <a:gd name="connsiteY68" fmla="*/ 444616 h 1016771"/>
                <a:gd name="connsiteX69" fmla="*/ 557984 w 761692"/>
                <a:gd name="connsiteY69" fmla="*/ 462330 h 1016771"/>
                <a:gd name="connsiteX70" fmla="*/ 570383 w 761692"/>
                <a:gd name="connsiteY70" fmla="*/ 478272 h 1016771"/>
                <a:gd name="connsiteX71" fmla="*/ 579240 w 761692"/>
                <a:gd name="connsiteY71" fmla="*/ 485358 h 1016771"/>
                <a:gd name="connsiteX72" fmla="*/ 602268 w 761692"/>
                <a:gd name="connsiteY72" fmla="*/ 483586 h 1016771"/>
                <a:gd name="connsiteX73" fmla="*/ 623525 w 761692"/>
                <a:gd name="connsiteY73" fmla="*/ 474730 h 1016771"/>
                <a:gd name="connsiteX74" fmla="*/ 639467 w 761692"/>
                <a:gd name="connsiteY74" fmla="*/ 464101 h 1016771"/>
                <a:gd name="connsiteX75" fmla="*/ 662495 w 761692"/>
                <a:gd name="connsiteY75" fmla="*/ 464101 h 1016771"/>
                <a:gd name="connsiteX76" fmla="*/ 673123 w 761692"/>
                <a:gd name="connsiteY76" fmla="*/ 464101 h 1016771"/>
                <a:gd name="connsiteX77" fmla="*/ 681980 w 761692"/>
                <a:gd name="connsiteY77" fmla="*/ 467644 h 1016771"/>
                <a:gd name="connsiteX78" fmla="*/ 703237 w 761692"/>
                <a:gd name="connsiteY78" fmla="*/ 471187 h 1016771"/>
                <a:gd name="connsiteX79" fmla="*/ 708551 w 761692"/>
                <a:gd name="connsiteY79" fmla="*/ 474730 h 1016771"/>
                <a:gd name="connsiteX80" fmla="*/ 722722 w 761692"/>
                <a:gd name="connsiteY80" fmla="*/ 501300 h 1016771"/>
                <a:gd name="connsiteX81" fmla="*/ 724493 w 761692"/>
                <a:gd name="connsiteY81" fmla="*/ 522557 h 1016771"/>
                <a:gd name="connsiteX82" fmla="*/ 722722 w 761692"/>
                <a:gd name="connsiteY82" fmla="*/ 540271 h 1016771"/>
                <a:gd name="connsiteX83" fmla="*/ 735121 w 761692"/>
                <a:gd name="connsiteY83" fmla="*/ 552670 h 1016771"/>
                <a:gd name="connsiteX84" fmla="*/ 735121 w 761692"/>
                <a:gd name="connsiteY84" fmla="*/ 570384 h 1016771"/>
                <a:gd name="connsiteX85" fmla="*/ 751064 w 761692"/>
                <a:gd name="connsiteY85" fmla="*/ 581012 h 1016771"/>
                <a:gd name="connsiteX86" fmla="*/ 761692 w 761692"/>
                <a:gd name="connsiteY86" fmla="*/ 604040 h 1016771"/>
                <a:gd name="connsiteX87" fmla="*/ 747521 w 761692"/>
                <a:gd name="connsiteY87" fmla="*/ 616440 h 1016771"/>
                <a:gd name="connsiteX88" fmla="*/ 728036 w 761692"/>
                <a:gd name="connsiteY88" fmla="*/ 627068 h 1016771"/>
                <a:gd name="connsiteX89" fmla="*/ 726264 w 761692"/>
                <a:gd name="connsiteY89" fmla="*/ 650096 h 1016771"/>
                <a:gd name="connsiteX90" fmla="*/ 728036 w 761692"/>
                <a:gd name="connsiteY90" fmla="*/ 673124 h 1016771"/>
                <a:gd name="connsiteX91" fmla="*/ 742207 w 761692"/>
                <a:gd name="connsiteY91" fmla="*/ 689066 h 1016771"/>
                <a:gd name="connsiteX92" fmla="*/ 742207 w 761692"/>
                <a:gd name="connsiteY92" fmla="*/ 712094 h 1016771"/>
                <a:gd name="connsiteX93" fmla="*/ 740435 w 761692"/>
                <a:gd name="connsiteY93" fmla="*/ 735122 h 1016771"/>
                <a:gd name="connsiteX94" fmla="*/ 742207 w 761692"/>
                <a:gd name="connsiteY94" fmla="*/ 751065 h 1016771"/>
                <a:gd name="connsiteX95" fmla="*/ 747521 w 761692"/>
                <a:gd name="connsiteY95" fmla="*/ 768778 h 1016771"/>
                <a:gd name="connsiteX96" fmla="*/ 759921 w 761692"/>
                <a:gd name="connsiteY96" fmla="*/ 777635 h 1016771"/>
                <a:gd name="connsiteX97" fmla="*/ 758149 w 761692"/>
                <a:gd name="connsiteY97" fmla="*/ 802434 h 1016771"/>
                <a:gd name="connsiteX98" fmla="*/ 752835 w 761692"/>
                <a:gd name="connsiteY98" fmla="*/ 814834 h 1016771"/>
                <a:gd name="connsiteX99" fmla="*/ 743978 w 761692"/>
                <a:gd name="connsiteY99" fmla="*/ 827234 h 1016771"/>
                <a:gd name="connsiteX100" fmla="*/ 743978 w 761692"/>
                <a:gd name="connsiteY100" fmla="*/ 837862 h 1016771"/>
                <a:gd name="connsiteX101" fmla="*/ 747521 w 761692"/>
                <a:gd name="connsiteY101" fmla="*/ 853804 h 1016771"/>
                <a:gd name="connsiteX102" fmla="*/ 733350 w 761692"/>
                <a:gd name="connsiteY102" fmla="*/ 867975 h 1016771"/>
                <a:gd name="connsiteX103" fmla="*/ 724493 w 761692"/>
                <a:gd name="connsiteY103" fmla="*/ 880375 h 1016771"/>
                <a:gd name="connsiteX104" fmla="*/ 722722 w 761692"/>
                <a:gd name="connsiteY104" fmla="*/ 899860 h 1016771"/>
                <a:gd name="connsiteX105" fmla="*/ 722722 w 761692"/>
                <a:gd name="connsiteY105" fmla="*/ 919345 h 1016771"/>
                <a:gd name="connsiteX106" fmla="*/ 715636 w 761692"/>
                <a:gd name="connsiteY106" fmla="*/ 940602 h 1016771"/>
                <a:gd name="connsiteX107" fmla="*/ 708551 w 761692"/>
                <a:gd name="connsiteY107" fmla="*/ 954773 h 1016771"/>
                <a:gd name="connsiteX108" fmla="*/ 699694 w 761692"/>
                <a:gd name="connsiteY108" fmla="*/ 965401 h 1016771"/>
                <a:gd name="connsiteX109" fmla="*/ 692608 w 761692"/>
                <a:gd name="connsiteY109" fmla="*/ 984886 h 1016771"/>
                <a:gd name="connsiteX110" fmla="*/ 683751 w 761692"/>
                <a:gd name="connsiteY110" fmla="*/ 997286 h 1016771"/>
                <a:gd name="connsiteX111" fmla="*/ 673123 w 761692"/>
                <a:gd name="connsiteY111" fmla="*/ 1002600 h 1016771"/>
                <a:gd name="connsiteX112" fmla="*/ 662495 w 761692"/>
                <a:gd name="connsiteY112" fmla="*/ 1013228 h 1016771"/>
                <a:gd name="connsiteX113" fmla="*/ 644781 w 761692"/>
                <a:gd name="connsiteY113" fmla="*/ 1016771 h 1016771"/>
                <a:gd name="connsiteX114" fmla="*/ 635924 w 761692"/>
                <a:gd name="connsiteY114" fmla="*/ 1004372 h 1016771"/>
                <a:gd name="connsiteX115" fmla="*/ 623525 w 761692"/>
                <a:gd name="connsiteY115" fmla="*/ 997286 h 1016771"/>
                <a:gd name="connsiteX116" fmla="*/ 614668 w 761692"/>
                <a:gd name="connsiteY116" fmla="*/ 986658 h 1016771"/>
                <a:gd name="connsiteX117" fmla="*/ 593411 w 761692"/>
                <a:gd name="connsiteY117" fmla="*/ 970715 h 1016771"/>
                <a:gd name="connsiteX118" fmla="*/ 582783 w 761692"/>
                <a:gd name="connsiteY118" fmla="*/ 965401 h 1016771"/>
                <a:gd name="connsiteX119" fmla="*/ 531413 w 761692"/>
                <a:gd name="connsiteY119" fmla="*/ 965401 h 1016771"/>
                <a:gd name="connsiteX120" fmla="*/ 511928 w 761692"/>
                <a:gd name="connsiteY120" fmla="*/ 965401 h 1016771"/>
                <a:gd name="connsiteX121" fmla="*/ 492443 w 761692"/>
                <a:gd name="connsiteY121" fmla="*/ 963630 h 1016771"/>
                <a:gd name="connsiteX122" fmla="*/ 483586 w 761692"/>
                <a:gd name="connsiteY122" fmla="*/ 958316 h 1016771"/>
                <a:gd name="connsiteX123" fmla="*/ 469415 w 761692"/>
                <a:gd name="connsiteY123" fmla="*/ 954773 h 1016771"/>
                <a:gd name="connsiteX124" fmla="*/ 460558 w 761692"/>
                <a:gd name="connsiteY124" fmla="*/ 942373 h 1016771"/>
                <a:gd name="connsiteX125" fmla="*/ 446387 w 761692"/>
                <a:gd name="connsiteY125" fmla="*/ 935288 h 1016771"/>
                <a:gd name="connsiteX126" fmla="*/ 428673 w 761692"/>
                <a:gd name="connsiteY126" fmla="*/ 928202 h 1016771"/>
                <a:gd name="connsiteX127" fmla="*/ 418045 w 761692"/>
                <a:gd name="connsiteY127" fmla="*/ 917574 h 1016771"/>
                <a:gd name="connsiteX128" fmla="*/ 421588 w 761692"/>
                <a:gd name="connsiteY128" fmla="*/ 903403 h 1016771"/>
                <a:gd name="connsiteX129" fmla="*/ 418045 w 761692"/>
                <a:gd name="connsiteY129" fmla="*/ 898089 h 1016771"/>
                <a:gd name="connsiteX130" fmla="*/ 396788 w 761692"/>
                <a:gd name="connsiteY130" fmla="*/ 898089 h 1016771"/>
                <a:gd name="connsiteX131" fmla="*/ 382617 w 761692"/>
                <a:gd name="connsiteY131" fmla="*/ 896318 h 1016771"/>
                <a:gd name="connsiteX132" fmla="*/ 380846 w 761692"/>
                <a:gd name="connsiteY132" fmla="*/ 906946 h 1016771"/>
                <a:gd name="connsiteX133" fmla="*/ 373601 w 761692"/>
                <a:gd name="connsiteY133" fmla="*/ 894832 h 1016771"/>
                <a:gd name="connsiteX134" fmla="*/ 387164 w 761692"/>
                <a:gd name="connsiteY134" fmla="*/ 896527 h 1016771"/>
                <a:gd name="connsiteX135" fmla="*/ 383773 w 761692"/>
                <a:gd name="connsiteY135" fmla="*/ 886355 h 1016771"/>
                <a:gd name="connsiteX136" fmla="*/ 387164 w 761692"/>
                <a:gd name="connsiteY136" fmla="*/ 876183 h 1016771"/>
                <a:gd name="connsiteX137" fmla="*/ 388859 w 761692"/>
                <a:gd name="connsiteY137" fmla="*/ 867707 h 1016771"/>
                <a:gd name="connsiteX138" fmla="*/ 380382 w 761692"/>
                <a:gd name="connsiteY138" fmla="*/ 859230 h 1016771"/>
                <a:gd name="connsiteX139" fmla="*/ 373601 w 761692"/>
                <a:gd name="connsiteY139" fmla="*/ 849058 h 1016771"/>
                <a:gd name="connsiteX140" fmla="*/ 380382 w 761692"/>
                <a:gd name="connsiteY140" fmla="*/ 838886 h 1016771"/>
                <a:gd name="connsiteX141" fmla="*/ 383773 w 761692"/>
                <a:gd name="connsiteY141" fmla="*/ 833800 h 1016771"/>
                <a:gd name="connsiteX142" fmla="*/ 388859 w 761692"/>
                <a:gd name="connsiteY142" fmla="*/ 825324 h 1016771"/>
                <a:gd name="connsiteX143" fmla="*/ 387164 w 761692"/>
                <a:gd name="connsiteY143" fmla="*/ 810066 h 1016771"/>
                <a:gd name="connsiteX144" fmla="*/ 387164 w 761692"/>
                <a:gd name="connsiteY144" fmla="*/ 796503 h 1016771"/>
                <a:gd name="connsiteX145" fmla="*/ 378687 w 761692"/>
                <a:gd name="connsiteY145" fmla="*/ 789722 h 1016771"/>
                <a:gd name="connsiteX146" fmla="*/ 366820 w 761692"/>
                <a:gd name="connsiteY146" fmla="*/ 782940 h 1016771"/>
                <a:gd name="connsiteX147" fmla="*/ 356648 w 761692"/>
                <a:gd name="connsiteY147" fmla="*/ 781245 h 1016771"/>
                <a:gd name="connsiteX148" fmla="*/ 349866 w 761692"/>
                <a:gd name="connsiteY148" fmla="*/ 771073 h 1016771"/>
                <a:gd name="connsiteX149" fmla="*/ 349866 w 761692"/>
                <a:gd name="connsiteY149" fmla="*/ 752425 h 1016771"/>
                <a:gd name="connsiteX150" fmla="*/ 353257 w 761692"/>
                <a:gd name="connsiteY150" fmla="*/ 743948 h 1016771"/>
                <a:gd name="connsiteX151" fmla="*/ 354952 w 761692"/>
                <a:gd name="connsiteY151" fmla="*/ 730385 h 1016771"/>
                <a:gd name="connsiteX152" fmla="*/ 353257 w 761692"/>
                <a:gd name="connsiteY152" fmla="*/ 713432 h 1016771"/>
                <a:gd name="connsiteX153" fmla="*/ 346476 w 761692"/>
                <a:gd name="connsiteY153" fmla="*/ 701565 h 1016771"/>
                <a:gd name="connsiteX154" fmla="*/ 332913 w 761692"/>
                <a:gd name="connsiteY154" fmla="*/ 689697 h 1016771"/>
                <a:gd name="connsiteX155" fmla="*/ 324436 w 761692"/>
                <a:gd name="connsiteY155" fmla="*/ 681221 h 1016771"/>
                <a:gd name="connsiteX156" fmla="*/ 314264 w 761692"/>
                <a:gd name="connsiteY156" fmla="*/ 676135 h 1016771"/>
                <a:gd name="connsiteX157" fmla="*/ 293920 w 761692"/>
                <a:gd name="connsiteY157" fmla="*/ 669354 h 1016771"/>
                <a:gd name="connsiteX158" fmla="*/ 282053 w 761692"/>
                <a:gd name="connsiteY158" fmla="*/ 667658 h 1016771"/>
                <a:gd name="connsiteX159" fmla="*/ 266795 w 761692"/>
                <a:gd name="connsiteY159" fmla="*/ 672744 h 1016771"/>
                <a:gd name="connsiteX160" fmla="*/ 265100 w 761692"/>
                <a:gd name="connsiteY160" fmla="*/ 672744 h 1016771"/>
                <a:gd name="connsiteX161" fmla="*/ 263404 w 761692"/>
                <a:gd name="connsiteY161" fmla="*/ 671049 h 1016771"/>
                <a:gd name="connsiteX162" fmla="*/ 260014 w 761692"/>
                <a:gd name="connsiteY162" fmla="*/ 671049 h 1016771"/>
                <a:gd name="connsiteX163" fmla="*/ 258318 w 761692"/>
                <a:gd name="connsiteY163" fmla="*/ 671049 h 1016771"/>
                <a:gd name="connsiteX164" fmla="*/ 253232 w 761692"/>
                <a:gd name="connsiteY164" fmla="*/ 671049 h 1016771"/>
                <a:gd name="connsiteX165" fmla="*/ 248146 w 761692"/>
                <a:gd name="connsiteY165" fmla="*/ 672744 h 1016771"/>
                <a:gd name="connsiteX166" fmla="*/ 248146 w 761692"/>
                <a:gd name="connsiteY166" fmla="*/ 674440 h 1016771"/>
                <a:gd name="connsiteX167" fmla="*/ 246451 w 761692"/>
                <a:gd name="connsiteY167" fmla="*/ 674440 h 1016771"/>
                <a:gd name="connsiteX168" fmla="*/ 236279 w 761692"/>
                <a:gd name="connsiteY168" fmla="*/ 679526 h 1016771"/>
                <a:gd name="connsiteX169" fmla="*/ 226107 w 761692"/>
                <a:gd name="connsiteY169" fmla="*/ 684612 h 1016771"/>
                <a:gd name="connsiteX170" fmla="*/ 217630 w 761692"/>
                <a:gd name="connsiteY170" fmla="*/ 684612 h 1016771"/>
                <a:gd name="connsiteX171" fmla="*/ 207458 w 761692"/>
                <a:gd name="connsiteY171" fmla="*/ 693088 h 1016771"/>
                <a:gd name="connsiteX172" fmla="*/ 198982 w 761692"/>
                <a:gd name="connsiteY172" fmla="*/ 694783 h 1016771"/>
                <a:gd name="connsiteX173" fmla="*/ 192200 w 761692"/>
                <a:gd name="connsiteY173" fmla="*/ 699869 h 1016771"/>
                <a:gd name="connsiteX174" fmla="*/ 178638 w 761692"/>
                <a:gd name="connsiteY174" fmla="*/ 706651 h 1016771"/>
                <a:gd name="connsiteX175" fmla="*/ 163380 w 761692"/>
                <a:gd name="connsiteY175" fmla="*/ 710041 h 1016771"/>
                <a:gd name="connsiteX176" fmla="*/ 141340 w 761692"/>
                <a:gd name="connsiteY176" fmla="*/ 710041 h 1016771"/>
                <a:gd name="connsiteX177" fmla="*/ 134559 w 761692"/>
                <a:gd name="connsiteY177" fmla="*/ 716823 h 1016771"/>
                <a:gd name="connsiteX178" fmla="*/ 127778 w 761692"/>
                <a:gd name="connsiteY178" fmla="*/ 718518 h 1016771"/>
                <a:gd name="connsiteX179" fmla="*/ 120996 w 761692"/>
                <a:gd name="connsiteY179" fmla="*/ 725299 h 1016771"/>
                <a:gd name="connsiteX180" fmla="*/ 111172 w 761692"/>
                <a:gd name="connsiteY180" fmla="*/ 733720 h 1016771"/>
                <a:gd name="connsiteX181" fmla="*/ 106283 w 761692"/>
                <a:gd name="connsiteY181" fmla="*/ 729808 h 1016771"/>
                <a:gd name="connsiteX182" fmla="*/ 92112 w 761692"/>
                <a:gd name="connsiteY182" fmla="*/ 724494 h 1016771"/>
                <a:gd name="connsiteX183" fmla="*/ 77941 w 761692"/>
                <a:gd name="connsiteY183" fmla="*/ 726265 h 1016771"/>
                <a:gd name="connsiteX184" fmla="*/ 70855 w 761692"/>
                <a:gd name="connsiteY184" fmla="*/ 719180 h 1016771"/>
                <a:gd name="connsiteX185" fmla="*/ 70855 w 761692"/>
                <a:gd name="connsiteY185" fmla="*/ 699695 h 1016771"/>
                <a:gd name="connsiteX186" fmla="*/ 81483 w 761692"/>
                <a:gd name="connsiteY186" fmla="*/ 685524 h 1016771"/>
                <a:gd name="connsiteX187" fmla="*/ 85026 w 761692"/>
                <a:gd name="connsiteY187" fmla="*/ 673124 h 1016771"/>
                <a:gd name="connsiteX188" fmla="*/ 86797 w 761692"/>
                <a:gd name="connsiteY188" fmla="*/ 660724 h 1016771"/>
                <a:gd name="connsiteX189" fmla="*/ 97426 w 761692"/>
                <a:gd name="connsiteY189" fmla="*/ 650096 h 1016771"/>
                <a:gd name="connsiteX190" fmla="*/ 102740 w 761692"/>
                <a:gd name="connsiteY190" fmla="*/ 635925 h 1016771"/>
                <a:gd name="connsiteX191" fmla="*/ 113368 w 761692"/>
                <a:gd name="connsiteY191" fmla="*/ 625297 h 1016771"/>
                <a:gd name="connsiteX192" fmla="*/ 115139 w 761692"/>
                <a:gd name="connsiteY192" fmla="*/ 612897 h 1016771"/>
                <a:gd name="connsiteX193" fmla="*/ 127539 w 761692"/>
                <a:gd name="connsiteY193" fmla="*/ 609354 h 1016771"/>
                <a:gd name="connsiteX194" fmla="*/ 136396 w 761692"/>
                <a:gd name="connsiteY194" fmla="*/ 604040 h 1016771"/>
                <a:gd name="connsiteX195" fmla="*/ 132853 w 761692"/>
                <a:gd name="connsiteY195" fmla="*/ 593412 h 1016771"/>
                <a:gd name="connsiteX196" fmla="*/ 134625 w 761692"/>
                <a:gd name="connsiteY196" fmla="*/ 584555 h 1016771"/>
                <a:gd name="connsiteX197" fmla="*/ 131082 w 761692"/>
                <a:gd name="connsiteY197" fmla="*/ 575698 h 1016771"/>
                <a:gd name="connsiteX198" fmla="*/ 120454 w 761692"/>
                <a:gd name="connsiteY198" fmla="*/ 568613 h 1016771"/>
                <a:gd name="connsiteX199" fmla="*/ 125768 w 761692"/>
                <a:gd name="connsiteY199" fmla="*/ 552670 h 1016771"/>
                <a:gd name="connsiteX200" fmla="*/ 118682 w 761692"/>
                <a:gd name="connsiteY200" fmla="*/ 543813 h 1016771"/>
                <a:gd name="connsiteX201" fmla="*/ 90340 w 761692"/>
                <a:gd name="connsiteY201" fmla="*/ 543813 h 1016771"/>
                <a:gd name="connsiteX202" fmla="*/ 86797 w 761692"/>
                <a:gd name="connsiteY202" fmla="*/ 542042 h 1016771"/>
                <a:gd name="connsiteX203" fmla="*/ 83255 w 761692"/>
                <a:gd name="connsiteY203" fmla="*/ 542042 h 1016771"/>
                <a:gd name="connsiteX204" fmla="*/ 81483 w 761692"/>
                <a:gd name="connsiteY204" fmla="*/ 540271 h 1016771"/>
                <a:gd name="connsiteX205" fmla="*/ 81483 w 761692"/>
                <a:gd name="connsiteY205" fmla="*/ 536728 h 1016771"/>
                <a:gd name="connsiteX206" fmla="*/ 79712 w 761692"/>
                <a:gd name="connsiteY206" fmla="*/ 531414 h 1016771"/>
                <a:gd name="connsiteX207" fmla="*/ 77941 w 761692"/>
                <a:gd name="connsiteY207" fmla="*/ 529642 h 1016771"/>
                <a:gd name="connsiteX208" fmla="*/ 70855 w 761692"/>
                <a:gd name="connsiteY208" fmla="*/ 527871 h 1016771"/>
                <a:gd name="connsiteX209" fmla="*/ 60227 w 761692"/>
                <a:gd name="connsiteY209" fmla="*/ 536728 h 1016771"/>
                <a:gd name="connsiteX210" fmla="*/ 47827 w 761692"/>
                <a:gd name="connsiteY210" fmla="*/ 526100 h 1016771"/>
                <a:gd name="connsiteX211" fmla="*/ 42513 w 761692"/>
                <a:gd name="connsiteY211" fmla="*/ 515471 h 1016771"/>
                <a:gd name="connsiteX212" fmla="*/ 33656 w 761692"/>
                <a:gd name="connsiteY212" fmla="*/ 506614 h 1016771"/>
                <a:gd name="connsiteX213" fmla="*/ 31885 w 761692"/>
                <a:gd name="connsiteY213" fmla="*/ 490672 h 1016771"/>
                <a:gd name="connsiteX214" fmla="*/ 26571 w 761692"/>
                <a:gd name="connsiteY214" fmla="*/ 476501 h 1016771"/>
                <a:gd name="connsiteX215" fmla="*/ 24799 w 761692"/>
                <a:gd name="connsiteY215" fmla="*/ 471187 h 1016771"/>
                <a:gd name="connsiteX216" fmla="*/ 12400 w 761692"/>
                <a:gd name="connsiteY216" fmla="*/ 472958 h 1016771"/>
                <a:gd name="connsiteX217" fmla="*/ 7086 w 761692"/>
                <a:gd name="connsiteY217" fmla="*/ 464101 h 1016771"/>
                <a:gd name="connsiteX218" fmla="*/ 8857 w 761692"/>
                <a:gd name="connsiteY218" fmla="*/ 446388 h 1016771"/>
                <a:gd name="connsiteX219" fmla="*/ 3543 w 761692"/>
                <a:gd name="connsiteY219" fmla="*/ 435759 h 1016771"/>
                <a:gd name="connsiteX220" fmla="*/ 5314 w 761692"/>
                <a:gd name="connsiteY220" fmla="*/ 412731 h 1016771"/>
                <a:gd name="connsiteX221" fmla="*/ 0 w 761692"/>
                <a:gd name="connsiteY221" fmla="*/ 396789 h 1016771"/>
                <a:gd name="connsiteX222" fmla="*/ 3543 w 761692"/>
                <a:gd name="connsiteY222" fmla="*/ 384389 h 1016771"/>
                <a:gd name="connsiteX223" fmla="*/ 14171 w 761692"/>
                <a:gd name="connsiteY223" fmla="*/ 380846 h 1016771"/>
                <a:gd name="connsiteX224" fmla="*/ 24799 w 761692"/>
                <a:gd name="connsiteY224" fmla="*/ 364904 h 1016771"/>
                <a:gd name="connsiteX225" fmla="*/ 30113 w 761692"/>
                <a:gd name="connsiteY225" fmla="*/ 350733 h 1016771"/>
                <a:gd name="connsiteX226" fmla="*/ 35428 w 761692"/>
                <a:gd name="connsiteY226" fmla="*/ 341876 h 1016771"/>
                <a:gd name="connsiteX227" fmla="*/ 42513 w 761692"/>
                <a:gd name="connsiteY227" fmla="*/ 327705 h 1016771"/>
                <a:gd name="connsiteX228" fmla="*/ 42513 w 761692"/>
                <a:gd name="connsiteY228" fmla="*/ 315305 h 1016771"/>
                <a:gd name="connsiteX229" fmla="*/ 56684 w 761692"/>
                <a:gd name="connsiteY229" fmla="*/ 309991 h 1016771"/>
                <a:gd name="connsiteX230" fmla="*/ 60227 w 761692"/>
                <a:gd name="connsiteY230" fmla="*/ 309991 h 1016771"/>
                <a:gd name="connsiteX231" fmla="*/ 61998 w 761692"/>
                <a:gd name="connsiteY231" fmla="*/ 311763 h 1016771"/>
                <a:gd name="connsiteX232" fmla="*/ 67312 w 761692"/>
                <a:gd name="connsiteY232" fmla="*/ 311763 h 1016771"/>
                <a:gd name="connsiteX233" fmla="*/ 67312 w 761692"/>
                <a:gd name="connsiteY233" fmla="*/ 309991 h 1016771"/>
                <a:gd name="connsiteX234" fmla="*/ 67312 w 761692"/>
                <a:gd name="connsiteY234" fmla="*/ 308220 h 1016771"/>
                <a:gd name="connsiteX235" fmla="*/ 69084 w 761692"/>
                <a:gd name="connsiteY235" fmla="*/ 302906 h 1016771"/>
                <a:gd name="connsiteX236" fmla="*/ 70855 w 761692"/>
                <a:gd name="connsiteY236" fmla="*/ 301134 h 1016771"/>
                <a:gd name="connsiteX237" fmla="*/ 70855 w 761692"/>
                <a:gd name="connsiteY237" fmla="*/ 299363 h 1016771"/>
                <a:gd name="connsiteX238" fmla="*/ 77941 w 761692"/>
                <a:gd name="connsiteY238" fmla="*/ 295820 h 1016771"/>
                <a:gd name="connsiteX239" fmla="*/ 85026 w 761692"/>
                <a:gd name="connsiteY239" fmla="*/ 295820 h 1016771"/>
                <a:gd name="connsiteX240" fmla="*/ 93883 w 761692"/>
                <a:gd name="connsiteY240" fmla="*/ 297592 h 1016771"/>
                <a:gd name="connsiteX241" fmla="*/ 100968 w 761692"/>
                <a:gd name="connsiteY241" fmla="*/ 288735 h 1016771"/>
                <a:gd name="connsiteX242" fmla="*/ 97426 w 761692"/>
                <a:gd name="connsiteY242" fmla="*/ 279878 h 1016771"/>
                <a:gd name="connsiteX243" fmla="*/ 85026 w 761692"/>
                <a:gd name="connsiteY243" fmla="*/ 276335 h 1016771"/>
                <a:gd name="connsiteX244" fmla="*/ 76169 w 761692"/>
                <a:gd name="connsiteY244" fmla="*/ 271021 h 1016771"/>
                <a:gd name="connsiteX245" fmla="*/ 76169 w 761692"/>
                <a:gd name="connsiteY245" fmla="*/ 262164 h 1016771"/>
                <a:gd name="connsiteX246" fmla="*/ 81483 w 761692"/>
                <a:gd name="connsiteY246" fmla="*/ 251536 h 1016771"/>
                <a:gd name="connsiteX247" fmla="*/ 86797 w 761692"/>
                <a:gd name="connsiteY247" fmla="*/ 255079 h 1016771"/>
                <a:gd name="connsiteX248" fmla="*/ 104511 w 761692"/>
                <a:gd name="connsiteY248" fmla="*/ 262164 h 1016771"/>
                <a:gd name="connsiteX249" fmla="*/ 116911 w 761692"/>
                <a:gd name="connsiteY249" fmla="*/ 265707 h 1016771"/>
                <a:gd name="connsiteX250" fmla="*/ 132853 w 761692"/>
                <a:gd name="connsiteY250" fmla="*/ 269250 h 1016771"/>
                <a:gd name="connsiteX251" fmla="*/ 138167 w 761692"/>
                <a:gd name="connsiteY251" fmla="*/ 265707 h 1016771"/>
                <a:gd name="connsiteX252" fmla="*/ 150567 w 761692"/>
                <a:gd name="connsiteY252" fmla="*/ 255079 h 1016771"/>
                <a:gd name="connsiteX253" fmla="*/ 166509 w 761692"/>
                <a:gd name="connsiteY253" fmla="*/ 255079 h 1016771"/>
                <a:gd name="connsiteX254" fmla="*/ 166509 w 761692"/>
                <a:gd name="connsiteY254" fmla="*/ 265707 h 1016771"/>
                <a:gd name="connsiteX255" fmla="*/ 177138 w 761692"/>
                <a:gd name="connsiteY255" fmla="*/ 272792 h 1016771"/>
                <a:gd name="connsiteX256" fmla="*/ 194851 w 761692"/>
                <a:gd name="connsiteY256" fmla="*/ 276335 h 1016771"/>
                <a:gd name="connsiteX257" fmla="*/ 209022 w 761692"/>
                <a:gd name="connsiteY257" fmla="*/ 279878 h 1016771"/>
                <a:gd name="connsiteX258" fmla="*/ 221422 w 761692"/>
                <a:gd name="connsiteY258" fmla="*/ 276335 h 1016771"/>
                <a:gd name="connsiteX259" fmla="*/ 226736 w 761692"/>
                <a:gd name="connsiteY259" fmla="*/ 269250 h 1016771"/>
                <a:gd name="connsiteX260" fmla="*/ 226736 w 761692"/>
                <a:gd name="connsiteY260" fmla="*/ 251536 h 1016771"/>
                <a:gd name="connsiteX261" fmla="*/ 224965 w 761692"/>
                <a:gd name="connsiteY261" fmla="*/ 239136 h 1016771"/>
                <a:gd name="connsiteX262" fmla="*/ 214337 w 761692"/>
                <a:gd name="connsiteY262" fmla="*/ 230279 h 1016771"/>
                <a:gd name="connsiteX263" fmla="*/ 210794 w 761692"/>
                <a:gd name="connsiteY263" fmla="*/ 217880 h 1016771"/>
                <a:gd name="connsiteX264" fmla="*/ 221422 w 761692"/>
                <a:gd name="connsiteY264" fmla="*/ 207251 h 1016771"/>
                <a:gd name="connsiteX265" fmla="*/ 235593 w 761692"/>
                <a:gd name="connsiteY265" fmla="*/ 214337 h 1016771"/>
                <a:gd name="connsiteX266" fmla="*/ 246221 w 761692"/>
                <a:gd name="connsiteY266" fmla="*/ 219651 h 1016771"/>
                <a:gd name="connsiteX267" fmla="*/ 253307 w 761692"/>
                <a:gd name="connsiteY267" fmla="*/ 221422 h 1016771"/>
                <a:gd name="connsiteX268" fmla="*/ 262164 w 761692"/>
                <a:gd name="connsiteY268" fmla="*/ 210794 h 1016771"/>
                <a:gd name="connsiteX269" fmla="*/ 263935 w 761692"/>
                <a:gd name="connsiteY269" fmla="*/ 201937 h 1016771"/>
                <a:gd name="connsiteX270" fmla="*/ 274563 w 761692"/>
                <a:gd name="connsiteY270" fmla="*/ 189538 h 1016771"/>
                <a:gd name="connsiteX271" fmla="*/ 283420 w 761692"/>
                <a:gd name="connsiteY271" fmla="*/ 178909 h 1016771"/>
                <a:gd name="connsiteX272" fmla="*/ 286963 w 761692"/>
                <a:gd name="connsiteY272" fmla="*/ 173595 h 1016771"/>
                <a:gd name="connsiteX273" fmla="*/ 311762 w 761692"/>
                <a:gd name="connsiteY273" fmla="*/ 168281 h 1016771"/>
                <a:gd name="connsiteX274" fmla="*/ 325933 w 761692"/>
                <a:gd name="connsiteY274" fmla="*/ 164738 h 1016771"/>
                <a:gd name="connsiteX275" fmla="*/ 336562 w 761692"/>
                <a:gd name="connsiteY275" fmla="*/ 159424 h 1016771"/>
                <a:gd name="connsiteX276" fmla="*/ 348961 w 761692"/>
                <a:gd name="connsiteY276" fmla="*/ 145253 h 1016771"/>
                <a:gd name="connsiteX277" fmla="*/ 359589 w 761692"/>
                <a:gd name="connsiteY277" fmla="*/ 143482 h 1016771"/>
                <a:gd name="connsiteX278" fmla="*/ 371989 w 761692"/>
                <a:gd name="connsiteY278" fmla="*/ 143482 h 1016771"/>
                <a:gd name="connsiteX279" fmla="*/ 391474 w 761692"/>
                <a:gd name="connsiteY279" fmla="*/ 143482 h 1016771"/>
                <a:gd name="connsiteX280" fmla="*/ 396788 w 761692"/>
                <a:gd name="connsiteY280" fmla="*/ 141710 h 1016771"/>
                <a:gd name="connsiteX281" fmla="*/ 403874 w 761692"/>
                <a:gd name="connsiteY281" fmla="*/ 134625 h 1016771"/>
                <a:gd name="connsiteX282" fmla="*/ 409188 w 761692"/>
                <a:gd name="connsiteY282" fmla="*/ 129311 h 1016771"/>
                <a:gd name="connsiteX283" fmla="*/ 409188 w 761692"/>
                <a:gd name="connsiteY283" fmla="*/ 123997 h 1016771"/>
                <a:gd name="connsiteX284" fmla="*/ 414502 w 761692"/>
                <a:gd name="connsiteY284" fmla="*/ 115140 h 1016771"/>
                <a:gd name="connsiteX285" fmla="*/ 428673 w 761692"/>
                <a:gd name="connsiteY285" fmla="*/ 115140 h 1016771"/>
                <a:gd name="connsiteX286" fmla="*/ 432216 w 761692"/>
                <a:gd name="connsiteY286" fmla="*/ 109826 h 1016771"/>
                <a:gd name="connsiteX287" fmla="*/ 437530 w 761692"/>
                <a:gd name="connsiteY287" fmla="*/ 100969 h 1016771"/>
                <a:gd name="connsiteX288" fmla="*/ 448158 w 761692"/>
                <a:gd name="connsiteY288" fmla="*/ 99197 h 1016771"/>
                <a:gd name="connsiteX289" fmla="*/ 460558 w 761692"/>
                <a:gd name="connsiteY289" fmla="*/ 97426 h 1016771"/>
                <a:gd name="connsiteX290" fmla="*/ 472958 w 761692"/>
                <a:gd name="connsiteY290" fmla="*/ 93883 h 1016771"/>
                <a:gd name="connsiteX291" fmla="*/ 492443 w 761692"/>
                <a:gd name="connsiteY291" fmla="*/ 93883 h 1016771"/>
                <a:gd name="connsiteX292" fmla="*/ 501300 w 761692"/>
                <a:gd name="connsiteY292" fmla="*/ 83255 h 1016771"/>
                <a:gd name="connsiteX293" fmla="*/ 517242 w 761692"/>
                <a:gd name="connsiteY293" fmla="*/ 81484 h 1016771"/>
                <a:gd name="connsiteX294" fmla="*/ 522556 w 761692"/>
                <a:gd name="connsiteY294" fmla="*/ 81484 h 1016771"/>
                <a:gd name="connsiteX295" fmla="*/ 522556 w 761692"/>
                <a:gd name="connsiteY295" fmla="*/ 60227 h 1016771"/>
                <a:gd name="connsiteX296" fmla="*/ 526099 w 761692"/>
                <a:gd name="connsiteY296" fmla="*/ 54913 h 1016771"/>
                <a:gd name="connsiteX297" fmla="*/ 529642 w 761692"/>
                <a:gd name="connsiteY297" fmla="*/ 46056 h 1016771"/>
                <a:gd name="connsiteX298" fmla="*/ 538499 w 761692"/>
                <a:gd name="connsiteY298" fmla="*/ 40742 h 1016771"/>
                <a:gd name="connsiteX299" fmla="*/ 540270 w 761692"/>
                <a:gd name="connsiteY299" fmla="*/ 30114 h 1016771"/>
                <a:gd name="connsiteX300" fmla="*/ 536727 w 761692"/>
                <a:gd name="connsiteY300" fmla="*/ 19485 h 1016771"/>
                <a:gd name="connsiteX301" fmla="*/ 543813 w 761692"/>
                <a:gd name="connsiteY301" fmla="*/ 5314 h 1016771"/>
                <a:gd name="connsiteX302" fmla="*/ 554441 w 761692"/>
                <a:gd name="connsiteY302" fmla="*/ 0 h 1016771"/>
                <a:gd name="connsiteX0" fmla="*/ 145253 w 761692"/>
                <a:gd name="connsiteY0" fmla="*/ 843176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45253 w 761692"/>
                <a:gd name="connsiteY11" fmla="*/ 843176 h 1016771"/>
                <a:gd name="connsiteX12" fmla="*/ 116476 w 761692"/>
                <a:gd name="connsiteY12" fmla="*/ 741349 h 1016771"/>
                <a:gd name="connsiteX13" fmla="*/ 117606 w 761692"/>
                <a:gd name="connsiteY13" fmla="*/ 742253 h 1016771"/>
                <a:gd name="connsiteX14" fmla="*/ 122692 w 761692"/>
                <a:gd name="connsiteY14" fmla="*/ 759206 h 1016771"/>
                <a:gd name="connsiteX15" fmla="*/ 126082 w 761692"/>
                <a:gd name="connsiteY15" fmla="*/ 771073 h 1016771"/>
                <a:gd name="connsiteX16" fmla="*/ 129473 w 761692"/>
                <a:gd name="connsiteY16" fmla="*/ 782940 h 1016771"/>
                <a:gd name="connsiteX17" fmla="*/ 132864 w 761692"/>
                <a:gd name="connsiteY17" fmla="*/ 793112 h 1016771"/>
                <a:gd name="connsiteX18" fmla="*/ 136254 w 761692"/>
                <a:gd name="connsiteY18" fmla="*/ 810066 h 1016771"/>
                <a:gd name="connsiteX19" fmla="*/ 139058 w 761692"/>
                <a:gd name="connsiteY19" fmla="*/ 818476 h 1016771"/>
                <a:gd name="connsiteX20" fmla="*/ 138167 w 761692"/>
                <a:gd name="connsiteY20" fmla="*/ 818377 h 1016771"/>
                <a:gd name="connsiteX21" fmla="*/ 134625 w 761692"/>
                <a:gd name="connsiteY21" fmla="*/ 807749 h 1016771"/>
                <a:gd name="connsiteX22" fmla="*/ 131082 w 761692"/>
                <a:gd name="connsiteY22" fmla="*/ 790035 h 1016771"/>
                <a:gd name="connsiteX23" fmla="*/ 127539 w 761692"/>
                <a:gd name="connsiteY23" fmla="*/ 779407 h 1016771"/>
                <a:gd name="connsiteX24" fmla="*/ 123996 w 761692"/>
                <a:gd name="connsiteY24" fmla="*/ 767007 h 1016771"/>
                <a:gd name="connsiteX25" fmla="*/ 120454 w 761692"/>
                <a:gd name="connsiteY25" fmla="*/ 754607 h 1016771"/>
                <a:gd name="connsiteX26" fmla="*/ 116476 w 761692"/>
                <a:gd name="connsiteY26" fmla="*/ 741349 h 1016771"/>
                <a:gd name="connsiteX27" fmla="*/ 554441 w 761692"/>
                <a:gd name="connsiteY27" fmla="*/ 0 h 1016771"/>
                <a:gd name="connsiteX28" fmla="*/ 570383 w 761692"/>
                <a:gd name="connsiteY28" fmla="*/ 3543 h 1016771"/>
                <a:gd name="connsiteX29" fmla="*/ 577469 w 761692"/>
                <a:gd name="connsiteY29" fmla="*/ 8857 h 1016771"/>
                <a:gd name="connsiteX30" fmla="*/ 582783 w 761692"/>
                <a:gd name="connsiteY30" fmla="*/ 17714 h 1016771"/>
                <a:gd name="connsiteX31" fmla="*/ 582783 w 761692"/>
                <a:gd name="connsiteY31" fmla="*/ 24799 h 1016771"/>
                <a:gd name="connsiteX32" fmla="*/ 588097 w 761692"/>
                <a:gd name="connsiteY32" fmla="*/ 33656 h 1016771"/>
                <a:gd name="connsiteX33" fmla="*/ 598725 w 761692"/>
                <a:gd name="connsiteY33" fmla="*/ 31885 h 1016771"/>
                <a:gd name="connsiteX34" fmla="*/ 612896 w 761692"/>
                <a:gd name="connsiteY34" fmla="*/ 37199 h 1016771"/>
                <a:gd name="connsiteX35" fmla="*/ 618211 w 761692"/>
                <a:gd name="connsiteY35" fmla="*/ 46056 h 1016771"/>
                <a:gd name="connsiteX36" fmla="*/ 619982 w 761692"/>
                <a:gd name="connsiteY36" fmla="*/ 54913 h 1016771"/>
                <a:gd name="connsiteX37" fmla="*/ 618211 w 761692"/>
                <a:gd name="connsiteY37" fmla="*/ 74398 h 1016771"/>
                <a:gd name="connsiteX38" fmla="*/ 616439 w 761692"/>
                <a:gd name="connsiteY38" fmla="*/ 85026 h 1016771"/>
                <a:gd name="connsiteX39" fmla="*/ 621753 w 761692"/>
                <a:gd name="connsiteY39" fmla="*/ 97426 h 1016771"/>
                <a:gd name="connsiteX40" fmla="*/ 637696 w 761692"/>
                <a:gd name="connsiteY40" fmla="*/ 113368 h 1016771"/>
                <a:gd name="connsiteX41" fmla="*/ 644781 w 761692"/>
                <a:gd name="connsiteY41" fmla="*/ 120454 h 1016771"/>
                <a:gd name="connsiteX42" fmla="*/ 650095 w 761692"/>
                <a:gd name="connsiteY42" fmla="*/ 136396 h 1016771"/>
                <a:gd name="connsiteX43" fmla="*/ 655409 w 761692"/>
                <a:gd name="connsiteY43" fmla="*/ 155881 h 1016771"/>
                <a:gd name="connsiteX44" fmla="*/ 662495 w 761692"/>
                <a:gd name="connsiteY44" fmla="*/ 171824 h 1016771"/>
                <a:gd name="connsiteX45" fmla="*/ 660724 w 761692"/>
                <a:gd name="connsiteY45" fmla="*/ 185995 h 1016771"/>
                <a:gd name="connsiteX46" fmla="*/ 635924 w 761692"/>
                <a:gd name="connsiteY46" fmla="*/ 194852 h 1016771"/>
                <a:gd name="connsiteX47" fmla="*/ 619982 w 761692"/>
                <a:gd name="connsiteY47" fmla="*/ 207251 h 1016771"/>
                <a:gd name="connsiteX48" fmla="*/ 614668 w 761692"/>
                <a:gd name="connsiteY48" fmla="*/ 223194 h 1016771"/>
                <a:gd name="connsiteX49" fmla="*/ 618211 w 761692"/>
                <a:gd name="connsiteY49" fmla="*/ 242679 h 1016771"/>
                <a:gd name="connsiteX50" fmla="*/ 612896 w 761692"/>
                <a:gd name="connsiteY50" fmla="*/ 256850 h 1016771"/>
                <a:gd name="connsiteX51" fmla="*/ 625296 w 761692"/>
                <a:gd name="connsiteY51" fmla="*/ 267478 h 1016771"/>
                <a:gd name="connsiteX52" fmla="*/ 641238 w 761692"/>
                <a:gd name="connsiteY52" fmla="*/ 269250 h 1016771"/>
                <a:gd name="connsiteX53" fmla="*/ 658952 w 761692"/>
                <a:gd name="connsiteY53" fmla="*/ 286963 h 1016771"/>
                <a:gd name="connsiteX54" fmla="*/ 653638 w 761692"/>
                <a:gd name="connsiteY54" fmla="*/ 309991 h 1016771"/>
                <a:gd name="connsiteX55" fmla="*/ 653638 w 761692"/>
                <a:gd name="connsiteY55" fmla="*/ 329476 h 1016771"/>
                <a:gd name="connsiteX56" fmla="*/ 643010 w 761692"/>
                <a:gd name="connsiteY56" fmla="*/ 338333 h 1016771"/>
                <a:gd name="connsiteX57" fmla="*/ 632382 w 761692"/>
                <a:gd name="connsiteY57" fmla="*/ 338333 h 1016771"/>
                <a:gd name="connsiteX58" fmla="*/ 618211 w 761692"/>
                <a:gd name="connsiteY58" fmla="*/ 357819 h 1016771"/>
                <a:gd name="connsiteX59" fmla="*/ 609354 w 761692"/>
                <a:gd name="connsiteY59" fmla="*/ 361361 h 1016771"/>
                <a:gd name="connsiteX60" fmla="*/ 596954 w 761692"/>
                <a:gd name="connsiteY60" fmla="*/ 363133 h 1016771"/>
                <a:gd name="connsiteX61" fmla="*/ 581012 w 761692"/>
                <a:gd name="connsiteY61" fmla="*/ 379075 h 1016771"/>
                <a:gd name="connsiteX62" fmla="*/ 589868 w 761692"/>
                <a:gd name="connsiteY62" fmla="*/ 393246 h 1016771"/>
                <a:gd name="connsiteX63" fmla="*/ 586326 w 761692"/>
                <a:gd name="connsiteY63" fmla="*/ 409189 h 1016771"/>
                <a:gd name="connsiteX64" fmla="*/ 570383 w 761692"/>
                <a:gd name="connsiteY64" fmla="*/ 398560 h 1016771"/>
                <a:gd name="connsiteX65" fmla="*/ 550898 w 761692"/>
                <a:gd name="connsiteY65" fmla="*/ 405646 h 1016771"/>
                <a:gd name="connsiteX66" fmla="*/ 531413 w 761692"/>
                <a:gd name="connsiteY66" fmla="*/ 425131 h 1016771"/>
                <a:gd name="connsiteX67" fmla="*/ 543813 w 761692"/>
                <a:gd name="connsiteY67" fmla="*/ 444616 h 1016771"/>
                <a:gd name="connsiteX68" fmla="*/ 557984 w 761692"/>
                <a:gd name="connsiteY68" fmla="*/ 462330 h 1016771"/>
                <a:gd name="connsiteX69" fmla="*/ 570383 w 761692"/>
                <a:gd name="connsiteY69" fmla="*/ 478272 h 1016771"/>
                <a:gd name="connsiteX70" fmla="*/ 579240 w 761692"/>
                <a:gd name="connsiteY70" fmla="*/ 485358 h 1016771"/>
                <a:gd name="connsiteX71" fmla="*/ 602268 w 761692"/>
                <a:gd name="connsiteY71" fmla="*/ 483586 h 1016771"/>
                <a:gd name="connsiteX72" fmla="*/ 623525 w 761692"/>
                <a:gd name="connsiteY72" fmla="*/ 474730 h 1016771"/>
                <a:gd name="connsiteX73" fmla="*/ 639467 w 761692"/>
                <a:gd name="connsiteY73" fmla="*/ 464101 h 1016771"/>
                <a:gd name="connsiteX74" fmla="*/ 662495 w 761692"/>
                <a:gd name="connsiteY74" fmla="*/ 464101 h 1016771"/>
                <a:gd name="connsiteX75" fmla="*/ 673123 w 761692"/>
                <a:gd name="connsiteY75" fmla="*/ 464101 h 1016771"/>
                <a:gd name="connsiteX76" fmla="*/ 681980 w 761692"/>
                <a:gd name="connsiteY76" fmla="*/ 467644 h 1016771"/>
                <a:gd name="connsiteX77" fmla="*/ 703237 w 761692"/>
                <a:gd name="connsiteY77" fmla="*/ 471187 h 1016771"/>
                <a:gd name="connsiteX78" fmla="*/ 708551 w 761692"/>
                <a:gd name="connsiteY78" fmla="*/ 474730 h 1016771"/>
                <a:gd name="connsiteX79" fmla="*/ 722722 w 761692"/>
                <a:gd name="connsiteY79" fmla="*/ 501300 h 1016771"/>
                <a:gd name="connsiteX80" fmla="*/ 724493 w 761692"/>
                <a:gd name="connsiteY80" fmla="*/ 522557 h 1016771"/>
                <a:gd name="connsiteX81" fmla="*/ 722722 w 761692"/>
                <a:gd name="connsiteY81" fmla="*/ 540271 h 1016771"/>
                <a:gd name="connsiteX82" fmla="*/ 735121 w 761692"/>
                <a:gd name="connsiteY82" fmla="*/ 552670 h 1016771"/>
                <a:gd name="connsiteX83" fmla="*/ 735121 w 761692"/>
                <a:gd name="connsiteY83" fmla="*/ 570384 h 1016771"/>
                <a:gd name="connsiteX84" fmla="*/ 751064 w 761692"/>
                <a:gd name="connsiteY84" fmla="*/ 581012 h 1016771"/>
                <a:gd name="connsiteX85" fmla="*/ 761692 w 761692"/>
                <a:gd name="connsiteY85" fmla="*/ 604040 h 1016771"/>
                <a:gd name="connsiteX86" fmla="*/ 747521 w 761692"/>
                <a:gd name="connsiteY86" fmla="*/ 616440 h 1016771"/>
                <a:gd name="connsiteX87" fmla="*/ 728036 w 761692"/>
                <a:gd name="connsiteY87" fmla="*/ 627068 h 1016771"/>
                <a:gd name="connsiteX88" fmla="*/ 726264 w 761692"/>
                <a:gd name="connsiteY88" fmla="*/ 650096 h 1016771"/>
                <a:gd name="connsiteX89" fmla="*/ 728036 w 761692"/>
                <a:gd name="connsiteY89" fmla="*/ 673124 h 1016771"/>
                <a:gd name="connsiteX90" fmla="*/ 742207 w 761692"/>
                <a:gd name="connsiteY90" fmla="*/ 689066 h 1016771"/>
                <a:gd name="connsiteX91" fmla="*/ 742207 w 761692"/>
                <a:gd name="connsiteY91" fmla="*/ 712094 h 1016771"/>
                <a:gd name="connsiteX92" fmla="*/ 740435 w 761692"/>
                <a:gd name="connsiteY92" fmla="*/ 735122 h 1016771"/>
                <a:gd name="connsiteX93" fmla="*/ 742207 w 761692"/>
                <a:gd name="connsiteY93" fmla="*/ 751065 h 1016771"/>
                <a:gd name="connsiteX94" fmla="*/ 747521 w 761692"/>
                <a:gd name="connsiteY94" fmla="*/ 768778 h 1016771"/>
                <a:gd name="connsiteX95" fmla="*/ 759921 w 761692"/>
                <a:gd name="connsiteY95" fmla="*/ 777635 h 1016771"/>
                <a:gd name="connsiteX96" fmla="*/ 758149 w 761692"/>
                <a:gd name="connsiteY96" fmla="*/ 802434 h 1016771"/>
                <a:gd name="connsiteX97" fmla="*/ 752835 w 761692"/>
                <a:gd name="connsiteY97" fmla="*/ 814834 h 1016771"/>
                <a:gd name="connsiteX98" fmla="*/ 743978 w 761692"/>
                <a:gd name="connsiteY98" fmla="*/ 827234 h 1016771"/>
                <a:gd name="connsiteX99" fmla="*/ 743978 w 761692"/>
                <a:gd name="connsiteY99" fmla="*/ 837862 h 1016771"/>
                <a:gd name="connsiteX100" fmla="*/ 747521 w 761692"/>
                <a:gd name="connsiteY100" fmla="*/ 853804 h 1016771"/>
                <a:gd name="connsiteX101" fmla="*/ 733350 w 761692"/>
                <a:gd name="connsiteY101" fmla="*/ 867975 h 1016771"/>
                <a:gd name="connsiteX102" fmla="*/ 724493 w 761692"/>
                <a:gd name="connsiteY102" fmla="*/ 880375 h 1016771"/>
                <a:gd name="connsiteX103" fmla="*/ 722722 w 761692"/>
                <a:gd name="connsiteY103" fmla="*/ 899860 h 1016771"/>
                <a:gd name="connsiteX104" fmla="*/ 722722 w 761692"/>
                <a:gd name="connsiteY104" fmla="*/ 919345 h 1016771"/>
                <a:gd name="connsiteX105" fmla="*/ 715636 w 761692"/>
                <a:gd name="connsiteY105" fmla="*/ 940602 h 1016771"/>
                <a:gd name="connsiteX106" fmla="*/ 708551 w 761692"/>
                <a:gd name="connsiteY106" fmla="*/ 954773 h 1016771"/>
                <a:gd name="connsiteX107" fmla="*/ 699694 w 761692"/>
                <a:gd name="connsiteY107" fmla="*/ 965401 h 1016771"/>
                <a:gd name="connsiteX108" fmla="*/ 692608 w 761692"/>
                <a:gd name="connsiteY108" fmla="*/ 984886 h 1016771"/>
                <a:gd name="connsiteX109" fmla="*/ 683751 w 761692"/>
                <a:gd name="connsiteY109" fmla="*/ 997286 h 1016771"/>
                <a:gd name="connsiteX110" fmla="*/ 673123 w 761692"/>
                <a:gd name="connsiteY110" fmla="*/ 1002600 h 1016771"/>
                <a:gd name="connsiteX111" fmla="*/ 662495 w 761692"/>
                <a:gd name="connsiteY111" fmla="*/ 1013228 h 1016771"/>
                <a:gd name="connsiteX112" fmla="*/ 644781 w 761692"/>
                <a:gd name="connsiteY112" fmla="*/ 1016771 h 1016771"/>
                <a:gd name="connsiteX113" fmla="*/ 635924 w 761692"/>
                <a:gd name="connsiteY113" fmla="*/ 1004372 h 1016771"/>
                <a:gd name="connsiteX114" fmla="*/ 623525 w 761692"/>
                <a:gd name="connsiteY114" fmla="*/ 997286 h 1016771"/>
                <a:gd name="connsiteX115" fmla="*/ 614668 w 761692"/>
                <a:gd name="connsiteY115" fmla="*/ 986658 h 1016771"/>
                <a:gd name="connsiteX116" fmla="*/ 593411 w 761692"/>
                <a:gd name="connsiteY116" fmla="*/ 970715 h 1016771"/>
                <a:gd name="connsiteX117" fmla="*/ 582783 w 761692"/>
                <a:gd name="connsiteY117" fmla="*/ 965401 h 1016771"/>
                <a:gd name="connsiteX118" fmla="*/ 531413 w 761692"/>
                <a:gd name="connsiteY118" fmla="*/ 965401 h 1016771"/>
                <a:gd name="connsiteX119" fmla="*/ 511928 w 761692"/>
                <a:gd name="connsiteY119" fmla="*/ 965401 h 1016771"/>
                <a:gd name="connsiteX120" fmla="*/ 492443 w 761692"/>
                <a:gd name="connsiteY120" fmla="*/ 963630 h 1016771"/>
                <a:gd name="connsiteX121" fmla="*/ 483586 w 761692"/>
                <a:gd name="connsiteY121" fmla="*/ 958316 h 1016771"/>
                <a:gd name="connsiteX122" fmla="*/ 469415 w 761692"/>
                <a:gd name="connsiteY122" fmla="*/ 954773 h 1016771"/>
                <a:gd name="connsiteX123" fmla="*/ 460558 w 761692"/>
                <a:gd name="connsiteY123" fmla="*/ 942373 h 1016771"/>
                <a:gd name="connsiteX124" fmla="*/ 446387 w 761692"/>
                <a:gd name="connsiteY124" fmla="*/ 935288 h 1016771"/>
                <a:gd name="connsiteX125" fmla="*/ 428673 w 761692"/>
                <a:gd name="connsiteY125" fmla="*/ 928202 h 1016771"/>
                <a:gd name="connsiteX126" fmla="*/ 418045 w 761692"/>
                <a:gd name="connsiteY126" fmla="*/ 917574 h 1016771"/>
                <a:gd name="connsiteX127" fmla="*/ 421588 w 761692"/>
                <a:gd name="connsiteY127" fmla="*/ 903403 h 1016771"/>
                <a:gd name="connsiteX128" fmla="*/ 418045 w 761692"/>
                <a:gd name="connsiteY128" fmla="*/ 898089 h 1016771"/>
                <a:gd name="connsiteX129" fmla="*/ 396788 w 761692"/>
                <a:gd name="connsiteY129" fmla="*/ 898089 h 1016771"/>
                <a:gd name="connsiteX130" fmla="*/ 382617 w 761692"/>
                <a:gd name="connsiteY130" fmla="*/ 896318 h 1016771"/>
                <a:gd name="connsiteX131" fmla="*/ 380846 w 761692"/>
                <a:gd name="connsiteY131" fmla="*/ 906946 h 1016771"/>
                <a:gd name="connsiteX132" fmla="*/ 373601 w 761692"/>
                <a:gd name="connsiteY132" fmla="*/ 894832 h 1016771"/>
                <a:gd name="connsiteX133" fmla="*/ 387164 w 761692"/>
                <a:gd name="connsiteY133" fmla="*/ 896527 h 1016771"/>
                <a:gd name="connsiteX134" fmla="*/ 383773 w 761692"/>
                <a:gd name="connsiteY134" fmla="*/ 886355 h 1016771"/>
                <a:gd name="connsiteX135" fmla="*/ 387164 w 761692"/>
                <a:gd name="connsiteY135" fmla="*/ 876183 h 1016771"/>
                <a:gd name="connsiteX136" fmla="*/ 388859 w 761692"/>
                <a:gd name="connsiteY136" fmla="*/ 867707 h 1016771"/>
                <a:gd name="connsiteX137" fmla="*/ 380382 w 761692"/>
                <a:gd name="connsiteY137" fmla="*/ 859230 h 1016771"/>
                <a:gd name="connsiteX138" fmla="*/ 373601 w 761692"/>
                <a:gd name="connsiteY138" fmla="*/ 849058 h 1016771"/>
                <a:gd name="connsiteX139" fmla="*/ 380382 w 761692"/>
                <a:gd name="connsiteY139" fmla="*/ 838886 h 1016771"/>
                <a:gd name="connsiteX140" fmla="*/ 383773 w 761692"/>
                <a:gd name="connsiteY140" fmla="*/ 833800 h 1016771"/>
                <a:gd name="connsiteX141" fmla="*/ 388859 w 761692"/>
                <a:gd name="connsiteY141" fmla="*/ 825324 h 1016771"/>
                <a:gd name="connsiteX142" fmla="*/ 387164 w 761692"/>
                <a:gd name="connsiteY142" fmla="*/ 810066 h 1016771"/>
                <a:gd name="connsiteX143" fmla="*/ 387164 w 761692"/>
                <a:gd name="connsiteY143" fmla="*/ 796503 h 1016771"/>
                <a:gd name="connsiteX144" fmla="*/ 378687 w 761692"/>
                <a:gd name="connsiteY144" fmla="*/ 789722 h 1016771"/>
                <a:gd name="connsiteX145" fmla="*/ 366820 w 761692"/>
                <a:gd name="connsiteY145" fmla="*/ 782940 h 1016771"/>
                <a:gd name="connsiteX146" fmla="*/ 356648 w 761692"/>
                <a:gd name="connsiteY146" fmla="*/ 781245 h 1016771"/>
                <a:gd name="connsiteX147" fmla="*/ 349866 w 761692"/>
                <a:gd name="connsiteY147" fmla="*/ 771073 h 1016771"/>
                <a:gd name="connsiteX148" fmla="*/ 349866 w 761692"/>
                <a:gd name="connsiteY148" fmla="*/ 752425 h 1016771"/>
                <a:gd name="connsiteX149" fmla="*/ 353257 w 761692"/>
                <a:gd name="connsiteY149" fmla="*/ 743948 h 1016771"/>
                <a:gd name="connsiteX150" fmla="*/ 354952 w 761692"/>
                <a:gd name="connsiteY150" fmla="*/ 730385 h 1016771"/>
                <a:gd name="connsiteX151" fmla="*/ 353257 w 761692"/>
                <a:gd name="connsiteY151" fmla="*/ 713432 h 1016771"/>
                <a:gd name="connsiteX152" fmla="*/ 346476 w 761692"/>
                <a:gd name="connsiteY152" fmla="*/ 701565 h 1016771"/>
                <a:gd name="connsiteX153" fmla="*/ 332913 w 761692"/>
                <a:gd name="connsiteY153" fmla="*/ 689697 h 1016771"/>
                <a:gd name="connsiteX154" fmla="*/ 324436 w 761692"/>
                <a:gd name="connsiteY154" fmla="*/ 681221 h 1016771"/>
                <a:gd name="connsiteX155" fmla="*/ 314264 w 761692"/>
                <a:gd name="connsiteY155" fmla="*/ 676135 h 1016771"/>
                <a:gd name="connsiteX156" fmla="*/ 293920 w 761692"/>
                <a:gd name="connsiteY156" fmla="*/ 669354 h 1016771"/>
                <a:gd name="connsiteX157" fmla="*/ 282053 w 761692"/>
                <a:gd name="connsiteY157" fmla="*/ 667658 h 1016771"/>
                <a:gd name="connsiteX158" fmla="*/ 266795 w 761692"/>
                <a:gd name="connsiteY158" fmla="*/ 672744 h 1016771"/>
                <a:gd name="connsiteX159" fmla="*/ 265100 w 761692"/>
                <a:gd name="connsiteY159" fmla="*/ 672744 h 1016771"/>
                <a:gd name="connsiteX160" fmla="*/ 263404 w 761692"/>
                <a:gd name="connsiteY160" fmla="*/ 671049 h 1016771"/>
                <a:gd name="connsiteX161" fmla="*/ 260014 w 761692"/>
                <a:gd name="connsiteY161" fmla="*/ 671049 h 1016771"/>
                <a:gd name="connsiteX162" fmla="*/ 258318 w 761692"/>
                <a:gd name="connsiteY162" fmla="*/ 671049 h 1016771"/>
                <a:gd name="connsiteX163" fmla="*/ 253232 w 761692"/>
                <a:gd name="connsiteY163" fmla="*/ 671049 h 1016771"/>
                <a:gd name="connsiteX164" fmla="*/ 248146 w 761692"/>
                <a:gd name="connsiteY164" fmla="*/ 672744 h 1016771"/>
                <a:gd name="connsiteX165" fmla="*/ 248146 w 761692"/>
                <a:gd name="connsiteY165" fmla="*/ 674440 h 1016771"/>
                <a:gd name="connsiteX166" fmla="*/ 246451 w 761692"/>
                <a:gd name="connsiteY166" fmla="*/ 674440 h 1016771"/>
                <a:gd name="connsiteX167" fmla="*/ 236279 w 761692"/>
                <a:gd name="connsiteY167" fmla="*/ 679526 h 1016771"/>
                <a:gd name="connsiteX168" fmla="*/ 226107 w 761692"/>
                <a:gd name="connsiteY168" fmla="*/ 684612 h 1016771"/>
                <a:gd name="connsiteX169" fmla="*/ 217630 w 761692"/>
                <a:gd name="connsiteY169" fmla="*/ 684612 h 1016771"/>
                <a:gd name="connsiteX170" fmla="*/ 207458 w 761692"/>
                <a:gd name="connsiteY170" fmla="*/ 693088 h 1016771"/>
                <a:gd name="connsiteX171" fmla="*/ 198982 w 761692"/>
                <a:gd name="connsiteY171" fmla="*/ 694783 h 1016771"/>
                <a:gd name="connsiteX172" fmla="*/ 192200 w 761692"/>
                <a:gd name="connsiteY172" fmla="*/ 699869 h 1016771"/>
                <a:gd name="connsiteX173" fmla="*/ 178638 w 761692"/>
                <a:gd name="connsiteY173" fmla="*/ 706651 h 1016771"/>
                <a:gd name="connsiteX174" fmla="*/ 163380 w 761692"/>
                <a:gd name="connsiteY174" fmla="*/ 710041 h 1016771"/>
                <a:gd name="connsiteX175" fmla="*/ 141340 w 761692"/>
                <a:gd name="connsiteY175" fmla="*/ 710041 h 1016771"/>
                <a:gd name="connsiteX176" fmla="*/ 134559 w 761692"/>
                <a:gd name="connsiteY176" fmla="*/ 716823 h 1016771"/>
                <a:gd name="connsiteX177" fmla="*/ 127778 w 761692"/>
                <a:gd name="connsiteY177" fmla="*/ 718518 h 1016771"/>
                <a:gd name="connsiteX178" fmla="*/ 120996 w 761692"/>
                <a:gd name="connsiteY178" fmla="*/ 725299 h 1016771"/>
                <a:gd name="connsiteX179" fmla="*/ 111172 w 761692"/>
                <a:gd name="connsiteY179" fmla="*/ 733720 h 1016771"/>
                <a:gd name="connsiteX180" fmla="*/ 106283 w 761692"/>
                <a:gd name="connsiteY180" fmla="*/ 729808 h 1016771"/>
                <a:gd name="connsiteX181" fmla="*/ 92112 w 761692"/>
                <a:gd name="connsiteY181" fmla="*/ 724494 h 1016771"/>
                <a:gd name="connsiteX182" fmla="*/ 77941 w 761692"/>
                <a:gd name="connsiteY182" fmla="*/ 726265 h 1016771"/>
                <a:gd name="connsiteX183" fmla="*/ 70855 w 761692"/>
                <a:gd name="connsiteY183" fmla="*/ 719180 h 1016771"/>
                <a:gd name="connsiteX184" fmla="*/ 70855 w 761692"/>
                <a:gd name="connsiteY184" fmla="*/ 699695 h 1016771"/>
                <a:gd name="connsiteX185" fmla="*/ 81483 w 761692"/>
                <a:gd name="connsiteY185" fmla="*/ 685524 h 1016771"/>
                <a:gd name="connsiteX186" fmla="*/ 85026 w 761692"/>
                <a:gd name="connsiteY186" fmla="*/ 673124 h 1016771"/>
                <a:gd name="connsiteX187" fmla="*/ 86797 w 761692"/>
                <a:gd name="connsiteY187" fmla="*/ 660724 h 1016771"/>
                <a:gd name="connsiteX188" fmla="*/ 97426 w 761692"/>
                <a:gd name="connsiteY188" fmla="*/ 650096 h 1016771"/>
                <a:gd name="connsiteX189" fmla="*/ 102740 w 761692"/>
                <a:gd name="connsiteY189" fmla="*/ 635925 h 1016771"/>
                <a:gd name="connsiteX190" fmla="*/ 113368 w 761692"/>
                <a:gd name="connsiteY190" fmla="*/ 625297 h 1016771"/>
                <a:gd name="connsiteX191" fmla="*/ 115139 w 761692"/>
                <a:gd name="connsiteY191" fmla="*/ 612897 h 1016771"/>
                <a:gd name="connsiteX192" fmla="*/ 127539 w 761692"/>
                <a:gd name="connsiteY192" fmla="*/ 609354 h 1016771"/>
                <a:gd name="connsiteX193" fmla="*/ 136396 w 761692"/>
                <a:gd name="connsiteY193" fmla="*/ 604040 h 1016771"/>
                <a:gd name="connsiteX194" fmla="*/ 132853 w 761692"/>
                <a:gd name="connsiteY194" fmla="*/ 593412 h 1016771"/>
                <a:gd name="connsiteX195" fmla="*/ 134625 w 761692"/>
                <a:gd name="connsiteY195" fmla="*/ 584555 h 1016771"/>
                <a:gd name="connsiteX196" fmla="*/ 131082 w 761692"/>
                <a:gd name="connsiteY196" fmla="*/ 575698 h 1016771"/>
                <a:gd name="connsiteX197" fmla="*/ 120454 w 761692"/>
                <a:gd name="connsiteY197" fmla="*/ 568613 h 1016771"/>
                <a:gd name="connsiteX198" fmla="*/ 125768 w 761692"/>
                <a:gd name="connsiteY198" fmla="*/ 552670 h 1016771"/>
                <a:gd name="connsiteX199" fmla="*/ 118682 w 761692"/>
                <a:gd name="connsiteY199" fmla="*/ 543813 h 1016771"/>
                <a:gd name="connsiteX200" fmla="*/ 90340 w 761692"/>
                <a:gd name="connsiteY200" fmla="*/ 543813 h 1016771"/>
                <a:gd name="connsiteX201" fmla="*/ 86797 w 761692"/>
                <a:gd name="connsiteY201" fmla="*/ 542042 h 1016771"/>
                <a:gd name="connsiteX202" fmla="*/ 83255 w 761692"/>
                <a:gd name="connsiteY202" fmla="*/ 542042 h 1016771"/>
                <a:gd name="connsiteX203" fmla="*/ 81483 w 761692"/>
                <a:gd name="connsiteY203" fmla="*/ 540271 h 1016771"/>
                <a:gd name="connsiteX204" fmla="*/ 81483 w 761692"/>
                <a:gd name="connsiteY204" fmla="*/ 536728 h 1016771"/>
                <a:gd name="connsiteX205" fmla="*/ 79712 w 761692"/>
                <a:gd name="connsiteY205" fmla="*/ 531414 h 1016771"/>
                <a:gd name="connsiteX206" fmla="*/ 77941 w 761692"/>
                <a:gd name="connsiteY206" fmla="*/ 529642 h 1016771"/>
                <a:gd name="connsiteX207" fmla="*/ 70855 w 761692"/>
                <a:gd name="connsiteY207" fmla="*/ 527871 h 1016771"/>
                <a:gd name="connsiteX208" fmla="*/ 60227 w 761692"/>
                <a:gd name="connsiteY208" fmla="*/ 536728 h 1016771"/>
                <a:gd name="connsiteX209" fmla="*/ 47827 w 761692"/>
                <a:gd name="connsiteY209" fmla="*/ 526100 h 1016771"/>
                <a:gd name="connsiteX210" fmla="*/ 42513 w 761692"/>
                <a:gd name="connsiteY210" fmla="*/ 515471 h 1016771"/>
                <a:gd name="connsiteX211" fmla="*/ 33656 w 761692"/>
                <a:gd name="connsiteY211" fmla="*/ 506614 h 1016771"/>
                <a:gd name="connsiteX212" fmla="*/ 31885 w 761692"/>
                <a:gd name="connsiteY212" fmla="*/ 490672 h 1016771"/>
                <a:gd name="connsiteX213" fmla="*/ 26571 w 761692"/>
                <a:gd name="connsiteY213" fmla="*/ 476501 h 1016771"/>
                <a:gd name="connsiteX214" fmla="*/ 24799 w 761692"/>
                <a:gd name="connsiteY214" fmla="*/ 471187 h 1016771"/>
                <a:gd name="connsiteX215" fmla="*/ 12400 w 761692"/>
                <a:gd name="connsiteY215" fmla="*/ 472958 h 1016771"/>
                <a:gd name="connsiteX216" fmla="*/ 7086 w 761692"/>
                <a:gd name="connsiteY216" fmla="*/ 464101 h 1016771"/>
                <a:gd name="connsiteX217" fmla="*/ 8857 w 761692"/>
                <a:gd name="connsiteY217" fmla="*/ 446388 h 1016771"/>
                <a:gd name="connsiteX218" fmla="*/ 3543 w 761692"/>
                <a:gd name="connsiteY218" fmla="*/ 435759 h 1016771"/>
                <a:gd name="connsiteX219" fmla="*/ 5314 w 761692"/>
                <a:gd name="connsiteY219" fmla="*/ 412731 h 1016771"/>
                <a:gd name="connsiteX220" fmla="*/ 0 w 761692"/>
                <a:gd name="connsiteY220" fmla="*/ 396789 h 1016771"/>
                <a:gd name="connsiteX221" fmla="*/ 3543 w 761692"/>
                <a:gd name="connsiteY221" fmla="*/ 384389 h 1016771"/>
                <a:gd name="connsiteX222" fmla="*/ 14171 w 761692"/>
                <a:gd name="connsiteY222" fmla="*/ 380846 h 1016771"/>
                <a:gd name="connsiteX223" fmla="*/ 24799 w 761692"/>
                <a:gd name="connsiteY223" fmla="*/ 364904 h 1016771"/>
                <a:gd name="connsiteX224" fmla="*/ 30113 w 761692"/>
                <a:gd name="connsiteY224" fmla="*/ 350733 h 1016771"/>
                <a:gd name="connsiteX225" fmla="*/ 35428 w 761692"/>
                <a:gd name="connsiteY225" fmla="*/ 341876 h 1016771"/>
                <a:gd name="connsiteX226" fmla="*/ 42513 w 761692"/>
                <a:gd name="connsiteY226" fmla="*/ 327705 h 1016771"/>
                <a:gd name="connsiteX227" fmla="*/ 42513 w 761692"/>
                <a:gd name="connsiteY227" fmla="*/ 315305 h 1016771"/>
                <a:gd name="connsiteX228" fmla="*/ 56684 w 761692"/>
                <a:gd name="connsiteY228" fmla="*/ 309991 h 1016771"/>
                <a:gd name="connsiteX229" fmla="*/ 60227 w 761692"/>
                <a:gd name="connsiteY229" fmla="*/ 309991 h 1016771"/>
                <a:gd name="connsiteX230" fmla="*/ 61998 w 761692"/>
                <a:gd name="connsiteY230" fmla="*/ 311763 h 1016771"/>
                <a:gd name="connsiteX231" fmla="*/ 67312 w 761692"/>
                <a:gd name="connsiteY231" fmla="*/ 311763 h 1016771"/>
                <a:gd name="connsiteX232" fmla="*/ 67312 w 761692"/>
                <a:gd name="connsiteY232" fmla="*/ 309991 h 1016771"/>
                <a:gd name="connsiteX233" fmla="*/ 67312 w 761692"/>
                <a:gd name="connsiteY233" fmla="*/ 308220 h 1016771"/>
                <a:gd name="connsiteX234" fmla="*/ 69084 w 761692"/>
                <a:gd name="connsiteY234" fmla="*/ 302906 h 1016771"/>
                <a:gd name="connsiteX235" fmla="*/ 70855 w 761692"/>
                <a:gd name="connsiteY235" fmla="*/ 301134 h 1016771"/>
                <a:gd name="connsiteX236" fmla="*/ 70855 w 761692"/>
                <a:gd name="connsiteY236" fmla="*/ 299363 h 1016771"/>
                <a:gd name="connsiteX237" fmla="*/ 77941 w 761692"/>
                <a:gd name="connsiteY237" fmla="*/ 295820 h 1016771"/>
                <a:gd name="connsiteX238" fmla="*/ 85026 w 761692"/>
                <a:gd name="connsiteY238" fmla="*/ 295820 h 1016771"/>
                <a:gd name="connsiteX239" fmla="*/ 93883 w 761692"/>
                <a:gd name="connsiteY239" fmla="*/ 297592 h 1016771"/>
                <a:gd name="connsiteX240" fmla="*/ 100968 w 761692"/>
                <a:gd name="connsiteY240" fmla="*/ 288735 h 1016771"/>
                <a:gd name="connsiteX241" fmla="*/ 97426 w 761692"/>
                <a:gd name="connsiteY241" fmla="*/ 279878 h 1016771"/>
                <a:gd name="connsiteX242" fmla="*/ 85026 w 761692"/>
                <a:gd name="connsiteY242" fmla="*/ 276335 h 1016771"/>
                <a:gd name="connsiteX243" fmla="*/ 76169 w 761692"/>
                <a:gd name="connsiteY243" fmla="*/ 271021 h 1016771"/>
                <a:gd name="connsiteX244" fmla="*/ 76169 w 761692"/>
                <a:gd name="connsiteY244" fmla="*/ 262164 h 1016771"/>
                <a:gd name="connsiteX245" fmla="*/ 81483 w 761692"/>
                <a:gd name="connsiteY245" fmla="*/ 251536 h 1016771"/>
                <a:gd name="connsiteX246" fmla="*/ 86797 w 761692"/>
                <a:gd name="connsiteY246" fmla="*/ 255079 h 1016771"/>
                <a:gd name="connsiteX247" fmla="*/ 104511 w 761692"/>
                <a:gd name="connsiteY247" fmla="*/ 262164 h 1016771"/>
                <a:gd name="connsiteX248" fmla="*/ 116911 w 761692"/>
                <a:gd name="connsiteY248" fmla="*/ 265707 h 1016771"/>
                <a:gd name="connsiteX249" fmla="*/ 132853 w 761692"/>
                <a:gd name="connsiteY249" fmla="*/ 269250 h 1016771"/>
                <a:gd name="connsiteX250" fmla="*/ 138167 w 761692"/>
                <a:gd name="connsiteY250" fmla="*/ 265707 h 1016771"/>
                <a:gd name="connsiteX251" fmla="*/ 150567 w 761692"/>
                <a:gd name="connsiteY251" fmla="*/ 255079 h 1016771"/>
                <a:gd name="connsiteX252" fmla="*/ 166509 w 761692"/>
                <a:gd name="connsiteY252" fmla="*/ 255079 h 1016771"/>
                <a:gd name="connsiteX253" fmla="*/ 166509 w 761692"/>
                <a:gd name="connsiteY253" fmla="*/ 265707 h 1016771"/>
                <a:gd name="connsiteX254" fmla="*/ 177138 w 761692"/>
                <a:gd name="connsiteY254" fmla="*/ 272792 h 1016771"/>
                <a:gd name="connsiteX255" fmla="*/ 194851 w 761692"/>
                <a:gd name="connsiteY255" fmla="*/ 276335 h 1016771"/>
                <a:gd name="connsiteX256" fmla="*/ 209022 w 761692"/>
                <a:gd name="connsiteY256" fmla="*/ 279878 h 1016771"/>
                <a:gd name="connsiteX257" fmla="*/ 221422 w 761692"/>
                <a:gd name="connsiteY257" fmla="*/ 276335 h 1016771"/>
                <a:gd name="connsiteX258" fmla="*/ 226736 w 761692"/>
                <a:gd name="connsiteY258" fmla="*/ 269250 h 1016771"/>
                <a:gd name="connsiteX259" fmla="*/ 226736 w 761692"/>
                <a:gd name="connsiteY259" fmla="*/ 251536 h 1016771"/>
                <a:gd name="connsiteX260" fmla="*/ 224965 w 761692"/>
                <a:gd name="connsiteY260" fmla="*/ 239136 h 1016771"/>
                <a:gd name="connsiteX261" fmla="*/ 214337 w 761692"/>
                <a:gd name="connsiteY261" fmla="*/ 230279 h 1016771"/>
                <a:gd name="connsiteX262" fmla="*/ 210794 w 761692"/>
                <a:gd name="connsiteY262" fmla="*/ 217880 h 1016771"/>
                <a:gd name="connsiteX263" fmla="*/ 221422 w 761692"/>
                <a:gd name="connsiteY263" fmla="*/ 207251 h 1016771"/>
                <a:gd name="connsiteX264" fmla="*/ 235593 w 761692"/>
                <a:gd name="connsiteY264" fmla="*/ 214337 h 1016771"/>
                <a:gd name="connsiteX265" fmla="*/ 246221 w 761692"/>
                <a:gd name="connsiteY265" fmla="*/ 219651 h 1016771"/>
                <a:gd name="connsiteX266" fmla="*/ 253307 w 761692"/>
                <a:gd name="connsiteY266" fmla="*/ 221422 h 1016771"/>
                <a:gd name="connsiteX267" fmla="*/ 262164 w 761692"/>
                <a:gd name="connsiteY267" fmla="*/ 210794 h 1016771"/>
                <a:gd name="connsiteX268" fmla="*/ 263935 w 761692"/>
                <a:gd name="connsiteY268" fmla="*/ 201937 h 1016771"/>
                <a:gd name="connsiteX269" fmla="*/ 274563 w 761692"/>
                <a:gd name="connsiteY269" fmla="*/ 189538 h 1016771"/>
                <a:gd name="connsiteX270" fmla="*/ 283420 w 761692"/>
                <a:gd name="connsiteY270" fmla="*/ 178909 h 1016771"/>
                <a:gd name="connsiteX271" fmla="*/ 286963 w 761692"/>
                <a:gd name="connsiteY271" fmla="*/ 173595 h 1016771"/>
                <a:gd name="connsiteX272" fmla="*/ 311762 w 761692"/>
                <a:gd name="connsiteY272" fmla="*/ 168281 h 1016771"/>
                <a:gd name="connsiteX273" fmla="*/ 325933 w 761692"/>
                <a:gd name="connsiteY273" fmla="*/ 164738 h 1016771"/>
                <a:gd name="connsiteX274" fmla="*/ 336562 w 761692"/>
                <a:gd name="connsiteY274" fmla="*/ 159424 h 1016771"/>
                <a:gd name="connsiteX275" fmla="*/ 348961 w 761692"/>
                <a:gd name="connsiteY275" fmla="*/ 145253 h 1016771"/>
                <a:gd name="connsiteX276" fmla="*/ 359589 w 761692"/>
                <a:gd name="connsiteY276" fmla="*/ 143482 h 1016771"/>
                <a:gd name="connsiteX277" fmla="*/ 371989 w 761692"/>
                <a:gd name="connsiteY277" fmla="*/ 143482 h 1016771"/>
                <a:gd name="connsiteX278" fmla="*/ 391474 w 761692"/>
                <a:gd name="connsiteY278" fmla="*/ 143482 h 1016771"/>
                <a:gd name="connsiteX279" fmla="*/ 396788 w 761692"/>
                <a:gd name="connsiteY279" fmla="*/ 141710 h 1016771"/>
                <a:gd name="connsiteX280" fmla="*/ 403874 w 761692"/>
                <a:gd name="connsiteY280" fmla="*/ 134625 h 1016771"/>
                <a:gd name="connsiteX281" fmla="*/ 409188 w 761692"/>
                <a:gd name="connsiteY281" fmla="*/ 129311 h 1016771"/>
                <a:gd name="connsiteX282" fmla="*/ 409188 w 761692"/>
                <a:gd name="connsiteY282" fmla="*/ 123997 h 1016771"/>
                <a:gd name="connsiteX283" fmla="*/ 414502 w 761692"/>
                <a:gd name="connsiteY283" fmla="*/ 115140 h 1016771"/>
                <a:gd name="connsiteX284" fmla="*/ 428673 w 761692"/>
                <a:gd name="connsiteY284" fmla="*/ 115140 h 1016771"/>
                <a:gd name="connsiteX285" fmla="*/ 432216 w 761692"/>
                <a:gd name="connsiteY285" fmla="*/ 109826 h 1016771"/>
                <a:gd name="connsiteX286" fmla="*/ 437530 w 761692"/>
                <a:gd name="connsiteY286" fmla="*/ 100969 h 1016771"/>
                <a:gd name="connsiteX287" fmla="*/ 448158 w 761692"/>
                <a:gd name="connsiteY287" fmla="*/ 99197 h 1016771"/>
                <a:gd name="connsiteX288" fmla="*/ 460558 w 761692"/>
                <a:gd name="connsiteY288" fmla="*/ 97426 h 1016771"/>
                <a:gd name="connsiteX289" fmla="*/ 472958 w 761692"/>
                <a:gd name="connsiteY289" fmla="*/ 93883 h 1016771"/>
                <a:gd name="connsiteX290" fmla="*/ 492443 w 761692"/>
                <a:gd name="connsiteY290" fmla="*/ 93883 h 1016771"/>
                <a:gd name="connsiteX291" fmla="*/ 501300 w 761692"/>
                <a:gd name="connsiteY291" fmla="*/ 83255 h 1016771"/>
                <a:gd name="connsiteX292" fmla="*/ 517242 w 761692"/>
                <a:gd name="connsiteY292" fmla="*/ 81484 h 1016771"/>
                <a:gd name="connsiteX293" fmla="*/ 522556 w 761692"/>
                <a:gd name="connsiteY293" fmla="*/ 81484 h 1016771"/>
                <a:gd name="connsiteX294" fmla="*/ 522556 w 761692"/>
                <a:gd name="connsiteY294" fmla="*/ 60227 h 1016771"/>
                <a:gd name="connsiteX295" fmla="*/ 526099 w 761692"/>
                <a:gd name="connsiteY295" fmla="*/ 54913 h 1016771"/>
                <a:gd name="connsiteX296" fmla="*/ 529642 w 761692"/>
                <a:gd name="connsiteY296" fmla="*/ 46056 h 1016771"/>
                <a:gd name="connsiteX297" fmla="*/ 538499 w 761692"/>
                <a:gd name="connsiteY297" fmla="*/ 40742 h 1016771"/>
                <a:gd name="connsiteX298" fmla="*/ 540270 w 761692"/>
                <a:gd name="connsiteY298" fmla="*/ 30114 h 1016771"/>
                <a:gd name="connsiteX299" fmla="*/ 536727 w 761692"/>
                <a:gd name="connsiteY299" fmla="*/ 19485 h 1016771"/>
                <a:gd name="connsiteX300" fmla="*/ 543813 w 761692"/>
                <a:gd name="connsiteY300" fmla="*/ 5314 h 1016771"/>
                <a:gd name="connsiteX301" fmla="*/ 554441 w 761692"/>
                <a:gd name="connsiteY301" fmla="*/ 0 h 1016771"/>
                <a:gd name="connsiteX0" fmla="*/ 139939 w 761692"/>
                <a:gd name="connsiteY0" fmla="*/ 850262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39939 w 761692"/>
                <a:gd name="connsiteY10" fmla="*/ 850262 h 1016771"/>
                <a:gd name="connsiteX11" fmla="*/ 116476 w 761692"/>
                <a:gd name="connsiteY11" fmla="*/ 741349 h 1016771"/>
                <a:gd name="connsiteX12" fmla="*/ 117606 w 761692"/>
                <a:gd name="connsiteY12" fmla="*/ 742253 h 1016771"/>
                <a:gd name="connsiteX13" fmla="*/ 122692 w 761692"/>
                <a:gd name="connsiteY13" fmla="*/ 759206 h 1016771"/>
                <a:gd name="connsiteX14" fmla="*/ 126082 w 761692"/>
                <a:gd name="connsiteY14" fmla="*/ 771073 h 1016771"/>
                <a:gd name="connsiteX15" fmla="*/ 129473 w 761692"/>
                <a:gd name="connsiteY15" fmla="*/ 782940 h 1016771"/>
                <a:gd name="connsiteX16" fmla="*/ 132864 w 761692"/>
                <a:gd name="connsiteY16" fmla="*/ 793112 h 1016771"/>
                <a:gd name="connsiteX17" fmla="*/ 136254 w 761692"/>
                <a:gd name="connsiteY17" fmla="*/ 810066 h 1016771"/>
                <a:gd name="connsiteX18" fmla="*/ 139058 w 761692"/>
                <a:gd name="connsiteY18" fmla="*/ 818476 h 1016771"/>
                <a:gd name="connsiteX19" fmla="*/ 138167 w 761692"/>
                <a:gd name="connsiteY19" fmla="*/ 818377 h 1016771"/>
                <a:gd name="connsiteX20" fmla="*/ 134625 w 761692"/>
                <a:gd name="connsiteY20" fmla="*/ 807749 h 1016771"/>
                <a:gd name="connsiteX21" fmla="*/ 131082 w 761692"/>
                <a:gd name="connsiteY21" fmla="*/ 790035 h 1016771"/>
                <a:gd name="connsiteX22" fmla="*/ 127539 w 761692"/>
                <a:gd name="connsiteY22" fmla="*/ 779407 h 1016771"/>
                <a:gd name="connsiteX23" fmla="*/ 123996 w 761692"/>
                <a:gd name="connsiteY23" fmla="*/ 767007 h 1016771"/>
                <a:gd name="connsiteX24" fmla="*/ 120454 w 761692"/>
                <a:gd name="connsiteY24" fmla="*/ 754607 h 1016771"/>
                <a:gd name="connsiteX25" fmla="*/ 116476 w 761692"/>
                <a:gd name="connsiteY25" fmla="*/ 741349 h 1016771"/>
                <a:gd name="connsiteX26" fmla="*/ 554441 w 761692"/>
                <a:gd name="connsiteY26" fmla="*/ 0 h 1016771"/>
                <a:gd name="connsiteX27" fmla="*/ 570383 w 761692"/>
                <a:gd name="connsiteY27" fmla="*/ 3543 h 1016771"/>
                <a:gd name="connsiteX28" fmla="*/ 577469 w 761692"/>
                <a:gd name="connsiteY28" fmla="*/ 8857 h 1016771"/>
                <a:gd name="connsiteX29" fmla="*/ 582783 w 761692"/>
                <a:gd name="connsiteY29" fmla="*/ 17714 h 1016771"/>
                <a:gd name="connsiteX30" fmla="*/ 582783 w 761692"/>
                <a:gd name="connsiteY30" fmla="*/ 24799 h 1016771"/>
                <a:gd name="connsiteX31" fmla="*/ 588097 w 761692"/>
                <a:gd name="connsiteY31" fmla="*/ 33656 h 1016771"/>
                <a:gd name="connsiteX32" fmla="*/ 598725 w 761692"/>
                <a:gd name="connsiteY32" fmla="*/ 31885 h 1016771"/>
                <a:gd name="connsiteX33" fmla="*/ 612896 w 761692"/>
                <a:gd name="connsiteY33" fmla="*/ 37199 h 1016771"/>
                <a:gd name="connsiteX34" fmla="*/ 618211 w 761692"/>
                <a:gd name="connsiteY34" fmla="*/ 46056 h 1016771"/>
                <a:gd name="connsiteX35" fmla="*/ 619982 w 761692"/>
                <a:gd name="connsiteY35" fmla="*/ 54913 h 1016771"/>
                <a:gd name="connsiteX36" fmla="*/ 618211 w 761692"/>
                <a:gd name="connsiteY36" fmla="*/ 74398 h 1016771"/>
                <a:gd name="connsiteX37" fmla="*/ 616439 w 761692"/>
                <a:gd name="connsiteY37" fmla="*/ 85026 h 1016771"/>
                <a:gd name="connsiteX38" fmla="*/ 621753 w 761692"/>
                <a:gd name="connsiteY38" fmla="*/ 97426 h 1016771"/>
                <a:gd name="connsiteX39" fmla="*/ 637696 w 761692"/>
                <a:gd name="connsiteY39" fmla="*/ 113368 h 1016771"/>
                <a:gd name="connsiteX40" fmla="*/ 644781 w 761692"/>
                <a:gd name="connsiteY40" fmla="*/ 120454 h 1016771"/>
                <a:gd name="connsiteX41" fmla="*/ 650095 w 761692"/>
                <a:gd name="connsiteY41" fmla="*/ 136396 h 1016771"/>
                <a:gd name="connsiteX42" fmla="*/ 655409 w 761692"/>
                <a:gd name="connsiteY42" fmla="*/ 155881 h 1016771"/>
                <a:gd name="connsiteX43" fmla="*/ 662495 w 761692"/>
                <a:gd name="connsiteY43" fmla="*/ 171824 h 1016771"/>
                <a:gd name="connsiteX44" fmla="*/ 660724 w 761692"/>
                <a:gd name="connsiteY44" fmla="*/ 185995 h 1016771"/>
                <a:gd name="connsiteX45" fmla="*/ 635924 w 761692"/>
                <a:gd name="connsiteY45" fmla="*/ 194852 h 1016771"/>
                <a:gd name="connsiteX46" fmla="*/ 619982 w 761692"/>
                <a:gd name="connsiteY46" fmla="*/ 207251 h 1016771"/>
                <a:gd name="connsiteX47" fmla="*/ 614668 w 761692"/>
                <a:gd name="connsiteY47" fmla="*/ 223194 h 1016771"/>
                <a:gd name="connsiteX48" fmla="*/ 618211 w 761692"/>
                <a:gd name="connsiteY48" fmla="*/ 242679 h 1016771"/>
                <a:gd name="connsiteX49" fmla="*/ 612896 w 761692"/>
                <a:gd name="connsiteY49" fmla="*/ 256850 h 1016771"/>
                <a:gd name="connsiteX50" fmla="*/ 625296 w 761692"/>
                <a:gd name="connsiteY50" fmla="*/ 267478 h 1016771"/>
                <a:gd name="connsiteX51" fmla="*/ 641238 w 761692"/>
                <a:gd name="connsiteY51" fmla="*/ 269250 h 1016771"/>
                <a:gd name="connsiteX52" fmla="*/ 658952 w 761692"/>
                <a:gd name="connsiteY52" fmla="*/ 286963 h 1016771"/>
                <a:gd name="connsiteX53" fmla="*/ 653638 w 761692"/>
                <a:gd name="connsiteY53" fmla="*/ 309991 h 1016771"/>
                <a:gd name="connsiteX54" fmla="*/ 653638 w 761692"/>
                <a:gd name="connsiteY54" fmla="*/ 329476 h 1016771"/>
                <a:gd name="connsiteX55" fmla="*/ 643010 w 761692"/>
                <a:gd name="connsiteY55" fmla="*/ 338333 h 1016771"/>
                <a:gd name="connsiteX56" fmla="*/ 632382 w 761692"/>
                <a:gd name="connsiteY56" fmla="*/ 338333 h 1016771"/>
                <a:gd name="connsiteX57" fmla="*/ 618211 w 761692"/>
                <a:gd name="connsiteY57" fmla="*/ 357819 h 1016771"/>
                <a:gd name="connsiteX58" fmla="*/ 609354 w 761692"/>
                <a:gd name="connsiteY58" fmla="*/ 361361 h 1016771"/>
                <a:gd name="connsiteX59" fmla="*/ 596954 w 761692"/>
                <a:gd name="connsiteY59" fmla="*/ 363133 h 1016771"/>
                <a:gd name="connsiteX60" fmla="*/ 581012 w 761692"/>
                <a:gd name="connsiteY60" fmla="*/ 379075 h 1016771"/>
                <a:gd name="connsiteX61" fmla="*/ 589868 w 761692"/>
                <a:gd name="connsiteY61" fmla="*/ 393246 h 1016771"/>
                <a:gd name="connsiteX62" fmla="*/ 586326 w 761692"/>
                <a:gd name="connsiteY62" fmla="*/ 409189 h 1016771"/>
                <a:gd name="connsiteX63" fmla="*/ 570383 w 761692"/>
                <a:gd name="connsiteY63" fmla="*/ 398560 h 1016771"/>
                <a:gd name="connsiteX64" fmla="*/ 550898 w 761692"/>
                <a:gd name="connsiteY64" fmla="*/ 405646 h 1016771"/>
                <a:gd name="connsiteX65" fmla="*/ 531413 w 761692"/>
                <a:gd name="connsiteY65" fmla="*/ 425131 h 1016771"/>
                <a:gd name="connsiteX66" fmla="*/ 543813 w 761692"/>
                <a:gd name="connsiteY66" fmla="*/ 444616 h 1016771"/>
                <a:gd name="connsiteX67" fmla="*/ 557984 w 761692"/>
                <a:gd name="connsiteY67" fmla="*/ 462330 h 1016771"/>
                <a:gd name="connsiteX68" fmla="*/ 570383 w 761692"/>
                <a:gd name="connsiteY68" fmla="*/ 478272 h 1016771"/>
                <a:gd name="connsiteX69" fmla="*/ 579240 w 761692"/>
                <a:gd name="connsiteY69" fmla="*/ 485358 h 1016771"/>
                <a:gd name="connsiteX70" fmla="*/ 602268 w 761692"/>
                <a:gd name="connsiteY70" fmla="*/ 483586 h 1016771"/>
                <a:gd name="connsiteX71" fmla="*/ 623525 w 761692"/>
                <a:gd name="connsiteY71" fmla="*/ 474730 h 1016771"/>
                <a:gd name="connsiteX72" fmla="*/ 639467 w 761692"/>
                <a:gd name="connsiteY72" fmla="*/ 464101 h 1016771"/>
                <a:gd name="connsiteX73" fmla="*/ 662495 w 761692"/>
                <a:gd name="connsiteY73" fmla="*/ 464101 h 1016771"/>
                <a:gd name="connsiteX74" fmla="*/ 673123 w 761692"/>
                <a:gd name="connsiteY74" fmla="*/ 464101 h 1016771"/>
                <a:gd name="connsiteX75" fmla="*/ 681980 w 761692"/>
                <a:gd name="connsiteY75" fmla="*/ 467644 h 1016771"/>
                <a:gd name="connsiteX76" fmla="*/ 703237 w 761692"/>
                <a:gd name="connsiteY76" fmla="*/ 471187 h 1016771"/>
                <a:gd name="connsiteX77" fmla="*/ 708551 w 761692"/>
                <a:gd name="connsiteY77" fmla="*/ 474730 h 1016771"/>
                <a:gd name="connsiteX78" fmla="*/ 722722 w 761692"/>
                <a:gd name="connsiteY78" fmla="*/ 501300 h 1016771"/>
                <a:gd name="connsiteX79" fmla="*/ 724493 w 761692"/>
                <a:gd name="connsiteY79" fmla="*/ 522557 h 1016771"/>
                <a:gd name="connsiteX80" fmla="*/ 722722 w 761692"/>
                <a:gd name="connsiteY80" fmla="*/ 540271 h 1016771"/>
                <a:gd name="connsiteX81" fmla="*/ 735121 w 761692"/>
                <a:gd name="connsiteY81" fmla="*/ 552670 h 1016771"/>
                <a:gd name="connsiteX82" fmla="*/ 735121 w 761692"/>
                <a:gd name="connsiteY82" fmla="*/ 570384 h 1016771"/>
                <a:gd name="connsiteX83" fmla="*/ 751064 w 761692"/>
                <a:gd name="connsiteY83" fmla="*/ 581012 h 1016771"/>
                <a:gd name="connsiteX84" fmla="*/ 761692 w 761692"/>
                <a:gd name="connsiteY84" fmla="*/ 604040 h 1016771"/>
                <a:gd name="connsiteX85" fmla="*/ 747521 w 761692"/>
                <a:gd name="connsiteY85" fmla="*/ 616440 h 1016771"/>
                <a:gd name="connsiteX86" fmla="*/ 728036 w 761692"/>
                <a:gd name="connsiteY86" fmla="*/ 627068 h 1016771"/>
                <a:gd name="connsiteX87" fmla="*/ 726264 w 761692"/>
                <a:gd name="connsiteY87" fmla="*/ 650096 h 1016771"/>
                <a:gd name="connsiteX88" fmla="*/ 728036 w 761692"/>
                <a:gd name="connsiteY88" fmla="*/ 673124 h 1016771"/>
                <a:gd name="connsiteX89" fmla="*/ 742207 w 761692"/>
                <a:gd name="connsiteY89" fmla="*/ 689066 h 1016771"/>
                <a:gd name="connsiteX90" fmla="*/ 742207 w 761692"/>
                <a:gd name="connsiteY90" fmla="*/ 712094 h 1016771"/>
                <a:gd name="connsiteX91" fmla="*/ 740435 w 761692"/>
                <a:gd name="connsiteY91" fmla="*/ 735122 h 1016771"/>
                <a:gd name="connsiteX92" fmla="*/ 742207 w 761692"/>
                <a:gd name="connsiteY92" fmla="*/ 751065 h 1016771"/>
                <a:gd name="connsiteX93" fmla="*/ 747521 w 761692"/>
                <a:gd name="connsiteY93" fmla="*/ 768778 h 1016771"/>
                <a:gd name="connsiteX94" fmla="*/ 759921 w 761692"/>
                <a:gd name="connsiteY94" fmla="*/ 777635 h 1016771"/>
                <a:gd name="connsiteX95" fmla="*/ 758149 w 761692"/>
                <a:gd name="connsiteY95" fmla="*/ 802434 h 1016771"/>
                <a:gd name="connsiteX96" fmla="*/ 752835 w 761692"/>
                <a:gd name="connsiteY96" fmla="*/ 814834 h 1016771"/>
                <a:gd name="connsiteX97" fmla="*/ 743978 w 761692"/>
                <a:gd name="connsiteY97" fmla="*/ 827234 h 1016771"/>
                <a:gd name="connsiteX98" fmla="*/ 743978 w 761692"/>
                <a:gd name="connsiteY98" fmla="*/ 837862 h 1016771"/>
                <a:gd name="connsiteX99" fmla="*/ 747521 w 761692"/>
                <a:gd name="connsiteY99" fmla="*/ 853804 h 1016771"/>
                <a:gd name="connsiteX100" fmla="*/ 733350 w 761692"/>
                <a:gd name="connsiteY100" fmla="*/ 867975 h 1016771"/>
                <a:gd name="connsiteX101" fmla="*/ 724493 w 761692"/>
                <a:gd name="connsiteY101" fmla="*/ 880375 h 1016771"/>
                <a:gd name="connsiteX102" fmla="*/ 722722 w 761692"/>
                <a:gd name="connsiteY102" fmla="*/ 899860 h 1016771"/>
                <a:gd name="connsiteX103" fmla="*/ 722722 w 761692"/>
                <a:gd name="connsiteY103" fmla="*/ 919345 h 1016771"/>
                <a:gd name="connsiteX104" fmla="*/ 715636 w 761692"/>
                <a:gd name="connsiteY104" fmla="*/ 940602 h 1016771"/>
                <a:gd name="connsiteX105" fmla="*/ 708551 w 761692"/>
                <a:gd name="connsiteY105" fmla="*/ 954773 h 1016771"/>
                <a:gd name="connsiteX106" fmla="*/ 699694 w 761692"/>
                <a:gd name="connsiteY106" fmla="*/ 965401 h 1016771"/>
                <a:gd name="connsiteX107" fmla="*/ 692608 w 761692"/>
                <a:gd name="connsiteY107" fmla="*/ 984886 h 1016771"/>
                <a:gd name="connsiteX108" fmla="*/ 683751 w 761692"/>
                <a:gd name="connsiteY108" fmla="*/ 997286 h 1016771"/>
                <a:gd name="connsiteX109" fmla="*/ 673123 w 761692"/>
                <a:gd name="connsiteY109" fmla="*/ 1002600 h 1016771"/>
                <a:gd name="connsiteX110" fmla="*/ 662495 w 761692"/>
                <a:gd name="connsiteY110" fmla="*/ 1013228 h 1016771"/>
                <a:gd name="connsiteX111" fmla="*/ 644781 w 761692"/>
                <a:gd name="connsiteY111" fmla="*/ 1016771 h 1016771"/>
                <a:gd name="connsiteX112" fmla="*/ 635924 w 761692"/>
                <a:gd name="connsiteY112" fmla="*/ 1004372 h 1016771"/>
                <a:gd name="connsiteX113" fmla="*/ 623525 w 761692"/>
                <a:gd name="connsiteY113" fmla="*/ 997286 h 1016771"/>
                <a:gd name="connsiteX114" fmla="*/ 614668 w 761692"/>
                <a:gd name="connsiteY114" fmla="*/ 986658 h 1016771"/>
                <a:gd name="connsiteX115" fmla="*/ 593411 w 761692"/>
                <a:gd name="connsiteY115" fmla="*/ 970715 h 1016771"/>
                <a:gd name="connsiteX116" fmla="*/ 582783 w 761692"/>
                <a:gd name="connsiteY116" fmla="*/ 965401 h 1016771"/>
                <a:gd name="connsiteX117" fmla="*/ 531413 w 761692"/>
                <a:gd name="connsiteY117" fmla="*/ 965401 h 1016771"/>
                <a:gd name="connsiteX118" fmla="*/ 511928 w 761692"/>
                <a:gd name="connsiteY118" fmla="*/ 965401 h 1016771"/>
                <a:gd name="connsiteX119" fmla="*/ 492443 w 761692"/>
                <a:gd name="connsiteY119" fmla="*/ 963630 h 1016771"/>
                <a:gd name="connsiteX120" fmla="*/ 483586 w 761692"/>
                <a:gd name="connsiteY120" fmla="*/ 958316 h 1016771"/>
                <a:gd name="connsiteX121" fmla="*/ 469415 w 761692"/>
                <a:gd name="connsiteY121" fmla="*/ 954773 h 1016771"/>
                <a:gd name="connsiteX122" fmla="*/ 460558 w 761692"/>
                <a:gd name="connsiteY122" fmla="*/ 942373 h 1016771"/>
                <a:gd name="connsiteX123" fmla="*/ 446387 w 761692"/>
                <a:gd name="connsiteY123" fmla="*/ 935288 h 1016771"/>
                <a:gd name="connsiteX124" fmla="*/ 428673 w 761692"/>
                <a:gd name="connsiteY124" fmla="*/ 928202 h 1016771"/>
                <a:gd name="connsiteX125" fmla="*/ 418045 w 761692"/>
                <a:gd name="connsiteY125" fmla="*/ 917574 h 1016771"/>
                <a:gd name="connsiteX126" fmla="*/ 421588 w 761692"/>
                <a:gd name="connsiteY126" fmla="*/ 903403 h 1016771"/>
                <a:gd name="connsiteX127" fmla="*/ 418045 w 761692"/>
                <a:gd name="connsiteY127" fmla="*/ 898089 h 1016771"/>
                <a:gd name="connsiteX128" fmla="*/ 396788 w 761692"/>
                <a:gd name="connsiteY128" fmla="*/ 898089 h 1016771"/>
                <a:gd name="connsiteX129" fmla="*/ 382617 w 761692"/>
                <a:gd name="connsiteY129" fmla="*/ 896318 h 1016771"/>
                <a:gd name="connsiteX130" fmla="*/ 380846 w 761692"/>
                <a:gd name="connsiteY130" fmla="*/ 906946 h 1016771"/>
                <a:gd name="connsiteX131" fmla="*/ 373601 w 761692"/>
                <a:gd name="connsiteY131" fmla="*/ 894832 h 1016771"/>
                <a:gd name="connsiteX132" fmla="*/ 387164 w 761692"/>
                <a:gd name="connsiteY132" fmla="*/ 896527 h 1016771"/>
                <a:gd name="connsiteX133" fmla="*/ 383773 w 761692"/>
                <a:gd name="connsiteY133" fmla="*/ 886355 h 1016771"/>
                <a:gd name="connsiteX134" fmla="*/ 387164 w 761692"/>
                <a:gd name="connsiteY134" fmla="*/ 876183 h 1016771"/>
                <a:gd name="connsiteX135" fmla="*/ 388859 w 761692"/>
                <a:gd name="connsiteY135" fmla="*/ 867707 h 1016771"/>
                <a:gd name="connsiteX136" fmla="*/ 380382 w 761692"/>
                <a:gd name="connsiteY136" fmla="*/ 859230 h 1016771"/>
                <a:gd name="connsiteX137" fmla="*/ 373601 w 761692"/>
                <a:gd name="connsiteY137" fmla="*/ 849058 h 1016771"/>
                <a:gd name="connsiteX138" fmla="*/ 380382 w 761692"/>
                <a:gd name="connsiteY138" fmla="*/ 838886 h 1016771"/>
                <a:gd name="connsiteX139" fmla="*/ 383773 w 761692"/>
                <a:gd name="connsiteY139" fmla="*/ 833800 h 1016771"/>
                <a:gd name="connsiteX140" fmla="*/ 388859 w 761692"/>
                <a:gd name="connsiteY140" fmla="*/ 825324 h 1016771"/>
                <a:gd name="connsiteX141" fmla="*/ 387164 w 761692"/>
                <a:gd name="connsiteY141" fmla="*/ 810066 h 1016771"/>
                <a:gd name="connsiteX142" fmla="*/ 387164 w 761692"/>
                <a:gd name="connsiteY142" fmla="*/ 796503 h 1016771"/>
                <a:gd name="connsiteX143" fmla="*/ 378687 w 761692"/>
                <a:gd name="connsiteY143" fmla="*/ 789722 h 1016771"/>
                <a:gd name="connsiteX144" fmla="*/ 366820 w 761692"/>
                <a:gd name="connsiteY144" fmla="*/ 782940 h 1016771"/>
                <a:gd name="connsiteX145" fmla="*/ 356648 w 761692"/>
                <a:gd name="connsiteY145" fmla="*/ 781245 h 1016771"/>
                <a:gd name="connsiteX146" fmla="*/ 349866 w 761692"/>
                <a:gd name="connsiteY146" fmla="*/ 771073 h 1016771"/>
                <a:gd name="connsiteX147" fmla="*/ 349866 w 761692"/>
                <a:gd name="connsiteY147" fmla="*/ 752425 h 1016771"/>
                <a:gd name="connsiteX148" fmla="*/ 353257 w 761692"/>
                <a:gd name="connsiteY148" fmla="*/ 743948 h 1016771"/>
                <a:gd name="connsiteX149" fmla="*/ 354952 w 761692"/>
                <a:gd name="connsiteY149" fmla="*/ 730385 h 1016771"/>
                <a:gd name="connsiteX150" fmla="*/ 353257 w 761692"/>
                <a:gd name="connsiteY150" fmla="*/ 713432 h 1016771"/>
                <a:gd name="connsiteX151" fmla="*/ 346476 w 761692"/>
                <a:gd name="connsiteY151" fmla="*/ 701565 h 1016771"/>
                <a:gd name="connsiteX152" fmla="*/ 332913 w 761692"/>
                <a:gd name="connsiteY152" fmla="*/ 689697 h 1016771"/>
                <a:gd name="connsiteX153" fmla="*/ 324436 w 761692"/>
                <a:gd name="connsiteY153" fmla="*/ 681221 h 1016771"/>
                <a:gd name="connsiteX154" fmla="*/ 314264 w 761692"/>
                <a:gd name="connsiteY154" fmla="*/ 676135 h 1016771"/>
                <a:gd name="connsiteX155" fmla="*/ 293920 w 761692"/>
                <a:gd name="connsiteY155" fmla="*/ 669354 h 1016771"/>
                <a:gd name="connsiteX156" fmla="*/ 282053 w 761692"/>
                <a:gd name="connsiteY156" fmla="*/ 667658 h 1016771"/>
                <a:gd name="connsiteX157" fmla="*/ 266795 w 761692"/>
                <a:gd name="connsiteY157" fmla="*/ 672744 h 1016771"/>
                <a:gd name="connsiteX158" fmla="*/ 265100 w 761692"/>
                <a:gd name="connsiteY158" fmla="*/ 672744 h 1016771"/>
                <a:gd name="connsiteX159" fmla="*/ 263404 w 761692"/>
                <a:gd name="connsiteY159" fmla="*/ 671049 h 1016771"/>
                <a:gd name="connsiteX160" fmla="*/ 260014 w 761692"/>
                <a:gd name="connsiteY160" fmla="*/ 671049 h 1016771"/>
                <a:gd name="connsiteX161" fmla="*/ 258318 w 761692"/>
                <a:gd name="connsiteY161" fmla="*/ 671049 h 1016771"/>
                <a:gd name="connsiteX162" fmla="*/ 253232 w 761692"/>
                <a:gd name="connsiteY162" fmla="*/ 671049 h 1016771"/>
                <a:gd name="connsiteX163" fmla="*/ 248146 w 761692"/>
                <a:gd name="connsiteY163" fmla="*/ 672744 h 1016771"/>
                <a:gd name="connsiteX164" fmla="*/ 248146 w 761692"/>
                <a:gd name="connsiteY164" fmla="*/ 674440 h 1016771"/>
                <a:gd name="connsiteX165" fmla="*/ 246451 w 761692"/>
                <a:gd name="connsiteY165" fmla="*/ 674440 h 1016771"/>
                <a:gd name="connsiteX166" fmla="*/ 236279 w 761692"/>
                <a:gd name="connsiteY166" fmla="*/ 679526 h 1016771"/>
                <a:gd name="connsiteX167" fmla="*/ 226107 w 761692"/>
                <a:gd name="connsiteY167" fmla="*/ 684612 h 1016771"/>
                <a:gd name="connsiteX168" fmla="*/ 217630 w 761692"/>
                <a:gd name="connsiteY168" fmla="*/ 684612 h 1016771"/>
                <a:gd name="connsiteX169" fmla="*/ 207458 w 761692"/>
                <a:gd name="connsiteY169" fmla="*/ 693088 h 1016771"/>
                <a:gd name="connsiteX170" fmla="*/ 198982 w 761692"/>
                <a:gd name="connsiteY170" fmla="*/ 694783 h 1016771"/>
                <a:gd name="connsiteX171" fmla="*/ 192200 w 761692"/>
                <a:gd name="connsiteY171" fmla="*/ 699869 h 1016771"/>
                <a:gd name="connsiteX172" fmla="*/ 178638 w 761692"/>
                <a:gd name="connsiteY172" fmla="*/ 706651 h 1016771"/>
                <a:gd name="connsiteX173" fmla="*/ 163380 w 761692"/>
                <a:gd name="connsiteY173" fmla="*/ 710041 h 1016771"/>
                <a:gd name="connsiteX174" fmla="*/ 141340 w 761692"/>
                <a:gd name="connsiteY174" fmla="*/ 710041 h 1016771"/>
                <a:gd name="connsiteX175" fmla="*/ 134559 w 761692"/>
                <a:gd name="connsiteY175" fmla="*/ 716823 h 1016771"/>
                <a:gd name="connsiteX176" fmla="*/ 127778 w 761692"/>
                <a:gd name="connsiteY176" fmla="*/ 718518 h 1016771"/>
                <a:gd name="connsiteX177" fmla="*/ 120996 w 761692"/>
                <a:gd name="connsiteY177" fmla="*/ 725299 h 1016771"/>
                <a:gd name="connsiteX178" fmla="*/ 111172 w 761692"/>
                <a:gd name="connsiteY178" fmla="*/ 733720 h 1016771"/>
                <a:gd name="connsiteX179" fmla="*/ 106283 w 761692"/>
                <a:gd name="connsiteY179" fmla="*/ 729808 h 1016771"/>
                <a:gd name="connsiteX180" fmla="*/ 92112 w 761692"/>
                <a:gd name="connsiteY180" fmla="*/ 724494 h 1016771"/>
                <a:gd name="connsiteX181" fmla="*/ 77941 w 761692"/>
                <a:gd name="connsiteY181" fmla="*/ 726265 h 1016771"/>
                <a:gd name="connsiteX182" fmla="*/ 70855 w 761692"/>
                <a:gd name="connsiteY182" fmla="*/ 719180 h 1016771"/>
                <a:gd name="connsiteX183" fmla="*/ 70855 w 761692"/>
                <a:gd name="connsiteY183" fmla="*/ 699695 h 1016771"/>
                <a:gd name="connsiteX184" fmla="*/ 81483 w 761692"/>
                <a:gd name="connsiteY184" fmla="*/ 685524 h 1016771"/>
                <a:gd name="connsiteX185" fmla="*/ 85026 w 761692"/>
                <a:gd name="connsiteY185" fmla="*/ 673124 h 1016771"/>
                <a:gd name="connsiteX186" fmla="*/ 86797 w 761692"/>
                <a:gd name="connsiteY186" fmla="*/ 660724 h 1016771"/>
                <a:gd name="connsiteX187" fmla="*/ 97426 w 761692"/>
                <a:gd name="connsiteY187" fmla="*/ 650096 h 1016771"/>
                <a:gd name="connsiteX188" fmla="*/ 102740 w 761692"/>
                <a:gd name="connsiteY188" fmla="*/ 635925 h 1016771"/>
                <a:gd name="connsiteX189" fmla="*/ 113368 w 761692"/>
                <a:gd name="connsiteY189" fmla="*/ 625297 h 1016771"/>
                <a:gd name="connsiteX190" fmla="*/ 115139 w 761692"/>
                <a:gd name="connsiteY190" fmla="*/ 612897 h 1016771"/>
                <a:gd name="connsiteX191" fmla="*/ 127539 w 761692"/>
                <a:gd name="connsiteY191" fmla="*/ 609354 h 1016771"/>
                <a:gd name="connsiteX192" fmla="*/ 136396 w 761692"/>
                <a:gd name="connsiteY192" fmla="*/ 604040 h 1016771"/>
                <a:gd name="connsiteX193" fmla="*/ 132853 w 761692"/>
                <a:gd name="connsiteY193" fmla="*/ 593412 h 1016771"/>
                <a:gd name="connsiteX194" fmla="*/ 134625 w 761692"/>
                <a:gd name="connsiteY194" fmla="*/ 584555 h 1016771"/>
                <a:gd name="connsiteX195" fmla="*/ 131082 w 761692"/>
                <a:gd name="connsiteY195" fmla="*/ 575698 h 1016771"/>
                <a:gd name="connsiteX196" fmla="*/ 120454 w 761692"/>
                <a:gd name="connsiteY196" fmla="*/ 568613 h 1016771"/>
                <a:gd name="connsiteX197" fmla="*/ 125768 w 761692"/>
                <a:gd name="connsiteY197" fmla="*/ 552670 h 1016771"/>
                <a:gd name="connsiteX198" fmla="*/ 118682 w 761692"/>
                <a:gd name="connsiteY198" fmla="*/ 543813 h 1016771"/>
                <a:gd name="connsiteX199" fmla="*/ 90340 w 761692"/>
                <a:gd name="connsiteY199" fmla="*/ 543813 h 1016771"/>
                <a:gd name="connsiteX200" fmla="*/ 86797 w 761692"/>
                <a:gd name="connsiteY200" fmla="*/ 542042 h 1016771"/>
                <a:gd name="connsiteX201" fmla="*/ 83255 w 761692"/>
                <a:gd name="connsiteY201" fmla="*/ 542042 h 1016771"/>
                <a:gd name="connsiteX202" fmla="*/ 81483 w 761692"/>
                <a:gd name="connsiteY202" fmla="*/ 540271 h 1016771"/>
                <a:gd name="connsiteX203" fmla="*/ 81483 w 761692"/>
                <a:gd name="connsiteY203" fmla="*/ 536728 h 1016771"/>
                <a:gd name="connsiteX204" fmla="*/ 79712 w 761692"/>
                <a:gd name="connsiteY204" fmla="*/ 531414 h 1016771"/>
                <a:gd name="connsiteX205" fmla="*/ 77941 w 761692"/>
                <a:gd name="connsiteY205" fmla="*/ 529642 h 1016771"/>
                <a:gd name="connsiteX206" fmla="*/ 70855 w 761692"/>
                <a:gd name="connsiteY206" fmla="*/ 527871 h 1016771"/>
                <a:gd name="connsiteX207" fmla="*/ 60227 w 761692"/>
                <a:gd name="connsiteY207" fmla="*/ 536728 h 1016771"/>
                <a:gd name="connsiteX208" fmla="*/ 47827 w 761692"/>
                <a:gd name="connsiteY208" fmla="*/ 526100 h 1016771"/>
                <a:gd name="connsiteX209" fmla="*/ 42513 w 761692"/>
                <a:gd name="connsiteY209" fmla="*/ 515471 h 1016771"/>
                <a:gd name="connsiteX210" fmla="*/ 33656 w 761692"/>
                <a:gd name="connsiteY210" fmla="*/ 506614 h 1016771"/>
                <a:gd name="connsiteX211" fmla="*/ 31885 w 761692"/>
                <a:gd name="connsiteY211" fmla="*/ 490672 h 1016771"/>
                <a:gd name="connsiteX212" fmla="*/ 26571 w 761692"/>
                <a:gd name="connsiteY212" fmla="*/ 476501 h 1016771"/>
                <a:gd name="connsiteX213" fmla="*/ 24799 w 761692"/>
                <a:gd name="connsiteY213" fmla="*/ 471187 h 1016771"/>
                <a:gd name="connsiteX214" fmla="*/ 12400 w 761692"/>
                <a:gd name="connsiteY214" fmla="*/ 472958 h 1016771"/>
                <a:gd name="connsiteX215" fmla="*/ 7086 w 761692"/>
                <a:gd name="connsiteY215" fmla="*/ 464101 h 1016771"/>
                <a:gd name="connsiteX216" fmla="*/ 8857 w 761692"/>
                <a:gd name="connsiteY216" fmla="*/ 446388 h 1016771"/>
                <a:gd name="connsiteX217" fmla="*/ 3543 w 761692"/>
                <a:gd name="connsiteY217" fmla="*/ 435759 h 1016771"/>
                <a:gd name="connsiteX218" fmla="*/ 5314 w 761692"/>
                <a:gd name="connsiteY218" fmla="*/ 412731 h 1016771"/>
                <a:gd name="connsiteX219" fmla="*/ 0 w 761692"/>
                <a:gd name="connsiteY219" fmla="*/ 396789 h 1016771"/>
                <a:gd name="connsiteX220" fmla="*/ 3543 w 761692"/>
                <a:gd name="connsiteY220" fmla="*/ 384389 h 1016771"/>
                <a:gd name="connsiteX221" fmla="*/ 14171 w 761692"/>
                <a:gd name="connsiteY221" fmla="*/ 380846 h 1016771"/>
                <a:gd name="connsiteX222" fmla="*/ 24799 w 761692"/>
                <a:gd name="connsiteY222" fmla="*/ 364904 h 1016771"/>
                <a:gd name="connsiteX223" fmla="*/ 30113 w 761692"/>
                <a:gd name="connsiteY223" fmla="*/ 350733 h 1016771"/>
                <a:gd name="connsiteX224" fmla="*/ 35428 w 761692"/>
                <a:gd name="connsiteY224" fmla="*/ 341876 h 1016771"/>
                <a:gd name="connsiteX225" fmla="*/ 42513 w 761692"/>
                <a:gd name="connsiteY225" fmla="*/ 327705 h 1016771"/>
                <a:gd name="connsiteX226" fmla="*/ 42513 w 761692"/>
                <a:gd name="connsiteY226" fmla="*/ 315305 h 1016771"/>
                <a:gd name="connsiteX227" fmla="*/ 56684 w 761692"/>
                <a:gd name="connsiteY227" fmla="*/ 309991 h 1016771"/>
                <a:gd name="connsiteX228" fmla="*/ 60227 w 761692"/>
                <a:gd name="connsiteY228" fmla="*/ 309991 h 1016771"/>
                <a:gd name="connsiteX229" fmla="*/ 61998 w 761692"/>
                <a:gd name="connsiteY229" fmla="*/ 311763 h 1016771"/>
                <a:gd name="connsiteX230" fmla="*/ 67312 w 761692"/>
                <a:gd name="connsiteY230" fmla="*/ 311763 h 1016771"/>
                <a:gd name="connsiteX231" fmla="*/ 67312 w 761692"/>
                <a:gd name="connsiteY231" fmla="*/ 309991 h 1016771"/>
                <a:gd name="connsiteX232" fmla="*/ 67312 w 761692"/>
                <a:gd name="connsiteY232" fmla="*/ 308220 h 1016771"/>
                <a:gd name="connsiteX233" fmla="*/ 69084 w 761692"/>
                <a:gd name="connsiteY233" fmla="*/ 302906 h 1016771"/>
                <a:gd name="connsiteX234" fmla="*/ 70855 w 761692"/>
                <a:gd name="connsiteY234" fmla="*/ 301134 h 1016771"/>
                <a:gd name="connsiteX235" fmla="*/ 70855 w 761692"/>
                <a:gd name="connsiteY235" fmla="*/ 299363 h 1016771"/>
                <a:gd name="connsiteX236" fmla="*/ 77941 w 761692"/>
                <a:gd name="connsiteY236" fmla="*/ 295820 h 1016771"/>
                <a:gd name="connsiteX237" fmla="*/ 85026 w 761692"/>
                <a:gd name="connsiteY237" fmla="*/ 295820 h 1016771"/>
                <a:gd name="connsiteX238" fmla="*/ 93883 w 761692"/>
                <a:gd name="connsiteY238" fmla="*/ 297592 h 1016771"/>
                <a:gd name="connsiteX239" fmla="*/ 100968 w 761692"/>
                <a:gd name="connsiteY239" fmla="*/ 288735 h 1016771"/>
                <a:gd name="connsiteX240" fmla="*/ 97426 w 761692"/>
                <a:gd name="connsiteY240" fmla="*/ 279878 h 1016771"/>
                <a:gd name="connsiteX241" fmla="*/ 85026 w 761692"/>
                <a:gd name="connsiteY241" fmla="*/ 276335 h 1016771"/>
                <a:gd name="connsiteX242" fmla="*/ 76169 w 761692"/>
                <a:gd name="connsiteY242" fmla="*/ 271021 h 1016771"/>
                <a:gd name="connsiteX243" fmla="*/ 76169 w 761692"/>
                <a:gd name="connsiteY243" fmla="*/ 262164 h 1016771"/>
                <a:gd name="connsiteX244" fmla="*/ 81483 w 761692"/>
                <a:gd name="connsiteY244" fmla="*/ 251536 h 1016771"/>
                <a:gd name="connsiteX245" fmla="*/ 86797 w 761692"/>
                <a:gd name="connsiteY245" fmla="*/ 255079 h 1016771"/>
                <a:gd name="connsiteX246" fmla="*/ 104511 w 761692"/>
                <a:gd name="connsiteY246" fmla="*/ 262164 h 1016771"/>
                <a:gd name="connsiteX247" fmla="*/ 116911 w 761692"/>
                <a:gd name="connsiteY247" fmla="*/ 265707 h 1016771"/>
                <a:gd name="connsiteX248" fmla="*/ 132853 w 761692"/>
                <a:gd name="connsiteY248" fmla="*/ 269250 h 1016771"/>
                <a:gd name="connsiteX249" fmla="*/ 138167 w 761692"/>
                <a:gd name="connsiteY249" fmla="*/ 265707 h 1016771"/>
                <a:gd name="connsiteX250" fmla="*/ 150567 w 761692"/>
                <a:gd name="connsiteY250" fmla="*/ 255079 h 1016771"/>
                <a:gd name="connsiteX251" fmla="*/ 166509 w 761692"/>
                <a:gd name="connsiteY251" fmla="*/ 255079 h 1016771"/>
                <a:gd name="connsiteX252" fmla="*/ 166509 w 761692"/>
                <a:gd name="connsiteY252" fmla="*/ 265707 h 1016771"/>
                <a:gd name="connsiteX253" fmla="*/ 177138 w 761692"/>
                <a:gd name="connsiteY253" fmla="*/ 272792 h 1016771"/>
                <a:gd name="connsiteX254" fmla="*/ 194851 w 761692"/>
                <a:gd name="connsiteY254" fmla="*/ 276335 h 1016771"/>
                <a:gd name="connsiteX255" fmla="*/ 209022 w 761692"/>
                <a:gd name="connsiteY255" fmla="*/ 279878 h 1016771"/>
                <a:gd name="connsiteX256" fmla="*/ 221422 w 761692"/>
                <a:gd name="connsiteY256" fmla="*/ 276335 h 1016771"/>
                <a:gd name="connsiteX257" fmla="*/ 226736 w 761692"/>
                <a:gd name="connsiteY257" fmla="*/ 269250 h 1016771"/>
                <a:gd name="connsiteX258" fmla="*/ 226736 w 761692"/>
                <a:gd name="connsiteY258" fmla="*/ 251536 h 1016771"/>
                <a:gd name="connsiteX259" fmla="*/ 224965 w 761692"/>
                <a:gd name="connsiteY259" fmla="*/ 239136 h 1016771"/>
                <a:gd name="connsiteX260" fmla="*/ 214337 w 761692"/>
                <a:gd name="connsiteY260" fmla="*/ 230279 h 1016771"/>
                <a:gd name="connsiteX261" fmla="*/ 210794 w 761692"/>
                <a:gd name="connsiteY261" fmla="*/ 217880 h 1016771"/>
                <a:gd name="connsiteX262" fmla="*/ 221422 w 761692"/>
                <a:gd name="connsiteY262" fmla="*/ 207251 h 1016771"/>
                <a:gd name="connsiteX263" fmla="*/ 235593 w 761692"/>
                <a:gd name="connsiteY263" fmla="*/ 214337 h 1016771"/>
                <a:gd name="connsiteX264" fmla="*/ 246221 w 761692"/>
                <a:gd name="connsiteY264" fmla="*/ 219651 h 1016771"/>
                <a:gd name="connsiteX265" fmla="*/ 253307 w 761692"/>
                <a:gd name="connsiteY265" fmla="*/ 221422 h 1016771"/>
                <a:gd name="connsiteX266" fmla="*/ 262164 w 761692"/>
                <a:gd name="connsiteY266" fmla="*/ 210794 h 1016771"/>
                <a:gd name="connsiteX267" fmla="*/ 263935 w 761692"/>
                <a:gd name="connsiteY267" fmla="*/ 201937 h 1016771"/>
                <a:gd name="connsiteX268" fmla="*/ 274563 w 761692"/>
                <a:gd name="connsiteY268" fmla="*/ 189538 h 1016771"/>
                <a:gd name="connsiteX269" fmla="*/ 283420 w 761692"/>
                <a:gd name="connsiteY269" fmla="*/ 178909 h 1016771"/>
                <a:gd name="connsiteX270" fmla="*/ 286963 w 761692"/>
                <a:gd name="connsiteY270" fmla="*/ 173595 h 1016771"/>
                <a:gd name="connsiteX271" fmla="*/ 311762 w 761692"/>
                <a:gd name="connsiteY271" fmla="*/ 168281 h 1016771"/>
                <a:gd name="connsiteX272" fmla="*/ 325933 w 761692"/>
                <a:gd name="connsiteY272" fmla="*/ 164738 h 1016771"/>
                <a:gd name="connsiteX273" fmla="*/ 336562 w 761692"/>
                <a:gd name="connsiteY273" fmla="*/ 159424 h 1016771"/>
                <a:gd name="connsiteX274" fmla="*/ 348961 w 761692"/>
                <a:gd name="connsiteY274" fmla="*/ 145253 h 1016771"/>
                <a:gd name="connsiteX275" fmla="*/ 359589 w 761692"/>
                <a:gd name="connsiteY275" fmla="*/ 143482 h 1016771"/>
                <a:gd name="connsiteX276" fmla="*/ 371989 w 761692"/>
                <a:gd name="connsiteY276" fmla="*/ 143482 h 1016771"/>
                <a:gd name="connsiteX277" fmla="*/ 391474 w 761692"/>
                <a:gd name="connsiteY277" fmla="*/ 143482 h 1016771"/>
                <a:gd name="connsiteX278" fmla="*/ 396788 w 761692"/>
                <a:gd name="connsiteY278" fmla="*/ 141710 h 1016771"/>
                <a:gd name="connsiteX279" fmla="*/ 403874 w 761692"/>
                <a:gd name="connsiteY279" fmla="*/ 134625 h 1016771"/>
                <a:gd name="connsiteX280" fmla="*/ 409188 w 761692"/>
                <a:gd name="connsiteY280" fmla="*/ 129311 h 1016771"/>
                <a:gd name="connsiteX281" fmla="*/ 409188 w 761692"/>
                <a:gd name="connsiteY281" fmla="*/ 123997 h 1016771"/>
                <a:gd name="connsiteX282" fmla="*/ 414502 w 761692"/>
                <a:gd name="connsiteY282" fmla="*/ 115140 h 1016771"/>
                <a:gd name="connsiteX283" fmla="*/ 428673 w 761692"/>
                <a:gd name="connsiteY283" fmla="*/ 115140 h 1016771"/>
                <a:gd name="connsiteX284" fmla="*/ 432216 w 761692"/>
                <a:gd name="connsiteY284" fmla="*/ 109826 h 1016771"/>
                <a:gd name="connsiteX285" fmla="*/ 437530 w 761692"/>
                <a:gd name="connsiteY285" fmla="*/ 100969 h 1016771"/>
                <a:gd name="connsiteX286" fmla="*/ 448158 w 761692"/>
                <a:gd name="connsiteY286" fmla="*/ 99197 h 1016771"/>
                <a:gd name="connsiteX287" fmla="*/ 460558 w 761692"/>
                <a:gd name="connsiteY287" fmla="*/ 97426 h 1016771"/>
                <a:gd name="connsiteX288" fmla="*/ 472958 w 761692"/>
                <a:gd name="connsiteY288" fmla="*/ 93883 h 1016771"/>
                <a:gd name="connsiteX289" fmla="*/ 492443 w 761692"/>
                <a:gd name="connsiteY289" fmla="*/ 93883 h 1016771"/>
                <a:gd name="connsiteX290" fmla="*/ 501300 w 761692"/>
                <a:gd name="connsiteY290" fmla="*/ 83255 h 1016771"/>
                <a:gd name="connsiteX291" fmla="*/ 517242 w 761692"/>
                <a:gd name="connsiteY291" fmla="*/ 81484 h 1016771"/>
                <a:gd name="connsiteX292" fmla="*/ 522556 w 761692"/>
                <a:gd name="connsiteY292" fmla="*/ 81484 h 1016771"/>
                <a:gd name="connsiteX293" fmla="*/ 522556 w 761692"/>
                <a:gd name="connsiteY293" fmla="*/ 60227 h 1016771"/>
                <a:gd name="connsiteX294" fmla="*/ 526099 w 761692"/>
                <a:gd name="connsiteY294" fmla="*/ 54913 h 1016771"/>
                <a:gd name="connsiteX295" fmla="*/ 529642 w 761692"/>
                <a:gd name="connsiteY295" fmla="*/ 46056 h 1016771"/>
                <a:gd name="connsiteX296" fmla="*/ 538499 w 761692"/>
                <a:gd name="connsiteY296" fmla="*/ 40742 h 1016771"/>
                <a:gd name="connsiteX297" fmla="*/ 540270 w 761692"/>
                <a:gd name="connsiteY297" fmla="*/ 30114 h 1016771"/>
                <a:gd name="connsiteX298" fmla="*/ 536727 w 761692"/>
                <a:gd name="connsiteY298" fmla="*/ 19485 h 1016771"/>
                <a:gd name="connsiteX299" fmla="*/ 543813 w 761692"/>
                <a:gd name="connsiteY299" fmla="*/ 5314 h 1016771"/>
                <a:gd name="connsiteX300" fmla="*/ 554441 w 761692"/>
                <a:gd name="connsiteY300" fmla="*/ 0 h 1016771"/>
                <a:gd name="connsiteX0" fmla="*/ 138167 w 761692"/>
                <a:gd name="connsiteY0" fmla="*/ 852033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38167 w 761692"/>
                <a:gd name="connsiteY9" fmla="*/ 852033 h 1016771"/>
                <a:gd name="connsiteX10" fmla="*/ 116476 w 761692"/>
                <a:gd name="connsiteY10" fmla="*/ 741349 h 1016771"/>
                <a:gd name="connsiteX11" fmla="*/ 117606 w 761692"/>
                <a:gd name="connsiteY11" fmla="*/ 742253 h 1016771"/>
                <a:gd name="connsiteX12" fmla="*/ 122692 w 761692"/>
                <a:gd name="connsiteY12" fmla="*/ 759206 h 1016771"/>
                <a:gd name="connsiteX13" fmla="*/ 126082 w 761692"/>
                <a:gd name="connsiteY13" fmla="*/ 771073 h 1016771"/>
                <a:gd name="connsiteX14" fmla="*/ 129473 w 761692"/>
                <a:gd name="connsiteY14" fmla="*/ 782940 h 1016771"/>
                <a:gd name="connsiteX15" fmla="*/ 132864 w 761692"/>
                <a:gd name="connsiteY15" fmla="*/ 793112 h 1016771"/>
                <a:gd name="connsiteX16" fmla="*/ 136254 w 761692"/>
                <a:gd name="connsiteY16" fmla="*/ 810066 h 1016771"/>
                <a:gd name="connsiteX17" fmla="*/ 139058 w 761692"/>
                <a:gd name="connsiteY17" fmla="*/ 818476 h 1016771"/>
                <a:gd name="connsiteX18" fmla="*/ 138167 w 761692"/>
                <a:gd name="connsiteY18" fmla="*/ 818377 h 1016771"/>
                <a:gd name="connsiteX19" fmla="*/ 134625 w 761692"/>
                <a:gd name="connsiteY19" fmla="*/ 807749 h 1016771"/>
                <a:gd name="connsiteX20" fmla="*/ 131082 w 761692"/>
                <a:gd name="connsiteY20" fmla="*/ 790035 h 1016771"/>
                <a:gd name="connsiteX21" fmla="*/ 127539 w 761692"/>
                <a:gd name="connsiteY21" fmla="*/ 779407 h 1016771"/>
                <a:gd name="connsiteX22" fmla="*/ 123996 w 761692"/>
                <a:gd name="connsiteY22" fmla="*/ 767007 h 1016771"/>
                <a:gd name="connsiteX23" fmla="*/ 120454 w 761692"/>
                <a:gd name="connsiteY23" fmla="*/ 754607 h 1016771"/>
                <a:gd name="connsiteX24" fmla="*/ 116476 w 761692"/>
                <a:gd name="connsiteY24" fmla="*/ 741349 h 1016771"/>
                <a:gd name="connsiteX25" fmla="*/ 554441 w 761692"/>
                <a:gd name="connsiteY25" fmla="*/ 0 h 1016771"/>
                <a:gd name="connsiteX26" fmla="*/ 570383 w 761692"/>
                <a:gd name="connsiteY26" fmla="*/ 3543 h 1016771"/>
                <a:gd name="connsiteX27" fmla="*/ 577469 w 761692"/>
                <a:gd name="connsiteY27" fmla="*/ 8857 h 1016771"/>
                <a:gd name="connsiteX28" fmla="*/ 582783 w 761692"/>
                <a:gd name="connsiteY28" fmla="*/ 17714 h 1016771"/>
                <a:gd name="connsiteX29" fmla="*/ 582783 w 761692"/>
                <a:gd name="connsiteY29" fmla="*/ 24799 h 1016771"/>
                <a:gd name="connsiteX30" fmla="*/ 588097 w 761692"/>
                <a:gd name="connsiteY30" fmla="*/ 33656 h 1016771"/>
                <a:gd name="connsiteX31" fmla="*/ 598725 w 761692"/>
                <a:gd name="connsiteY31" fmla="*/ 31885 h 1016771"/>
                <a:gd name="connsiteX32" fmla="*/ 612896 w 761692"/>
                <a:gd name="connsiteY32" fmla="*/ 37199 h 1016771"/>
                <a:gd name="connsiteX33" fmla="*/ 618211 w 761692"/>
                <a:gd name="connsiteY33" fmla="*/ 46056 h 1016771"/>
                <a:gd name="connsiteX34" fmla="*/ 619982 w 761692"/>
                <a:gd name="connsiteY34" fmla="*/ 54913 h 1016771"/>
                <a:gd name="connsiteX35" fmla="*/ 618211 w 761692"/>
                <a:gd name="connsiteY35" fmla="*/ 74398 h 1016771"/>
                <a:gd name="connsiteX36" fmla="*/ 616439 w 761692"/>
                <a:gd name="connsiteY36" fmla="*/ 85026 h 1016771"/>
                <a:gd name="connsiteX37" fmla="*/ 621753 w 761692"/>
                <a:gd name="connsiteY37" fmla="*/ 97426 h 1016771"/>
                <a:gd name="connsiteX38" fmla="*/ 637696 w 761692"/>
                <a:gd name="connsiteY38" fmla="*/ 113368 h 1016771"/>
                <a:gd name="connsiteX39" fmla="*/ 644781 w 761692"/>
                <a:gd name="connsiteY39" fmla="*/ 120454 h 1016771"/>
                <a:gd name="connsiteX40" fmla="*/ 650095 w 761692"/>
                <a:gd name="connsiteY40" fmla="*/ 136396 h 1016771"/>
                <a:gd name="connsiteX41" fmla="*/ 655409 w 761692"/>
                <a:gd name="connsiteY41" fmla="*/ 155881 h 1016771"/>
                <a:gd name="connsiteX42" fmla="*/ 662495 w 761692"/>
                <a:gd name="connsiteY42" fmla="*/ 171824 h 1016771"/>
                <a:gd name="connsiteX43" fmla="*/ 660724 w 761692"/>
                <a:gd name="connsiteY43" fmla="*/ 185995 h 1016771"/>
                <a:gd name="connsiteX44" fmla="*/ 635924 w 761692"/>
                <a:gd name="connsiteY44" fmla="*/ 194852 h 1016771"/>
                <a:gd name="connsiteX45" fmla="*/ 619982 w 761692"/>
                <a:gd name="connsiteY45" fmla="*/ 207251 h 1016771"/>
                <a:gd name="connsiteX46" fmla="*/ 614668 w 761692"/>
                <a:gd name="connsiteY46" fmla="*/ 223194 h 1016771"/>
                <a:gd name="connsiteX47" fmla="*/ 618211 w 761692"/>
                <a:gd name="connsiteY47" fmla="*/ 242679 h 1016771"/>
                <a:gd name="connsiteX48" fmla="*/ 612896 w 761692"/>
                <a:gd name="connsiteY48" fmla="*/ 256850 h 1016771"/>
                <a:gd name="connsiteX49" fmla="*/ 625296 w 761692"/>
                <a:gd name="connsiteY49" fmla="*/ 267478 h 1016771"/>
                <a:gd name="connsiteX50" fmla="*/ 641238 w 761692"/>
                <a:gd name="connsiteY50" fmla="*/ 269250 h 1016771"/>
                <a:gd name="connsiteX51" fmla="*/ 658952 w 761692"/>
                <a:gd name="connsiteY51" fmla="*/ 286963 h 1016771"/>
                <a:gd name="connsiteX52" fmla="*/ 653638 w 761692"/>
                <a:gd name="connsiteY52" fmla="*/ 309991 h 1016771"/>
                <a:gd name="connsiteX53" fmla="*/ 653638 w 761692"/>
                <a:gd name="connsiteY53" fmla="*/ 329476 h 1016771"/>
                <a:gd name="connsiteX54" fmla="*/ 643010 w 761692"/>
                <a:gd name="connsiteY54" fmla="*/ 338333 h 1016771"/>
                <a:gd name="connsiteX55" fmla="*/ 632382 w 761692"/>
                <a:gd name="connsiteY55" fmla="*/ 338333 h 1016771"/>
                <a:gd name="connsiteX56" fmla="*/ 618211 w 761692"/>
                <a:gd name="connsiteY56" fmla="*/ 357819 h 1016771"/>
                <a:gd name="connsiteX57" fmla="*/ 609354 w 761692"/>
                <a:gd name="connsiteY57" fmla="*/ 361361 h 1016771"/>
                <a:gd name="connsiteX58" fmla="*/ 596954 w 761692"/>
                <a:gd name="connsiteY58" fmla="*/ 363133 h 1016771"/>
                <a:gd name="connsiteX59" fmla="*/ 581012 w 761692"/>
                <a:gd name="connsiteY59" fmla="*/ 379075 h 1016771"/>
                <a:gd name="connsiteX60" fmla="*/ 589868 w 761692"/>
                <a:gd name="connsiteY60" fmla="*/ 393246 h 1016771"/>
                <a:gd name="connsiteX61" fmla="*/ 586326 w 761692"/>
                <a:gd name="connsiteY61" fmla="*/ 409189 h 1016771"/>
                <a:gd name="connsiteX62" fmla="*/ 570383 w 761692"/>
                <a:gd name="connsiteY62" fmla="*/ 398560 h 1016771"/>
                <a:gd name="connsiteX63" fmla="*/ 550898 w 761692"/>
                <a:gd name="connsiteY63" fmla="*/ 405646 h 1016771"/>
                <a:gd name="connsiteX64" fmla="*/ 531413 w 761692"/>
                <a:gd name="connsiteY64" fmla="*/ 425131 h 1016771"/>
                <a:gd name="connsiteX65" fmla="*/ 543813 w 761692"/>
                <a:gd name="connsiteY65" fmla="*/ 444616 h 1016771"/>
                <a:gd name="connsiteX66" fmla="*/ 557984 w 761692"/>
                <a:gd name="connsiteY66" fmla="*/ 462330 h 1016771"/>
                <a:gd name="connsiteX67" fmla="*/ 570383 w 761692"/>
                <a:gd name="connsiteY67" fmla="*/ 478272 h 1016771"/>
                <a:gd name="connsiteX68" fmla="*/ 579240 w 761692"/>
                <a:gd name="connsiteY68" fmla="*/ 485358 h 1016771"/>
                <a:gd name="connsiteX69" fmla="*/ 602268 w 761692"/>
                <a:gd name="connsiteY69" fmla="*/ 483586 h 1016771"/>
                <a:gd name="connsiteX70" fmla="*/ 623525 w 761692"/>
                <a:gd name="connsiteY70" fmla="*/ 474730 h 1016771"/>
                <a:gd name="connsiteX71" fmla="*/ 639467 w 761692"/>
                <a:gd name="connsiteY71" fmla="*/ 464101 h 1016771"/>
                <a:gd name="connsiteX72" fmla="*/ 662495 w 761692"/>
                <a:gd name="connsiteY72" fmla="*/ 464101 h 1016771"/>
                <a:gd name="connsiteX73" fmla="*/ 673123 w 761692"/>
                <a:gd name="connsiteY73" fmla="*/ 464101 h 1016771"/>
                <a:gd name="connsiteX74" fmla="*/ 681980 w 761692"/>
                <a:gd name="connsiteY74" fmla="*/ 467644 h 1016771"/>
                <a:gd name="connsiteX75" fmla="*/ 703237 w 761692"/>
                <a:gd name="connsiteY75" fmla="*/ 471187 h 1016771"/>
                <a:gd name="connsiteX76" fmla="*/ 708551 w 761692"/>
                <a:gd name="connsiteY76" fmla="*/ 474730 h 1016771"/>
                <a:gd name="connsiteX77" fmla="*/ 722722 w 761692"/>
                <a:gd name="connsiteY77" fmla="*/ 501300 h 1016771"/>
                <a:gd name="connsiteX78" fmla="*/ 724493 w 761692"/>
                <a:gd name="connsiteY78" fmla="*/ 522557 h 1016771"/>
                <a:gd name="connsiteX79" fmla="*/ 722722 w 761692"/>
                <a:gd name="connsiteY79" fmla="*/ 540271 h 1016771"/>
                <a:gd name="connsiteX80" fmla="*/ 735121 w 761692"/>
                <a:gd name="connsiteY80" fmla="*/ 552670 h 1016771"/>
                <a:gd name="connsiteX81" fmla="*/ 735121 w 761692"/>
                <a:gd name="connsiteY81" fmla="*/ 570384 h 1016771"/>
                <a:gd name="connsiteX82" fmla="*/ 751064 w 761692"/>
                <a:gd name="connsiteY82" fmla="*/ 581012 h 1016771"/>
                <a:gd name="connsiteX83" fmla="*/ 761692 w 761692"/>
                <a:gd name="connsiteY83" fmla="*/ 604040 h 1016771"/>
                <a:gd name="connsiteX84" fmla="*/ 747521 w 761692"/>
                <a:gd name="connsiteY84" fmla="*/ 616440 h 1016771"/>
                <a:gd name="connsiteX85" fmla="*/ 728036 w 761692"/>
                <a:gd name="connsiteY85" fmla="*/ 627068 h 1016771"/>
                <a:gd name="connsiteX86" fmla="*/ 726264 w 761692"/>
                <a:gd name="connsiteY86" fmla="*/ 650096 h 1016771"/>
                <a:gd name="connsiteX87" fmla="*/ 728036 w 761692"/>
                <a:gd name="connsiteY87" fmla="*/ 673124 h 1016771"/>
                <a:gd name="connsiteX88" fmla="*/ 742207 w 761692"/>
                <a:gd name="connsiteY88" fmla="*/ 689066 h 1016771"/>
                <a:gd name="connsiteX89" fmla="*/ 742207 w 761692"/>
                <a:gd name="connsiteY89" fmla="*/ 712094 h 1016771"/>
                <a:gd name="connsiteX90" fmla="*/ 740435 w 761692"/>
                <a:gd name="connsiteY90" fmla="*/ 735122 h 1016771"/>
                <a:gd name="connsiteX91" fmla="*/ 742207 w 761692"/>
                <a:gd name="connsiteY91" fmla="*/ 751065 h 1016771"/>
                <a:gd name="connsiteX92" fmla="*/ 747521 w 761692"/>
                <a:gd name="connsiteY92" fmla="*/ 768778 h 1016771"/>
                <a:gd name="connsiteX93" fmla="*/ 759921 w 761692"/>
                <a:gd name="connsiteY93" fmla="*/ 777635 h 1016771"/>
                <a:gd name="connsiteX94" fmla="*/ 758149 w 761692"/>
                <a:gd name="connsiteY94" fmla="*/ 802434 h 1016771"/>
                <a:gd name="connsiteX95" fmla="*/ 752835 w 761692"/>
                <a:gd name="connsiteY95" fmla="*/ 814834 h 1016771"/>
                <a:gd name="connsiteX96" fmla="*/ 743978 w 761692"/>
                <a:gd name="connsiteY96" fmla="*/ 827234 h 1016771"/>
                <a:gd name="connsiteX97" fmla="*/ 743978 w 761692"/>
                <a:gd name="connsiteY97" fmla="*/ 837862 h 1016771"/>
                <a:gd name="connsiteX98" fmla="*/ 747521 w 761692"/>
                <a:gd name="connsiteY98" fmla="*/ 853804 h 1016771"/>
                <a:gd name="connsiteX99" fmla="*/ 733350 w 761692"/>
                <a:gd name="connsiteY99" fmla="*/ 867975 h 1016771"/>
                <a:gd name="connsiteX100" fmla="*/ 724493 w 761692"/>
                <a:gd name="connsiteY100" fmla="*/ 880375 h 1016771"/>
                <a:gd name="connsiteX101" fmla="*/ 722722 w 761692"/>
                <a:gd name="connsiteY101" fmla="*/ 899860 h 1016771"/>
                <a:gd name="connsiteX102" fmla="*/ 722722 w 761692"/>
                <a:gd name="connsiteY102" fmla="*/ 919345 h 1016771"/>
                <a:gd name="connsiteX103" fmla="*/ 715636 w 761692"/>
                <a:gd name="connsiteY103" fmla="*/ 940602 h 1016771"/>
                <a:gd name="connsiteX104" fmla="*/ 708551 w 761692"/>
                <a:gd name="connsiteY104" fmla="*/ 954773 h 1016771"/>
                <a:gd name="connsiteX105" fmla="*/ 699694 w 761692"/>
                <a:gd name="connsiteY105" fmla="*/ 965401 h 1016771"/>
                <a:gd name="connsiteX106" fmla="*/ 692608 w 761692"/>
                <a:gd name="connsiteY106" fmla="*/ 984886 h 1016771"/>
                <a:gd name="connsiteX107" fmla="*/ 683751 w 761692"/>
                <a:gd name="connsiteY107" fmla="*/ 997286 h 1016771"/>
                <a:gd name="connsiteX108" fmla="*/ 673123 w 761692"/>
                <a:gd name="connsiteY108" fmla="*/ 1002600 h 1016771"/>
                <a:gd name="connsiteX109" fmla="*/ 662495 w 761692"/>
                <a:gd name="connsiteY109" fmla="*/ 1013228 h 1016771"/>
                <a:gd name="connsiteX110" fmla="*/ 644781 w 761692"/>
                <a:gd name="connsiteY110" fmla="*/ 1016771 h 1016771"/>
                <a:gd name="connsiteX111" fmla="*/ 635924 w 761692"/>
                <a:gd name="connsiteY111" fmla="*/ 1004372 h 1016771"/>
                <a:gd name="connsiteX112" fmla="*/ 623525 w 761692"/>
                <a:gd name="connsiteY112" fmla="*/ 997286 h 1016771"/>
                <a:gd name="connsiteX113" fmla="*/ 614668 w 761692"/>
                <a:gd name="connsiteY113" fmla="*/ 986658 h 1016771"/>
                <a:gd name="connsiteX114" fmla="*/ 593411 w 761692"/>
                <a:gd name="connsiteY114" fmla="*/ 970715 h 1016771"/>
                <a:gd name="connsiteX115" fmla="*/ 582783 w 761692"/>
                <a:gd name="connsiteY115" fmla="*/ 965401 h 1016771"/>
                <a:gd name="connsiteX116" fmla="*/ 531413 w 761692"/>
                <a:gd name="connsiteY116" fmla="*/ 965401 h 1016771"/>
                <a:gd name="connsiteX117" fmla="*/ 511928 w 761692"/>
                <a:gd name="connsiteY117" fmla="*/ 965401 h 1016771"/>
                <a:gd name="connsiteX118" fmla="*/ 492443 w 761692"/>
                <a:gd name="connsiteY118" fmla="*/ 963630 h 1016771"/>
                <a:gd name="connsiteX119" fmla="*/ 483586 w 761692"/>
                <a:gd name="connsiteY119" fmla="*/ 958316 h 1016771"/>
                <a:gd name="connsiteX120" fmla="*/ 469415 w 761692"/>
                <a:gd name="connsiteY120" fmla="*/ 954773 h 1016771"/>
                <a:gd name="connsiteX121" fmla="*/ 460558 w 761692"/>
                <a:gd name="connsiteY121" fmla="*/ 942373 h 1016771"/>
                <a:gd name="connsiteX122" fmla="*/ 446387 w 761692"/>
                <a:gd name="connsiteY122" fmla="*/ 935288 h 1016771"/>
                <a:gd name="connsiteX123" fmla="*/ 428673 w 761692"/>
                <a:gd name="connsiteY123" fmla="*/ 928202 h 1016771"/>
                <a:gd name="connsiteX124" fmla="*/ 418045 w 761692"/>
                <a:gd name="connsiteY124" fmla="*/ 917574 h 1016771"/>
                <a:gd name="connsiteX125" fmla="*/ 421588 w 761692"/>
                <a:gd name="connsiteY125" fmla="*/ 903403 h 1016771"/>
                <a:gd name="connsiteX126" fmla="*/ 418045 w 761692"/>
                <a:gd name="connsiteY126" fmla="*/ 898089 h 1016771"/>
                <a:gd name="connsiteX127" fmla="*/ 396788 w 761692"/>
                <a:gd name="connsiteY127" fmla="*/ 898089 h 1016771"/>
                <a:gd name="connsiteX128" fmla="*/ 382617 w 761692"/>
                <a:gd name="connsiteY128" fmla="*/ 896318 h 1016771"/>
                <a:gd name="connsiteX129" fmla="*/ 380846 w 761692"/>
                <a:gd name="connsiteY129" fmla="*/ 906946 h 1016771"/>
                <a:gd name="connsiteX130" fmla="*/ 373601 w 761692"/>
                <a:gd name="connsiteY130" fmla="*/ 894832 h 1016771"/>
                <a:gd name="connsiteX131" fmla="*/ 387164 w 761692"/>
                <a:gd name="connsiteY131" fmla="*/ 896527 h 1016771"/>
                <a:gd name="connsiteX132" fmla="*/ 383773 w 761692"/>
                <a:gd name="connsiteY132" fmla="*/ 886355 h 1016771"/>
                <a:gd name="connsiteX133" fmla="*/ 387164 w 761692"/>
                <a:gd name="connsiteY133" fmla="*/ 876183 h 1016771"/>
                <a:gd name="connsiteX134" fmla="*/ 388859 w 761692"/>
                <a:gd name="connsiteY134" fmla="*/ 867707 h 1016771"/>
                <a:gd name="connsiteX135" fmla="*/ 380382 w 761692"/>
                <a:gd name="connsiteY135" fmla="*/ 859230 h 1016771"/>
                <a:gd name="connsiteX136" fmla="*/ 373601 w 761692"/>
                <a:gd name="connsiteY136" fmla="*/ 849058 h 1016771"/>
                <a:gd name="connsiteX137" fmla="*/ 380382 w 761692"/>
                <a:gd name="connsiteY137" fmla="*/ 838886 h 1016771"/>
                <a:gd name="connsiteX138" fmla="*/ 383773 w 761692"/>
                <a:gd name="connsiteY138" fmla="*/ 833800 h 1016771"/>
                <a:gd name="connsiteX139" fmla="*/ 388859 w 761692"/>
                <a:gd name="connsiteY139" fmla="*/ 825324 h 1016771"/>
                <a:gd name="connsiteX140" fmla="*/ 387164 w 761692"/>
                <a:gd name="connsiteY140" fmla="*/ 810066 h 1016771"/>
                <a:gd name="connsiteX141" fmla="*/ 387164 w 761692"/>
                <a:gd name="connsiteY141" fmla="*/ 796503 h 1016771"/>
                <a:gd name="connsiteX142" fmla="*/ 378687 w 761692"/>
                <a:gd name="connsiteY142" fmla="*/ 789722 h 1016771"/>
                <a:gd name="connsiteX143" fmla="*/ 366820 w 761692"/>
                <a:gd name="connsiteY143" fmla="*/ 782940 h 1016771"/>
                <a:gd name="connsiteX144" fmla="*/ 356648 w 761692"/>
                <a:gd name="connsiteY144" fmla="*/ 781245 h 1016771"/>
                <a:gd name="connsiteX145" fmla="*/ 349866 w 761692"/>
                <a:gd name="connsiteY145" fmla="*/ 771073 h 1016771"/>
                <a:gd name="connsiteX146" fmla="*/ 349866 w 761692"/>
                <a:gd name="connsiteY146" fmla="*/ 752425 h 1016771"/>
                <a:gd name="connsiteX147" fmla="*/ 353257 w 761692"/>
                <a:gd name="connsiteY147" fmla="*/ 743948 h 1016771"/>
                <a:gd name="connsiteX148" fmla="*/ 354952 w 761692"/>
                <a:gd name="connsiteY148" fmla="*/ 730385 h 1016771"/>
                <a:gd name="connsiteX149" fmla="*/ 353257 w 761692"/>
                <a:gd name="connsiteY149" fmla="*/ 713432 h 1016771"/>
                <a:gd name="connsiteX150" fmla="*/ 346476 w 761692"/>
                <a:gd name="connsiteY150" fmla="*/ 701565 h 1016771"/>
                <a:gd name="connsiteX151" fmla="*/ 332913 w 761692"/>
                <a:gd name="connsiteY151" fmla="*/ 689697 h 1016771"/>
                <a:gd name="connsiteX152" fmla="*/ 324436 w 761692"/>
                <a:gd name="connsiteY152" fmla="*/ 681221 h 1016771"/>
                <a:gd name="connsiteX153" fmla="*/ 314264 w 761692"/>
                <a:gd name="connsiteY153" fmla="*/ 676135 h 1016771"/>
                <a:gd name="connsiteX154" fmla="*/ 293920 w 761692"/>
                <a:gd name="connsiteY154" fmla="*/ 669354 h 1016771"/>
                <a:gd name="connsiteX155" fmla="*/ 282053 w 761692"/>
                <a:gd name="connsiteY155" fmla="*/ 667658 h 1016771"/>
                <a:gd name="connsiteX156" fmla="*/ 266795 w 761692"/>
                <a:gd name="connsiteY156" fmla="*/ 672744 h 1016771"/>
                <a:gd name="connsiteX157" fmla="*/ 265100 w 761692"/>
                <a:gd name="connsiteY157" fmla="*/ 672744 h 1016771"/>
                <a:gd name="connsiteX158" fmla="*/ 263404 w 761692"/>
                <a:gd name="connsiteY158" fmla="*/ 671049 h 1016771"/>
                <a:gd name="connsiteX159" fmla="*/ 260014 w 761692"/>
                <a:gd name="connsiteY159" fmla="*/ 671049 h 1016771"/>
                <a:gd name="connsiteX160" fmla="*/ 258318 w 761692"/>
                <a:gd name="connsiteY160" fmla="*/ 671049 h 1016771"/>
                <a:gd name="connsiteX161" fmla="*/ 253232 w 761692"/>
                <a:gd name="connsiteY161" fmla="*/ 671049 h 1016771"/>
                <a:gd name="connsiteX162" fmla="*/ 248146 w 761692"/>
                <a:gd name="connsiteY162" fmla="*/ 672744 h 1016771"/>
                <a:gd name="connsiteX163" fmla="*/ 248146 w 761692"/>
                <a:gd name="connsiteY163" fmla="*/ 674440 h 1016771"/>
                <a:gd name="connsiteX164" fmla="*/ 246451 w 761692"/>
                <a:gd name="connsiteY164" fmla="*/ 674440 h 1016771"/>
                <a:gd name="connsiteX165" fmla="*/ 236279 w 761692"/>
                <a:gd name="connsiteY165" fmla="*/ 679526 h 1016771"/>
                <a:gd name="connsiteX166" fmla="*/ 226107 w 761692"/>
                <a:gd name="connsiteY166" fmla="*/ 684612 h 1016771"/>
                <a:gd name="connsiteX167" fmla="*/ 217630 w 761692"/>
                <a:gd name="connsiteY167" fmla="*/ 684612 h 1016771"/>
                <a:gd name="connsiteX168" fmla="*/ 207458 w 761692"/>
                <a:gd name="connsiteY168" fmla="*/ 693088 h 1016771"/>
                <a:gd name="connsiteX169" fmla="*/ 198982 w 761692"/>
                <a:gd name="connsiteY169" fmla="*/ 694783 h 1016771"/>
                <a:gd name="connsiteX170" fmla="*/ 192200 w 761692"/>
                <a:gd name="connsiteY170" fmla="*/ 699869 h 1016771"/>
                <a:gd name="connsiteX171" fmla="*/ 178638 w 761692"/>
                <a:gd name="connsiteY171" fmla="*/ 706651 h 1016771"/>
                <a:gd name="connsiteX172" fmla="*/ 163380 w 761692"/>
                <a:gd name="connsiteY172" fmla="*/ 710041 h 1016771"/>
                <a:gd name="connsiteX173" fmla="*/ 141340 w 761692"/>
                <a:gd name="connsiteY173" fmla="*/ 710041 h 1016771"/>
                <a:gd name="connsiteX174" fmla="*/ 134559 w 761692"/>
                <a:gd name="connsiteY174" fmla="*/ 716823 h 1016771"/>
                <a:gd name="connsiteX175" fmla="*/ 127778 w 761692"/>
                <a:gd name="connsiteY175" fmla="*/ 718518 h 1016771"/>
                <a:gd name="connsiteX176" fmla="*/ 120996 w 761692"/>
                <a:gd name="connsiteY176" fmla="*/ 725299 h 1016771"/>
                <a:gd name="connsiteX177" fmla="*/ 111172 w 761692"/>
                <a:gd name="connsiteY177" fmla="*/ 733720 h 1016771"/>
                <a:gd name="connsiteX178" fmla="*/ 106283 w 761692"/>
                <a:gd name="connsiteY178" fmla="*/ 729808 h 1016771"/>
                <a:gd name="connsiteX179" fmla="*/ 92112 w 761692"/>
                <a:gd name="connsiteY179" fmla="*/ 724494 h 1016771"/>
                <a:gd name="connsiteX180" fmla="*/ 77941 w 761692"/>
                <a:gd name="connsiteY180" fmla="*/ 726265 h 1016771"/>
                <a:gd name="connsiteX181" fmla="*/ 70855 w 761692"/>
                <a:gd name="connsiteY181" fmla="*/ 719180 h 1016771"/>
                <a:gd name="connsiteX182" fmla="*/ 70855 w 761692"/>
                <a:gd name="connsiteY182" fmla="*/ 699695 h 1016771"/>
                <a:gd name="connsiteX183" fmla="*/ 81483 w 761692"/>
                <a:gd name="connsiteY183" fmla="*/ 685524 h 1016771"/>
                <a:gd name="connsiteX184" fmla="*/ 85026 w 761692"/>
                <a:gd name="connsiteY184" fmla="*/ 673124 h 1016771"/>
                <a:gd name="connsiteX185" fmla="*/ 86797 w 761692"/>
                <a:gd name="connsiteY185" fmla="*/ 660724 h 1016771"/>
                <a:gd name="connsiteX186" fmla="*/ 97426 w 761692"/>
                <a:gd name="connsiteY186" fmla="*/ 650096 h 1016771"/>
                <a:gd name="connsiteX187" fmla="*/ 102740 w 761692"/>
                <a:gd name="connsiteY187" fmla="*/ 635925 h 1016771"/>
                <a:gd name="connsiteX188" fmla="*/ 113368 w 761692"/>
                <a:gd name="connsiteY188" fmla="*/ 625297 h 1016771"/>
                <a:gd name="connsiteX189" fmla="*/ 115139 w 761692"/>
                <a:gd name="connsiteY189" fmla="*/ 612897 h 1016771"/>
                <a:gd name="connsiteX190" fmla="*/ 127539 w 761692"/>
                <a:gd name="connsiteY190" fmla="*/ 609354 h 1016771"/>
                <a:gd name="connsiteX191" fmla="*/ 136396 w 761692"/>
                <a:gd name="connsiteY191" fmla="*/ 604040 h 1016771"/>
                <a:gd name="connsiteX192" fmla="*/ 132853 w 761692"/>
                <a:gd name="connsiteY192" fmla="*/ 593412 h 1016771"/>
                <a:gd name="connsiteX193" fmla="*/ 134625 w 761692"/>
                <a:gd name="connsiteY193" fmla="*/ 584555 h 1016771"/>
                <a:gd name="connsiteX194" fmla="*/ 131082 w 761692"/>
                <a:gd name="connsiteY194" fmla="*/ 575698 h 1016771"/>
                <a:gd name="connsiteX195" fmla="*/ 120454 w 761692"/>
                <a:gd name="connsiteY195" fmla="*/ 568613 h 1016771"/>
                <a:gd name="connsiteX196" fmla="*/ 125768 w 761692"/>
                <a:gd name="connsiteY196" fmla="*/ 552670 h 1016771"/>
                <a:gd name="connsiteX197" fmla="*/ 118682 w 761692"/>
                <a:gd name="connsiteY197" fmla="*/ 543813 h 1016771"/>
                <a:gd name="connsiteX198" fmla="*/ 90340 w 761692"/>
                <a:gd name="connsiteY198" fmla="*/ 543813 h 1016771"/>
                <a:gd name="connsiteX199" fmla="*/ 86797 w 761692"/>
                <a:gd name="connsiteY199" fmla="*/ 542042 h 1016771"/>
                <a:gd name="connsiteX200" fmla="*/ 83255 w 761692"/>
                <a:gd name="connsiteY200" fmla="*/ 542042 h 1016771"/>
                <a:gd name="connsiteX201" fmla="*/ 81483 w 761692"/>
                <a:gd name="connsiteY201" fmla="*/ 540271 h 1016771"/>
                <a:gd name="connsiteX202" fmla="*/ 81483 w 761692"/>
                <a:gd name="connsiteY202" fmla="*/ 536728 h 1016771"/>
                <a:gd name="connsiteX203" fmla="*/ 79712 w 761692"/>
                <a:gd name="connsiteY203" fmla="*/ 531414 h 1016771"/>
                <a:gd name="connsiteX204" fmla="*/ 77941 w 761692"/>
                <a:gd name="connsiteY204" fmla="*/ 529642 h 1016771"/>
                <a:gd name="connsiteX205" fmla="*/ 70855 w 761692"/>
                <a:gd name="connsiteY205" fmla="*/ 527871 h 1016771"/>
                <a:gd name="connsiteX206" fmla="*/ 60227 w 761692"/>
                <a:gd name="connsiteY206" fmla="*/ 536728 h 1016771"/>
                <a:gd name="connsiteX207" fmla="*/ 47827 w 761692"/>
                <a:gd name="connsiteY207" fmla="*/ 526100 h 1016771"/>
                <a:gd name="connsiteX208" fmla="*/ 42513 w 761692"/>
                <a:gd name="connsiteY208" fmla="*/ 515471 h 1016771"/>
                <a:gd name="connsiteX209" fmla="*/ 33656 w 761692"/>
                <a:gd name="connsiteY209" fmla="*/ 506614 h 1016771"/>
                <a:gd name="connsiteX210" fmla="*/ 31885 w 761692"/>
                <a:gd name="connsiteY210" fmla="*/ 490672 h 1016771"/>
                <a:gd name="connsiteX211" fmla="*/ 26571 w 761692"/>
                <a:gd name="connsiteY211" fmla="*/ 476501 h 1016771"/>
                <a:gd name="connsiteX212" fmla="*/ 24799 w 761692"/>
                <a:gd name="connsiteY212" fmla="*/ 471187 h 1016771"/>
                <a:gd name="connsiteX213" fmla="*/ 12400 w 761692"/>
                <a:gd name="connsiteY213" fmla="*/ 472958 h 1016771"/>
                <a:gd name="connsiteX214" fmla="*/ 7086 w 761692"/>
                <a:gd name="connsiteY214" fmla="*/ 464101 h 1016771"/>
                <a:gd name="connsiteX215" fmla="*/ 8857 w 761692"/>
                <a:gd name="connsiteY215" fmla="*/ 446388 h 1016771"/>
                <a:gd name="connsiteX216" fmla="*/ 3543 w 761692"/>
                <a:gd name="connsiteY216" fmla="*/ 435759 h 1016771"/>
                <a:gd name="connsiteX217" fmla="*/ 5314 w 761692"/>
                <a:gd name="connsiteY217" fmla="*/ 412731 h 1016771"/>
                <a:gd name="connsiteX218" fmla="*/ 0 w 761692"/>
                <a:gd name="connsiteY218" fmla="*/ 396789 h 1016771"/>
                <a:gd name="connsiteX219" fmla="*/ 3543 w 761692"/>
                <a:gd name="connsiteY219" fmla="*/ 384389 h 1016771"/>
                <a:gd name="connsiteX220" fmla="*/ 14171 w 761692"/>
                <a:gd name="connsiteY220" fmla="*/ 380846 h 1016771"/>
                <a:gd name="connsiteX221" fmla="*/ 24799 w 761692"/>
                <a:gd name="connsiteY221" fmla="*/ 364904 h 1016771"/>
                <a:gd name="connsiteX222" fmla="*/ 30113 w 761692"/>
                <a:gd name="connsiteY222" fmla="*/ 350733 h 1016771"/>
                <a:gd name="connsiteX223" fmla="*/ 35428 w 761692"/>
                <a:gd name="connsiteY223" fmla="*/ 341876 h 1016771"/>
                <a:gd name="connsiteX224" fmla="*/ 42513 w 761692"/>
                <a:gd name="connsiteY224" fmla="*/ 327705 h 1016771"/>
                <a:gd name="connsiteX225" fmla="*/ 42513 w 761692"/>
                <a:gd name="connsiteY225" fmla="*/ 315305 h 1016771"/>
                <a:gd name="connsiteX226" fmla="*/ 56684 w 761692"/>
                <a:gd name="connsiteY226" fmla="*/ 309991 h 1016771"/>
                <a:gd name="connsiteX227" fmla="*/ 60227 w 761692"/>
                <a:gd name="connsiteY227" fmla="*/ 309991 h 1016771"/>
                <a:gd name="connsiteX228" fmla="*/ 61998 w 761692"/>
                <a:gd name="connsiteY228" fmla="*/ 311763 h 1016771"/>
                <a:gd name="connsiteX229" fmla="*/ 67312 w 761692"/>
                <a:gd name="connsiteY229" fmla="*/ 311763 h 1016771"/>
                <a:gd name="connsiteX230" fmla="*/ 67312 w 761692"/>
                <a:gd name="connsiteY230" fmla="*/ 309991 h 1016771"/>
                <a:gd name="connsiteX231" fmla="*/ 67312 w 761692"/>
                <a:gd name="connsiteY231" fmla="*/ 308220 h 1016771"/>
                <a:gd name="connsiteX232" fmla="*/ 69084 w 761692"/>
                <a:gd name="connsiteY232" fmla="*/ 302906 h 1016771"/>
                <a:gd name="connsiteX233" fmla="*/ 70855 w 761692"/>
                <a:gd name="connsiteY233" fmla="*/ 301134 h 1016771"/>
                <a:gd name="connsiteX234" fmla="*/ 70855 w 761692"/>
                <a:gd name="connsiteY234" fmla="*/ 299363 h 1016771"/>
                <a:gd name="connsiteX235" fmla="*/ 77941 w 761692"/>
                <a:gd name="connsiteY235" fmla="*/ 295820 h 1016771"/>
                <a:gd name="connsiteX236" fmla="*/ 85026 w 761692"/>
                <a:gd name="connsiteY236" fmla="*/ 295820 h 1016771"/>
                <a:gd name="connsiteX237" fmla="*/ 93883 w 761692"/>
                <a:gd name="connsiteY237" fmla="*/ 297592 h 1016771"/>
                <a:gd name="connsiteX238" fmla="*/ 100968 w 761692"/>
                <a:gd name="connsiteY238" fmla="*/ 288735 h 1016771"/>
                <a:gd name="connsiteX239" fmla="*/ 97426 w 761692"/>
                <a:gd name="connsiteY239" fmla="*/ 279878 h 1016771"/>
                <a:gd name="connsiteX240" fmla="*/ 85026 w 761692"/>
                <a:gd name="connsiteY240" fmla="*/ 276335 h 1016771"/>
                <a:gd name="connsiteX241" fmla="*/ 76169 w 761692"/>
                <a:gd name="connsiteY241" fmla="*/ 271021 h 1016771"/>
                <a:gd name="connsiteX242" fmla="*/ 76169 w 761692"/>
                <a:gd name="connsiteY242" fmla="*/ 262164 h 1016771"/>
                <a:gd name="connsiteX243" fmla="*/ 81483 w 761692"/>
                <a:gd name="connsiteY243" fmla="*/ 251536 h 1016771"/>
                <a:gd name="connsiteX244" fmla="*/ 86797 w 761692"/>
                <a:gd name="connsiteY244" fmla="*/ 255079 h 1016771"/>
                <a:gd name="connsiteX245" fmla="*/ 104511 w 761692"/>
                <a:gd name="connsiteY245" fmla="*/ 262164 h 1016771"/>
                <a:gd name="connsiteX246" fmla="*/ 116911 w 761692"/>
                <a:gd name="connsiteY246" fmla="*/ 265707 h 1016771"/>
                <a:gd name="connsiteX247" fmla="*/ 132853 w 761692"/>
                <a:gd name="connsiteY247" fmla="*/ 269250 h 1016771"/>
                <a:gd name="connsiteX248" fmla="*/ 138167 w 761692"/>
                <a:gd name="connsiteY248" fmla="*/ 265707 h 1016771"/>
                <a:gd name="connsiteX249" fmla="*/ 150567 w 761692"/>
                <a:gd name="connsiteY249" fmla="*/ 255079 h 1016771"/>
                <a:gd name="connsiteX250" fmla="*/ 166509 w 761692"/>
                <a:gd name="connsiteY250" fmla="*/ 255079 h 1016771"/>
                <a:gd name="connsiteX251" fmla="*/ 166509 w 761692"/>
                <a:gd name="connsiteY251" fmla="*/ 265707 h 1016771"/>
                <a:gd name="connsiteX252" fmla="*/ 177138 w 761692"/>
                <a:gd name="connsiteY252" fmla="*/ 272792 h 1016771"/>
                <a:gd name="connsiteX253" fmla="*/ 194851 w 761692"/>
                <a:gd name="connsiteY253" fmla="*/ 276335 h 1016771"/>
                <a:gd name="connsiteX254" fmla="*/ 209022 w 761692"/>
                <a:gd name="connsiteY254" fmla="*/ 279878 h 1016771"/>
                <a:gd name="connsiteX255" fmla="*/ 221422 w 761692"/>
                <a:gd name="connsiteY255" fmla="*/ 276335 h 1016771"/>
                <a:gd name="connsiteX256" fmla="*/ 226736 w 761692"/>
                <a:gd name="connsiteY256" fmla="*/ 269250 h 1016771"/>
                <a:gd name="connsiteX257" fmla="*/ 226736 w 761692"/>
                <a:gd name="connsiteY257" fmla="*/ 251536 h 1016771"/>
                <a:gd name="connsiteX258" fmla="*/ 224965 w 761692"/>
                <a:gd name="connsiteY258" fmla="*/ 239136 h 1016771"/>
                <a:gd name="connsiteX259" fmla="*/ 214337 w 761692"/>
                <a:gd name="connsiteY259" fmla="*/ 230279 h 1016771"/>
                <a:gd name="connsiteX260" fmla="*/ 210794 w 761692"/>
                <a:gd name="connsiteY260" fmla="*/ 217880 h 1016771"/>
                <a:gd name="connsiteX261" fmla="*/ 221422 w 761692"/>
                <a:gd name="connsiteY261" fmla="*/ 207251 h 1016771"/>
                <a:gd name="connsiteX262" fmla="*/ 235593 w 761692"/>
                <a:gd name="connsiteY262" fmla="*/ 214337 h 1016771"/>
                <a:gd name="connsiteX263" fmla="*/ 246221 w 761692"/>
                <a:gd name="connsiteY263" fmla="*/ 219651 h 1016771"/>
                <a:gd name="connsiteX264" fmla="*/ 253307 w 761692"/>
                <a:gd name="connsiteY264" fmla="*/ 221422 h 1016771"/>
                <a:gd name="connsiteX265" fmla="*/ 262164 w 761692"/>
                <a:gd name="connsiteY265" fmla="*/ 210794 h 1016771"/>
                <a:gd name="connsiteX266" fmla="*/ 263935 w 761692"/>
                <a:gd name="connsiteY266" fmla="*/ 201937 h 1016771"/>
                <a:gd name="connsiteX267" fmla="*/ 274563 w 761692"/>
                <a:gd name="connsiteY267" fmla="*/ 189538 h 1016771"/>
                <a:gd name="connsiteX268" fmla="*/ 283420 w 761692"/>
                <a:gd name="connsiteY268" fmla="*/ 178909 h 1016771"/>
                <a:gd name="connsiteX269" fmla="*/ 286963 w 761692"/>
                <a:gd name="connsiteY269" fmla="*/ 173595 h 1016771"/>
                <a:gd name="connsiteX270" fmla="*/ 311762 w 761692"/>
                <a:gd name="connsiteY270" fmla="*/ 168281 h 1016771"/>
                <a:gd name="connsiteX271" fmla="*/ 325933 w 761692"/>
                <a:gd name="connsiteY271" fmla="*/ 164738 h 1016771"/>
                <a:gd name="connsiteX272" fmla="*/ 336562 w 761692"/>
                <a:gd name="connsiteY272" fmla="*/ 159424 h 1016771"/>
                <a:gd name="connsiteX273" fmla="*/ 348961 w 761692"/>
                <a:gd name="connsiteY273" fmla="*/ 145253 h 1016771"/>
                <a:gd name="connsiteX274" fmla="*/ 359589 w 761692"/>
                <a:gd name="connsiteY274" fmla="*/ 143482 h 1016771"/>
                <a:gd name="connsiteX275" fmla="*/ 371989 w 761692"/>
                <a:gd name="connsiteY275" fmla="*/ 143482 h 1016771"/>
                <a:gd name="connsiteX276" fmla="*/ 391474 w 761692"/>
                <a:gd name="connsiteY276" fmla="*/ 143482 h 1016771"/>
                <a:gd name="connsiteX277" fmla="*/ 396788 w 761692"/>
                <a:gd name="connsiteY277" fmla="*/ 141710 h 1016771"/>
                <a:gd name="connsiteX278" fmla="*/ 403874 w 761692"/>
                <a:gd name="connsiteY278" fmla="*/ 134625 h 1016771"/>
                <a:gd name="connsiteX279" fmla="*/ 409188 w 761692"/>
                <a:gd name="connsiteY279" fmla="*/ 129311 h 1016771"/>
                <a:gd name="connsiteX280" fmla="*/ 409188 w 761692"/>
                <a:gd name="connsiteY280" fmla="*/ 123997 h 1016771"/>
                <a:gd name="connsiteX281" fmla="*/ 414502 w 761692"/>
                <a:gd name="connsiteY281" fmla="*/ 115140 h 1016771"/>
                <a:gd name="connsiteX282" fmla="*/ 428673 w 761692"/>
                <a:gd name="connsiteY282" fmla="*/ 115140 h 1016771"/>
                <a:gd name="connsiteX283" fmla="*/ 432216 w 761692"/>
                <a:gd name="connsiteY283" fmla="*/ 109826 h 1016771"/>
                <a:gd name="connsiteX284" fmla="*/ 437530 w 761692"/>
                <a:gd name="connsiteY284" fmla="*/ 100969 h 1016771"/>
                <a:gd name="connsiteX285" fmla="*/ 448158 w 761692"/>
                <a:gd name="connsiteY285" fmla="*/ 99197 h 1016771"/>
                <a:gd name="connsiteX286" fmla="*/ 460558 w 761692"/>
                <a:gd name="connsiteY286" fmla="*/ 97426 h 1016771"/>
                <a:gd name="connsiteX287" fmla="*/ 472958 w 761692"/>
                <a:gd name="connsiteY287" fmla="*/ 93883 h 1016771"/>
                <a:gd name="connsiteX288" fmla="*/ 492443 w 761692"/>
                <a:gd name="connsiteY288" fmla="*/ 93883 h 1016771"/>
                <a:gd name="connsiteX289" fmla="*/ 501300 w 761692"/>
                <a:gd name="connsiteY289" fmla="*/ 83255 h 1016771"/>
                <a:gd name="connsiteX290" fmla="*/ 517242 w 761692"/>
                <a:gd name="connsiteY290" fmla="*/ 81484 h 1016771"/>
                <a:gd name="connsiteX291" fmla="*/ 522556 w 761692"/>
                <a:gd name="connsiteY291" fmla="*/ 81484 h 1016771"/>
                <a:gd name="connsiteX292" fmla="*/ 522556 w 761692"/>
                <a:gd name="connsiteY292" fmla="*/ 60227 h 1016771"/>
                <a:gd name="connsiteX293" fmla="*/ 526099 w 761692"/>
                <a:gd name="connsiteY293" fmla="*/ 54913 h 1016771"/>
                <a:gd name="connsiteX294" fmla="*/ 529642 w 761692"/>
                <a:gd name="connsiteY294" fmla="*/ 46056 h 1016771"/>
                <a:gd name="connsiteX295" fmla="*/ 538499 w 761692"/>
                <a:gd name="connsiteY295" fmla="*/ 40742 h 1016771"/>
                <a:gd name="connsiteX296" fmla="*/ 540270 w 761692"/>
                <a:gd name="connsiteY296" fmla="*/ 30114 h 1016771"/>
                <a:gd name="connsiteX297" fmla="*/ 536727 w 761692"/>
                <a:gd name="connsiteY297" fmla="*/ 19485 h 1016771"/>
                <a:gd name="connsiteX298" fmla="*/ 543813 w 761692"/>
                <a:gd name="connsiteY298" fmla="*/ 5314 h 1016771"/>
                <a:gd name="connsiteX299" fmla="*/ 554441 w 761692"/>
                <a:gd name="connsiteY299" fmla="*/ 0 h 1016771"/>
                <a:gd name="connsiteX0" fmla="*/ 139645 w 761692"/>
                <a:gd name="connsiteY0" fmla="*/ 85244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41340 w 761692"/>
                <a:gd name="connsiteY7" fmla="*/ 850754 h 1016771"/>
                <a:gd name="connsiteX8" fmla="*/ 139645 w 761692"/>
                <a:gd name="connsiteY8" fmla="*/ 852449 h 1016771"/>
                <a:gd name="connsiteX9" fmla="*/ 116476 w 761692"/>
                <a:gd name="connsiteY9" fmla="*/ 741349 h 1016771"/>
                <a:gd name="connsiteX10" fmla="*/ 117606 w 761692"/>
                <a:gd name="connsiteY10" fmla="*/ 742253 h 1016771"/>
                <a:gd name="connsiteX11" fmla="*/ 122692 w 761692"/>
                <a:gd name="connsiteY11" fmla="*/ 759206 h 1016771"/>
                <a:gd name="connsiteX12" fmla="*/ 126082 w 761692"/>
                <a:gd name="connsiteY12" fmla="*/ 771073 h 1016771"/>
                <a:gd name="connsiteX13" fmla="*/ 129473 w 761692"/>
                <a:gd name="connsiteY13" fmla="*/ 782940 h 1016771"/>
                <a:gd name="connsiteX14" fmla="*/ 132864 w 761692"/>
                <a:gd name="connsiteY14" fmla="*/ 793112 h 1016771"/>
                <a:gd name="connsiteX15" fmla="*/ 136254 w 761692"/>
                <a:gd name="connsiteY15" fmla="*/ 810066 h 1016771"/>
                <a:gd name="connsiteX16" fmla="*/ 139058 w 761692"/>
                <a:gd name="connsiteY16" fmla="*/ 818476 h 1016771"/>
                <a:gd name="connsiteX17" fmla="*/ 138167 w 761692"/>
                <a:gd name="connsiteY17" fmla="*/ 818377 h 1016771"/>
                <a:gd name="connsiteX18" fmla="*/ 134625 w 761692"/>
                <a:gd name="connsiteY18" fmla="*/ 807749 h 1016771"/>
                <a:gd name="connsiteX19" fmla="*/ 131082 w 761692"/>
                <a:gd name="connsiteY19" fmla="*/ 790035 h 1016771"/>
                <a:gd name="connsiteX20" fmla="*/ 127539 w 761692"/>
                <a:gd name="connsiteY20" fmla="*/ 779407 h 1016771"/>
                <a:gd name="connsiteX21" fmla="*/ 123996 w 761692"/>
                <a:gd name="connsiteY21" fmla="*/ 767007 h 1016771"/>
                <a:gd name="connsiteX22" fmla="*/ 120454 w 761692"/>
                <a:gd name="connsiteY22" fmla="*/ 754607 h 1016771"/>
                <a:gd name="connsiteX23" fmla="*/ 116476 w 761692"/>
                <a:gd name="connsiteY23" fmla="*/ 741349 h 1016771"/>
                <a:gd name="connsiteX24" fmla="*/ 554441 w 761692"/>
                <a:gd name="connsiteY24" fmla="*/ 0 h 1016771"/>
                <a:gd name="connsiteX25" fmla="*/ 570383 w 761692"/>
                <a:gd name="connsiteY25" fmla="*/ 3543 h 1016771"/>
                <a:gd name="connsiteX26" fmla="*/ 577469 w 761692"/>
                <a:gd name="connsiteY26" fmla="*/ 8857 h 1016771"/>
                <a:gd name="connsiteX27" fmla="*/ 582783 w 761692"/>
                <a:gd name="connsiteY27" fmla="*/ 17714 h 1016771"/>
                <a:gd name="connsiteX28" fmla="*/ 582783 w 761692"/>
                <a:gd name="connsiteY28" fmla="*/ 24799 h 1016771"/>
                <a:gd name="connsiteX29" fmla="*/ 588097 w 761692"/>
                <a:gd name="connsiteY29" fmla="*/ 33656 h 1016771"/>
                <a:gd name="connsiteX30" fmla="*/ 598725 w 761692"/>
                <a:gd name="connsiteY30" fmla="*/ 31885 h 1016771"/>
                <a:gd name="connsiteX31" fmla="*/ 612896 w 761692"/>
                <a:gd name="connsiteY31" fmla="*/ 37199 h 1016771"/>
                <a:gd name="connsiteX32" fmla="*/ 618211 w 761692"/>
                <a:gd name="connsiteY32" fmla="*/ 46056 h 1016771"/>
                <a:gd name="connsiteX33" fmla="*/ 619982 w 761692"/>
                <a:gd name="connsiteY33" fmla="*/ 54913 h 1016771"/>
                <a:gd name="connsiteX34" fmla="*/ 618211 w 761692"/>
                <a:gd name="connsiteY34" fmla="*/ 74398 h 1016771"/>
                <a:gd name="connsiteX35" fmla="*/ 616439 w 761692"/>
                <a:gd name="connsiteY35" fmla="*/ 85026 h 1016771"/>
                <a:gd name="connsiteX36" fmla="*/ 621753 w 761692"/>
                <a:gd name="connsiteY36" fmla="*/ 97426 h 1016771"/>
                <a:gd name="connsiteX37" fmla="*/ 637696 w 761692"/>
                <a:gd name="connsiteY37" fmla="*/ 113368 h 1016771"/>
                <a:gd name="connsiteX38" fmla="*/ 644781 w 761692"/>
                <a:gd name="connsiteY38" fmla="*/ 120454 h 1016771"/>
                <a:gd name="connsiteX39" fmla="*/ 650095 w 761692"/>
                <a:gd name="connsiteY39" fmla="*/ 136396 h 1016771"/>
                <a:gd name="connsiteX40" fmla="*/ 655409 w 761692"/>
                <a:gd name="connsiteY40" fmla="*/ 155881 h 1016771"/>
                <a:gd name="connsiteX41" fmla="*/ 662495 w 761692"/>
                <a:gd name="connsiteY41" fmla="*/ 171824 h 1016771"/>
                <a:gd name="connsiteX42" fmla="*/ 660724 w 761692"/>
                <a:gd name="connsiteY42" fmla="*/ 185995 h 1016771"/>
                <a:gd name="connsiteX43" fmla="*/ 635924 w 761692"/>
                <a:gd name="connsiteY43" fmla="*/ 194852 h 1016771"/>
                <a:gd name="connsiteX44" fmla="*/ 619982 w 761692"/>
                <a:gd name="connsiteY44" fmla="*/ 207251 h 1016771"/>
                <a:gd name="connsiteX45" fmla="*/ 614668 w 761692"/>
                <a:gd name="connsiteY45" fmla="*/ 223194 h 1016771"/>
                <a:gd name="connsiteX46" fmla="*/ 618211 w 761692"/>
                <a:gd name="connsiteY46" fmla="*/ 242679 h 1016771"/>
                <a:gd name="connsiteX47" fmla="*/ 612896 w 761692"/>
                <a:gd name="connsiteY47" fmla="*/ 256850 h 1016771"/>
                <a:gd name="connsiteX48" fmla="*/ 625296 w 761692"/>
                <a:gd name="connsiteY48" fmla="*/ 267478 h 1016771"/>
                <a:gd name="connsiteX49" fmla="*/ 641238 w 761692"/>
                <a:gd name="connsiteY49" fmla="*/ 269250 h 1016771"/>
                <a:gd name="connsiteX50" fmla="*/ 658952 w 761692"/>
                <a:gd name="connsiteY50" fmla="*/ 286963 h 1016771"/>
                <a:gd name="connsiteX51" fmla="*/ 653638 w 761692"/>
                <a:gd name="connsiteY51" fmla="*/ 309991 h 1016771"/>
                <a:gd name="connsiteX52" fmla="*/ 653638 w 761692"/>
                <a:gd name="connsiteY52" fmla="*/ 329476 h 1016771"/>
                <a:gd name="connsiteX53" fmla="*/ 643010 w 761692"/>
                <a:gd name="connsiteY53" fmla="*/ 338333 h 1016771"/>
                <a:gd name="connsiteX54" fmla="*/ 632382 w 761692"/>
                <a:gd name="connsiteY54" fmla="*/ 338333 h 1016771"/>
                <a:gd name="connsiteX55" fmla="*/ 618211 w 761692"/>
                <a:gd name="connsiteY55" fmla="*/ 357819 h 1016771"/>
                <a:gd name="connsiteX56" fmla="*/ 609354 w 761692"/>
                <a:gd name="connsiteY56" fmla="*/ 361361 h 1016771"/>
                <a:gd name="connsiteX57" fmla="*/ 596954 w 761692"/>
                <a:gd name="connsiteY57" fmla="*/ 363133 h 1016771"/>
                <a:gd name="connsiteX58" fmla="*/ 581012 w 761692"/>
                <a:gd name="connsiteY58" fmla="*/ 379075 h 1016771"/>
                <a:gd name="connsiteX59" fmla="*/ 589868 w 761692"/>
                <a:gd name="connsiteY59" fmla="*/ 393246 h 1016771"/>
                <a:gd name="connsiteX60" fmla="*/ 586326 w 761692"/>
                <a:gd name="connsiteY60" fmla="*/ 409189 h 1016771"/>
                <a:gd name="connsiteX61" fmla="*/ 570383 w 761692"/>
                <a:gd name="connsiteY61" fmla="*/ 398560 h 1016771"/>
                <a:gd name="connsiteX62" fmla="*/ 550898 w 761692"/>
                <a:gd name="connsiteY62" fmla="*/ 405646 h 1016771"/>
                <a:gd name="connsiteX63" fmla="*/ 531413 w 761692"/>
                <a:gd name="connsiteY63" fmla="*/ 425131 h 1016771"/>
                <a:gd name="connsiteX64" fmla="*/ 543813 w 761692"/>
                <a:gd name="connsiteY64" fmla="*/ 444616 h 1016771"/>
                <a:gd name="connsiteX65" fmla="*/ 557984 w 761692"/>
                <a:gd name="connsiteY65" fmla="*/ 462330 h 1016771"/>
                <a:gd name="connsiteX66" fmla="*/ 570383 w 761692"/>
                <a:gd name="connsiteY66" fmla="*/ 478272 h 1016771"/>
                <a:gd name="connsiteX67" fmla="*/ 579240 w 761692"/>
                <a:gd name="connsiteY67" fmla="*/ 485358 h 1016771"/>
                <a:gd name="connsiteX68" fmla="*/ 602268 w 761692"/>
                <a:gd name="connsiteY68" fmla="*/ 483586 h 1016771"/>
                <a:gd name="connsiteX69" fmla="*/ 623525 w 761692"/>
                <a:gd name="connsiteY69" fmla="*/ 474730 h 1016771"/>
                <a:gd name="connsiteX70" fmla="*/ 639467 w 761692"/>
                <a:gd name="connsiteY70" fmla="*/ 464101 h 1016771"/>
                <a:gd name="connsiteX71" fmla="*/ 662495 w 761692"/>
                <a:gd name="connsiteY71" fmla="*/ 464101 h 1016771"/>
                <a:gd name="connsiteX72" fmla="*/ 673123 w 761692"/>
                <a:gd name="connsiteY72" fmla="*/ 464101 h 1016771"/>
                <a:gd name="connsiteX73" fmla="*/ 681980 w 761692"/>
                <a:gd name="connsiteY73" fmla="*/ 467644 h 1016771"/>
                <a:gd name="connsiteX74" fmla="*/ 703237 w 761692"/>
                <a:gd name="connsiteY74" fmla="*/ 471187 h 1016771"/>
                <a:gd name="connsiteX75" fmla="*/ 708551 w 761692"/>
                <a:gd name="connsiteY75" fmla="*/ 474730 h 1016771"/>
                <a:gd name="connsiteX76" fmla="*/ 722722 w 761692"/>
                <a:gd name="connsiteY76" fmla="*/ 501300 h 1016771"/>
                <a:gd name="connsiteX77" fmla="*/ 724493 w 761692"/>
                <a:gd name="connsiteY77" fmla="*/ 522557 h 1016771"/>
                <a:gd name="connsiteX78" fmla="*/ 722722 w 761692"/>
                <a:gd name="connsiteY78" fmla="*/ 540271 h 1016771"/>
                <a:gd name="connsiteX79" fmla="*/ 735121 w 761692"/>
                <a:gd name="connsiteY79" fmla="*/ 552670 h 1016771"/>
                <a:gd name="connsiteX80" fmla="*/ 735121 w 761692"/>
                <a:gd name="connsiteY80" fmla="*/ 570384 h 1016771"/>
                <a:gd name="connsiteX81" fmla="*/ 751064 w 761692"/>
                <a:gd name="connsiteY81" fmla="*/ 581012 h 1016771"/>
                <a:gd name="connsiteX82" fmla="*/ 761692 w 761692"/>
                <a:gd name="connsiteY82" fmla="*/ 604040 h 1016771"/>
                <a:gd name="connsiteX83" fmla="*/ 747521 w 761692"/>
                <a:gd name="connsiteY83" fmla="*/ 616440 h 1016771"/>
                <a:gd name="connsiteX84" fmla="*/ 728036 w 761692"/>
                <a:gd name="connsiteY84" fmla="*/ 627068 h 1016771"/>
                <a:gd name="connsiteX85" fmla="*/ 726264 w 761692"/>
                <a:gd name="connsiteY85" fmla="*/ 650096 h 1016771"/>
                <a:gd name="connsiteX86" fmla="*/ 728036 w 761692"/>
                <a:gd name="connsiteY86" fmla="*/ 673124 h 1016771"/>
                <a:gd name="connsiteX87" fmla="*/ 742207 w 761692"/>
                <a:gd name="connsiteY87" fmla="*/ 689066 h 1016771"/>
                <a:gd name="connsiteX88" fmla="*/ 742207 w 761692"/>
                <a:gd name="connsiteY88" fmla="*/ 712094 h 1016771"/>
                <a:gd name="connsiteX89" fmla="*/ 740435 w 761692"/>
                <a:gd name="connsiteY89" fmla="*/ 735122 h 1016771"/>
                <a:gd name="connsiteX90" fmla="*/ 742207 w 761692"/>
                <a:gd name="connsiteY90" fmla="*/ 751065 h 1016771"/>
                <a:gd name="connsiteX91" fmla="*/ 747521 w 761692"/>
                <a:gd name="connsiteY91" fmla="*/ 768778 h 1016771"/>
                <a:gd name="connsiteX92" fmla="*/ 759921 w 761692"/>
                <a:gd name="connsiteY92" fmla="*/ 777635 h 1016771"/>
                <a:gd name="connsiteX93" fmla="*/ 758149 w 761692"/>
                <a:gd name="connsiteY93" fmla="*/ 802434 h 1016771"/>
                <a:gd name="connsiteX94" fmla="*/ 752835 w 761692"/>
                <a:gd name="connsiteY94" fmla="*/ 814834 h 1016771"/>
                <a:gd name="connsiteX95" fmla="*/ 743978 w 761692"/>
                <a:gd name="connsiteY95" fmla="*/ 827234 h 1016771"/>
                <a:gd name="connsiteX96" fmla="*/ 743978 w 761692"/>
                <a:gd name="connsiteY96" fmla="*/ 837862 h 1016771"/>
                <a:gd name="connsiteX97" fmla="*/ 747521 w 761692"/>
                <a:gd name="connsiteY97" fmla="*/ 853804 h 1016771"/>
                <a:gd name="connsiteX98" fmla="*/ 733350 w 761692"/>
                <a:gd name="connsiteY98" fmla="*/ 867975 h 1016771"/>
                <a:gd name="connsiteX99" fmla="*/ 724493 w 761692"/>
                <a:gd name="connsiteY99" fmla="*/ 880375 h 1016771"/>
                <a:gd name="connsiteX100" fmla="*/ 722722 w 761692"/>
                <a:gd name="connsiteY100" fmla="*/ 899860 h 1016771"/>
                <a:gd name="connsiteX101" fmla="*/ 722722 w 761692"/>
                <a:gd name="connsiteY101" fmla="*/ 919345 h 1016771"/>
                <a:gd name="connsiteX102" fmla="*/ 715636 w 761692"/>
                <a:gd name="connsiteY102" fmla="*/ 940602 h 1016771"/>
                <a:gd name="connsiteX103" fmla="*/ 708551 w 761692"/>
                <a:gd name="connsiteY103" fmla="*/ 954773 h 1016771"/>
                <a:gd name="connsiteX104" fmla="*/ 699694 w 761692"/>
                <a:gd name="connsiteY104" fmla="*/ 965401 h 1016771"/>
                <a:gd name="connsiteX105" fmla="*/ 692608 w 761692"/>
                <a:gd name="connsiteY105" fmla="*/ 984886 h 1016771"/>
                <a:gd name="connsiteX106" fmla="*/ 683751 w 761692"/>
                <a:gd name="connsiteY106" fmla="*/ 997286 h 1016771"/>
                <a:gd name="connsiteX107" fmla="*/ 673123 w 761692"/>
                <a:gd name="connsiteY107" fmla="*/ 1002600 h 1016771"/>
                <a:gd name="connsiteX108" fmla="*/ 662495 w 761692"/>
                <a:gd name="connsiteY108" fmla="*/ 1013228 h 1016771"/>
                <a:gd name="connsiteX109" fmla="*/ 644781 w 761692"/>
                <a:gd name="connsiteY109" fmla="*/ 1016771 h 1016771"/>
                <a:gd name="connsiteX110" fmla="*/ 635924 w 761692"/>
                <a:gd name="connsiteY110" fmla="*/ 1004372 h 1016771"/>
                <a:gd name="connsiteX111" fmla="*/ 623525 w 761692"/>
                <a:gd name="connsiteY111" fmla="*/ 997286 h 1016771"/>
                <a:gd name="connsiteX112" fmla="*/ 614668 w 761692"/>
                <a:gd name="connsiteY112" fmla="*/ 986658 h 1016771"/>
                <a:gd name="connsiteX113" fmla="*/ 593411 w 761692"/>
                <a:gd name="connsiteY113" fmla="*/ 970715 h 1016771"/>
                <a:gd name="connsiteX114" fmla="*/ 582783 w 761692"/>
                <a:gd name="connsiteY114" fmla="*/ 965401 h 1016771"/>
                <a:gd name="connsiteX115" fmla="*/ 531413 w 761692"/>
                <a:gd name="connsiteY115" fmla="*/ 965401 h 1016771"/>
                <a:gd name="connsiteX116" fmla="*/ 511928 w 761692"/>
                <a:gd name="connsiteY116" fmla="*/ 965401 h 1016771"/>
                <a:gd name="connsiteX117" fmla="*/ 492443 w 761692"/>
                <a:gd name="connsiteY117" fmla="*/ 963630 h 1016771"/>
                <a:gd name="connsiteX118" fmla="*/ 483586 w 761692"/>
                <a:gd name="connsiteY118" fmla="*/ 958316 h 1016771"/>
                <a:gd name="connsiteX119" fmla="*/ 469415 w 761692"/>
                <a:gd name="connsiteY119" fmla="*/ 954773 h 1016771"/>
                <a:gd name="connsiteX120" fmla="*/ 460558 w 761692"/>
                <a:gd name="connsiteY120" fmla="*/ 942373 h 1016771"/>
                <a:gd name="connsiteX121" fmla="*/ 446387 w 761692"/>
                <a:gd name="connsiteY121" fmla="*/ 935288 h 1016771"/>
                <a:gd name="connsiteX122" fmla="*/ 428673 w 761692"/>
                <a:gd name="connsiteY122" fmla="*/ 928202 h 1016771"/>
                <a:gd name="connsiteX123" fmla="*/ 418045 w 761692"/>
                <a:gd name="connsiteY123" fmla="*/ 917574 h 1016771"/>
                <a:gd name="connsiteX124" fmla="*/ 421588 w 761692"/>
                <a:gd name="connsiteY124" fmla="*/ 903403 h 1016771"/>
                <a:gd name="connsiteX125" fmla="*/ 418045 w 761692"/>
                <a:gd name="connsiteY125" fmla="*/ 898089 h 1016771"/>
                <a:gd name="connsiteX126" fmla="*/ 396788 w 761692"/>
                <a:gd name="connsiteY126" fmla="*/ 898089 h 1016771"/>
                <a:gd name="connsiteX127" fmla="*/ 382617 w 761692"/>
                <a:gd name="connsiteY127" fmla="*/ 896318 h 1016771"/>
                <a:gd name="connsiteX128" fmla="*/ 380846 w 761692"/>
                <a:gd name="connsiteY128" fmla="*/ 906946 h 1016771"/>
                <a:gd name="connsiteX129" fmla="*/ 373601 w 761692"/>
                <a:gd name="connsiteY129" fmla="*/ 894832 h 1016771"/>
                <a:gd name="connsiteX130" fmla="*/ 387164 w 761692"/>
                <a:gd name="connsiteY130" fmla="*/ 896527 h 1016771"/>
                <a:gd name="connsiteX131" fmla="*/ 383773 w 761692"/>
                <a:gd name="connsiteY131" fmla="*/ 886355 h 1016771"/>
                <a:gd name="connsiteX132" fmla="*/ 387164 w 761692"/>
                <a:gd name="connsiteY132" fmla="*/ 876183 h 1016771"/>
                <a:gd name="connsiteX133" fmla="*/ 388859 w 761692"/>
                <a:gd name="connsiteY133" fmla="*/ 867707 h 1016771"/>
                <a:gd name="connsiteX134" fmla="*/ 380382 w 761692"/>
                <a:gd name="connsiteY134" fmla="*/ 859230 h 1016771"/>
                <a:gd name="connsiteX135" fmla="*/ 373601 w 761692"/>
                <a:gd name="connsiteY135" fmla="*/ 849058 h 1016771"/>
                <a:gd name="connsiteX136" fmla="*/ 380382 w 761692"/>
                <a:gd name="connsiteY136" fmla="*/ 838886 h 1016771"/>
                <a:gd name="connsiteX137" fmla="*/ 383773 w 761692"/>
                <a:gd name="connsiteY137" fmla="*/ 833800 h 1016771"/>
                <a:gd name="connsiteX138" fmla="*/ 388859 w 761692"/>
                <a:gd name="connsiteY138" fmla="*/ 825324 h 1016771"/>
                <a:gd name="connsiteX139" fmla="*/ 387164 w 761692"/>
                <a:gd name="connsiteY139" fmla="*/ 810066 h 1016771"/>
                <a:gd name="connsiteX140" fmla="*/ 387164 w 761692"/>
                <a:gd name="connsiteY140" fmla="*/ 796503 h 1016771"/>
                <a:gd name="connsiteX141" fmla="*/ 378687 w 761692"/>
                <a:gd name="connsiteY141" fmla="*/ 789722 h 1016771"/>
                <a:gd name="connsiteX142" fmla="*/ 366820 w 761692"/>
                <a:gd name="connsiteY142" fmla="*/ 782940 h 1016771"/>
                <a:gd name="connsiteX143" fmla="*/ 356648 w 761692"/>
                <a:gd name="connsiteY143" fmla="*/ 781245 h 1016771"/>
                <a:gd name="connsiteX144" fmla="*/ 349866 w 761692"/>
                <a:gd name="connsiteY144" fmla="*/ 771073 h 1016771"/>
                <a:gd name="connsiteX145" fmla="*/ 349866 w 761692"/>
                <a:gd name="connsiteY145" fmla="*/ 752425 h 1016771"/>
                <a:gd name="connsiteX146" fmla="*/ 353257 w 761692"/>
                <a:gd name="connsiteY146" fmla="*/ 743948 h 1016771"/>
                <a:gd name="connsiteX147" fmla="*/ 354952 w 761692"/>
                <a:gd name="connsiteY147" fmla="*/ 730385 h 1016771"/>
                <a:gd name="connsiteX148" fmla="*/ 353257 w 761692"/>
                <a:gd name="connsiteY148" fmla="*/ 713432 h 1016771"/>
                <a:gd name="connsiteX149" fmla="*/ 346476 w 761692"/>
                <a:gd name="connsiteY149" fmla="*/ 701565 h 1016771"/>
                <a:gd name="connsiteX150" fmla="*/ 332913 w 761692"/>
                <a:gd name="connsiteY150" fmla="*/ 689697 h 1016771"/>
                <a:gd name="connsiteX151" fmla="*/ 324436 w 761692"/>
                <a:gd name="connsiteY151" fmla="*/ 681221 h 1016771"/>
                <a:gd name="connsiteX152" fmla="*/ 314264 w 761692"/>
                <a:gd name="connsiteY152" fmla="*/ 676135 h 1016771"/>
                <a:gd name="connsiteX153" fmla="*/ 293920 w 761692"/>
                <a:gd name="connsiteY153" fmla="*/ 669354 h 1016771"/>
                <a:gd name="connsiteX154" fmla="*/ 282053 w 761692"/>
                <a:gd name="connsiteY154" fmla="*/ 667658 h 1016771"/>
                <a:gd name="connsiteX155" fmla="*/ 266795 w 761692"/>
                <a:gd name="connsiteY155" fmla="*/ 672744 h 1016771"/>
                <a:gd name="connsiteX156" fmla="*/ 265100 w 761692"/>
                <a:gd name="connsiteY156" fmla="*/ 672744 h 1016771"/>
                <a:gd name="connsiteX157" fmla="*/ 263404 w 761692"/>
                <a:gd name="connsiteY157" fmla="*/ 671049 h 1016771"/>
                <a:gd name="connsiteX158" fmla="*/ 260014 w 761692"/>
                <a:gd name="connsiteY158" fmla="*/ 671049 h 1016771"/>
                <a:gd name="connsiteX159" fmla="*/ 258318 w 761692"/>
                <a:gd name="connsiteY159" fmla="*/ 671049 h 1016771"/>
                <a:gd name="connsiteX160" fmla="*/ 253232 w 761692"/>
                <a:gd name="connsiteY160" fmla="*/ 671049 h 1016771"/>
                <a:gd name="connsiteX161" fmla="*/ 248146 w 761692"/>
                <a:gd name="connsiteY161" fmla="*/ 672744 h 1016771"/>
                <a:gd name="connsiteX162" fmla="*/ 248146 w 761692"/>
                <a:gd name="connsiteY162" fmla="*/ 674440 h 1016771"/>
                <a:gd name="connsiteX163" fmla="*/ 246451 w 761692"/>
                <a:gd name="connsiteY163" fmla="*/ 674440 h 1016771"/>
                <a:gd name="connsiteX164" fmla="*/ 236279 w 761692"/>
                <a:gd name="connsiteY164" fmla="*/ 679526 h 1016771"/>
                <a:gd name="connsiteX165" fmla="*/ 226107 w 761692"/>
                <a:gd name="connsiteY165" fmla="*/ 684612 h 1016771"/>
                <a:gd name="connsiteX166" fmla="*/ 217630 w 761692"/>
                <a:gd name="connsiteY166" fmla="*/ 684612 h 1016771"/>
                <a:gd name="connsiteX167" fmla="*/ 207458 w 761692"/>
                <a:gd name="connsiteY167" fmla="*/ 693088 h 1016771"/>
                <a:gd name="connsiteX168" fmla="*/ 198982 w 761692"/>
                <a:gd name="connsiteY168" fmla="*/ 694783 h 1016771"/>
                <a:gd name="connsiteX169" fmla="*/ 192200 w 761692"/>
                <a:gd name="connsiteY169" fmla="*/ 699869 h 1016771"/>
                <a:gd name="connsiteX170" fmla="*/ 178638 w 761692"/>
                <a:gd name="connsiteY170" fmla="*/ 706651 h 1016771"/>
                <a:gd name="connsiteX171" fmla="*/ 163380 w 761692"/>
                <a:gd name="connsiteY171" fmla="*/ 710041 h 1016771"/>
                <a:gd name="connsiteX172" fmla="*/ 141340 w 761692"/>
                <a:gd name="connsiteY172" fmla="*/ 710041 h 1016771"/>
                <a:gd name="connsiteX173" fmla="*/ 134559 w 761692"/>
                <a:gd name="connsiteY173" fmla="*/ 716823 h 1016771"/>
                <a:gd name="connsiteX174" fmla="*/ 127778 w 761692"/>
                <a:gd name="connsiteY174" fmla="*/ 718518 h 1016771"/>
                <a:gd name="connsiteX175" fmla="*/ 120996 w 761692"/>
                <a:gd name="connsiteY175" fmla="*/ 725299 h 1016771"/>
                <a:gd name="connsiteX176" fmla="*/ 111172 w 761692"/>
                <a:gd name="connsiteY176" fmla="*/ 733720 h 1016771"/>
                <a:gd name="connsiteX177" fmla="*/ 106283 w 761692"/>
                <a:gd name="connsiteY177" fmla="*/ 729808 h 1016771"/>
                <a:gd name="connsiteX178" fmla="*/ 92112 w 761692"/>
                <a:gd name="connsiteY178" fmla="*/ 724494 h 1016771"/>
                <a:gd name="connsiteX179" fmla="*/ 77941 w 761692"/>
                <a:gd name="connsiteY179" fmla="*/ 726265 h 1016771"/>
                <a:gd name="connsiteX180" fmla="*/ 70855 w 761692"/>
                <a:gd name="connsiteY180" fmla="*/ 719180 h 1016771"/>
                <a:gd name="connsiteX181" fmla="*/ 70855 w 761692"/>
                <a:gd name="connsiteY181" fmla="*/ 699695 h 1016771"/>
                <a:gd name="connsiteX182" fmla="*/ 81483 w 761692"/>
                <a:gd name="connsiteY182" fmla="*/ 685524 h 1016771"/>
                <a:gd name="connsiteX183" fmla="*/ 85026 w 761692"/>
                <a:gd name="connsiteY183" fmla="*/ 673124 h 1016771"/>
                <a:gd name="connsiteX184" fmla="*/ 86797 w 761692"/>
                <a:gd name="connsiteY184" fmla="*/ 660724 h 1016771"/>
                <a:gd name="connsiteX185" fmla="*/ 97426 w 761692"/>
                <a:gd name="connsiteY185" fmla="*/ 650096 h 1016771"/>
                <a:gd name="connsiteX186" fmla="*/ 102740 w 761692"/>
                <a:gd name="connsiteY186" fmla="*/ 635925 h 1016771"/>
                <a:gd name="connsiteX187" fmla="*/ 113368 w 761692"/>
                <a:gd name="connsiteY187" fmla="*/ 625297 h 1016771"/>
                <a:gd name="connsiteX188" fmla="*/ 115139 w 761692"/>
                <a:gd name="connsiteY188" fmla="*/ 612897 h 1016771"/>
                <a:gd name="connsiteX189" fmla="*/ 127539 w 761692"/>
                <a:gd name="connsiteY189" fmla="*/ 609354 h 1016771"/>
                <a:gd name="connsiteX190" fmla="*/ 136396 w 761692"/>
                <a:gd name="connsiteY190" fmla="*/ 604040 h 1016771"/>
                <a:gd name="connsiteX191" fmla="*/ 132853 w 761692"/>
                <a:gd name="connsiteY191" fmla="*/ 593412 h 1016771"/>
                <a:gd name="connsiteX192" fmla="*/ 134625 w 761692"/>
                <a:gd name="connsiteY192" fmla="*/ 584555 h 1016771"/>
                <a:gd name="connsiteX193" fmla="*/ 131082 w 761692"/>
                <a:gd name="connsiteY193" fmla="*/ 575698 h 1016771"/>
                <a:gd name="connsiteX194" fmla="*/ 120454 w 761692"/>
                <a:gd name="connsiteY194" fmla="*/ 568613 h 1016771"/>
                <a:gd name="connsiteX195" fmla="*/ 125768 w 761692"/>
                <a:gd name="connsiteY195" fmla="*/ 552670 h 1016771"/>
                <a:gd name="connsiteX196" fmla="*/ 118682 w 761692"/>
                <a:gd name="connsiteY196" fmla="*/ 543813 h 1016771"/>
                <a:gd name="connsiteX197" fmla="*/ 90340 w 761692"/>
                <a:gd name="connsiteY197" fmla="*/ 543813 h 1016771"/>
                <a:gd name="connsiteX198" fmla="*/ 86797 w 761692"/>
                <a:gd name="connsiteY198" fmla="*/ 542042 h 1016771"/>
                <a:gd name="connsiteX199" fmla="*/ 83255 w 761692"/>
                <a:gd name="connsiteY199" fmla="*/ 542042 h 1016771"/>
                <a:gd name="connsiteX200" fmla="*/ 81483 w 761692"/>
                <a:gd name="connsiteY200" fmla="*/ 540271 h 1016771"/>
                <a:gd name="connsiteX201" fmla="*/ 81483 w 761692"/>
                <a:gd name="connsiteY201" fmla="*/ 536728 h 1016771"/>
                <a:gd name="connsiteX202" fmla="*/ 79712 w 761692"/>
                <a:gd name="connsiteY202" fmla="*/ 531414 h 1016771"/>
                <a:gd name="connsiteX203" fmla="*/ 77941 w 761692"/>
                <a:gd name="connsiteY203" fmla="*/ 529642 h 1016771"/>
                <a:gd name="connsiteX204" fmla="*/ 70855 w 761692"/>
                <a:gd name="connsiteY204" fmla="*/ 527871 h 1016771"/>
                <a:gd name="connsiteX205" fmla="*/ 60227 w 761692"/>
                <a:gd name="connsiteY205" fmla="*/ 536728 h 1016771"/>
                <a:gd name="connsiteX206" fmla="*/ 47827 w 761692"/>
                <a:gd name="connsiteY206" fmla="*/ 526100 h 1016771"/>
                <a:gd name="connsiteX207" fmla="*/ 42513 w 761692"/>
                <a:gd name="connsiteY207" fmla="*/ 515471 h 1016771"/>
                <a:gd name="connsiteX208" fmla="*/ 33656 w 761692"/>
                <a:gd name="connsiteY208" fmla="*/ 506614 h 1016771"/>
                <a:gd name="connsiteX209" fmla="*/ 31885 w 761692"/>
                <a:gd name="connsiteY209" fmla="*/ 490672 h 1016771"/>
                <a:gd name="connsiteX210" fmla="*/ 26571 w 761692"/>
                <a:gd name="connsiteY210" fmla="*/ 476501 h 1016771"/>
                <a:gd name="connsiteX211" fmla="*/ 24799 w 761692"/>
                <a:gd name="connsiteY211" fmla="*/ 471187 h 1016771"/>
                <a:gd name="connsiteX212" fmla="*/ 12400 w 761692"/>
                <a:gd name="connsiteY212" fmla="*/ 472958 h 1016771"/>
                <a:gd name="connsiteX213" fmla="*/ 7086 w 761692"/>
                <a:gd name="connsiteY213" fmla="*/ 464101 h 1016771"/>
                <a:gd name="connsiteX214" fmla="*/ 8857 w 761692"/>
                <a:gd name="connsiteY214" fmla="*/ 446388 h 1016771"/>
                <a:gd name="connsiteX215" fmla="*/ 3543 w 761692"/>
                <a:gd name="connsiteY215" fmla="*/ 435759 h 1016771"/>
                <a:gd name="connsiteX216" fmla="*/ 5314 w 761692"/>
                <a:gd name="connsiteY216" fmla="*/ 412731 h 1016771"/>
                <a:gd name="connsiteX217" fmla="*/ 0 w 761692"/>
                <a:gd name="connsiteY217" fmla="*/ 396789 h 1016771"/>
                <a:gd name="connsiteX218" fmla="*/ 3543 w 761692"/>
                <a:gd name="connsiteY218" fmla="*/ 384389 h 1016771"/>
                <a:gd name="connsiteX219" fmla="*/ 14171 w 761692"/>
                <a:gd name="connsiteY219" fmla="*/ 380846 h 1016771"/>
                <a:gd name="connsiteX220" fmla="*/ 24799 w 761692"/>
                <a:gd name="connsiteY220" fmla="*/ 364904 h 1016771"/>
                <a:gd name="connsiteX221" fmla="*/ 30113 w 761692"/>
                <a:gd name="connsiteY221" fmla="*/ 350733 h 1016771"/>
                <a:gd name="connsiteX222" fmla="*/ 35428 w 761692"/>
                <a:gd name="connsiteY222" fmla="*/ 341876 h 1016771"/>
                <a:gd name="connsiteX223" fmla="*/ 42513 w 761692"/>
                <a:gd name="connsiteY223" fmla="*/ 327705 h 1016771"/>
                <a:gd name="connsiteX224" fmla="*/ 42513 w 761692"/>
                <a:gd name="connsiteY224" fmla="*/ 315305 h 1016771"/>
                <a:gd name="connsiteX225" fmla="*/ 56684 w 761692"/>
                <a:gd name="connsiteY225" fmla="*/ 309991 h 1016771"/>
                <a:gd name="connsiteX226" fmla="*/ 60227 w 761692"/>
                <a:gd name="connsiteY226" fmla="*/ 309991 h 1016771"/>
                <a:gd name="connsiteX227" fmla="*/ 61998 w 761692"/>
                <a:gd name="connsiteY227" fmla="*/ 311763 h 1016771"/>
                <a:gd name="connsiteX228" fmla="*/ 67312 w 761692"/>
                <a:gd name="connsiteY228" fmla="*/ 311763 h 1016771"/>
                <a:gd name="connsiteX229" fmla="*/ 67312 w 761692"/>
                <a:gd name="connsiteY229" fmla="*/ 309991 h 1016771"/>
                <a:gd name="connsiteX230" fmla="*/ 67312 w 761692"/>
                <a:gd name="connsiteY230" fmla="*/ 308220 h 1016771"/>
                <a:gd name="connsiteX231" fmla="*/ 69084 w 761692"/>
                <a:gd name="connsiteY231" fmla="*/ 302906 h 1016771"/>
                <a:gd name="connsiteX232" fmla="*/ 70855 w 761692"/>
                <a:gd name="connsiteY232" fmla="*/ 301134 h 1016771"/>
                <a:gd name="connsiteX233" fmla="*/ 70855 w 761692"/>
                <a:gd name="connsiteY233" fmla="*/ 299363 h 1016771"/>
                <a:gd name="connsiteX234" fmla="*/ 77941 w 761692"/>
                <a:gd name="connsiteY234" fmla="*/ 295820 h 1016771"/>
                <a:gd name="connsiteX235" fmla="*/ 85026 w 761692"/>
                <a:gd name="connsiteY235" fmla="*/ 295820 h 1016771"/>
                <a:gd name="connsiteX236" fmla="*/ 93883 w 761692"/>
                <a:gd name="connsiteY236" fmla="*/ 297592 h 1016771"/>
                <a:gd name="connsiteX237" fmla="*/ 100968 w 761692"/>
                <a:gd name="connsiteY237" fmla="*/ 288735 h 1016771"/>
                <a:gd name="connsiteX238" fmla="*/ 97426 w 761692"/>
                <a:gd name="connsiteY238" fmla="*/ 279878 h 1016771"/>
                <a:gd name="connsiteX239" fmla="*/ 85026 w 761692"/>
                <a:gd name="connsiteY239" fmla="*/ 276335 h 1016771"/>
                <a:gd name="connsiteX240" fmla="*/ 76169 w 761692"/>
                <a:gd name="connsiteY240" fmla="*/ 271021 h 1016771"/>
                <a:gd name="connsiteX241" fmla="*/ 76169 w 761692"/>
                <a:gd name="connsiteY241" fmla="*/ 262164 h 1016771"/>
                <a:gd name="connsiteX242" fmla="*/ 81483 w 761692"/>
                <a:gd name="connsiteY242" fmla="*/ 251536 h 1016771"/>
                <a:gd name="connsiteX243" fmla="*/ 86797 w 761692"/>
                <a:gd name="connsiteY243" fmla="*/ 255079 h 1016771"/>
                <a:gd name="connsiteX244" fmla="*/ 104511 w 761692"/>
                <a:gd name="connsiteY244" fmla="*/ 262164 h 1016771"/>
                <a:gd name="connsiteX245" fmla="*/ 116911 w 761692"/>
                <a:gd name="connsiteY245" fmla="*/ 265707 h 1016771"/>
                <a:gd name="connsiteX246" fmla="*/ 132853 w 761692"/>
                <a:gd name="connsiteY246" fmla="*/ 269250 h 1016771"/>
                <a:gd name="connsiteX247" fmla="*/ 138167 w 761692"/>
                <a:gd name="connsiteY247" fmla="*/ 265707 h 1016771"/>
                <a:gd name="connsiteX248" fmla="*/ 150567 w 761692"/>
                <a:gd name="connsiteY248" fmla="*/ 255079 h 1016771"/>
                <a:gd name="connsiteX249" fmla="*/ 166509 w 761692"/>
                <a:gd name="connsiteY249" fmla="*/ 255079 h 1016771"/>
                <a:gd name="connsiteX250" fmla="*/ 166509 w 761692"/>
                <a:gd name="connsiteY250" fmla="*/ 265707 h 1016771"/>
                <a:gd name="connsiteX251" fmla="*/ 177138 w 761692"/>
                <a:gd name="connsiteY251" fmla="*/ 272792 h 1016771"/>
                <a:gd name="connsiteX252" fmla="*/ 194851 w 761692"/>
                <a:gd name="connsiteY252" fmla="*/ 276335 h 1016771"/>
                <a:gd name="connsiteX253" fmla="*/ 209022 w 761692"/>
                <a:gd name="connsiteY253" fmla="*/ 279878 h 1016771"/>
                <a:gd name="connsiteX254" fmla="*/ 221422 w 761692"/>
                <a:gd name="connsiteY254" fmla="*/ 276335 h 1016771"/>
                <a:gd name="connsiteX255" fmla="*/ 226736 w 761692"/>
                <a:gd name="connsiteY255" fmla="*/ 269250 h 1016771"/>
                <a:gd name="connsiteX256" fmla="*/ 226736 w 761692"/>
                <a:gd name="connsiteY256" fmla="*/ 251536 h 1016771"/>
                <a:gd name="connsiteX257" fmla="*/ 224965 w 761692"/>
                <a:gd name="connsiteY257" fmla="*/ 239136 h 1016771"/>
                <a:gd name="connsiteX258" fmla="*/ 214337 w 761692"/>
                <a:gd name="connsiteY258" fmla="*/ 230279 h 1016771"/>
                <a:gd name="connsiteX259" fmla="*/ 210794 w 761692"/>
                <a:gd name="connsiteY259" fmla="*/ 217880 h 1016771"/>
                <a:gd name="connsiteX260" fmla="*/ 221422 w 761692"/>
                <a:gd name="connsiteY260" fmla="*/ 207251 h 1016771"/>
                <a:gd name="connsiteX261" fmla="*/ 235593 w 761692"/>
                <a:gd name="connsiteY261" fmla="*/ 214337 h 1016771"/>
                <a:gd name="connsiteX262" fmla="*/ 246221 w 761692"/>
                <a:gd name="connsiteY262" fmla="*/ 219651 h 1016771"/>
                <a:gd name="connsiteX263" fmla="*/ 253307 w 761692"/>
                <a:gd name="connsiteY263" fmla="*/ 221422 h 1016771"/>
                <a:gd name="connsiteX264" fmla="*/ 262164 w 761692"/>
                <a:gd name="connsiteY264" fmla="*/ 210794 h 1016771"/>
                <a:gd name="connsiteX265" fmla="*/ 263935 w 761692"/>
                <a:gd name="connsiteY265" fmla="*/ 201937 h 1016771"/>
                <a:gd name="connsiteX266" fmla="*/ 274563 w 761692"/>
                <a:gd name="connsiteY266" fmla="*/ 189538 h 1016771"/>
                <a:gd name="connsiteX267" fmla="*/ 283420 w 761692"/>
                <a:gd name="connsiteY267" fmla="*/ 178909 h 1016771"/>
                <a:gd name="connsiteX268" fmla="*/ 286963 w 761692"/>
                <a:gd name="connsiteY268" fmla="*/ 173595 h 1016771"/>
                <a:gd name="connsiteX269" fmla="*/ 311762 w 761692"/>
                <a:gd name="connsiteY269" fmla="*/ 168281 h 1016771"/>
                <a:gd name="connsiteX270" fmla="*/ 325933 w 761692"/>
                <a:gd name="connsiteY270" fmla="*/ 164738 h 1016771"/>
                <a:gd name="connsiteX271" fmla="*/ 336562 w 761692"/>
                <a:gd name="connsiteY271" fmla="*/ 159424 h 1016771"/>
                <a:gd name="connsiteX272" fmla="*/ 348961 w 761692"/>
                <a:gd name="connsiteY272" fmla="*/ 145253 h 1016771"/>
                <a:gd name="connsiteX273" fmla="*/ 359589 w 761692"/>
                <a:gd name="connsiteY273" fmla="*/ 143482 h 1016771"/>
                <a:gd name="connsiteX274" fmla="*/ 371989 w 761692"/>
                <a:gd name="connsiteY274" fmla="*/ 143482 h 1016771"/>
                <a:gd name="connsiteX275" fmla="*/ 391474 w 761692"/>
                <a:gd name="connsiteY275" fmla="*/ 143482 h 1016771"/>
                <a:gd name="connsiteX276" fmla="*/ 396788 w 761692"/>
                <a:gd name="connsiteY276" fmla="*/ 141710 h 1016771"/>
                <a:gd name="connsiteX277" fmla="*/ 403874 w 761692"/>
                <a:gd name="connsiteY277" fmla="*/ 134625 h 1016771"/>
                <a:gd name="connsiteX278" fmla="*/ 409188 w 761692"/>
                <a:gd name="connsiteY278" fmla="*/ 129311 h 1016771"/>
                <a:gd name="connsiteX279" fmla="*/ 409188 w 761692"/>
                <a:gd name="connsiteY279" fmla="*/ 123997 h 1016771"/>
                <a:gd name="connsiteX280" fmla="*/ 414502 w 761692"/>
                <a:gd name="connsiteY280" fmla="*/ 115140 h 1016771"/>
                <a:gd name="connsiteX281" fmla="*/ 428673 w 761692"/>
                <a:gd name="connsiteY281" fmla="*/ 115140 h 1016771"/>
                <a:gd name="connsiteX282" fmla="*/ 432216 w 761692"/>
                <a:gd name="connsiteY282" fmla="*/ 109826 h 1016771"/>
                <a:gd name="connsiteX283" fmla="*/ 437530 w 761692"/>
                <a:gd name="connsiteY283" fmla="*/ 100969 h 1016771"/>
                <a:gd name="connsiteX284" fmla="*/ 448158 w 761692"/>
                <a:gd name="connsiteY284" fmla="*/ 99197 h 1016771"/>
                <a:gd name="connsiteX285" fmla="*/ 460558 w 761692"/>
                <a:gd name="connsiteY285" fmla="*/ 97426 h 1016771"/>
                <a:gd name="connsiteX286" fmla="*/ 472958 w 761692"/>
                <a:gd name="connsiteY286" fmla="*/ 93883 h 1016771"/>
                <a:gd name="connsiteX287" fmla="*/ 492443 w 761692"/>
                <a:gd name="connsiteY287" fmla="*/ 93883 h 1016771"/>
                <a:gd name="connsiteX288" fmla="*/ 501300 w 761692"/>
                <a:gd name="connsiteY288" fmla="*/ 83255 h 1016771"/>
                <a:gd name="connsiteX289" fmla="*/ 517242 w 761692"/>
                <a:gd name="connsiteY289" fmla="*/ 81484 h 1016771"/>
                <a:gd name="connsiteX290" fmla="*/ 522556 w 761692"/>
                <a:gd name="connsiteY290" fmla="*/ 81484 h 1016771"/>
                <a:gd name="connsiteX291" fmla="*/ 522556 w 761692"/>
                <a:gd name="connsiteY291" fmla="*/ 60227 h 1016771"/>
                <a:gd name="connsiteX292" fmla="*/ 526099 w 761692"/>
                <a:gd name="connsiteY292" fmla="*/ 54913 h 1016771"/>
                <a:gd name="connsiteX293" fmla="*/ 529642 w 761692"/>
                <a:gd name="connsiteY293" fmla="*/ 46056 h 1016771"/>
                <a:gd name="connsiteX294" fmla="*/ 538499 w 761692"/>
                <a:gd name="connsiteY294" fmla="*/ 40742 h 1016771"/>
                <a:gd name="connsiteX295" fmla="*/ 540270 w 761692"/>
                <a:gd name="connsiteY295" fmla="*/ 30114 h 1016771"/>
                <a:gd name="connsiteX296" fmla="*/ 536727 w 761692"/>
                <a:gd name="connsiteY296" fmla="*/ 19485 h 1016771"/>
                <a:gd name="connsiteX297" fmla="*/ 543813 w 761692"/>
                <a:gd name="connsiteY297" fmla="*/ 5314 h 1016771"/>
                <a:gd name="connsiteX298" fmla="*/ 554441 w 761692"/>
                <a:gd name="connsiteY298" fmla="*/ 0 h 1016771"/>
                <a:gd name="connsiteX0" fmla="*/ 139645 w 761692"/>
                <a:gd name="connsiteY0" fmla="*/ 852449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39645 w 761692"/>
                <a:gd name="connsiteY7" fmla="*/ 852449 h 1016771"/>
                <a:gd name="connsiteX8" fmla="*/ 116476 w 761692"/>
                <a:gd name="connsiteY8" fmla="*/ 741349 h 1016771"/>
                <a:gd name="connsiteX9" fmla="*/ 117606 w 761692"/>
                <a:gd name="connsiteY9" fmla="*/ 742253 h 1016771"/>
                <a:gd name="connsiteX10" fmla="*/ 122692 w 761692"/>
                <a:gd name="connsiteY10" fmla="*/ 759206 h 1016771"/>
                <a:gd name="connsiteX11" fmla="*/ 126082 w 761692"/>
                <a:gd name="connsiteY11" fmla="*/ 771073 h 1016771"/>
                <a:gd name="connsiteX12" fmla="*/ 129473 w 761692"/>
                <a:gd name="connsiteY12" fmla="*/ 782940 h 1016771"/>
                <a:gd name="connsiteX13" fmla="*/ 132864 w 761692"/>
                <a:gd name="connsiteY13" fmla="*/ 793112 h 1016771"/>
                <a:gd name="connsiteX14" fmla="*/ 136254 w 761692"/>
                <a:gd name="connsiteY14" fmla="*/ 810066 h 1016771"/>
                <a:gd name="connsiteX15" fmla="*/ 139058 w 761692"/>
                <a:gd name="connsiteY15" fmla="*/ 818476 h 1016771"/>
                <a:gd name="connsiteX16" fmla="*/ 138167 w 761692"/>
                <a:gd name="connsiteY16" fmla="*/ 818377 h 1016771"/>
                <a:gd name="connsiteX17" fmla="*/ 134625 w 761692"/>
                <a:gd name="connsiteY17" fmla="*/ 807749 h 1016771"/>
                <a:gd name="connsiteX18" fmla="*/ 131082 w 761692"/>
                <a:gd name="connsiteY18" fmla="*/ 790035 h 1016771"/>
                <a:gd name="connsiteX19" fmla="*/ 127539 w 761692"/>
                <a:gd name="connsiteY19" fmla="*/ 779407 h 1016771"/>
                <a:gd name="connsiteX20" fmla="*/ 123996 w 761692"/>
                <a:gd name="connsiteY20" fmla="*/ 767007 h 1016771"/>
                <a:gd name="connsiteX21" fmla="*/ 120454 w 761692"/>
                <a:gd name="connsiteY21" fmla="*/ 754607 h 1016771"/>
                <a:gd name="connsiteX22" fmla="*/ 116476 w 761692"/>
                <a:gd name="connsiteY22" fmla="*/ 741349 h 1016771"/>
                <a:gd name="connsiteX23" fmla="*/ 554441 w 761692"/>
                <a:gd name="connsiteY23" fmla="*/ 0 h 1016771"/>
                <a:gd name="connsiteX24" fmla="*/ 570383 w 761692"/>
                <a:gd name="connsiteY24" fmla="*/ 3543 h 1016771"/>
                <a:gd name="connsiteX25" fmla="*/ 577469 w 761692"/>
                <a:gd name="connsiteY25" fmla="*/ 8857 h 1016771"/>
                <a:gd name="connsiteX26" fmla="*/ 582783 w 761692"/>
                <a:gd name="connsiteY26" fmla="*/ 17714 h 1016771"/>
                <a:gd name="connsiteX27" fmla="*/ 582783 w 761692"/>
                <a:gd name="connsiteY27" fmla="*/ 24799 h 1016771"/>
                <a:gd name="connsiteX28" fmla="*/ 588097 w 761692"/>
                <a:gd name="connsiteY28" fmla="*/ 33656 h 1016771"/>
                <a:gd name="connsiteX29" fmla="*/ 598725 w 761692"/>
                <a:gd name="connsiteY29" fmla="*/ 31885 h 1016771"/>
                <a:gd name="connsiteX30" fmla="*/ 612896 w 761692"/>
                <a:gd name="connsiteY30" fmla="*/ 37199 h 1016771"/>
                <a:gd name="connsiteX31" fmla="*/ 618211 w 761692"/>
                <a:gd name="connsiteY31" fmla="*/ 46056 h 1016771"/>
                <a:gd name="connsiteX32" fmla="*/ 619982 w 761692"/>
                <a:gd name="connsiteY32" fmla="*/ 54913 h 1016771"/>
                <a:gd name="connsiteX33" fmla="*/ 618211 w 761692"/>
                <a:gd name="connsiteY33" fmla="*/ 74398 h 1016771"/>
                <a:gd name="connsiteX34" fmla="*/ 616439 w 761692"/>
                <a:gd name="connsiteY34" fmla="*/ 85026 h 1016771"/>
                <a:gd name="connsiteX35" fmla="*/ 621753 w 761692"/>
                <a:gd name="connsiteY35" fmla="*/ 97426 h 1016771"/>
                <a:gd name="connsiteX36" fmla="*/ 637696 w 761692"/>
                <a:gd name="connsiteY36" fmla="*/ 113368 h 1016771"/>
                <a:gd name="connsiteX37" fmla="*/ 644781 w 761692"/>
                <a:gd name="connsiteY37" fmla="*/ 120454 h 1016771"/>
                <a:gd name="connsiteX38" fmla="*/ 650095 w 761692"/>
                <a:gd name="connsiteY38" fmla="*/ 136396 h 1016771"/>
                <a:gd name="connsiteX39" fmla="*/ 655409 w 761692"/>
                <a:gd name="connsiteY39" fmla="*/ 155881 h 1016771"/>
                <a:gd name="connsiteX40" fmla="*/ 662495 w 761692"/>
                <a:gd name="connsiteY40" fmla="*/ 171824 h 1016771"/>
                <a:gd name="connsiteX41" fmla="*/ 660724 w 761692"/>
                <a:gd name="connsiteY41" fmla="*/ 185995 h 1016771"/>
                <a:gd name="connsiteX42" fmla="*/ 635924 w 761692"/>
                <a:gd name="connsiteY42" fmla="*/ 194852 h 1016771"/>
                <a:gd name="connsiteX43" fmla="*/ 619982 w 761692"/>
                <a:gd name="connsiteY43" fmla="*/ 207251 h 1016771"/>
                <a:gd name="connsiteX44" fmla="*/ 614668 w 761692"/>
                <a:gd name="connsiteY44" fmla="*/ 223194 h 1016771"/>
                <a:gd name="connsiteX45" fmla="*/ 618211 w 761692"/>
                <a:gd name="connsiteY45" fmla="*/ 242679 h 1016771"/>
                <a:gd name="connsiteX46" fmla="*/ 612896 w 761692"/>
                <a:gd name="connsiteY46" fmla="*/ 256850 h 1016771"/>
                <a:gd name="connsiteX47" fmla="*/ 625296 w 761692"/>
                <a:gd name="connsiteY47" fmla="*/ 267478 h 1016771"/>
                <a:gd name="connsiteX48" fmla="*/ 641238 w 761692"/>
                <a:gd name="connsiteY48" fmla="*/ 269250 h 1016771"/>
                <a:gd name="connsiteX49" fmla="*/ 658952 w 761692"/>
                <a:gd name="connsiteY49" fmla="*/ 286963 h 1016771"/>
                <a:gd name="connsiteX50" fmla="*/ 653638 w 761692"/>
                <a:gd name="connsiteY50" fmla="*/ 309991 h 1016771"/>
                <a:gd name="connsiteX51" fmla="*/ 653638 w 761692"/>
                <a:gd name="connsiteY51" fmla="*/ 329476 h 1016771"/>
                <a:gd name="connsiteX52" fmla="*/ 643010 w 761692"/>
                <a:gd name="connsiteY52" fmla="*/ 338333 h 1016771"/>
                <a:gd name="connsiteX53" fmla="*/ 632382 w 761692"/>
                <a:gd name="connsiteY53" fmla="*/ 338333 h 1016771"/>
                <a:gd name="connsiteX54" fmla="*/ 618211 w 761692"/>
                <a:gd name="connsiteY54" fmla="*/ 357819 h 1016771"/>
                <a:gd name="connsiteX55" fmla="*/ 609354 w 761692"/>
                <a:gd name="connsiteY55" fmla="*/ 361361 h 1016771"/>
                <a:gd name="connsiteX56" fmla="*/ 596954 w 761692"/>
                <a:gd name="connsiteY56" fmla="*/ 363133 h 1016771"/>
                <a:gd name="connsiteX57" fmla="*/ 581012 w 761692"/>
                <a:gd name="connsiteY57" fmla="*/ 379075 h 1016771"/>
                <a:gd name="connsiteX58" fmla="*/ 589868 w 761692"/>
                <a:gd name="connsiteY58" fmla="*/ 393246 h 1016771"/>
                <a:gd name="connsiteX59" fmla="*/ 586326 w 761692"/>
                <a:gd name="connsiteY59" fmla="*/ 409189 h 1016771"/>
                <a:gd name="connsiteX60" fmla="*/ 570383 w 761692"/>
                <a:gd name="connsiteY60" fmla="*/ 398560 h 1016771"/>
                <a:gd name="connsiteX61" fmla="*/ 550898 w 761692"/>
                <a:gd name="connsiteY61" fmla="*/ 405646 h 1016771"/>
                <a:gd name="connsiteX62" fmla="*/ 531413 w 761692"/>
                <a:gd name="connsiteY62" fmla="*/ 425131 h 1016771"/>
                <a:gd name="connsiteX63" fmla="*/ 543813 w 761692"/>
                <a:gd name="connsiteY63" fmla="*/ 444616 h 1016771"/>
                <a:gd name="connsiteX64" fmla="*/ 557984 w 761692"/>
                <a:gd name="connsiteY64" fmla="*/ 462330 h 1016771"/>
                <a:gd name="connsiteX65" fmla="*/ 570383 w 761692"/>
                <a:gd name="connsiteY65" fmla="*/ 478272 h 1016771"/>
                <a:gd name="connsiteX66" fmla="*/ 579240 w 761692"/>
                <a:gd name="connsiteY66" fmla="*/ 485358 h 1016771"/>
                <a:gd name="connsiteX67" fmla="*/ 602268 w 761692"/>
                <a:gd name="connsiteY67" fmla="*/ 483586 h 1016771"/>
                <a:gd name="connsiteX68" fmla="*/ 623525 w 761692"/>
                <a:gd name="connsiteY68" fmla="*/ 474730 h 1016771"/>
                <a:gd name="connsiteX69" fmla="*/ 639467 w 761692"/>
                <a:gd name="connsiteY69" fmla="*/ 464101 h 1016771"/>
                <a:gd name="connsiteX70" fmla="*/ 662495 w 761692"/>
                <a:gd name="connsiteY70" fmla="*/ 464101 h 1016771"/>
                <a:gd name="connsiteX71" fmla="*/ 673123 w 761692"/>
                <a:gd name="connsiteY71" fmla="*/ 464101 h 1016771"/>
                <a:gd name="connsiteX72" fmla="*/ 681980 w 761692"/>
                <a:gd name="connsiteY72" fmla="*/ 467644 h 1016771"/>
                <a:gd name="connsiteX73" fmla="*/ 703237 w 761692"/>
                <a:gd name="connsiteY73" fmla="*/ 471187 h 1016771"/>
                <a:gd name="connsiteX74" fmla="*/ 708551 w 761692"/>
                <a:gd name="connsiteY74" fmla="*/ 474730 h 1016771"/>
                <a:gd name="connsiteX75" fmla="*/ 722722 w 761692"/>
                <a:gd name="connsiteY75" fmla="*/ 501300 h 1016771"/>
                <a:gd name="connsiteX76" fmla="*/ 724493 w 761692"/>
                <a:gd name="connsiteY76" fmla="*/ 522557 h 1016771"/>
                <a:gd name="connsiteX77" fmla="*/ 722722 w 761692"/>
                <a:gd name="connsiteY77" fmla="*/ 540271 h 1016771"/>
                <a:gd name="connsiteX78" fmla="*/ 735121 w 761692"/>
                <a:gd name="connsiteY78" fmla="*/ 552670 h 1016771"/>
                <a:gd name="connsiteX79" fmla="*/ 735121 w 761692"/>
                <a:gd name="connsiteY79" fmla="*/ 570384 h 1016771"/>
                <a:gd name="connsiteX80" fmla="*/ 751064 w 761692"/>
                <a:gd name="connsiteY80" fmla="*/ 581012 h 1016771"/>
                <a:gd name="connsiteX81" fmla="*/ 761692 w 761692"/>
                <a:gd name="connsiteY81" fmla="*/ 604040 h 1016771"/>
                <a:gd name="connsiteX82" fmla="*/ 747521 w 761692"/>
                <a:gd name="connsiteY82" fmla="*/ 616440 h 1016771"/>
                <a:gd name="connsiteX83" fmla="*/ 728036 w 761692"/>
                <a:gd name="connsiteY83" fmla="*/ 627068 h 1016771"/>
                <a:gd name="connsiteX84" fmla="*/ 726264 w 761692"/>
                <a:gd name="connsiteY84" fmla="*/ 650096 h 1016771"/>
                <a:gd name="connsiteX85" fmla="*/ 728036 w 761692"/>
                <a:gd name="connsiteY85" fmla="*/ 673124 h 1016771"/>
                <a:gd name="connsiteX86" fmla="*/ 742207 w 761692"/>
                <a:gd name="connsiteY86" fmla="*/ 689066 h 1016771"/>
                <a:gd name="connsiteX87" fmla="*/ 742207 w 761692"/>
                <a:gd name="connsiteY87" fmla="*/ 712094 h 1016771"/>
                <a:gd name="connsiteX88" fmla="*/ 740435 w 761692"/>
                <a:gd name="connsiteY88" fmla="*/ 735122 h 1016771"/>
                <a:gd name="connsiteX89" fmla="*/ 742207 w 761692"/>
                <a:gd name="connsiteY89" fmla="*/ 751065 h 1016771"/>
                <a:gd name="connsiteX90" fmla="*/ 747521 w 761692"/>
                <a:gd name="connsiteY90" fmla="*/ 768778 h 1016771"/>
                <a:gd name="connsiteX91" fmla="*/ 759921 w 761692"/>
                <a:gd name="connsiteY91" fmla="*/ 777635 h 1016771"/>
                <a:gd name="connsiteX92" fmla="*/ 758149 w 761692"/>
                <a:gd name="connsiteY92" fmla="*/ 802434 h 1016771"/>
                <a:gd name="connsiteX93" fmla="*/ 752835 w 761692"/>
                <a:gd name="connsiteY93" fmla="*/ 814834 h 1016771"/>
                <a:gd name="connsiteX94" fmla="*/ 743978 w 761692"/>
                <a:gd name="connsiteY94" fmla="*/ 827234 h 1016771"/>
                <a:gd name="connsiteX95" fmla="*/ 743978 w 761692"/>
                <a:gd name="connsiteY95" fmla="*/ 837862 h 1016771"/>
                <a:gd name="connsiteX96" fmla="*/ 747521 w 761692"/>
                <a:gd name="connsiteY96" fmla="*/ 853804 h 1016771"/>
                <a:gd name="connsiteX97" fmla="*/ 733350 w 761692"/>
                <a:gd name="connsiteY97" fmla="*/ 867975 h 1016771"/>
                <a:gd name="connsiteX98" fmla="*/ 724493 w 761692"/>
                <a:gd name="connsiteY98" fmla="*/ 880375 h 1016771"/>
                <a:gd name="connsiteX99" fmla="*/ 722722 w 761692"/>
                <a:gd name="connsiteY99" fmla="*/ 899860 h 1016771"/>
                <a:gd name="connsiteX100" fmla="*/ 722722 w 761692"/>
                <a:gd name="connsiteY100" fmla="*/ 919345 h 1016771"/>
                <a:gd name="connsiteX101" fmla="*/ 715636 w 761692"/>
                <a:gd name="connsiteY101" fmla="*/ 940602 h 1016771"/>
                <a:gd name="connsiteX102" fmla="*/ 708551 w 761692"/>
                <a:gd name="connsiteY102" fmla="*/ 954773 h 1016771"/>
                <a:gd name="connsiteX103" fmla="*/ 699694 w 761692"/>
                <a:gd name="connsiteY103" fmla="*/ 965401 h 1016771"/>
                <a:gd name="connsiteX104" fmla="*/ 692608 w 761692"/>
                <a:gd name="connsiteY104" fmla="*/ 984886 h 1016771"/>
                <a:gd name="connsiteX105" fmla="*/ 683751 w 761692"/>
                <a:gd name="connsiteY105" fmla="*/ 997286 h 1016771"/>
                <a:gd name="connsiteX106" fmla="*/ 673123 w 761692"/>
                <a:gd name="connsiteY106" fmla="*/ 1002600 h 1016771"/>
                <a:gd name="connsiteX107" fmla="*/ 662495 w 761692"/>
                <a:gd name="connsiteY107" fmla="*/ 1013228 h 1016771"/>
                <a:gd name="connsiteX108" fmla="*/ 644781 w 761692"/>
                <a:gd name="connsiteY108" fmla="*/ 1016771 h 1016771"/>
                <a:gd name="connsiteX109" fmla="*/ 635924 w 761692"/>
                <a:gd name="connsiteY109" fmla="*/ 1004372 h 1016771"/>
                <a:gd name="connsiteX110" fmla="*/ 623525 w 761692"/>
                <a:gd name="connsiteY110" fmla="*/ 997286 h 1016771"/>
                <a:gd name="connsiteX111" fmla="*/ 614668 w 761692"/>
                <a:gd name="connsiteY111" fmla="*/ 986658 h 1016771"/>
                <a:gd name="connsiteX112" fmla="*/ 593411 w 761692"/>
                <a:gd name="connsiteY112" fmla="*/ 970715 h 1016771"/>
                <a:gd name="connsiteX113" fmla="*/ 582783 w 761692"/>
                <a:gd name="connsiteY113" fmla="*/ 965401 h 1016771"/>
                <a:gd name="connsiteX114" fmla="*/ 531413 w 761692"/>
                <a:gd name="connsiteY114" fmla="*/ 965401 h 1016771"/>
                <a:gd name="connsiteX115" fmla="*/ 511928 w 761692"/>
                <a:gd name="connsiteY115" fmla="*/ 965401 h 1016771"/>
                <a:gd name="connsiteX116" fmla="*/ 492443 w 761692"/>
                <a:gd name="connsiteY116" fmla="*/ 963630 h 1016771"/>
                <a:gd name="connsiteX117" fmla="*/ 483586 w 761692"/>
                <a:gd name="connsiteY117" fmla="*/ 958316 h 1016771"/>
                <a:gd name="connsiteX118" fmla="*/ 469415 w 761692"/>
                <a:gd name="connsiteY118" fmla="*/ 954773 h 1016771"/>
                <a:gd name="connsiteX119" fmla="*/ 460558 w 761692"/>
                <a:gd name="connsiteY119" fmla="*/ 942373 h 1016771"/>
                <a:gd name="connsiteX120" fmla="*/ 446387 w 761692"/>
                <a:gd name="connsiteY120" fmla="*/ 935288 h 1016771"/>
                <a:gd name="connsiteX121" fmla="*/ 428673 w 761692"/>
                <a:gd name="connsiteY121" fmla="*/ 928202 h 1016771"/>
                <a:gd name="connsiteX122" fmla="*/ 418045 w 761692"/>
                <a:gd name="connsiteY122" fmla="*/ 917574 h 1016771"/>
                <a:gd name="connsiteX123" fmla="*/ 421588 w 761692"/>
                <a:gd name="connsiteY123" fmla="*/ 903403 h 1016771"/>
                <a:gd name="connsiteX124" fmla="*/ 418045 w 761692"/>
                <a:gd name="connsiteY124" fmla="*/ 898089 h 1016771"/>
                <a:gd name="connsiteX125" fmla="*/ 396788 w 761692"/>
                <a:gd name="connsiteY125" fmla="*/ 898089 h 1016771"/>
                <a:gd name="connsiteX126" fmla="*/ 382617 w 761692"/>
                <a:gd name="connsiteY126" fmla="*/ 896318 h 1016771"/>
                <a:gd name="connsiteX127" fmla="*/ 380846 w 761692"/>
                <a:gd name="connsiteY127" fmla="*/ 906946 h 1016771"/>
                <a:gd name="connsiteX128" fmla="*/ 373601 w 761692"/>
                <a:gd name="connsiteY128" fmla="*/ 894832 h 1016771"/>
                <a:gd name="connsiteX129" fmla="*/ 387164 w 761692"/>
                <a:gd name="connsiteY129" fmla="*/ 896527 h 1016771"/>
                <a:gd name="connsiteX130" fmla="*/ 383773 w 761692"/>
                <a:gd name="connsiteY130" fmla="*/ 886355 h 1016771"/>
                <a:gd name="connsiteX131" fmla="*/ 387164 w 761692"/>
                <a:gd name="connsiteY131" fmla="*/ 876183 h 1016771"/>
                <a:gd name="connsiteX132" fmla="*/ 388859 w 761692"/>
                <a:gd name="connsiteY132" fmla="*/ 867707 h 1016771"/>
                <a:gd name="connsiteX133" fmla="*/ 380382 w 761692"/>
                <a:gd name="connsiteY133" fmla="*/ 859230 h 1016771"/>
                <a:gd name="connsiteX134" fmla="*/ 373601 w 761692"/>
                <a:gd name="connsiteY134" fmla="*/ 849058 h 1016771"/>
                <a:gd name="connsiteX135" fmla="*/ 380382 w 761692"/>
                <a:gd name="connsiteY135" fmla="*/ 838886 h 1016771"/>
                <a:gd name="connsiteX136" fmla="*/ 383773 w 761692"/>
                <a:gd name="connsiteY136" fmla="*/ 833800 h 1016771"/>
                <a:gd name="connsiteX137" fmla="*/ 388859 w 761692"/>
                <a:gd name="connsiteY137" fmla="*/ 825324 h 1016771"/>
                <a:gd name="connsiteX138" fmla="*/ 387164 w 761692"/>
                <a:gd name="connsiteY138" fmla="*/ 810066 h 1016771"/>
                <a:gd name="connsiteX139" fmla="*/ 387164 w 761692"/>
                <a:gd name="connsiteY139" fmla="*/ 796503 h 1016771"/>
                <a:gd name="connsiteX140" fmla="*/ 378687 w 761692"/>
                <a:gd name="connsiteY140" fmla="*/ 789722 h 1016771"/>
                <a:gd name="connsiteX141" fmla="*/ 366820 w 761692"/>
                <a:gd name="connsiteY141" fmla="*/ 782940 h 1016771"/>
                <a:gd name="connsiteX142" fmla="*/ 356648 w 761692"/>
                <a:gd name="connsiteY142" fmla="*/ 781245 h 1016771"/>
                <a:gd name="connsiteX143" fmla="*/ 349866 w 761692"/>
                <a:gd name="connsiteY143" fmla="*/ 771073 h 1016771"/>
                <a:gd name="connsiteX144" fmla="*/ 349866 w 761692"/>
                <a:gd name="connsiteY144" fmla="*/ 752425 h 1016771"/>
                <a:gd name="connsiteX145" fmla="*/ 353257 w 761692"/>
                <a:gd name="connsiteY145" fmla="*/ 743948 h 1016771"/>
                <a:gd name="connsiteX146" fmla="*/ 354952 w 761692"/>
                <a:gd name="connsiteY146" fmla="*/ 730385 h 1016771"/>
                <a:gd name="connsiteX147" fmla="*/ 353257 w 761692"/>
                <a:gd name="connsiteY147" fmla="*/ 713432 h 1016771"/>
                <a:gd name="connsiteX148" fmla="*/ 346476 w 761692"/>
                <a:gd name="connsiteY148" fmla="*/ 701565 h 1016771"/>
                <a:gd name="connsiteX149" fmla="*/ 332913 w 761692"/>
                <a:gd name="connsiteY149" fmla="*/ 689697 h 1016771"/>
                <a:gd name="connsiteX150" fmla="*/ 324436 w 761692"/>
                <a:gd name="connsiteY150" fmla="*/ 681221 h 1016771"/>
                <a:gd name="connsiteX151" fmla="*/ 314264 w 761692"/>
                <a:gd name="connsiteY151" fmla="*/ 676135 h 1016771"/>
                <a:gd name="connsiteX152" fmla="*/ 293920 w 761692"/>
                <a:gd name="connsiteY152" fmla="*/ 669354 h 1016771"/>
                <a:gd name="connsiteX153" fmla="*/ 282053 w 761692"/>
                <a:gd name="connsiteY153" fmla="*/ 667658 h 1016771"/>
                <a:gd name="connsiteX154" fmla="*/ 266795 w 761692"/>
                <a:gd name="connsiteY154" fmla="*/ 672744 h 1016771"/>
                <a:gd name="connsiteX155" fmla="*/ 265100 w 761692"/>
                <a:gd name="connsiteY155" fmla="*/ 672744 h 1016771"/>
                <a:gd name="connsiteX156" fmla="*/ 263404 w 761692"/>
                <a:gd name="connsiteY156" fmla="*/ 671049 h 1016771"/>
                <a:gd name="connsiteX157" fmla="*/ 260014 w 761692"/>
                <a:gd name="connsiteY157" fmla="*/ 671049 h 1016771"/>
                <a:gd name="connsiteX158" fmla="*/ 258318 w 761692"/>
                <a:gd name="connsiteY158" fmla="*/ 671049 h 1016771"/>
                <a:gd name="connsiteX159" fmla="*/ 253232 w 761692"/>
                <a:gd name="connsiteY159" fmla="*/ 671049 h 1016771"/>
                <a:gd name="connsiteX160" fmla="*/ 248146 w 761692"/>
                <a:gd name="connsiteY160" fmla="*/ 672744 h 1016771"/>
                <a:gd name="connsiteX161" fmla="*/ 248146 w 761692"/>
                <a:gd name="connsiteY161" fmla="*/ 674440 h 1016771"/>
                <a:gd name="connsiteX162" fmla="*/ 246451 w 761692"/>
                <a:gd name="connsiteY162" fmla="*/ 674440 h 1016771"/>
                <a:gd name="connsiteX163" fmla="*/ 236279 w 761692"/>
                <a:gd name="connsiteY163" fmla="*/ 679526 h 1016771"/>
                <a:gd name="connsiteX164" fmla="*/ 226107 w 761692"/>
                <a:gd name="connsiteY164" fmla="*/ 684612 h 1016771"/>
                <a:gd name="connsiteX165" fmla="*/ 217630 w 761692"/>
                <a:gd name="connsiteY165" fmla="*/ 684612 h 1016771"/>
                <a:gd name="connsiteX166" fmla="*/ 207458 w 761692"/>
                <a:gd name="connsiteY166" fmla="*/ 693088 h 1016771"/>
                <a:gd name="connsiteX167" fmla="*/ 198982 w 761692"/>
                <a:gd name="connsiteY167" fmla="*/ 694783 h 1016771"/>
                <a:gd name="connsiteX168" fmla="*/ 192200 w 761692"/>
                <a:gd name="connsiteY168" fmla="*/ 699869 h 1016771"/>
                <a:gd name="connsiteX169" fmla="*/ 178638 w 761692"/>
                <a:gd name="connsiteY169" fmla="*/ 706651 h 1016771"/>
                <a:gd name="connsiteX170" fmla="*/ 163380 w 761692"/>
                <a:gd name="connsiteY170" fmla="*/ 710041 h 1016771"/>
                <a:gd name="connsiteX171" fmla="*/ 141340 w 761692"/>
                <a:gd name="connsiteY171" fmla="*/ 710041 h 1016771"/>
                <a:gd name="connsiteX172" fmla="*/ 134559 w 761692"/>
                <a:gd name="connsiteY172" fmla="*/ 716823 h 1016771"/>
                <a:gd name="connsiteX173" fmla="*/ 127778 w 761692"/>
                <a:gd name="connsiteY173" fmla="*/ 718518 h 1016771"/>
                <a:gd name="connsiteX174" fmla="*/ 120996 w 761692"/>
                <a:gd name="connsiteY174" fmla="*/ 725299 h 1016771"/>
                <a:gd name="connsiteX175" fmla="*/ 111172 w 761692"/>
                <a:gd name="connsiteY175" fmla="*/ 733720 h 1016771"/>
                <a:gd name="connsiteX176" fmla="*/ 106283 w 761692"/>
                <a:gd name="connsiteY176" fmla="*/ 729808 h 1016771"/>
                <a:gd name="connsiteX177" fmla="*/ 92112 w 761692"/>
                <a:gd name="connsiteY177" fmla="*/ 724494 h 1016771"/>
                <a:gd name="connsiteX178" fmla="*/ 77941 w 761692"/>
                <a:gd name="connsiteY178" fmla="*/ 726265 h 1016771"/>
                <a:gd name="connsiteX179" fmla="*/ 70855 w 761692"/>
                <a:gd name="connsiteY179" fmla="*/ 719180 h 1016771"/>
                <a:gd name="connsiteX180" fmla="*/ 70855 w 761692"/>
                <a:gd name="connsiteY180" fmla="*/ 699695 h 1016771"/>
                <a:gd name="connsiteX181" fmla="*/ 81483 w 761692"/>
                <a:gd name="connsiteY181" fmla="*/ 685524 h 1016771"/>
                <a:gd name="connsiteX182" fmla="*/ 85026 w 761692"/>
                <a:gd name="connsiteY182" fmla="*/ 673124 h 1016771"/>
                <a:gd name="connsiteX183" fmla="*/ 86797 w 761692"/>
                <a:gd name="connsiteY183" fmla="*/ 660724 h 1016771"/>
                <a:gd name="connsiteX184" fmla="*/ 97426 w 761692"/>
                <a:gd name="connsiteY184" fmla="*/ 650096 h 1016771"/>
                <a:gd name="connsiteX185" fmla="*/ 102740 w 761692"/>
                <a:gd name="connsiteY185" fmla="*/ 635925 h 1016771"/>
                <a:gd name="connsiteX186" fmla="*/ 113368 w 761692"/>
                <a:gd name="connsiteY186" fmla="*/ 625297 h 1016771"/>
                <a:gd name="connsiteX187" fmla="*/ 115139 w 761692"/>
                <a:gd name="connsiteY187" fmla="*/ 612897 h 1016771"/>
                <a:gd name="connsiteX188" fmla="*/ 127539 w 761692"/>
                <a:gd name="connsiteY188" fmla="*/ 609354 h 1016771"/>
                <a:gd name="connsiteX189" fmla="*/ 136396 w 761692"/>
                <a:gd name="connsiteY189" fmla="*/ 604040 h 1016771"/>
                <a:gd name="connsiteX190" fmla="*/ 132853 w 761692"/>
                <a:gd name="connsiteY190" fmla="*/ 593412 h 1016771"/>
                <a:gd name="connsiteX191" fmla="*/ 134625 w 761692"/>
                <a:gd name="connsiteY191" fmla="*/ 584555 h 1016771"/>
                <a:gd name="connsiteX192" fmla="*/ 131082 w 761692"/>
                <a:gd name="connsiteY192" fmla="*/ 575698 h 1016771"/>
                <a:gd name="connsiteX193" fmla="*/ 120454 w 761692"/>
                <a:gd name="connsiteY193" fmla="*/ 568613 h 1016771"/>
                <a:gd name="connsiteX194" fmla="*/ 125768 w 761692"/>
                <a:gd name="connsiteY194" fmla="*/ 552670 h 1016771"/>
                <a:gd name="connsiteX195" fmla="*/ 118682 w 761692"/>
                <a:gd name="connsiteY195" fmla="*/ 543813 h 1016771"/>
                <a:gd name="connsiteX196" fmla="*/ 90340 w 761692"/>
                <a:gd name="connsiteY196" fmla="*/ 543813 h 1016771"/>
                <a:gd name="connsiteX197" fmla="*/ 86797 w 761692"/>
                <a:gd name="connsiteY197" fmla="*/ 542042 h 1016771"/>
                <a:gd name="connsiteX198" fmla="*/ 83255 w 761692"/>
                <a:gd name="connsiteY198" fmla="*/ 542042 h 1016771"/>
                <a:gd name="connsiteX199" fmla="*/ 81483 w 761692"/>
                <a:gd name="connsiteY199" fmla="*/ 540271 h 1016771"/>
                <a:gd name="connsiteX200" fmla="*/ 81483 w 761692"/>
                <a:gd name="connsiteY200" fmla="*/ 536728 h 1016771"/>
                <a:gd name="connsiteX201" fmla="*/ 79712 w 761692"/>
                <a:gd name="connsiteY201" fmla="*/ 531414 h 1016771"/>
                <a:gd name="connsiteX202" fmla="*/ 77941 w 761692"/>
                <a:gd name="connsiteY202" fmla="*/ 529642 h 1016771"/>
                <a:gd name="connsiteX203" fmla="*/ 70855 w 761692"/>
                <a:gd name="connsiteY203" fmla="*/ 527871 h 1016771"/>
                <a:gd name="connsiteX204" fmla="*/ 60227 w 761692"/>
                <a:gd name="connsiteY204" fmla="*/ 536728 h 1016771"/>
                <a:gd name="connsiteX205" fmla="*/ 47827 w 761692"/>
                <a:gd name="connsiteY205" fmla="*/ 526100 h 1016771"/>
                <a:gd name="connsiteX206" fmla="*/ 42513 w 761692"/>
                <a:gd name="connsiteY206" fmla="*/ 515471 h 1016771"/>
                <a:gd name="connsiteX207" fmla="*/ 33656 w 761692"/>
                <a:gd name="connsiteY207" fmla="*/ 506614 h 1016771"/>
                <a:gd name="connsiteX208" fmla="*/ 31885 w 761692"/>
                <a:gd name="connsiteY208" fmla="*/ 490672 h 1016771"/>
                <a:gd name="connsiteX209" fmla="*/ 26571 w 761692"/>
                <a:gd name="connsiteY209" fmla="*/ 476501 h 1016771"/>
                <a:gd name="connsiteX210" fmla="*/ 24799 w 761692"/>
                <a:gd name="connsiteY210" fmla="*/ 471187 h 1016771"/>
                <a:gd name="connsiteX211" fmla="*/ 12400 w 761692"/>
                <a:gd name="connsiteY211" fmla="*/ 472958 h 1016771"/>
                <a:gd name="connsiteX212" fmla="*/ 7086 w 761692"/>
                <a:gd name="connsiteY212" fmla="*/ 464101 h 1016771"/>
                <a:gd name="connsiteX213" fmla="*/ 8857 w 761692"/>
                <a:gd name="connsiteY213" fmla="*/ 446388 h 1016771"/>
                <a:gd name="connsiteX214" fmla="*/ 3543 w 761692"/>
                <a:gd name="connsiteY214" fmla="*/ 435759 h 1016771"/>
                <a:gd name="connsiteX215" fmla="*/ 5314 w 761692"/>
                <a:gd name="connsiteY215" fmla="*/ 412731 h 1016771"/>
                <a:gd name="connsiteX216" fmla="*/ 0 w 761692"/>
                <a:gd name="connsiteY216" fmla="*/ 396789 h 1016771"/>
                <a:gd name="connsiteX217" fmla="*/ 3543 w 761692"/>
                <a:gd name="connsiteY217" fmla="*/ 384389 h 1016771"/>
                <a:gd name="connsiteX218" fmla="*/ 14171 w 761692"/>
                <a:gd name="connsiteY218" fmla="*/ 380846 h 1016771"/>
                <a:gd name="connsiteX219" fmla="*/ 24799 w 761692"/>
                <a:gd name="connsiteY219" fmla="*/ 364904 h 1016771"/>
                <a:gd name="connsiteX220" fmla="*/ 30113 w 761692"/>
                <a:gd name="connsiteY220" fmla="*/ 350733 h 1016771"/>
                <a:gd name="connsiteX221" fmla="*/ 35428 w 761692"/>
                <a:gd name="connsiteY221" fmla="*/ 341876 h 1016771"/>
                <a:gd name="connsiteX222" fmla="*/ 42513 w 761692"/>
                <a:gd name="connsiteY222" fmla="*/ 327705 h 1016771"/>
                <a:gd name="connsiteX223" fmla="*/ 42513 w 761692"/>
                <a:gd name="connsiteY223" fmla="*/ 315305 h 1016771"/>
                <a:gd name="connsiteX224" fmla="*/ 56684 w 761692"/>
                <a:gd name="connsiteY224" fmla="*/ 309991 h 1016771"/>
                <a:gd name="connsiteX225" fmla="*/ 60227 w 761692"/>
                <a:gd name="connsiteY225" fmla="*/ 309991 h 1016771"/>
                <a:gd name="connsiteX226" fmla="*/ 61998 w 761692"/>
                <a:gd name="connsiteY226" fmla="*/ 311763 h 1016771"/>
                <a:gd name="connsiteX227" fmla="*/ 67312 w 761692"/>
                <a:gd name="connsiteY227" fmla="*/ 311763 h 1016771"/>
                <a:gd name="connsiteX228" fmla="*/ 67312 w 761692"/>
                <a:gd name="connsiteY228" fmla="*/ 309991 h 1016771"/>
                <a:gd name="connsiteX229" fmla="*/ 67312 w 761692"/>
                <a:gd name="connsiteY229" fmla="*/ 308220 h 1016771"/>
                <a:gd name="connsiteX230" fmla="*/ 69084 w 761692"/>
                <a:gd name="connsiteY230" fmla="*/ 302906 h 1016771"/>
                <a:gd name="connsiteX231" fmla="*/ 70855 w 761692"/>
                <a:gd name="connsiteY231" fmla="*/ 301134 h 1016771"/>
                <a:gd name="connsiteX232" fmla="*/ 70855 w 761692"/>
                <a:gd name="connsiteY232" fmla="*/ 299363 h 1016771"/>
                <a:gd name="connsiteX233" fmla="*/ 77941 w 761692"/>
                <a:gd name="connsiteY233" fmla="*/ 295820 h 1016771"/>
                <a:gd name="connsiteX234" fmla="*/ 85026 w 761692"/>
                <a:gd name="connsiteY234" fmla="*/ 295820 h 1016771"/>
                <a:gd name="connsiteX235" fmla="*/ 93883 w 761692"/>
                <a:gd name="connsiteY235" fmla="*/ 297592 h 1016771"/>
                <a:gd name="connsiteX236" fmla="*/ 100968 w 761692"/>
                <a:gd name="connsiteY236" fmla="*/ 288735 h 1016771"/>
                <a:gd name="connsiteX237" fmla="*/ 97426 w 761692"/>
                <a:gd name="connsiteY237" fmla="*/ 279878 h 1016771"/>
                <a:gd name="connsiteX238" fmla="*/ 85026 w 761692"/>
                <a:gd name="connsiteY238" fmla="*/ 276335 h 1016771"/>
                <a:gd name="connsiteX239" fmla="*/ 76169 w 761692"/>
                <a:gd name="connsiteY239" fmla="*/ 271021 h 1016771"/>
                <a:gd name="connsiteX240" fmla="*/ 76169 w 761692"/>
                <a:gd name="connsiteY240" fmla="*/ 262164 h 1016771"/>
                <a:gd name="connsiteX241" fmla="*/ 81483 w 761692"/>
                <a:gd name="connsiteY241" fmla="*/ 251536 h 1016771"/>
                <a:gd name="connsiteX242" fmla="*/ 86797 w 761692"/>
                <a:gd name="connsiteY242" fmla="*/ 255079 h 1016771"/>
                <a:gd name="connsiteX243" fmla="*/ 104511 w 761692"/>
                <a:gd name="connsiteY243" fmla="*/ 262164 h 1016771"/>
                <a:gd name="connsiteX244" fmla="*/ 116911 w 761692"/>
                <a:gd name="connsiteY244" fmla="*/ 265707 h 1016771"/>
                <a:gd name="connsiteX245" fmla="*/ 132853 w 761692"/>
                <a:gd name="connsiteY245" fmla="*/ 269250 h 1016771"/>
                <a:gd name="connsiteX246" fmla="*/ 138167 w 761692"/>
                <a:gd name="connsiteY246" fmla="*/ 265707 h 1016771"/>
                <a:gd name="connsiteX247" fmla="*/ 150567 w 761692"/>
                <a:gd name="connsiteY247" fmla="*/ 255079 h 1016771"/>
                <a:gd name="connsiteX248" fmla="*/ 166509 w 761692"/>
                <a:gd name="connsiteY248" fmla="*/ 255079 h 1016771"/>
                <a:gd name="connsiteX249" fmla="*/ 166509 w 761692"/>
                <a:gd name="connsiteY249" fmla="*/ 265707 h 1016771"/>
                <a:gd name="connsiteX250" fmla="*/ 177138 w 761692"/>
                <a:gd name="connsiteY250" fmla="*/ 272792 h 1016771"/>
                <a:gd name="connsiteX251" fmla="*/ 194851 w 761692"/>
                <a:gd name="connsiteY251" fmla="*/ 276335 h 1016771"/>
                <a:gd name="connsiteX252" fmla="*/ 209022 w 761692"/>
                <a:gd name="connsiteY252" fmla="*/ 279878 h 1016771"/>
                <a:gd name="connsiteX253" fmla="*/ 221422 w 761692"/>
                <a:gd name="connsiteY253" fmla="*/ 276335 h 1016771"/>
                <a:gd name="connsiteX254" fmla="*/ 226736 w 761692"/>
                <a:gd name="connsiteY254" fmla="*/ 269250 h 1016771"/>
                <a:gd name="connsiteX255" fmla="*/ 226736 w 761692"/>
                <a:gd name="connsiteY255" fmla="*/ 251536 h 1016771"/>
                <a:gd name="connsiteX256" fmla="*/ 224965 w 761692"/>
                <a:gd name="connsiteY256" fmla="*/ 239136 h 1016771"/>
                <a:gd name="connsiteX257" fmla="*/ 214337 w 761692"/>
                <a:gd name="connsiteY257" fmla="*/ 230279 h 1016771"/>
                <a:gd name="connsiteX258" fmla="*/ 210794 w 761692"/>
                <a:gd name="connsiteY258" fmla="*/ 217880 h 1016771"/>
                <a:gd name="connsiteX259" fmla="*/ 221422 w 761692"/>
                <a:gd name="connsiteY259" fmla="*/ 207251 h 1016771"/>
                <a:gd name="connsiteX260" fmla="*/ 235593 w 761692"/>
                <a:gd name="connsiteY260" fmla="*/ 214337 h 1016771"/>
                <a:gd name="connsiteX261" fmla="*/ 246221 w 761692"/>
                <a:gd name="connsiteY261" fmla="*/ 219651 h 1016771"/>
                <a:gd name="connsiteX262" fmla="*/ 253307 w 761692"/>
                <a:gd name="connsiteY262" fmla="*/ 221422 h 1016771"/>
                <a:gd name="connsiteX263" fmla="*/ 262164 w 761692"/>
                <a:gd name="connsiteY263" fmla="*/ 210794 h 1016771"/>
                <a:gd name="connsiteX264" fmla="*/ 263935 w 761692"/>
                <a:gd name="connsiteY264" fmla="*/ 201937 h 1016771"/>
                <a:gd name="connsiteX265" fmla="*/ 274563 w 761692"/>
                <a:gd name="connsiteY265" fmla="*/ 189538 h 1016771"/>
                <a:gd name="connsiteX266" fmla="*/ 283420 w 761692"/>
                <a:gd name="connsiteY266" fmla="*/ 178909 h 1016771"/>
                <a:gd name="connsiteX267" fmla="*/ 286963 w 761692"/>
                <a:gd name="connsiteY267" fmla="*/ 173595 h 1016771"/>
                <a:gd name="connsiteX268" fmla="*/ 311762 w 761692"/>
                <a:gd name="connsiteY268" fmla="*/ 168281 h 1016771"/>
                <a:gd name="connsiteX269" fmla="*/ 325933 w 761692"/>
                <a:gd name="connsiteY269" fmla="*/ 164738 h 1016771"/>
                <a:gd name="connsiteX270" fmla="*/ 336562 w 761692"/>
                <a:gd name="connsiteY270" fmla="*/ 159424 h 1016771"/>
                <a:gd name="connsiteX271" fmla="*/ 348961 w 761692"/>
                <a:gd name="connsiteY271" fmla="*/ 145253 h 1016771"/>
                <a:gd name="connsiteX272" fmla="*/ 359589 w 761692"/>
                <a:gd name="connsiteY272" fmla="*/ 143482 h 1016771"/>
                <a:gd name="connsiteX273" fmla="*/ 371989 w 761692"/>
                <a:gd name="connsiteY273" fmla="*/ 143482 h 1016771"/>
                <a:gd name="connsiteX274" fmla="*/ 391474 w 761692"/>
                <a:gd name="connsiteY274" fmla="*/ 143482 h 1016771"/>
                <a:gd name="connsiteX275" fmla="*/ 396788 w 761692"/>
                <a:gd name="connsiteY275" fmla="*/ 141710 h 1016771"/>
                <a:gd name="connsiteX276" fmla="*/ 403874 w 761692"/>
                <a:gd name="connsiteY276" fmla="*/ 134625 h 1016771"/>
                <a:gd name="connsiteX277" fmla="*/ 409188 w 761692"/>
                <a:gd name="connsiteY277" fmla="*/ 129311 h 1016771"/>
                <a:gd name="connsiteX278" fmla="*/ 409188 w 761692"/>
                <a:gd name="connsiteY278" fmla="*/ 123997 h 1016771"/>
                <a:gd name="connsiteX279" fmla="*/ 414502 w 761692"/>
                <a:gd name="connsiteY279" fmla="*/ 115140 h 1016771"/>
                <a:gd name="connsiteX280" fmla="*/ 428673 w 761692"/>
                <a:gd name="connsiteY280" fmla="*/ 115140 h 1016771"/>
                <a:gd name="connsiteX281" fmla="*/ 432216 w 761692"/>
                <a:gd name="connsiteY281" fmla="*/ 109826 h 1016771"/>
                <a:gd name="connsiteX282" fmla="*/ 437530 w 761692"/>
                <a:gd name="connsiteY282" fmla="*/ 100969 h 1016771"/>
                <a:gd name="connsiteX283" fmla="*/ 448158 w 761692"/>
                <a:gd name="connsiteY283" fmla="*/ 99197 h 1016771"/>
                <a:gd name="connsiteX284" fmla="*/ 460558 w 761692"/>
                <a:gd name="connsiteY284" fmla="*/ 97426 h 1016771"/>
                <a:gd name="connsiteX285" fmla="*/ 472958 w 761692"/>
                <a:gd name="connsiteY285" fmla="*/ 93883 h 1016771"/>
                <a:gd name="connsiteX286" fmla="*/ 492443 w 761692"/>
                <a:gd name="connsiteY286" fmla="*/ 93883 h 1016771"/>
                <a:gd name="connsiteX287" fmla="*/ 501300 w 761692"/>
                <a:gd name="connsiteY287" fmla="*/ 83255 h 1016771"/>
                <a:gd name="connsiteX288" fmla="*/ 517242 w 761692"/>
                <a:gd name="connsiteY288" fmla="*/ 81484 h 1016771"/>
                <a:gd name="connsiteX289" fmla="*/ 522556 w 761692"/>
                <a:gd name="connsiteY289" fmla="*/ 81484 h 1016771"/>
                <a:gd name="connsiteX290" fmla="*/ 522556 w 761692"/>
                <a:gd name="connsiteY290" fmla="*/ 60227 h 1016771"/>
                <a:gd name="connsiteX291" fmla="*/ 526099 w 761692"/>
                <a:gd name="connsiteY291" fmla="*/ 54913 h 1016771"/>
                <a:gd name="connsiteX292" fmla="*/ 529642 w 761692"/>
                <a:gd name="connsiteY292" fmla="*/ 46056 h 1016771"/>
                <a:gd name="connsiteX293" fmla="*/ 538499 w 761692"/>
                <a:gd name="connsiteY293" fmla="*/ 40742 h 1016771"/>
                <a:gd name="connsiteX294" fmla="*/ 540270 w 761692"/>
                <a:gd name="connsiteY294" fmla="*/ 30114 h 1016771"/>
                <a:gd name="connsiteX295" fmla="*/ 536727 w 761692"/>
                <a:gd name="connsiteY295" fmla="*/ 19485 h 1016771"/>
                <a:gd name="connsiteX296" fmla="*/ 543813 w 761692"/>
                <a:gd name="connsiteY296" fmla="*/ 5314 h 1016771"/>
                <a:gd name="connsiteX297" fmla="*/ 554441 w 761692"/>
                <a:gd name="connsiteY297" fmla="*/ 0 h 1016771"/>
                <a:gd name="connsiteX0" fmla="*/ 141340 w 761692"/>
                <a:gd name="connsiteY0" fmla="*/ 849058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41340 w 761692"/>
                <a:gd name="connsiteY6" fmla="*/ 849058 h 1016771"/>
                <a:gd name="connsiteX7" fmla="*/ 116476 w 761692"/>
                <a:gd name="connsiteY7" fmla="*/ 741349 h 1016771"/>
                <a:gd name="connsiteX8" fmla="*/ 117606 w 761692"/>
                <a:gd name="connsiteY8" fmla="*/ 742253 h 1016771"/>
                <a:gd name="connsiteX9" fmla="*/ 122692 w 761692"/>
                <a:gd name="connsiteY9" fmla="*/ 759206 h 1016771"/>
                <a:gd name="connsiteX10" fmla="*/ 126082 w 761692"/>
                <a:gd name="connsiteY10" fmla="*/ 771073 h 1016771"/>
                <a:gd name="connsiteX11" fmla="*/ 129473 w 761692"/>
                <a:gd name="connsiteY11" fmla="*/ 782940 h 1016771"/>
                <a:gd name="connsiteX12" fmla="*/ 132864 w 761692"/>
                <a:gd name="connsiteY12" fmla="*/ 793112 h 1016771"/>
                <a:gd name="connsiteX13" fmla="*/ 136254 w 761692"/>
                <a:gd name="connsiteY13" fmla="*/ 810066 h 1016771"/>
                <a:gd name="connsiteX14" fmla="*/ 139058 w 761692"/>
                <a:gd name="connsiteY14" fmla="*/ 818476 h 1016771"/>
                <a:gd name="connsiteX15" fmla="*/ 138167 w 761692"/>
                <a:gd name="connsiteY15" fmla="*/ 818377 h 1016771"/>
                <a:gd name="connsiteX16" fmla="*/ 134625 w 761692"/>
                <a:gd name="connsiteY16" fmla="*/ 807749 h 1016771"/>
                <a:gd name="connsiteX17" fmla="*/ 131082 w 761692"/>
                <a:gd name="connsiteY17" fmla="*/ 790035 h 1016771"/>
                <a:gd name="connsiteX18" fmla="*/ 127539 w 761692"/>
                <a:gd name="connsiteY18" fmla="*/ 779407 h 1016771"/>
                <a:gd name="connsiteX19" fmla="*/ 123996 w 761692"/>
                <a:gd name="connsiteY19" fmla="*/ 767007 h 1016771"/>
                <a:gd name="connsiteX20" fmla="*/ 120454 w 761692"/>
                <a:gd name="connsiteY20" fmla="*/ 754607 h 1016771"/>
                <a:gd name="connsiteX21" fmla="*/ 116476 w 761692"/>
                <a:gd name="connsiteY21" fmla="*/ 741349 h 1016771"/>
                <a:gd name="connsiteX22" fmla="*/ 554441 w 761692"/>
                <a:gd name="connsiteY22" fmla="*/ 0 h 1016771"/>
                <a:gd name="connsiteX23" fmla="*/ 570383 w 761692"/>
                <a:gd name="connsiteY23" fmla="*/ 3543 h 1016771"/>
                <a:gd name="connsiteX24" fmla="*/ 577469 w 761692"/>
                <a:gd name="connsiteY24" fmla="*/ 8857 h 1016771"/>
                <a:gd name="connsiteX25" fmla="*/ 582783 w 761692"/>
                <a:gd name="connsiteY25" fmla="*/ 17714 h 1016771"/>
                <a:gd name="connsiteX26" fmla="*/ 582783 w 761692"/>
                <a:gd name="connsiteY26" fmla="*/ 24799 h 1016771"/>
                <a:gd name="connsiteX27" fmla="*/ 588097 w 761692"/>
                <a:gd name="connsiteY27" fmla="*/ 33656 h 1016771"/>
                <a:gd name="connsiteX28" fmla="*/ 598725 w 761692"/>
                <a:gd name="connsiteY28" fmla="*/ 31885 h 1016771"/>
                <a:gd name="connsiteX29" fmla="*/ 612896 w 761692"/>
                <a:gd name="connsiteY29" fmla="*/ 37199 h 1016771"/>
                <a:gd name="connsiteX30" fmla="*/ 618211 w 761692"/>
                <a:gd name="connsiteY30" fmla="*/ 46056 h 1016771"/>
                <a:gd name="connsiteX31" fmla="*/ 619982 w 761692"/>
                <a:gd name="connsiteY31" fmla="*/ 54913 h 1016771"/>
                <a:gd name="connsiteX32" fmla="*/ 618211 w 761692"/>
                <a:gd name="connsiteY32" fmla="*/ 74398 h 1016771"/>
                <a:gd name="connsiteX33" fmla="*/ 616439 w 761692"/>
                <a:gd name="connsiteY33" fmla="*/ 85026 h 1016771"/>
                <a:gd name="connsiteX34" fmla="*/ 621753 w 761692"/>
                <a:gd name="connsiteY34" fmla="*/ 97426 h 1016771"/>
                <a:gd name="connsiteX35" fmla="*/ 637696 w 761692"/>
                <a:gd name="connsiteY35" fmla="*/ 113368 h 1016771"/>
                <a:gd name="connsiteX36" fmla="*/ 644781 w 761692"/>
                <a:gd name="connsiteY36" fmla="*/ 120454 h 1016771"/>
                <a:gd name="connsiteX37" fmla="*/ 650095 w 761692"/>
                <a:gd name="connsiteY37" fmla="*/ 136396 h 1016771"/>
                <a:gd name="connsiteX38" fmla="*/ 655409 w 761692"/>
                <a:gd name="connsiteY38" fmla="*/ 155881 h 1016771"/>
                <a:gd name="connsiteX39" fmla="*/ 662495 w 761692"/>
                <a:gd name="connsiteY39" fmla="*/ 171824 h 1016771"/>
                <a:gd name="connsiteX40" fmla="*/ 660724 w 761692"/>
                <a:gd name="connsiteY40" fmla="*/ 185995 h 1016771"/>
                <a:gd name="connsiteX41" fmla="*/ 635924 w 761692"/>
                <a:gd name="connsiteY41" fmla="*/ 194852 h 1016771"/>
                <a:gd name="connsiteX42" fmla="*/ 619982 w 761692"/>
                <a:gd name="connsiteY42" fmla="*/ 207251 h 1016771"/>
                <a:gd name="connsiteX43" fmla="*/ 614668 w 761692"/>
                <a:gd name="connsiteY43" fmla="*/ 223194 h 1016771"/>
                <a:gd name="connsiteX44" fmla="*/ 618211 w 761692"/>
                <a:gd name="connsiteY44" fmla="*/ 242679 h 1016771"/>
                <a:gd name="connsiteX45" fmla="*/ 612896 w 761692"/>
                <a:gd name="connsiteY45" fmla="*/ 256850 h 1016771"/>
                <a:gd name="connsiteX46" fmla="*/ 625296 w 761692"/>
                <a:gd name="connsiteY46" fmla="*/ 267478 h 1016771"/>
                <a:gd name="connsiteX47" fmla="*/ 641238 w 761692"/>
                <a:gd name="connsiteY47" fmla="*/ 269250 h 1016771"/>
                <a:gd name="connsiteX48" fmla="*/ 658952 w 761692"/>
                <a:gd name="connsiteY48" fmla="*/ 286963 h 1016771"/>
                <a:gd name="connsiteX49" fmla="*/ 653638 w 761692"/>
                <a:gd name="connsiteY49" fmla="*/ 309991 h 1016771"/>
                <a:gd name="connsiteX50" fmla="*/ 653638 w 761692"/>
                <a:gd name="connsiteY50" fmla="*/ 329476 h 1016771"/>
                <a:gd name="connsiteX51" fmla="*/ 643010 w 761692"/>
                <a:gd name="connsiteY51" fmla="*/ 338333 h 1016771"/>
                <a:gd name="connsiteX52" fmla="*/ 632382 w 761692"/>
                <a:gd name="connsiteY52" fmla="*/ 338333 h 1016771"/>
                <a:gd name="connsiteX53" fmla="*/ 618211 w 761692"/>
                <a:gd name="connsiteY53" fmla="*/ 357819 h 1016771"/>
                <a:gd name="connsiteX54" fmla="*/ 609354 w 761692"/>
                <a:gd name="connsiteY54" fmla="*/ 361361 h 1016771"/>
                <a:gd name="connsiteX55" fmla="*/ 596954 w 761692"/>
                <a:gd name="connsiteY55" fmla="*/ 363133 h 1016771"/>
                <a:gd name="connsiteX56" fmla="*/ 581012 w 761692"/>
                <a:gd name="connsiteY56" fmla="*/ 379075 h 1016771"/>
                <a:gd name="connsiteX57" fmla="*/ 589868 w 761692"/>
                <a:gd name="connsiteY57" fmla="*/ 393246 h 1016771"/>
                <a:gd name="connsiteX58" fmla="*/ 586326 w 761692"/>
                <a:gd name="connsiteY58" fmla="*/ 409189 h 1016771"/>
                <a:gd name="connsiteX59" fmla="*/ 570383 w 761692"/>
                <a:gd name="connsiteY59" fmla="*/ 398560 h 1016771"/>
                <a:gd name="connsiteX60" fmla="*/ 550898 w 761692"/>
                <a:gd name="connsiteY60" fmla="*/ 405646 h 1016771"/>
                <a:gd name="connsiteX61" fmla="*/ 531413 w 761692"/>
                <a:gd name="connsiteY61" fmla="*/ 425131 h 1016771"/>
                <a:gd name="connsiteX62" fmla="*/ 543813 w 761692"/>
                <a:gd name="connsiteY62" fmla="*/ 444616 h 1016771"/>
                <a:gd name="connsiteX63" fmla="*/ 557984 w 761692"/>
                <a:gd name="connsiteY63" fmla="*/ 462330 h 1016771"/>
                <a:gd name="connsiteX64" fmla="*/ 570383 w 761692"/>
                <a:gd name="connsiteY64" fmla="*/ 478272 h 1016771"/>
                <a:gd name="connsiteX65" fmla="*/ 579240 w 761692"/>
                <a:gd name="connsiteY65" fmla="*/ 485358 h 1016771"/>
                <a:gd name="connsiteX66" fmla="*/ 602268 w 761692"/>
                <a:gd name="connsiteY66" fmla="*/ 483586 h 1016771"/>
                <a:gd name="connsiteX67" fmla="*/ 623525 w 761692"/>
                <a:gd name="connsiteY67" fmla="*/ 474730 h 1016771"/>
                <a:gd name="connsiteX68" fmla="*/ 639467 w 761692"/>
                <a:gd name="connsiteY68" fmla="*/ 464101 h 1016771"/>
                <a:gd name="connsiteX69" fmla="*/ 662495 w 761692"/>
                <a:gd name="connsiteY69" fmla="*/ 464101 h 1016771"/>
                <a:gd name="connsiteX70" fmla="*/ 673123 w 761692"/>
                <a:gd name="connsiteY70" fmla="*/ 464101 h 1016771"/>
                <a:gd name="connsiteX71" fmla="*/ 681980 w 761692"/>
                <a:gd name="connsiteY71" fmla="*/ 467644 h 1016771"/>
                <a:gd name="connsiteX72" fmla="*/ 703237 w 761692"/>
                <a:gd name="connsiteY72" fmla="*/ 471187 h 1016771"/>
                <a:gd name="connsiteX73" fmla="*/ 708551 w 761692"/>
                <a:gd name="connsiteY73" fmla="*/ 474730 h 1016771"/>
                <a:gd name="connsiteX74" fmla="*/ 722722 w 761692"/>
                <a:gd name="connsiteY74" fmla="*/ 501300 h 1016771"/>
                <a:gd name="connsiteX75" fmla="*/ 724493 w 761692"/>
                <a:gd name="connsiteY75" fmla="*/ 522557 h 1016771"/>
                <a:gd name="connsiteX76" fmla="*/ 722722 w 761692"/>
                <a:gd name="connsiteY76" fmla="*/ 540271 h 1016771"/>
                <a:gd name="connsiteX77" fmla="*/ 735121 w 761692"/>
                <a:gd name="connsiteY77" fmla="*/ 552670 h 1016771"/>
                <a:gd name="connsiteX78" fmla="*/ 735121 w 761692"/>
                <a:gd name="connsiteY78" fmla="*/ 570384 h 1016771"/>
                <a:gd name="connsiteX79" fmla="*/ 751064 w 761692"/>
                <a:gd name="connsiteY79" fmla="*/ 581012 h 1016771"/>
                <a:gd name="connsiteX80" fmla="*/ 761692 w 761692"/>
                <a:gd name="connsiteY80" fmla="*/ 604040 h 1016771"/>
                <a:gd name="connsiteX81" fmla="*/ 747521 w 761692"/>
                <a:gd name="connsiteY81" fmla="*/ 616440 h 1016771"/>
                <a:gd name="connsiteX82" fmla="*/ 728036 w 761692"/>
                <a:gd name="connsiteY82" fmla="*/ 627068 h 1016771"/>
                <a:gd name="connsiteX83" fmla="*/ 726264 w 761692"/>
                <a:gd name="connsiteY83" fmla="*/ 650096 h 1016771"/>
                <a:gd name="connsiteX84" fmla="*/ 728036 w 761692"/>
                <a:gd name="connsiteY84" fmla="*/ 673124 h 1016771"/>
                <a:gd name="connsiteX85" fmla="*/ 742207 w 761692"/>
                <a:gd name="connsiteY85" fmla="*/ 689066 h 1016771"/>
                <a:gd name="connsiteX86" fmla="*/ 742207 w 761692"/>
                <a:gd name="connsiteY86" fmla="*/ 712094 h 1016771"/>
                <a:gd name="connsiteX87" fmla="*/ 740435 w 761692"/>
                <a:gd name="connsiteY87" fmla="*/ 735122 h 1016771"/>
                <a:gd name="connsiteX88" fmla="*/ 742207 w 761692"/>
                <a:gd name="connsiteY88" fmla="*/ 751065 h 1016771"/>
                <a:gd name="connsiteX89" fmla="*/ 747521 w 761692"/>
                <a:gd name="connsiteY89" fmla="*/ 768778 h 1016771"/>
                <a:gd name="connsiteX90" fmla="*/ 759921 w 761692"/>
                <a:gd name="connsiteY90" fmla="*/ 777635 h 1016771"/>
                <a:gd name="connsiteX91" fmla="*/ 758149 w 761692"/>
                <a:gd name="connsiteY91" fmla="*/ 802434 h 1016771"/>
                <a:gd name="connsiteX92" fmla="*/ 752835 w 761692"/>
                <a:gd name="connsiteY92" fmla="*/ 814834 h 1016771"/>
                <a:gd name="connsiteX93" fmla="*/ 743978 w 761692"/>
                <a:gd name="connsiteY93" fmla="*/ 827234 h 1016771"/>
                <a:gd name="connsiteX94" fmla="*/ 743978 w 761692"/>
                <a:gd name="connsiteY94" fmla="*/ 837862 h 1016771"/>
                <a:gd name="connsiteX95" fmla="*/ 747521 w 761692"/>
                <a:gd name="connsiteY95" fmla="*/ 853804 h 1016771"/>
                <a:gd name="connsiteX96" fmla="*/ 733350 w 761692"/>
                <a:gd name="connsiteY96" fmla="*/ 867975 h 1016771"/>
                <a:gd name="connsiteX97" fmla="*/ 724493 w 761692"/>
                <a:gd name="connsiteY97" fmla="*/ 880375 h 1016771"/>
                <a:gd name="connsiteX98" fmla="*/ 722722 w 761692"/>
                <a:gd name="connsiteY98" fmla="*/ 899860 h 1016771"/>
                <a:gd name="connsiteX99" fmla="*/ 722722 w 761692"/>
                <a:gd name="connsiteY99" fmla="*/ 919345 h 1016771"/>
                <a:gd name="connsiteX100" fmla="*/ 715636 w 761692"/>
                <a:gd name="connsiteY100" fmla="*/ 940602 h 1016771"/>
                <a:gd name="connsiteX101" fmla="*/ 708551 w 761692"/>
                <a:gd name="connsiteY101" fmla="*/ 954773 h 1016771"/>
                <a:gd name="connsiteX102" fmla="*/ 699694 w 761692"/>
                <a:gd name="connsiteY102" fmla="*/ 965401 h 1016771"/>
                <a:gd name="connsiteX103" fmla="*/ 692608 w 761692"/>
                <a:gd name="connsiteY103" fmla="*/ 984886 h 1016771"/>
                <a:gd name="connsiteX104" fmla="*/ 683751 w 761692"/>
                <a:gd name="connsiteY104" fmla="*/ 997286 h 1016771"/>
                <a:gd name="connsiteX105" fmla="*/ 673123 w 761692"/>
                <a:gd name="connsiteY105" fmla="*/ 1002600 h 1016771"/>
                <a:gd name="connsiteX106" fmla="*/ 662495 w 761692"/>
                <a:gd name="connsiteY106" fmla="*/ 1013228 h 1016771"/>
                <a:gd name="connsiteX107" fmla="*/ 644781 w 761692"/>
                <a:gd name="connsiteY107" fmla="*/ 1016771 h 1016771"/>
                <a:gd name="connsiteX108" fmla="*/ 635924 w 761692"/>
                <a:gd name="connsiteY108" fmla="*/ 1004372 h 1016771"/>
                <a:gd name="connsiteX109" fmla="*/ 623525 w 761692"/>
                <a:gd name="connsiteY109" fmla="*/ 997286 h 1016771"/>
                <a:gd name="connsiteX110" fmla="*/ 614668 w 761692"/>
                <a:gd name="connsiteY110" fmla="*/ 986658 h 1016771"/>
                <a:gd name="connsiteX111" fmla="*/ 593411 w 761692"/>
                <a:gd name="connsiteY111" fmla="*/ 970715 h 1016771"/>
                <a:gd name="connsiteX112" fmla="*/ 582783 w 761692"/>
                <a:gd name="connsiteY112" fmla="*/ 965401 h 1016771"/>
                <a:gd name="connsiteX113" fmla="*/ 531413 w 761692"/>
                <a:gd name="connsiteY113" fmla="*/ 965401 h 1016771"/>
                <a:gd name="connsiteX114" fmla="*/ 511928 w 761692"/>
                <a:gd name="connsiteY114" fmla="*/ 965401 h 1016771"/>
                <a:gd name="connsiteX115" fmla="*/ 492443 w 761692"/>
                <a:gd name="connsiteY115" fmla="*/ 963630 h 1016771"/>
                <a:gd name="connsiteX116" fmla="*/ 483586 w 761692"/>
                <a:gd name="connsiteY116" fmla="*/ 958316 h 1016771"/>
                <a:gd name="connsiteX117" fmla="*/ 469415 w 761692"/>
                <a:gd name="connsiteY117" fmla="*/ 954773 h 1016771"/>
                <a:gd name="connsiteX118" fmla="*/ 460558 w 761692"/>
                <a:gd name="connsiteY118" fmla="*/ 942373 h 1016771"/>
                <a:gd name="connsiteX119" fmla="*/ 446387 w 761692"/>
                <a:gd name="connsiteY119" fmla="*/ 935288 h 1016771"/>
                <a:gd name="connsiteX120" fmla="*/ 428673 w 761692"/>
                <a:gd name="connsiteY120" fmla="*/ 928202 h 1016771"/>
                <a:gd name="connsiteX121" fmla="*/ 418045 w 761692"/>
                <a:gd name="connsiteY121" fmla="*/ 917574 h 1016771"/>
                <a:gd name="connsiteX122" fmla="*/ 421588 w 761692"/>
                <a:gd name="connsiteY122" fmla="*/ 903403 h 1016771"/>
                <a:gd name="connsiteX123" fmla="*/ 418045 w 761692"/>
                <a:gd name="connsiteY123" fmla="*/ 898089 h 1016771"/>
                <a:gd name="connsiteX124" fmla="*/ 396788 w 761692"/>
                <a:gd name="connsiteY124" fmla="*/ 898089 h 1016771"/>
                <a:gd name="connsiteX125" fmla="*/ 382617 w 761692"/>
                <a:gd name="connsiteY125" fmla="*/ 896318 h 1016771"/>
                <a:gd name="connsiteX126" fmla="*/ 380846 w 761692"/>
                <a:gd name="connsiteY126" fmla="*/ 906946 h 1016771"/>
                <a:gd name="connsiteX127" fmla="*/ 373601 w 761692"/>
                <a:gd name="connsiteY127" fmla="*/ 894832 h 1016771"/>
                <a:gd name="connsiteX128" fmla="*/ 387164 w 761692"/>
                <a:gd name="connsiteY128" fmla="*/ 896527 h 1016771"/>
                <a:gd name="connsiteX129" fmla="*/ 383773 w 761692"/>
                <a:gd name="connsiteY129" fmla="*/ 886355 h 1016771"/>
                <a:gd name="connsiteX130" fmla="*/ 387164 w 761692"/>
                <a:gd name="connsiteY130" fmla="*/ 876183 h 1016771"/>
                <a:gd name="connsiteX131" fmla="*/ 388859 w 761692"/>
                <a:gd name="connsiteY131" fmla="*/ 867707 h 1016771"/>
                <a:gd name="connsiteX132" fmla="*/ 380382 w 761692"/>
                <a:gd name="connsiteY132" fmla="*/ 859230 h 1016771"/>
                <a:gd name="connsiteX133" fmla="*/ 373601 w 761692"/>
                <a:gd name="connsiteY133" fmla="*/ 849058 h 1016771"/>
                <a:gd name="connsiteX134" fmla="*/ 380382 w 761692"/>
                <a:gd name="connsiteY134" fmla="*/ 838886 h 1016771"/>
                <a:gd name="connsiteX135" fmla="*/ 383773 w 761692"/>
                <a:gd name="connsiteY135" fmla="*/ 833800 h 1016771"/>
                <a:gd name="connsiteX136" fmla="*/ 388859 w 761692"/>
                <a:gd name="connsiteY136" fmla="*/ 825324 h 1016771"/>
                <a:gd name="connsiteX137" fmla="*/ 387164 w 761692"/>
                <a:gd name="connsiteY137" fmla="*/ 810066 h 1016771"/>
                <a:gd name="connsiteX138" fmla="*/ 387164 w 761692"/>
                <a:gd name="connsiteY138" fmla="*/ 796503 h 1016771"/>
                <a:gd name="connsiteX139" fmla="*/ 378687 w 761692"/>
                <a:gd name="connsiteY139" fmla="*/ 789722 h 1016771"/>
                <a:gd name="connsiteX140" fmla="*/ 366820 w 761692"/>
                <a:gd name="connsiteY140" fmla="*/ 782940 h 1016771"/>
                <a:gd name="connsiteX141" fmla="*/ 356648 w 761692"/>
                <a:gd name="connsiteY141" fmla="*/ 781245 h 1016771"/>
                <a:gd name="connsiteX142" fmla="*/ 349866 w 761692"/>
                <a:gd name="connsiteY142" fmla="*/ 771073 h 1016771"/>
                <a:gd name="connsiteX143" fmla="*/ 349866 w 761692"/>
                <a:gd name="connsiteY143" fmla="*/ 752425 h 1016771"/>
                <a:gd name="connsiteX144" fmla="*/ 353257 w 761692"/>
                <a:gd name="connsiteY144" fmla="*/ 743948 h 1016771"/>
                <a:gd name="connsiteX145" fmla="*/ 354952 w 761692"/>
                <a:gd name="connsiteY145" fmla="*/ 730385 h 1016771"/>
                <a:gd name="connsiteX146" fmla="*/ 353257 w 761692"/>
                <a:gd name="connsiteY146" fmla="*/ 713432 h 1016771"/>
                <a:gd name="connsiteX147" fmla="*/ 346476 w 761692"/>
                <a:gd name="connsiteY147" fmla="*/ 701565 h 1016771"/>
                <a:gd name="connsiteX148" fmla="*/ 332913 w 761692"/>
                <a:gd name="connsiteY148" fmla="*/ 689697 h 1016771"/>
                <a:gd name="connsiteX149" fmla="*/ 324436 w 761692"/>
                <a:gd name="connsiteY149" fmla="*/ 681221 h 1016771"/>
                <a:gd name="connsiteX150" fmla="*/ 314264 w 761692"/>
                <a:gd name="connsiteY150" fmla="*/ 676135 h 1016771"/>
                <a:gd name="connsiteX151" fmla="*/ 293920 w 761692"/>
                <a:gd name="connsiteY151" fmla="*/ 669354 h 1016771"/>
                <a:gd name="connsiteX152" fmla="*/ 282053 w 761692"/>
                <a:gd name="connsiteY152" fmla="*/ 667658 h 1016771"/>
                <a:gd name="connsiteX153" fmla="*/ 266795 w 761692"/>
                <a:gd name="connsiteY153" fmla="*/ 672744 h 1016771"/>
                <a:gd name="connsiteX154" fmla="*/ 265100 w 761692"/>
                <a:gd name="connsiteY154" fmla="*/ 672744 h 1016771"/>
                <a:gd name="connsiteX155" fmla="*/ 263404 w 761692"/>
                <a:gd name="connsiteY155" fmla="*/ 671049 h 1016771"/>
                <a:gd name="connsiteX156" fmla="*/ 260014 w 761692"/>
                <a:gd name="connsiteY156" fmla="*/ 671049 h 1016771"/>
                <a:gd name="connsiteX157" fmla="*/ 258318 w 761692"/>
                <a:gd name="connsiteY157" fmla="*/ 671049 h 1016771"/>
                <a:gd name="connsiteX158" fmla="*/ 253232 w 761692"/>
                <a:gd name="connsiteY158" fmla="*/ 671049 h 1016771"/>
                <a:gd name="connsiteX159" fmla="*/ 248146 w 761692"/>
                <a:gd name="connsiteY159" fmla="*/ 672744 h 1016771"/>
                <a:gd name="connsiteX160" fmla="*/ 248146 w 761692"/>
                <a:gd name="connsiteY160" fmla="*/ 674440 h 1016771"/>
                <a:gd name="connsiteX161" fmla="*/ 246451 w 761692"/>
                <a:gd name="connsiteY161" fmla="*/ 674440 h 1016771"/>
                <a:gd name="connsiteX162" fmla="*/ 236279 w 761692"/>
                <a:gd name="connsiteY162" fmla="*/ 679526 h 1016771"/>
                <a:gd name="connsiteX163" fmla="*/ 226107 w 761692"/>
                <a:gd name="connsiteY163" fmla="*/ 684612 h 1016771"/>
                <a:gd name="connsiteX164" fmla="*/ 217630 w 761692"/>
                <a:gd name="connsiteY164" fmla="*/ 684612 h 1016771"/>
                <a:gd name="connsiteX165" fmla="*/ 207458 w 761692"/>
                <a:gd name="connsiteY165" fmla="*/ 693088 h 1016771"/>
                <a:gd name="connsiteX166" fmla="*/ 198982 w 761692"/>
                <a:gd name="connsiteY166" fmla="*/ 694783 h 1016771"/>
                <a:gd name="connsiteX167" fmla="*/ 192200 w 761692"/>
                <a:gd name="connsiteY167" fmla="*/ 699869 h 1016771"/>
                <a:gd name="connsiteX168" fmla="*/ 178638 w 761692"/>
                <a:gd name="connsiteY168" fmla="*/ 706651 h 1016771"/>
                <a:gd name="connsiteX169" fmla="*/ 163380 w 761692"/>
                <a:gd name="connsiteY169" fmla="*/ 710041 h 1016771"/>
                <a:gd name="connsiteX170" fmla="*/ 141340 w 761692"/>
                <a:gd name="connsiteY170" fmla="*/ 710041 h 1016771"/>
                <a:gd name="connsiteX171" fmla="*/ 134559 w 761692"/>
                <a:gd name="connsiteY171" fmla="*/ 716823 h 1016771"/>
                <a:gd name="connsiteX172" fmla="*/ 127778 w 761692"/>
                <a:gd name="connsiteY172" fmla="*/ 718518 h 1016771"/>
                <a:gd name="connsiteX173" fmla="*/ 120996 w 761692"/>
                <a:gd name="connsiteY173" fmla="*/ 725299 h 1016771"/>
                <a:gd name="connsiteX174" fmla="*/ 111172 w 761692"/>
                <a:gd name="connsiteY174" fmla="*/ 733720 h 1016771"/>
                <a:gd name="connsiteX175" fmla="*/ 106283 w 761692"/>
                <a:gd name="connsiteY175" fmla="*/ 729808 h 1016771"/>
                <a:gd name="connsiteX176" fmla="*/ 92112 w 761692"/>
                <a:gd name="connsiteY176" fmla="*/ 724494 h 1016771"/>
                <a:gd name="connsiteX177" fmla="*/ 77941 w 761692"/>
                <a:gd name="connsiteY177" fmla="*/ 726265 h 1016771"/>
                <a:gd name="connsiteX178" fmla="*/ 70855 w 761692"/>
                <a:gd name="connsiteY178" fmla="*/ 719180 h 1016771"/>
                <a:gd name="connsiteX179" fmla="*/ 70855 w 761692"/>
                <a:gd name="connsiteY179" fmla="*/ 699695 h 1016771"/>
                <a:gd name="connsiteX180" fmla="*/ 81483 w 761692"/>
                <a:gd name="connsiteY180" fmla="*/ 685524 h 1016771"/>
                <a:gd name="connsiteX181" fmla="*/ 85026 w 761692"/>
                <a:gd name="connsiteY181" fmla="*/ 673124 h 1016771"/>
                <a:gd name="connsiteX182" fmla="*/ 86797 w 761692"/>
                <a:gd name="connsiteY182" fmla="*/ 660724 h 1016771"/>
                <a:gd name="connsiteX183" fmla="*/ 97426 w 761692"/>
                <a:gd name="connsiteY183" fmla="*/ 650096 h 1016771"/>
                <a:gd name="connsiteX184" fmla="*/ 102740 w 761692"/>
                <a:gd name="connsiteY184" fmla="*/ 635925 h 1016771"/>
                <a:gd name="connsiteX185" fmla="*/ 113368 w 761692"/>
                <a:gd name="connsiteY185" fmla="*/ 625297 h 1016771"/>
                <a:gd name="connsiteX186" fmla="*/ 115139 w 761692"/>
                <a:gd name="connsiteY186" fmla="*/ 612897 h 1016771"/>
                <a:gd name="connsiteX187" fmla="*/ 127539 w 761692"/>
                <a:gd name="connsiteY187" fmla="*/ 609354 h 1016771"/>
                <a:gd name="connsiteX188" fmla="*/ 136396 w 761692"/>
                <a:gd name="connsiteY188" fmla="*/ 604040 h 1016771"/>
                <a:gd name="connsiteX189" fmla="*/ 132853 w 761692"/>
                <a:gd name="connsiteY189" fmla="*/ 593412 h 1016771"/>
                <a:gd name="connsiteX190" fmla="*/ 134625 w 761692"/>
                <a:gd name="connsiteY190" fmla="*/ 584555 h 1016771"/>
                <a:gd name="connsiteX191" fmla="*/ 131082 w 761692"/>
                <a:gd name="connsiteY191" fmla="*/ 575698 h 1016771"/>
                <a:gd name="connsiteX192" fmla="*/ 120454 w 761692"/>
                <a:gd name="connsiteY192" fmla="*/ 568613 h 1016771"/>
                <a:gd name="connsiteX193" fmla="*/ 125768 w 761692"/>
                <a:gd name="connsiteY193" fmla="*/ 552670 h 1016771"/>
                <a:gd name="connsiteX194" fmla="*/ 118682 w 761692"/>
                <a:gd name="connsiteY194" fmla="*/ 543813 h 1016771"/>
                <a:gd name="connsiteX195" fmla="*/ 90340 w 761692"/>
                <a:gd name="connsiteY195" fmla="*/ 543813 h 1016771"/>
                <a:gd name="connsiteX196" fmla="*/ 86797 w 761692"/>
                <a:gd name="connsiteY196" fmla="*/ 542042 h 1016771"/>
                <a:gd name="connsiteX197" fmla="*/ 83255 w 761692"/>
                <a:gd name="connsiteY197" fmla="*/ 542042 h 1016771"/>
                <a:gd name="connsiteX198" fmla="*/ 81483 w 761692"/>
                <a:gd name="connsiteY198" fmla="*/ 540271 h 1016771"/>
                <a:gd name="connsiteX199" fmla="*/ 81483 w 761692"/>
                <a:gd name="connsiteY199" fmla="*/ 536728 h 1016771"/>
                <a:gd name="connsiteX200" fmla="*/ 79712 w 761692"/>
                <a:gd name="connsiteY200" fmla="*/ 531414 h 1016771"/>
                <a:gd name="connsiteX201" fmla="*/ 77941 w 761692"/>
                <a:gd name="connsiteY201" fmla="*/ 529642 h 1016771"/>
                <a:gd name="connsiteX202" fmla="*/ 70855 w 761692"/>
                <a:gd name="connsiteY202" fmla="*/ 527871 h 1016771"/>
                <a:gd name="connsiteX203" fmla="*/ 60227 w 761692"/>
                <a:gd name="connsiteY203" fmla="*/ 536728 h 1016771"/>
                <a:gd name="connsiteX204" fmla="*/ 47827 w 761692"/>
                <a:gd name="connsiteY204" fmla="*/ 526100 h 1016771"/>
                <a:gd name="connsiteX205" fmla="*/ 42513 w 761692"/>
                <a:gd name="connsiteY205" fmla="*/ 515471 h 1016771"/>
                <a:gd name="connsiteX206" fmla="*/ 33656 w 761692"/>
                <a:gd name="connsiteY206" fmla="*/ 506614 h 1016771"/>
                <a:gd name="connsiteX207" fmla="*/ 31885 w 761692"/>
                <a:gd name="connsiteY207" fmla="*/ 490672 h 1016771"/>
                <a:gd name="connsiteX208" fmla="*/ 26571 w 761692"/>
                <a:gd name="connsiteY208" fmla="*/ 476501 h 1016771"/>
                <a:gd name="connsiteX209" fmla="*/ 24799 w 761692"/>
                <a:gd name="connsiteY209" fmla="*/ 471187 h 1016771"/>
                <a:gd name="connsiteX210" fmla="*/ 12400 w 761692"/>
                <a:gd name="connsiteY210" fmla="*/ 472958 h 1016771"/>
                <a:gd name="connsiteX211" fmla="*/ 7086 w 761692"/>
                <a:gd name="connsiteY211" fmla="*/ 464101 h 1016771"/>
                <a:gd name="connsiteX212" fmla="*/ 8857 w 761692"/>
                <a:gd name="connsiteY212" fmla="*/ 446388 h 1016771"/>
                <a:gd name="connsiteX213" fmla="*/ 3543 w 761692"/>
                <a:gd name="connsiteY213" fmla="*/ 435759 h 1016771"/>
                <a:gd name="connsiteX214" fmla="*/ 5314 w 761692"/>
                <a:gd name="connsiteY214" fmla="*/ 412731 h 1016771"/>
                <a:gd name="connsiteX215" fmla="*/ 0 w 761692"/>
                <a:gd name="connsiteY215" fmla="*/ 396789 h 1016771"/>
                <a:gd name="connsiteX216" fmla="*/ 3543 w 761692"/>
                <a:gd name="connsiteY216" fmla="*/ 384389 h 1016771"/>
                <a:gd name="connsiteX217" fmla="*/ 14171 w 761692"/>
                <a:gd name="connsiteY217" fmla="*/ 380846 h 1016771"/>
                <a:gd name="connsiteX218" fmla="*/ 24799 w 761692"/>
                <a:gd name="connsiteY218" fmla="*/ 364904 h 1016771"/>
                <a:gd name="connsiteX219" fmla="*/ 30113 w 761692"/>
                <a:gd name="connsiteY219" fmla="*/ 350733 h 1016771"/>
                <a:gd name="connsiteX220" fmla="*/ 35428 w 761692"/>
                <a:gd name="connsiteY220" fmla="*/ 341876 h 1016771"/>
                <a:gd name="connsiteX221" fmla="*/ 42513 w 761692"/>
                <a:gd name="connsiteY221" fmla="*/ 327705 h 1016771"/>
                <a:gd name="connsiteX222" fmla="*/ 42513 w 761692"/>
                <a:gd name="connsiteY222" fmla="*/ 315305 h 1016771"/>
                <a:gd name="connsiteX223" fmla="*/ 56684 w 761692"/>
                <a:gd name="connsiteY223" fmla="*/ 309991 h 1016771"/>
                <a:gd name="connsiteX224" fmla="*/ 60227 w 761692"/>
                <a:gd name="connsiteY224" fmla="*/ 309991 h 1016771"/>
                <a:gd name="connsiteX225" fmla="*/ 61998 w 761692"/>
                <a:gd name="connsiteY225" fmla="*/ 311763 h 1016771"/>
                <a:gd name="connsiteX226" fmla="*/ 67312 w 761692"/>
                <a:gd name="connsiteY226" fmla="*/ 311763 h 1016771"/>
                <a:gd name="connsiteX227" fmla="*/ 67312 w 761692"/>
                <a:gd name="connsiteY227" fmla="*/ 309991 h 1016771"/>
                <a:gd name="connsiteX228" fmla="*/ 67312 w 761692"/>
                <a:gd name="connsiteY228" fmla="*/ 308220 h 1016771"/>
                <a:gd name="connsiteX229" fmla="*/ 69084 w 761692"/>
                <a:gd name="connsiteY229" fmla="*/ 302906 h 1016771"/>
                <a:gd name="connsiteX230" fmla="*/ 70855 w 761692"/>
                <a:gd name="connsiteY230" fmla="*/ 301134 h 1016771"/>
                <a:gd name="connsiteX231" fmla="*/ 70855 w 761692"/>
                <a:gd name="connsiteY231" fmla="*/ 299363 h 1016771"/>
                <a:gd name="connsiteX232" fmla="*/ 77941 w 761692"/>
                <a:gd name="connsiteY232" fmla="*/ 295820 h 1016771"/>
                <a:gd name="connsiteX233" fmla="*/ 85026 w 761692"/>
                <a:gd name="connsiteY233" fmla="*/ 295820 h 1016771"/>
                <a:gd name="connsiteX234" fmla="*/ 93883 w 761692"/>
                <a:gd name="connsiteY234" fmla="*/ 297592 h 1016771"/>
                <a:gd name="connsiteX235" fmla="*/ 100968 w 761692"/>
                <a:gd name="connsiteY235" fmla="*/ 288735 h 1016771"/>
                <a:gd name="connsiteX236" fmla="*/ 97426 w 761692"/>
                <a:gd name="connsiteY236" fmla="*/ 279878 h 1016771"/>
                <a:gd name="connsiteX237" fmla="*/ 85026 w 761692"/>
                <a:gd name="connsiteY237" fmla="*/ 276335 h 1016771"/>
                <a:gd name="connsiteX238" fmla="*/ 76169 w 761692"/>
                <a:gd name="connsiteY238" fmla="*/ 271021 h 1016771"/>
                <a:gd name="connsiteX239" fmla="*/ 76169 w 761692"/>
                <a:gd name="connsiteY239" fmla="*/ 262164 h 1016771"/>
                <a:gd name="connsiteX240" fmla="*/ 81483 w 761692"/>
                <a:gd name="connsiteY240" fmla="*/ 251536 h 1016771"/>
                <a:gd name="connsiteX241" fmla="*/ 86797 w 761692"/>
                <a:gd name="connsiteY241" fmla="*/ 255079 h 1016771"/>
                <a:gd name="connsiteX242" fmla="*/ 104511 w 761692"/>
                <a:gd name="connsiteY242" fmla="*/ 262164 h 1016771"/>
                <a:gd name="connsiteX243" fmla="*/ 116911 w 761692"/>
                <a:gd name="connsiteY243" fmla="*/ 265707 h 1016771"/>
                <a:gd name="connsiteX244" fmla="*/ 132853 w 761692"/>
                <a:gd name="connsiteY244" fmla="*/ 269250 h 1016771"/>
                <a:gd name="connsiteX245" fmla="*/ 138167 w 761692"/>
                <a:gd name="connsiteY245" fmla="*/ 265707 h 1016771"/>
                <a:gd name="connsiteX246" fmla="*/ 150567 w 761692"/>
                <a:gd name="connsiteY246" fmla="*/ 255079 h 1016771"/>
                <a:gd name="connsiteX247" fmla="*/ 166509 w 761692"/>
                <a:gd name="connsiteY247" fmla="*/ 255079 h 1016771"/>
                <a:gd name="connsiteX248" fmla="*/ 166509 w 761692"/>
                <a:gd name="connsiteY248" fmla="*/ 265707 h 1016771"/>
                <a:gd name="connsiteX249" fmla="*/ 177138 w 761692"/>
                <a:gd name="connsiteY249" fmla="*/ 272792 h 1016771"/>
                <a:gd name="connsiteX250" fmla="*/ 194851 w 761692"/>
                <a:gd name="connsiteY250" fmla="*/ 276335 h 1016771"/>
                <a:gd name="connsiteX251" fmla="*/ 209022 w 761692"/>
                <a:gd name="connsiteY251" fmla="*/ 279878 h 1016771"/>
                <a:gd name="connsiteX252" fmla="*/ 221422 w 761692"/>
                <a:gd name="connsiteY252" fmla="*/ 276335 h 1016771"/>
                <a:gd name="connsiteX253" fmla="*/ 226736 w 761692"/>
                <a:gd name="connsiteY253" fmla="*/ 269250 h 1016771"/>
                <a:gd name="connsiteX254" fmla="*/ 226736 w 761692"/>
                <a:gd name="connsiteY254" fmla="*/ 251536 h 1016771"/>
                <a:gd name="connsiteX255" fmla="*/ 224965 w 761692"/>
                <a:gd name="connsiteY255" fmla="*/ 239136 h 1016771"/>
                <a:gd name="connsiteX256" fmla="*/ 214337 w 761692"/>
                <a:gd name="connsiteY256" fmla="*/ 230279 h 1016771"/>
                <a:gd name="connsiteX257" fmla="*/ 210794 w 761692"/>
                <a:gd name="connsiteY257" fmla="*/ 217880 h 1016771"/>
                <a:gd name="connsiteX258" fmla="*/ 221422 w 761692"/>
                <a:gd name="connsiteY258" fmla="*/ 207251 h 1016771"/>
                <a:gd name="connsiteX259" fmla="*/ 235593 w 761692"/>
                <a:gd name="connsiteY259" fmla="*/ 214337 h 1016771"/>
                <a:gd name="connsiteX260" fmla="*/ 246221 w 761692"/>
                <a:gd name="connsiteY260" fmla="*/ 219651 h 1016771"/>
                <a:gd name="connsiteX261" fmla="*/ 253307 w 761692"/>
                <a:gd name="connsiteY261" fmla="*/ 221422 h 1016771"/>
                <a:gd name="connsiteX262" fmla="*/ 262164 w 761692"/>
                <a:gd name="connsiteY262" fmla="*/ 210794 h 1016771"/>
                <a:gd name="connsiteX263" fmla="*/ 263935 w 761692"/>
                <a:gd name="connsiteY263" fmla="*/ 201937 h 1016771"/>
                <a:gd name="connsiteX264" fmla="*/ 274563 w 761692"/>
                <a:gd name="connsiteY264" fmla="*/ 189538 h 1016771"/>
                <a:gd name="connsiteX265" fmla="*/ 283420 w 761692"/>
                <a:gd name="connsiteY265" fmla="*/ 178909 h 1016771"/>
                <a:gd name="connsiteX266" fmla="*/ 286963 w 761692"/>
                <a:gd name="connsiteY266" fmla="*/ 173595 h 1016771"/>
                <a:gd name="connsiteX267" fmla="*/ 311762 w 761692"/>
                <a:gd name="connsiteY267" fmla="*/ 168281 h 1016771"/>
                <a:gd name="connsiteX268" fmla="*/ 325933 w 761692"/>
                <a:gd name="connsiteY268" fmla="*/ 164738 h 1016771"/>
                <a:gd name="connsiteX269" fmla="*/ 336562 w 761692"/>
                <a:gd name="connsiteY269" fmla="*/ 159424 h 1016771"/>
                <a:gd name="connsiteX270" fmla="*/ 348961 w 761692"/>
                <a:gd name="connsiteY270" fmla="*/ 145253 h 1016771"/>
                <a:gd name="connsiteX271" fmla="*/ 359589 w 761692"/>
                <a:gd name="connsiteY271" fmla="*/ 143482 h 1016771"/>
                <a:gd name="connsiteX272" fmla="*/ 371989 w 761692"/>
                <a:gd name="connsiteY272" fmla="*/ 143482 h 1016771"/>
                <a:gd name="connsiteX273" fmla="*/ 391474 w 761692"/>
                <a:gd name="connsiteY273" fmla="*/ 143482 h 1016771"/>
                <a:gd name="connsiteX274" fmla="*/ 396788 w 761692"/>
                <a:gd name="connsiteY274" fmla="*/ 141710 h 1016771"/>
                <a:gd name="connsiteX275" fmla="*/ 403874 w 761692"/>
                <a:gd name="connsiteY275" fmla="*/ 134625 h 1016771"/>
                <a:gd name="connsiteX276" fmla="*/ 409188 w 761692"/>
                <a:gd name="connsiteY276" fmla="*/ 129311 h 1016771"/>
                <a:gd name="connsiteX277" fmla="*/ 409188 w 761692"/>
                <a:gd name="connsiteY277" fmla="*/ 123997 h 1016771"/>
                <a:gd name="connsiteX278" fmla="*/ 414502 w 761692"/>
                <a:gd name="connsiteY278" fmla="*/ 115140 h 1016771"/>
                <a:gd name="connsiteX279" fmla="*/ 428673 w 761692"/>
                <a:gd name="connsiteY279" fmla="*/ 115140 h 1016771"/>
                <a:gd name="connsiteX280" fmla="*/ 432216 w 761692"/>
                <a:gd name="connsiteY280" fmla="*/ 109826 h 1016771"/>
                <a:gd name="connsiteX281" fmla="*/ 437530 w 761692"/>
                <a:gd name="connsiteY281" fmla="*/ 100969 h 1016771"/>
                <a:gd name="connsiteX282" fmla="*/ 448158 w 761692"/>
                <a:gd name="connsiteY282" fmla="*/ 99197 h 1016771"/>
                <a:gd name="connsiteX283" fmla="*/ 460558 w 761692"/>
                <a:gd name="connsiteY283" fmla="*/ 97426 h 1016771"/>
                <a:gd name="connsiteX284" fmla="*/ 472958 w 761692"/>
                <a:gd name="connsiteY284" fmla="*/ 93883 h 1016771"/>
                <a:gd name="connsiteX285" fmla="*/ 492443 w 761692"/>
                <a:gd name="connsiteY285" fmla="*/ 93883 h 1016771"/>
                <a:gd name="connsiteX286" fmla="*/ 501300 w 761692"/>
                <a:gd name="connsiteY286" fmla="*/ 83255 h 1016771"/>
                <a:gd name="connsiteX287" fmla="*/ 517242 w 761692"/>
                <a:gd name="connsiteY287" fmla="*/ 81484 h 1016771"/>
                <a:gd name="connsiteX288" fmla="*/ 522556 w 761692"/>
                <a:gd name="connsiteY288" fmla="*/ 81484 h 1016771"/>
                <a:gd name="connsiteX289" fmla="*/ 522556 w 761692"/>
                <a:gd name="connsiteY289" fmla="*/ 60227 h 1016771"/>
                <a:gd name="connsiteX290" fmla="*/ 526099 w 761692"/>
                <a:gd name="connsiteY290" fmla="*/ 54913 h 1016771"/>
                <a:gd name="connsiteX291" fmla="*/ 529642 w 761692"/>
                <a:gd name="connsiteY291" fmla="*/ 46056 h 1016771"/>
                <a:gd name="connsiteX292" fmla="*/ 538499 w 761692"/>
                <a:gd name="connsiteY292" fmla="*/ 40742 h 1016771"/>
                <a:gd name="connsiteX293" fmla="*/ 540270 w 761692"/>
                <a:gd name="connsiteY293" fmla="*/ 30114 h 1016771"/>
                <a:gd name="connsiteX294" fmla="*/ 536727 w 761692"/>
                <a:gd name="connsiteY294" fmla="*/ 19485 h 1016771"/>
                <a:gd name="connsiteX295" fmla="*/ 543813 w 761692"/>
                <a:gd name="connsiteY295" fmla="*/ 5314 h 1016771"/>
                <a:gd name="connsiteX296" fmla="*/ 554441 w 761692"/>
                <a:gd name="connsiteY296" fmla="*/ 0 h 1016771"/>
                <a:gd name="connsiteX0" fmla="*/ 146426 w 761692"/>
                <a:gd name="connsiteY0" fmla="*/ 843972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46426 w 761692"/>
                <a:gd name="connsiteY5" fmla="*/ 843972 h 1016771"/>
                <a:gd name="connsiteX6" fmla="*/ 116476 w 761692"/>
                <a:gd name="connsiteY6" fmla="*/ 741349 h 1016771"/>
                <a:gd name="connsiteX7" fmla="*/ 117606 w 761692"/>
                <a:gd name="connsiteY7" fmla="*/ 742253 h 1016771"/>
                <a:gd name="connsiteX8" fmla="*/ 122692 w 761692"/>
                <a:gd name="connsiteY8" fmla="*/ 759206 h 1016771"/>
                <a:gd name="connsiteX9" fmla="*/ 126082 w 761692"/>
                <a:gd name="connsiteY9" fmla="*/ 771073 h 1016771"/>
                <a:gd name="connsiteX10" fmla="*/ 129473 w 761692"/>
                <a:gd name="connsiteY10" fmla="*/ 782940 h 1016771"/>
                <a:gd name="connsiteX11" fmla="*/ 132864 w 761692"/>
                <a:gd name="connsiteY11" fmla="*/ 793112 h 1016771"/>
                <a:gd name="connsiteX12" fmla="*/ 136254 w 761692"/>
                <a:gd name="connsiteY12" fmla="*/ 810066 h 1016771"/>
                <a:gd name="connsiteX13" fmla="*/ 139058 w 761692"/>
                <a:gd name="connsiteY13" fmla="*/ 818476 h 1016771"/>
                <a:gd name="connsiteX14" fmla="*/ 138167 w 761692"/>
                <a:gd name="connsiteY14" fmla="*/ 818377 h 1016771"/>
                <a:gd name="connsiteX15" fmla="*/ 134625 w 761692"/>
                <a:gd name="connsiteY15" fmla="*/ 807749 h 1016771"/>
                <a:gd name="connsiteX16" fmla="*/ 131082 w 761692"/>
                <a:gd name="connsiteY16" fmla="*/ 790035 h 1016771"/>
                <a:gd name="connsiteX17" fmla="*/ 127539 w 761692"/>
                <a:gd name="connsiteY17" fmla="*/ 779407 h 1016771"/>
                <a:gd name="connsiteX18" fmla="*/ 123996 w 761692"/>
                <a:gd name="connsiteY18" fmla="*/ 767007 h 1016771"/>
                <a:gd name="connsiteX19" fmla="*/ 120454 w 761692"/>
                <a:gd name="connsiteY19" fmla="*/ 754607 h 1016771"/>
                <a:gd name="connsiteX20" fmla="*/ 116476 w 761692"/>
                <a:gd name="connsiteY20" fmla="*/ 741349 h 1016771"/>
                <a:gd name="connsiteX21" fmla="*/ 554441 w 761692"/>
                <a:gd name="connsiteY21" fmla="*/ 0 h 1016771"/>
                <a:gd name="connsiteX22" fmla="*/ 570383 w 761692"/>
                <a:gd name="connsiteY22" fmla="*/ 3543 h 1016771"/>
                <a:gd name="connsiteX23" fmla="*/ 577469 w 761692"/>
                <a:gd name="connsiteY23" fmla="*/ 8857 h 1016771"/>
                <a:gd name="connsiteX24" fmla="*/ 582783 w 761692"/>
                <a:gd name="connsiteY24" fmla="*/ 17714 h 1016771"/>
                <a:gd name="connsiteX25" fmla="*/ 582783 w 761692"/>
                <a:gd name="connsiteY25" fmla="*/ 24799 h 1016771"/>
                <a:gd name="connsiteX26" fmla="*/ 588097 w 761692"/>
                <a:gd name="connsiteY26" fmla="*/ 33656 h 1016771"/>
                <a:gd name="connsiteX27" fmla="*/ 598725 w 761692"/>
                <a:gd name="connsiteY27" fmla="*/ 31885 h 1016771"/>
                <a:gd name="connsiteX28" fmla="*/ 612896 w 761692"/>
                <a:gd name="connsiteY28" fmla="*/ 37199 h 1016771"/>
                <a:gd name="connsiteX29" fmla="*/ 618211 w 761692"/>
                <a:gd name="connsiteY29" fmla="*/ 46056 h 1016771"/>
                <a:gd name="connsiteX30" fmla="*/ 619982 w 761692"/>
                <a:gd name="connsiteY30" fmla="*/ 54913 h 1016771"/>
                <a:gd name="connsiteX31" fmla="*/ 618211 w 761692"/>
                <a:gd name="connsiteY31" fmla="*/ 74398 h 1016771"/>
                <a:gd name="connsiteX32" fmla="*/ 616439 w 761692"/>
                <a:gd name="connsiteY32" fmla="*/ 85026 h 1016771"/>
                <a:gd name="connsiteX33" fmla="*/ 621753 w 761692"/>
                <a:gd name="connsiteY33" fmla="*/ 97426 h 1016771"/>
                <a:gd name="connsiteX34" fmla="*/ 637696 w 761692"/>
                <a:gd name="connsiteY34" fmla="*/ 113368 h 1016771"/>
                <a:gd name="connsiteX35" fmla="*/ 644781 w 761692"/>
                <a:gd name="connsiteY35" fmla="*/ 120454 h 1016771"/>
                <a:gd name="connsiteX36" fmla="*/ 650095 w 761692"/>
                <a:gd name="connsiteY36" fmla="*/ 136396 h 1016771"/>
                <a:gd name="connsiteX37" fmla="*/ 655409 w 761692"/>
                <a:gd name="connsiteY37" fmla="*/ 155881 h 1016771"/>
                <a:gd name="connsiteX38" fmla="*/ 662495 w 761692"/>
                <a:gd name="connsiteY38" fmla="*/ 171824 h 1016771"/>
                <a:gd name="connsiteX39" fmla="*/ 660724 w 761692"/>
                <a:gd name="connsiteY39" fmla="*/ 185995 h 1016771"/>
                <a:gd name="connsiteX40" fmla="*/ 635924 w 761692"/>
                <a:gd name="connsiteY40" fmla="*/ 194852 h 1016771"/>
                <a:gd name="connsiteX41" fmla="*/ 619982 w 761692"/>
                <a:gd name="connsiteY41" fmla="*/ 207251 h 1016771"/>
                <a:gd name="connsiteX42" fmla="*/ 614668 w 761692"/>
                <a:gd name="connsiteY42" fmla="*/ 223194 h 1016771"/>
                <a:gd name="connsiteX43" fmla="*/ 618211 w 761692"/>
                <a:gd name="connsiteY43" fmla="*/ 242679 h 1016771"/>
                <a:gd name="connsiteX44" fmla="*/ 612896 w 761692"/>
                <a:gd name="connsiteY44" fmla="*/ 256850 h 1016771"/>
                <a:gd name="connsiteX45" fmla="*/ 625296 w 761692"/>
                <a:gd name="connsiteY45" fmla="*/ 267478 h 1016771"/>
                <a:gd name="connsiteX46" fmla="*/ 641238 w 761692"/>
                <a:gd name="connsiteY46" fmla="*/ 269250 h 1016771"/>
                <a:gd name="connsiteX47" fmla="*/ 658952 w 761692"/>
                <a:gd name="connsiteY47" fmla="*/ 286963 h 1016771"/>
                <a:gd name="connsiteX48" fmla="*/ 653638 w 761692"/>
                <a:gd name="connsiteY48" fmla="*/ 309991 h 1016771"/>
                <a:gd name="connsiteX49" fmla="*/ 653638 w 761692"/>
                <a:gd name="connsiteY49" fmla="*/ 329476 h 1016771"/>
                <a:gd name="connsiteX50" fmla="*/ 643010 w 761692"/>
                <a:gd name="connsiteY50" fmla="*/ 338333 h 1016771"/>
                <a:gd name="connsiteX51" fmla="*/ 632382 w 761692"/>
                <a:gd name="connsiteY51" fmla="*/ 338333 h 1016771"/>
                <a:gd name="connsiteX52" fmla="*/ 618211 w 761692"/>
                <a:gd name="connsiteY52" fmla="*/ 357819 h 1016771"/>
                <a:gd name="connsiteX53" fmla="*/ 609354 w 761692"/>
                <a:gd name="connsiteY53" fmla="*/ 361361 h 1016771"/>
                <a:gd name="connsiteX54" fmla="*/ 596954 w 761692"/>
                <a:gd name="connsiteY54" fmla="*/ 363133 h 1016771"/>
                <a:gd name="connsiteX55" fmla="*/ 581012 w 761692"/>
                <a:gd name="connsiteY55" fmla="*/ 379075 h 1016771"/>
                <a:gd name="connsiteX56" fmla="*/ 589868 w 761692"/>
                <a:gd name="connsiteY56" fmla="*/ 393246 h 1016771"/>
                <a:gd name="connsiteX57" fmla="*/ 586326 w 761692"/>
                <a:gd name="connsiteY57" fmla="*/ 409189 h 1016771"/>
                <a:gd name="connsiteX58" fmla="*/ 570383 w 761692"/>
                <a:gd name="connsiteY58" fmla="*/ 398560 h 1016771"/>
                <a:gd name="connsiteX59" fmla="*/ 550898 w 761692"/>
                <a:gd name="connsiteY59" fmla="*/ 405646 h 1016771"/>
                <a:gd name="connsiteX60" fmla="*/ 531413 w 761692"/>
                <a:gd name="connsiteY60" fmla="*/ 425131 h 1016771"/>
                <a:gd name="connsiteX61" fmla="*/ 543813 w 761692"/>
                <a:gd name="connsiteY61" fmla="*/ 444616 h 1016771"/>
                <a:gd name="connsiteX62" fmla="*/ 557984 w 761692"/>
                <a:gd name="connsiteY62" fmla="*/ 462330 h 1016771"/>
                <a:gd name="connsiteX63" fmla="*/ 570383 w 761692"/>
                <a:gd name="connsiteY63" fmla="*/ 478272 h 1016771"/>
                <a:gd name="connsiteX64" fmla="*/ 579240 w 761692"/>
                <a:gd name="connsiteY64" fmla="*/ 485358 h 1016771"/>
                <a:gd name="connsiteX65" fmla="*/ 602268 w 761692"/>
                <a:gd name="connsiteY65" fmla="*/ 483586 h 1016771"/>
                <a:gd name="connsiteX66" fmla="*/ 623525 w 761692"/>
                <a:gd name="connsiteY66" fmla="*/ 474730 h 1016771"/>
                <a:gd name="connsiteX67" fmla="*/ 639467 w 761692"/>
                <a:gd name="connsiteY67" fmla="*/ 464101 h 1016771"/>
                <a:gd name="connsiteX68" fmla="*/ 662495 w 761692"/>
                <a:gd name="connsiteY68" fmla="*/ 464101 h 1016771"/>
                <a:gd name="connsiteX69" fmla="*/ 673123 w 761692"/>
                <a:gd name="connsiteY69" fmla="*/ 464101 h 1016771"/>
                <a:gd name="connsiteX70" fmla="*/ 681980 w 761692"/>
                <a:gd name="connsiteY70" fmla="*/ 467644 h 1016771"/>
                <a:gd name="connsiteX71" fmla="*/ 703237 w 761692"/>
                <a:gd name="connsiteY71" fmla="*/ 471187 h 1016771"/>
                <a:gd name="connsiteX72" fmla="*/ 708551 w 761692"/>
                <a:gd name="connsiteY72" fmla="*/ 474730 h 1016771"/>
                <a:gd name="connsiteX73" fmla="*/ 722722 w 761692"/>
                <a:gd name="connsiteY73" fmla="*/ 501300 h 1016771"/>
                <a:gd name="connsiteX74" fmla="*/ 724493 w 761692"/>
                <a:gd name="connsiteY74" fmla="*/ 522557 h 1016771"/>
                <a:gd name="connsiteX75" fmla="*/ 722722 w 761692"/>
                <a:gd name="connsiteY75" fmla="*/ 540271 h 1016771"/>
                <a:gd name="connsiteX76" fmla="*/ 735121 w 761692"/>
                <a:gd name="connsiteY76" fmla="*/ 552670 h 1016771"/>
                <a:gd name="connsiteX77" fmla="*/ 735121 w 761692"/>
                <a:gd name="connsiteY77" fmla="*/ 570384 h 1016771"/>
                <a:gd name="connsiteX78" fmla="*/ 751064 w 761692"/>
                <a:gd name="connsiteY78" fmla="*/ 581012 h 1016771"/>
                <a:gd name="connsiteX79" fmla="*/ 761692 w 761692"/>
                <a:gd name="connsiteY79" fmla="*/ 604040 h 1016771"/>
                <a:gd name="connsiteX80" fmla="*/ 747521 w 761692"/>
                <a:gd name="connsiteY80" fmla="*/ 616440 h 1016771"/>
                <a:gd name="connsiteX81" fmla="*/ 728036 w 761692"/>
                <a:gd name="connsiteY81" fmla="*/ 627068 h 1016771"/>
                <a:gd name="connsiteX82" fmla="*/ 726264 w 761692"/>
                <a:gd name="connsiteY82" fmla="*/ 650096 h 1016771"/>
                <a:gd name="connsiteX83" fmla="*/ 728036 w 761692"/>
                <a:gd name="connsiteY83" fmla="*/ 673124 h 1016771"/>
                <a:gd name="connsiteX84" fmla="*/ 742207 w 761692"/>
                <a:gd name="connsiteY84" fmla="*/ 689066 h 1016771"/>
                <a:gd name="connsiteX85" fmla="*/ 742207 w 761692"/>
                <a:gd name="connsiteY85" fmla="*/ 712094 h 1016771"/>
                <a:gd name="connsiteX86" fmla="*/ 740435 w 761692"/>
                <a:gd name="connsiteY86" fmla="*/ 735122 h 1016771"/>
                <a:gd name="connsiteX87" fmla="*/ 742207 w 761692"/>
                <a:gd name="connsiteY87" fmla="*/ 751065 h 1016771"/>
                <a:gd name="connsiteX88" fmla="*/ 747521 w 761692"/>
                <a:gd name="connsiteY88" fmla="*/ 768778 h 1016771"/>
                <a:gd name="connsiteX89" fmla="*/ 759921 w 761692"/>
                <a:gd name="connsiteY89" fmla="*/ 777635 h 1016771"/>
                <a:gd name="connsiteX90" fmla="*/ 758149 w 761692"/>
                <a:gd name="connsiteY90" fmla="*/ 802434 h 1016771"/>
                <a:gd name="connsiteX91" fmla="*/ 752835 w 761692"/>
                <a:gd name="connsiteY91" fmla="*/ 814834 h 1016771"/>
                <a:gd name="connsiteX92" fmla="*/ 743978 w 761692"/>
                <a:gd name="connsiteY92" fmla="*/ 827234 h 1016771"/>
                <a:gd name="connsiteX93" fmla="*/ 743978 w 761692"/>
                <a:gd name="connsiteY93" fmla="*/ 837862 h 1016771"/>
                <a:gd name="connsiteX94" fmla="*/ 747521 w 761692"/>
                <a:gd name="connsiteY94" fmla="*/ 853804 h 1016771"/>
                <a:gd name="connsiteX95" fmla="*/ 733350 w 761692"/>
                <a:gd name="connsiteY95" fmla="*/ 867975 h 1016771"/>
                <a:gd name="connsiteX96" fmla="*/ 724493 w 761692"/>
                <a:gd name="connsiteY96" fmla="*/ 880375 h 1016771"/>
                <a:gd name="connsiteX97" fmla="*/ 722722 w 761692"/>
                <a:gd name="connsiteY97" fmla="*/ 899860 h 1016771"/>
                <a:gd name="connsiteX98" fmla="*/ 722722 w 761692"/>
                <a:gd name="connsiteY98" fmla="*/ 919345 h 1016771"/>
                <a:gd name="connsiteX99" fmla="*/ 715636 w 761692"/>
                <a:gd name="connsiteY99" fmla="*/ 940602 h 1016771"/>
                <a:gd name="connsiteX100" fmla="*/ 708551 w 761692"/>
                <a:gd name="connsiteY100" fmla="*/ 954773 h 1016771"/>
                <a:gd name="connsiteX101" fmla="*/ 699694 w 761692"/>
                <a:gd name="connsiteY101" fmla="*/ 965401 h 1016771"/>
                <a:gd name="connsiteX102" fmla="*/ 692608 w 761692"/>
                <a:gd name="connsiteY102" fmla="*/ 984886 h 1016771"/>
                <a:gd name="connsiteX103" fmla="*/ 683751 w 761692"/>
                <a:gd name="connsiteY103" fmla="*/ 997286 h 1016771"/>
                <a:gd name="connsiteX104" fmla="*/ 673123 w 761692"/>
                <a:gd name="connsiteY104" fmla="*/ 1002600 h 1016771"/>
                <a:gd name="connsiteX105" fmla="*/ 662495 w 761692"/>
                <a:gd name="connsiteY105" fmla="*/ 1013228 h 1016771"/>
                <a:gd name="connsiteX106" fmla="*/ 644781 w 761692"/>
                <a:gd name="connsiteY106" fmla="*/ 1016771 h 1016771"/>
                <a:gd name="connsiteX107" fmla="*/ 635924 w 761692"/>
                <a:gd name="connsiteY107" fmla="*/ 1004372 h 1016771"/>
                <a:gd name="connsiteX108" fmla="*/ 623525 w 761692"/>
                <a:gd name="connsiteY108" fmla="*/ 997286 h 1016771"/>
                <a:gd name="connsiteX109" fmla="*/ 614668 w 761692"/>
                <a:gd name="connsiteY109" fmla="*/ 986658 h 1016771"/>
                <a:gd name="connsiteX110" fmla="*/ 593411 w 761692"/>
                <a:gd name="connsiteY110" fmla="*/ 970715 h 1016771"/>
                <a:gd name="connsiteX111" fmla="*/ 582783 w 761692"/>
                <a:gd name="connsiteY111" fmla="*/ 965401 h 1016771"/>
                <a:gd name="connsiteX112" fmla="*/ 531413 w 761692"/>
                <a:gd name="connsiteY112" fmla="*/ 965401 h 1016771"/>
                <a:gd name="connsiteX113" fmla="*/ 511928 w 761692"/>
                <a:gd name="connsiteY113" fmla="*/ 965401 h 1016771"/>
                <a:gd name="connsiteX114" fmla="*/ 492443 w 761692"/>
                <a:gd name="connsiteY114" fmla="*/ 963630 h 1016771"/>
                <a:gd name="connsiteX115" fmla="*/ 483586 w 761692"/>
                <a:gd name="connsiteY115" fmla="*/ 958316 h 1016771"/>
                <a:gd name="connsiteX116" fmla="*/ 469415 w 761692"/>
                <a:gd name="connsiteY116" fmla="*/ 954773 h 1016771"/>
                <a:gd name="connsiteX117" fmla="*/ 460558 w 761692"/>
                <a:gd name="connsiteY117" fmla="*/ 942373 h 1016771"/>
                <a:gd name="connsiteX118" fmla="*/ 446387 w 761692"/>
                <a:gd name="connsiteY118" fmla="*/ 935288 h 1016771"/>
                <a:gd name="connsiteX119" fmla="*/ 428673 w 761692"/>
                <a:gd name="connsiteY119" fmla="*/ 928202 h 1016771"/>
                <a:gd name="connsiteX120" fmla="*/ 418045 w 761692"/>
                <a:gd name="connsiteY120" fmla="*/ 917574 h 1016771"/>
                <a:gd name="connsiteX121" fmla="*/ 421588 w 761692"/>
                <a:gd name="connsiteY121" fmla="*/ 903403 h 1016771"/>
                <a:gd name="connsiteX122" fmla="*/ 418045 w 761692"/>
                <a:gd name="connsiteY122" fmla="*/ 898089 h 1016771"/>
                <a:gd name="connsiteX123" fmla="*/ 396788 w 761692"/>
                <a:gd name="connsiteY123" fmla="*/ 898089 h 1016771"/>
                <a:gd name="connsiteX124" fmla="*/ 382617 w 761692"/>
                <a:gd name="connsiteY124" fmla="*/ 896318 h 1016771"/>
                <a:gd name="connsiteX125" fmla="*/ 380846 w 761692"/>
                <a:gd name="connsiteY125" fmla="*/ 906946 h 1016771"/>
                <a:gd name="connsiteX126" fmla="*/ 373601 w 761692"/>
                <a:gd name="connsiteY126" fmla="*/ 894832 h 1016771"/>
                <a:gd name="connsiteX127" fmla="*/ 387164 w 761692"/>
                <a:gd name="connsiteY127" fmla="*/ 896527 h 1016771"/>
                <a:gd name="connsiteX128" fmla="*/ 383773 w 761692"/>
                <a:gd name="connsiteY128" fmla="*/ 886355 h 1016771"/>
                <a:gd name="connsiteX129" fmla="*/ 387164 w 761692"/>
                <a:gd name="connsiteY129" fmla="*/ 876183 h 1016771"/>
                <a:gd name="connsiteX130" fmla="*/ 388859 w 761692"/>
                <a:gd name="connsiteY130" fmla="*/ 867707 h 1016771"/>
                <a:gd name="connsiteX131" fmla="*/ 380382 w 761692"/>
                <a:gd name="connsiteY131" fmla="*/ 859230 h 1016771"/>
                <a:gd name="connsiteX132" fmla="*/ 373601 w 761692"/>
                <a:gd name="connsiteY132" fmla="*/ 849058 h 1016771"/>
                <a:gd name="connsiteX133" fmla="*/ 380382 w 761692"/>
                <a:gd name="connsiteY133" fmla="*/ 838886 h 1016771"/>
                <a:gd name="connsiteX134" fmla="*/ 383773 w 761692"/>
                <a:gd name="connsiteY134" fmla="*/ 833800 h 1016771"/>
                <a:gd name="connsiteX135" fmla="*/ 388859 w 761692"/>
                <a:gd name="connsiteY135" fmla="*/ 825324 h 1016771"/>
                <a:gd name="connsiteX136" fmla="*/ 387164 w 761692"/>
                <a:gd name="connsiteY136" fmla="*/ 810066 h 1016771"/>
                <a:gd name="connsiteX137" fmla="*/ 387164 w 761692"/>
                <a:gd name="connsiteY137" fmla="*/ 796503 h 1016771"/>
                <a:gd name="connsiteX138" fmla="*/ 378687 w 761692"/>
                <a:gd name="connsiteY138" fmla="*/ 789722 h 1016771"/>
                <a:gd name="connsiteX139" fmla="*/ 366820 w 761692"/>
                <a:gd name="connsiteY139" fmla="*/ 782940 h 1016771"/>
                <a:gd name="connsiteX140" fmla="*/ 356648 w 761692"/>
                <a:gd name="connsiteY140" fmla="*/ 781245 h 1016771"/>
                <a:gd name="connsiteX141" fmla="*/ 349866 w 761692"/>
                <a:gd name="connsiteY141" fmla="*/ 771073 h 1016771"/>
                <a:gd name="connsiteX142" fmla="*/ 349866 w 761692"/>
                <a:gd name="connsiteY142" fmla="*/ 752425 h 1016771"/>
                <a:gd name="connsiteX143" fmla="*/ 353257 w 761692"/>
                <a:gd name="connsiteY143" fmla="*/ 743948 h 1016771"/>
                <a:gd name="connsiteX144" fmla="*/ 354952 w 761692"/>
                <a:gd name="connsiteY144" fmla="*/ 730385 h 1016771"/>
                <a:gd name="connsiteX145" fmla="*/ 353257 w 761692"/>
                <a:gd name="connsiteY145" fmla="*/ 713432 h 1016771"/>
                <a:gd name="connsiteX146" fmla="*/ 346476 w 761692"/>
                <a:gd name="connsiteY146" fmla="*/ 701565 h 1016771"/>
                <a:gd name="connsiteX147" fmla="*/ 332913 w 761692"/>
                <a:gd name="connsiteY147" fmla="*/ 689697 h 1016771"/>
                <a:gd name="connsiteX148" fmla="*/ 324436 w 761692"/>
                <a:gd name="connsiteY148" fmla="*/ 681221 h 1016771"/>
                <a:gd name="connsiteX149" fmla="*/ 314264 w 761692"/>
                <a:gd name="connsiteY149" fmla="*/ 676135 h 1016771"/>
                <a:gd name="connsiteX150" fmla="*/ 293920 w 761692"/>
                <a:gd name="connsiteY150" fmla="*/ 669354 h 1016771"/>
                <a:gd name="connsiteX151" fmla="*/ 282053 w 761692"/>
                <a:gd name="connsiteY151" fmla="*/ 667658 h 1016771"/>
                <a:gd name="connsiteX152" fmla="*/ 266795 w 761692"/>
                <a:gd name="connsiteY152" fmla="*/ 672744 h 1016771"/>
                <a:gd name="connsiteX153" fmla="*/ 265100 w 761692"/>
                <a:gd name="connsiteY153" fmla="*/ 672744 h 1016771"/>
                <a:gd name="connsiteX154" fmla="*/ 263404 w 761692"/>
                <a:gd name="connsiteY154" fmla="*/ 671049 h 1016771"/>
                <a:gd name="connsiteX155" fmla="*/ 260014 w 761692"/>
                <a:gd name="connsiteY155" fmla="*/ 671049 h 1016771"/>
                <a:gd name="connsiteX156" fmla="*/ 258318 w 761692"/>
                <a:gd name="connsiteY156" fmla="*/ 671049 h 1016771"/>
                <a:gd name="connsiteX157" fmla="*/ 253232 w 761692"/>
                <a:gd name="connsiteY157" fmla="*/ 671049 h 1016771"/>
                <a:gd name="connsiteX158" fmla="*/ 248146 w 761692"/>
                <a:gd name="connsiteY158" fmla="*/ 672744 h 1016771"/>
                <a:gd name="connsiteX159" fmla="*/ 248146 w 761692"/>
                <a:gd name="connsiteY159" fmla="*/ 674440 h 1016771"/>
                <a:gd name="connsiteX160" fmla="*/ 246451 w 761692"/>
                <a:gd name="connsiteY160" fmla="*/ 674440 h 1016771"/>
                <a:gd name="connsiteX161" fmla="*/ 236279 w 761692"/>
                <a:gd name="connsiteY161" fmla="*/ 679526 h 1016771"/>
                <a:gd name="connsiteX162" fmla="*/ 226107 w 761692"/>
                <a:gd name="connsiteY162" fmla="*/ 684612 h 1016771"/>
                <a:gd name="connsiteX163" fmla="*/ 217630 w 761692"/>
                <a:gd name="connsiteY163" fmla="*/ 684612 h 1016771"/>
                <a:gd name="connsiteX164" fmla="*/ 207458 w 761692"/>
                <a:gd name="connsiteY164" fmla="*/ 693088 h 1016771"/>
                <a:gd name="connsiteX165" fmla="*/ 198982 w 761692"/>
                <a:gd name="connsiteY165" fmla="*/ 694783 h 1016771"/>
                <a:gd name="connsiteX166" fmla="*/ 192200 w 761692"/>
                <a:gd name="connsiteY166" fmla="*/ 699869 h 1016771"/>
                <a:gd name="connsiteX167" fmla="*/ 178638 w 761692"/>
                <a:gd name="connsiteY167" fmla="*/ 706651 h 1016771"/>
                <a:gd name="connsiteX168" fmla="*/ 163380 w 761692"/>
                <a:gd name="connsiteY168" fmla="*/ 710041 h 1016771"/>
                <a:gd name="connsiteX169" fmla="*/ 141340 w 761692"/>
                <a:gd name="connsiteY169" fmla="*/ 710041 h 1016771"/>
                <a:gd name="connsiteX170" fmla="*/ 134559 w 761692"/>
                <a:gd name="connsiteY170" fmla="*/ 716823 h 1016771"/>
                <a:gd name="connsiteX171" fmla="*/ 127778 w 761692"/>
                <a:gd name="connsiteY171" fmla="*/ 718518 h 1016771"/>
                <a:gd name="connsiteX172" fmla="*/ 120996 w 761692"/>
                <a:gd name="connsiteY172" fmla="*/ 725299 h 1016771"/>
                <a:gd name="connsiteX173" fmla="*/ 111172 w 761692"/>
                <a:gd name="connsiteY173" fmla="*/ 733720 h 1016771"/>
                <a:gd name="connsiteX174" fmla="*/ 106283 w 761692"/>
                <a:gd name="connsiteY174" fmla="*/ 729808 h 1016771"/>
                <a:gd name="connsiteX175" fmla="*/ 92112 w 761692"/>
                <a:gd name="connsiteY175" fmla="*/ 724494 h 1016771"/>
                <a:gd name="connsiteX176" fmla="*/ 77941 w 761692"/>
                <a:gd name="connsiteY176" fmla="*/ 726265 h 1016771"/>
                <a:gd name="connsiteX177" fmla="*/ 70855 w 761692"/>
                <a:gd name="connsiteY177" fmla="*/ 719180 h 1016771"/>
                <a:gd name="connsiteX178" fmla="*/ 70855 w 761692"/>
                <a:gd name="connsiteY178" fmla="*/ 699695 h 1016771"/>
                <a:gd name="connsiteX179" fmla="*/ 81483 w 761692"/>
                <a:gd name="connsiteY179" fmla="*/ 685524 h 1016771"/>
                <a:gd name="connsiteX180" fmla="*/ 85026 w 761692"/>
                <a:gd name="connsiteY180" fmla="*/ 673124 h 1016771"/>
                <a:gd name="connsiteX181" fmla="*/ 86797 w 761692"/>
                <a:gd name="connsiteY181" fmla="*/ 660724 h 1016771"/>
                <a:gd name="connsiteX182" fmla="*/ 97426 w 761692"/>
                <a:gd name="connsiteY182" fmla="*/ 650096 h 1016771"/>
                <a:gd name="connsiteX183" fmla="*/ 102740 w 761692"/>
                <a:gd name="connsiteY183" fmla="*/ 635925 h 1016771"/>
                <a:gd name="connsiteX184" fmla="*/ 113368 w 761692"/>
                <a:gd name="connsiteY184" fmla="*/ 625297 h 1016771"/>
                <a:gd name="connsiteX185" fmla="*/ 115139 w 761692"/>
                <a:gd name="connsiteY185" fmla="*/ 612897 h 1016771"/>
                <a:gd name="connsiteX186" fmla="*/ 127539 w 761692"/>
                <a:gd name="connsiteY186" fmla="*/ 609354 h 1016771"/>
                <a:gd name="connsiteX187" fmla="*/ 136396 w 761692"/>
                <a:gd name="connsiteY187" fmla="*/ 604040 h 1016771"/>
                <a:gd name="connsiteX188" fmla="*/ 132853 w 761692"/>
                <a:gd name="connsiteY188" fmla="*/ 593412 h 1016771"/>
                <a:gd name="connsiteX189" fmla="*/ 134625 w 761692"/>
                <a:gd name="connsiteY189" fmla="*/ 584555 h 1016771"/>
                <a:gd name="connsiteX190" fmla="*/ 131082 w 761692"/>
                <a:gd name="connsiteY190" fmla="*/ 575698 h 1016771"/>
                <a:gd name="connsiteX191" fmla="*/ 120454 w 761692"/>
                <a:gd name="connsiteY191" fmla="*/ 568613 h 1016771"/>
                <a:gd name="connsiteX192" fmla="*/ 125768 w 761692"/>
                <a:gd name="connsiteY192" fmla="*/ 552670 h 1016771"/>
                <a:gd name="connsiteX193" fmla="*/ 118682 w 761692"/>
                <a:gd name="connsiteY193" fmla="*/ 543813 h 1016771"/>
                <a:gd name="connsiteX194" fmla="*/ 90340 w 761692"/>
                <a:gd name="connsiteY194" fmla="*/ 543813 h 1016771"/>
                <a:gd name="connsiteX195" fmla="*/ 86797 w 761692"/>
                <a:gd name="connsiteY195" fmla="*/ 542042 h 1016771"/>
                <a:gd name="connsiteX196" fmla="*/ 83255 w 761692"/>
                <a:gd name="connsiteY196" fmla="*/ 542042 h 1016771"/>
                <a:gd name="connsiteX197" fmla="*/ 81483 w 761692"/>
                <a:gd name="connsiteY197" fmla="*/ 540271 h 1016771"/>
                <a:gd name="connsiteX198" fmla="*/ 81483 w 761692"/>
                <a:gd name="connsiteY198" fmla="*/ 536728 h 1016771"/>
                <a:gd name="connsiteX199" fmla="*/ 79712 w 761692"/>
                <a:gd name="connsiteY199" fmla="*/ 531414 h 1016771"/>
                <a:gd name="connsiteX200" fmla="*/ 77941 w 761692"/>
                <a:gd name="connsiteY200" fmla="*/ 529642 h 1016771"/>
                <a:gd name="connsiteX201" fmla="*/ 70855 w 761692"/>
                <a:gd name="connsiteY201" fmla="*/ 527871 h 1016771"/>
                <a:gd name="connsiteX202" fmla="*/ 60227 w 761692"/>
                <a:gd name="connsiteY202" fmla="*/ 536728 h 1016771"/>
                <a:gd name="connsiteX203" fmla="*/ 47827 w 761692"/>
                <a:gd name="connsiteY203" fmla="*/ 526100 h 1016771"/>
                <a:gd name="connsiteX204" fmla="*/ 42513 w 761692"/>
                <a:gd name="connsiteY204" fmla="*/ 515471 h 1016771"/>
                <a:gd name="connsiteX205" fmla="*/ 33656 w 761692"/>
                <a:gd name="connsiteY205" fmla="*/ 506614 h 1016771"/>
                <a:gd name="connsiteX206" fmla="*/ 31885 w 761692"/>
                <a:gd name="connsiteY206" fmla="*/ 490672 h 1016771"/>
                <a:gd name="connsiteX207" fmla="*/ 26571 w 761692"/>
                <a:gd name="connsiteY207" fmla="*/ 476501 h 1016771"/>
                <a:gd name="connsiteX208" fmla="*/ 24799 w 761692"/>
                <a:gd name="connsiteY208" fmla="*/ 471187 h 1016771"/>
                <a:gd name="connsiteX209" fmla="*/ 12400 w 761692"/>
                <a:gd name="connsiteY209" fmla="*/ 472958 h 1016771"/>
                <a:gd name="connsiteX210" fmla="*/ 7086 w 761692"/>
                <a:gd name="connsiteY210" fmla="*/ 464101 h 1016771"/>
                <a:gd name="connsiteX211" fmla="*/ 8857 w 761692"/>
                <a:gd name="connsiteY211" fmla="*/ 446388 h 1016771"/>
                <a:gd name="connsiteX212" fmla="*/ 3543 w 761692"/>
                <a:gd name="connsiteY212" fmla="*/ 435759 h 1016771"/>
                <a:gd name="connsiteX213" fmla="*/ 5314 w 761692"/>
                <a:gd name="connsiteY213" fmla="*/ 412731 h 1016771"/>
                <a:gd name="connsiteX214" fmla="*/ 0 w 761692"/>
                <a:gd name="connsiteY214" fmla="*/ 396789 h 1016771"/>
                <a:gd name="connsiteX215" fmla="*/ 3543 w 761692"/>
                <a:gd name="connsiteY215" fmla="*/ 384389 h 1016771"/>
                <a:gd name="connsiteX216" fmla="*/ 14171 w 761692"/>
                <a:gd name="connsiteY216" fmla="*/ 380846 h 1016771"/>
                <a:gd name="connsiteX217" fmla="*/ 24799 w 761692"/>
                <a:gd name="connsiteY217" fmla="*/ 364904 h 1016771"/>
                <a:gd name="connsiteX218" fmla="*/ 30113 w 761692"/>
                <a:gd name="connsiteY218" fmla="*/ 350733 h 1016771"/>
                <a:gd name="connsiteX219" fmla="*/ 35428 w 761692"/>
                <a:gd name="connsiteY219" fmla="*/ 341876 h 1016771"/>
                <a:gd name="connsiteX220" fmla="*/ 42513 w 761692"/>
                <a:gd name="connsiteY220" fmla="*/ 327705 h 1016771"/>
                <a:gd name="connsiteX221" fmla="*/ 42513 w 761692"/>
                <a:gd name="connsiteY221" fmla="*/ 315305 h 1016771"/>
                <a:gd name="connsiteX222" fmla="*/ 56684 w 761692"/>
                <a:gd name="connsiteY222" fmla="*/ 309991 h 1016771"/>
                <a:gd name="connsiteX223" fmla="*/ 60227 w 761692"/>
                <a:gd name="connsiteY223" fmla="*/ 309991 h 1016771"/>
                <a:gd name="connsiteX224" fmla="*/ 61998 w 761692"/>
                <a:gd name="connsiteY224" fmla="*/ 311763 h 1016771"/>
                <a:gd name="connsiteX225" fmla="*/ 67312 w 761692"/>
                <a:gd name="connsiteY225" fmla="*/ 311763 h 1016771"/>
                <a:gd name="connsiteX226" fmla="*/ 67312 w 761692"/>
                <a:gd name="connsiteY226" fmla="*/ 309991 h 1016771"/>
                <a:gd name="connsiteX227" fmla="*/ 67312 w 761692"/>
                <a:gd name="connsiteY227" fmla="*/ 308220 h 1016771"/>
                <a:gd name="connsiteX228" fmla="*/ 69084 w 761692"/>
                <a:gd name="connsiteY228" fmla="*/ 302906 h 1016771"/>
                <a:gd name="connsiteX229" fmla="*/ 70855 w 761692"/>
                <a:gd name="connsiteY229" fmla="*/ 301134 h 1016771"/>
                <a:gd name="connsiteX230" fmla="*/ 70855 w 761692"/>
                <a:gd name="connsiteY230" fmla="*/ 299363 h 1016771"/>
                <a:gd name="connsiteX231" fmla="*/ 77941 w 761692"/>
                <a:gd name="connsiteY231" fmla="*/ 295820 h 1016771"/>
                <a:gd name="connsiteX232" fmla="*/ 85026 w 761692"/>
                <a:gd name="connsiteY232" fmla="*/ 295820 h 1016771"/>
                <a:gd name="connsiteX233" fmla="*/ 93883 w 761692"/>
                <a:gd name="connsiteY233" fmla="*/ 297592 h 1016771"/>
                <a:gd name="connsiteX234" fmla="*/ 100968 w 761692"/>
                <a:gd name="connsiteY234" fmla="*/ 288735 h 1016771"/>
                <a:gd name="connsiteX235" fmla="*/ 97426 w 761692"/>
                <a:gd name="connsiteY235" fmla="*/ 279878 h 1016771"/>
                <a:gd name="connsiteX236" fmla="*/ 85026 w 761692"/>
                <a:gd name="connsiteY236" fmla="*/ 276335 h 1016771"/>
                <a:gd name="connsiteX237" fmla="*/ 76169 w 761692"/>
                <a:gd name="connsiteY237" fmla="*/ 271021 h 1016771"/>
                <a:gd name="connsiteX238" fmla="*/ 76169 w 761692"/>
                <a:gd name="connsiteY238" fmla="*/ 262164 h 1016771"/>
                <a:gd name="connsiteX239" fmla="*/ 81483 w 761692"/>
                <a:gd name="connsiteY239" fmla="*/ 251536 h 1016771"/>
                <a:gd name="connsiteX240" fmla="*/ 86797 w 761692"/>
                <a:gd name="connsiteY240" fmla="*/ 255079 h 1016771"/>
                <a:gd name="connsiteX241" fmla="*/ 104511 w 761692"/>
                <a:gd name="connsiteY241" fmla="*/ 262164 h 1016771"/>
                <a:gd name="connsiteX242" fmla="*/ 116911 w 761692"/>
                <a:gd name="connsiteY242" fmla="*/ 265707 h 1016771"/>
                <a:gd name="connsiteX243" fmla="*/ 132853 w 761692"/>
                <a:gd name="connsiteY243" fmla="*/ 269250 h 1016771"/>
                <a:gd name="connsiteX244" fmla="*/ 138167 w 761692"/>
                <a:gd name="connsiteY244" fmla="*/ 265707 h 1016771"/>
                <a:gd name="connsiteX245" fmla="*/ 150567 w 761692"/>
                <a:gd name="connsiteY245" fmla="*/ 255079 h 1016771"/>
                <a:gd name="connsiteX246" fmla="*/ 166509 w 761692"/>
                <a:gd name="connsiteY246" fmla="*/ 255079 h 1016771"/>
                <a:gd name="connsiteX247" fmla="*/ 166509 w 761692"/>
                <a:gd name="connsiteY247" fmla="*/ 265707 h 1016771"/>
                <a:gd name="connsiteX248" fmla="*/ 177138 w 761692"/>
                <a:gd name="connsiteY248" fmla="*/ 272792 h 1016771"/>
                <a:gd name="connsiteX249" fmla="*/ 194851 w 761692"/>
                <a:gd name="connsiteY249" fmla="*/ 276335 h 1016771"/>
                <a:gd name="connsiteX250" fmla="*/ 209022 w 761692"/>
                <a:gd name="connsiteY250" fmla="*/ 279878 h 1016771"/>
                <a:gd name="connsiteX251" fmla="*/ 221422 w 761692"/>
                <a:gd name="connsiteY251" fmla="*/ 276335 h 1016771"/>
                <a:gd name="connsiteX252" fmla="*/ 226736 w 761692"/>
                <a:gd name="connsiteY252" fmla="*/ 269250 h 1016771"/>
                <a:gd name="connsiteX253" fmla="*/ 226736 w 761692"/>
                <a:gd name="connsiteY253" fmla="*/ 251536 h 1016771"/>
                <a:gd name="connsiteX254" fmla="*/ 224965 w 761692"/>
                <a:gd name="connsiteY254" fmla="*/ 239136 h 1016771"/>
                <a:gd name="connsiteX255" fmla="*/ 214337 w 761692"/>
                <a:gd name="connsiteY255" fmla="*/ 230279 h 1016771"/>
                <a:gd name="connsiteX256" fmla="*/ 210794 w 761692"/>
                <a:gd name="connsiteY256" fmla="*/ 217880 h 1016771"/>
                <a:gd name="connsiteX257" fmla="*/ 221422 w 761692"/>
                <a:gd name="connsiteY257" fmla="*/ 207251 h 1016771"/>
                <a:gd name="connsiteX258" fmla="*/ 235593 w 761692"/>
                <a:gd name="connsiteY258" fmla="*/ 214337 h 1016771"/>
                <a:gd name="connsiteX259" fmla="*/ 246221 w 761692"/>
                <a:gd name="connsiteY259" fmla="*/ 219651 h 1016771"/>
                <a:gd name="connsiteX260" fmla="*/ 253307 w 761692"/>
                <a:gd name="connsiteY260" fmla="*/ 221422 h 1016771"/>
                <a:gd name="connsiteX261" fmla="*/ 262164 w 761692"/>
                <a:gd name="connsiteY261" fmla="*/ 210794 h 1016771"/>
                <a:gd name="connsiteX262" fmla="*/ 263935 w 761692"/>
                <a:gd name="connsiteY262" fmla="*/ 201937 h 1016771"/>
                <a:gd name="connsiteX263" fmla="*/ 274563 w 761692"/>
                <a:gd name="connsiteY263" fmla="*/ 189538 h 1016771"/>
                <a:gd name="connsiteX264" fmla="*/ 283420 w 761692"/>
                <a:gd name="connsiteY264" fmla="*/ 178909 h 1016771"/>
                <a:gd name="connsiteX265" fmla="*/ 286963 w 761692"/>
                <a:gd name="connsiteY265" fmla="*/ 173595 h 1016771"/>
                <a:gd name="connsiteX266" fmla="*/ 311762 w 761692"/>
                <a:gd name="connsiteY266" fmla="*/ 168281 h 1016771"/>
                <a:gd name="connsiteX267" fmla="*/ 325933 w 761692"/>
                <a:gd name="connsiteY267" fmla="*/ 164738 h 1016771"/>
                <a:gd name="connsiteX268" fmla="*/ 336562 w 761692"/>
                <a:gd name="connsiteY268" fmla="*/ 159424 h 1016771"/>
                <a:gd name="connsiteX269" fmla="*/ 348961 w 761692"/>
                <a:gd name="connsiteY269" fmla="*/ 145253 h 1016771"/>
                <a:gd name="connsiteX270" fmla="*/ 359589 w 761692"/>
                <a:gd name="connsiteY270" fmla="*/ 143482 h 1016771"/>
                <a:gd name="connsiteX271" fmla="*/ 371989 w 761692"/>
                <a:gd name="connsiteY271" fmla="*/ 143482 h 1016771"/>
                <a:gd name="connsiteX272" fmla="*/ 391474 w 761692"/>
                <a:gd name="connsiteY272" fmla="*/ 143482 h 1016771"/>
                <a:gd name="connsiteX273" fmla="*/ 396788 w 761692"/>
                <a:gd name="connsiteY273" fmla="*/ 141710 h 1016771"/>
                <a:gd name="connsiteX274" fmla="*/ 403874 w 761692"/>
                <a:gd name="connsiteY274" fmla="*/ 134625 h 1016771"/>
                <a:gd name="connsiteX275" fmla="*/ 409188 w 761692"/>
                <a:gd name="connsiteY275" fmla="*/ 129311 h 1016771"/>
                <a:gd name="connsiteX276" fmla="*/ 409188 w 761692"/>
                <a:gd name="connsiteY276" fmla="*/ 123997 h 1016771"/>
                <a:gd name="connsiteX277" fmla="*/ 414502 w 761692"/>
                <a:gd name="connsiteY277" fmla="*/ 115140 h 1016771"/>
                <a:gd name="connsiteX278" fmla="*/ 428673 w 761692"/>
                <a:gd name="connsiteY278" fmla="*/ 115140 h 1016771"/>
                <a:gd name="connsiteX279" fmla="*/ 432216 w 761692"/>
                <a:gd name="connsiteY279" fmla="*/ 109826 h 1016771"/>
                <a:gd name="connsiteX280" fmla="*/ 437530 w 761692"/>
                <a:gd name="connsiteY280" fmla="*/ 100969 h 1016771"/>
                <a:gd name="connsiteX281" fmla="*/ 448158 w 761692"/>
                <a:gd name="connsiteY281" fmla="*/ 99197 h 1016771"/>
                <a:gd name="connsiteX282" fmla="*/ 460558 w 761692"/>
                <a:gd name="connsiteY282" fmla="*/ 97426 h 1016771"/>
                <a:gd name="connsiteX283" fmla="*/ 472958 w 761692"/>
                <a:gd name="connsiteY283" fmla="*/ 93883 h 1016771"/>
                <a:gd name="connsiteX284" fmla="*/ 492443 w 761692"/>
                <a:gd name="connsiteY284" fmla="*/ 93883 h 1016771"/>
                <a:gd name="connsiteX285" fmla="*/ 501300 w 761692"/>
                <a:gd name="connsiteY285" fmla="*/ 83255 h 1016771"/>
                <a:gd name="connsiteX286" fmla="*/ 517242 w 761692"/>
                <a:gd name="connsiteY286" fmla="*/ 81484 h 1016771"/>
                <a:gd name="connsiteX287" fmla="*/ 522556 w 761692"/>
                <a:gd name="connsiteY287" fmla="*/ 81484 h 1016771"/>
                <a:gd name="connsiteX288" fmla="*/ 522556 w 761692"/>
                <a:gd name="connsiteY288" fmla="*/ 60227 h 1016771"/>
                <a:gd name="connsiteX289" fmla="*/ 526099 w 761692"/>
                <a:gd name="connsiteY289" fmla="*/ 54913 h 1016771"/>
                <a:gd name="connsiteX290" fmla="*/ 529642 w 761692"/>
                <a:gd name="connsiteY290" fmla="*/ 46056 h 1016771"/>
                <a:gd name="connsiteX291" fmla="*/ 538499 w 761692"/>
                <a:gd name="connsiteY291" fmla="*/ 40742 h 1016771"/>
                <a:gd name="connsiteX292" fmla="*/ 540270 w 761692"/>
                <a:gd name="connsiteY292" fmla="*/ 30114 h 1016771"/>
                <a:gd name="connsiteX293" fmla="*/ 536727 w 761692"/>
                <a:gd name="connsiteY293" fmla="*/ 19485 h 1016771"/>
                <a:gd name="connsiteX294" fmla="*/ 543813 w 761692"/>
                <a:gd name="connsiteY294" fmla="*/ 5314 h 1016771"/>
                <a:gd name="connsiteX295" fmla="*/ 554441 w 761692"/>
                <a:gd name="connsiteY295" fmla="*/ 0 h 1016771"/>
                <a:gd name="connsiteX0" fmla="*/ 148122 w 761692"/>
                <a:gd name="connsiteY0" fmla="*/ 842277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48122 w 761692"/>
                <a:gd name="connsiteY4" fmla="*/ 842277 h 1016771"/>
                <a:gd name="connsiteX5" fmla="*/ 116476 w 761692"/>
                <a:gd name="connsiteY5" fmla="*/ 741349 h 1016771"/>
                <a:gd name="connsiteX6" fmla="*/ 117606 w 761692"/>
                <a:gd name="connsiteY6" fmla="*/ 742253 h 1016771"/>
                <a:gd name="connsiteX7" fmla="*/ 122692 w 761692"/>
                <a:gd name="connsiteY7" fmla="*/ 759206 h 1016771"/>
                <a:gd name="connsiteX8" fmla="*/ 126082 w 761692"/>
                <a:gd name="connsiteY8" fmla="*/ 771073 h 1016771"/>
                <a:gd name="connsiteX9" fmla="*/ 129473 w 761692"/>
                <a:gd name="connsiteY9" fmla="*/ 782940 h 1016771"/>
                <a:gd name="connsiteX10" fmla="*/ 132864 w 761692"/>
                <a:gd name="connsiteY10" fmla="*/ 793112 h 1016771"/>
                <a:gd name="connsiteX11" fmla="*/ 136254 w 761692"/>
                <a:gd name="connsiteY11" fmla="*/ 810066 h 1016771"/>
                <a:gd name="connsiteX12" fmla="*/ 139058 w 761692"/>
                <a:gd name="connsiteY12" fmla="*/ 818476 h 1016771"/>
                <a:gd name="connsiteX13" fmla="*/ 138167 w 761692"/>
                <a:gd name="connsiteY13" fmla="*/ 818377 h 1016771"/>
                <a:gd name="connsiteX14" fmla="*/ 134625 w 761692"/>
                <a:gd name="connsiteY14" fmla="*/ 807749 h 1016771"/>
                <a:gd name="connsiteX15" fmla="*/ 131082 w 761692"/>
                <a:gd name="connsiteY15" fmla="*/ 790035 h 1016771"/>
                <a:gd name="connsiteX16" fmla="*/ 127539 w 761692"/>
                <a:gd name="connsiteY16" fmla="*/ 779407 h 1016771"/>
                <a:gd name="connsiteX17" fmla="*/ 123996 w 761692"/>
                <a:gd name="connsiteY17" fmla="*/ 767007 h 1016771"/>
                <a:gd name="connsiteX18" fmla="*/ 120454 w 761692"/>
                <a:gd name="connsiteY18" fmla="*/ 754607 h 1016771"/>
                <a:gd name="connsiteX19" fmla="*/ 116476 w 761692"/>
                <a:gd name="connsiteY19" fmla="*/ 741349 h 1016771"/>
                <a:gd name="connsiteX20" fmla="*/ 554441 w 761692"/>
                <a:gd name="connsiteY20" fmla="*/ 0 h 1016771"/>
                <a:gd name="connsiteX21" fmla="*/ 570383 w 761692"/>
                <a:gd name="connsiteY21" fmla="*/ 3543 h 1016771"/>
                <a:gd name="connsiteX22" fmla="*/ 577469 w 761692"/>
                <a:gd name="connsiteY22" fmla="*/ 8857 h 1016771"/>
                <a:gd name="connsiteX23" fmla="*/ 582783 w 761692"/>
                <a:gd name="connsiteY23" fmla="*/ 17714 h 1016771"/>
                <a:gd name="connsiteX24" fmla="*/ 582783 w 761692"/>
                <a:gd name="connsiteY24" fmla="*/ 24799 h 1016771"/>
                <a:gd name="connsiteX25" fmla="*/ 588097 w 761692"/>
                <a:gd name="connsiteY25" fmla="*/ 33656 h 1016771"/>
                <a:gd name="connsiteX26" fmla="*/ 598725 w 761692"/>
                <a:gd name="connsiteY26" fmla="*/ 31885 h 1016771"/>
                <a:gd name="connsiteX27" fmla="*/ 612896 w 761692"/>
                <a:gd name="connsiteY27" fmla="*/ 37199 h 1016771"/>
                <a:gd name="connsiteX28" fmla="*/ 618211 w 761692"/>
                <a:gd name="connsiteY28" fmla="*/ 46056 h 1016771"/>
                <a:gd name="connsiteX29" fmla="*/ 619982 w 761692"/>
                <a:gd name="connsiteY29" fmla="*/ 54913 h 1016771"/>
                <a:gd name="connsiteX30" fmla="*/ 618211 w 761692"/>
                <a:gd name="connsiteY30" fmla="*/ 74398 h 1016771"/>
                <a:gd name="connsiteX31" fmla="*/ 616439 w 761692"/>
                <a:gd name="connsiteY31" fmla="*/ 85026 h 1016771"/>
                <a:gd name="connsiteX32" fmla="*/ 621753 w 761692"/>
                <a:gd name="connsiteY32" fmla="*/ 97426 h 1016771"/>
                <a:gd name="connsiteX33" fmla="*/ 637696 w 761692"/>
                <a:gd name="connsiteY33" fmla="*/ 113368 h 1016771"/>
                <a:gd name="connsiteX34" fmla="*/ 644781 w 761692"/>
                <a:gd name="connsiteY34" fmla="*/ 120454 h 1016771"/>
                <a:gd name="connsiteX35" fmla="*/ 650095 w 761692"/>
                <a:gd name="connsiteY35" fmla="*/ 136396 h 1016771"/>
                <a:gd name="connsiteX36" fmla="*/ 655409 w 761692"/>
                <a:gd name="connsiteY36" fmla="*/ 155881 h 1016771"/>
                <a:gd name="connsiteX37" fmla="*/ 662495 w 761692"/>
                <a:gd name="connsiteY37" fmla="*/ 171824 h 1016771"/>
                <a:gd name="connsiteX38" fmla="*/ 660724 w 761692"/>
                <a:gd name="connsiteY38" fmla="*/ 185995 h 1016771"/>
                <a:gd name="connsiteX39" fmla="*/ 635924 w 761692"/>
                <a:gd name="connsiteY39" fmla="*/ 194852 h 1016771"/>
                <a:gd name="connsiteX40" fmla="*/ 619982 w 761692"/>
                <a:gd name="connsiteY40" fmla="*/ 207251 h 1016771"/>
                <a:gd name="connsiteX41" fmla="*/ 614668 w 761692"/>
                <a:gd name="connsiteY41" fmla="*/ 223194 h 1016771"/>
                <a:gd name="connsiteX42" fmla="*/ 618211 w 761692"/>
                <a:gd name="connsiteY42" fmla="*/ 242679 h 1016771"/>
                <a:gd name="connsiteX43" fmla="*/ 612896 w 761692"/>
                <a:gd name="connsiteY43" fmla="*/ 256850 h 1016771"/>
                <a:gd name="connsiteX44" fmla="*/ 625296 w 761692"/>
                <a:gd name="connsiteY44" fmla="*/ 267478 h 1016771"/>
                <a:gd name="connsiteX45" fmla="*/ 641238 w 761692"/>
                <a:gd name="connsiteY45" fmla="*/ 269250 h 1016771"/>
                <a:gd name="connsiteX46" fmla="*/ 658952 w 761692"/>
                <a:gd name="connsiteY46" fmla="*/ 286963 h 1016771"/>
                <a:gd name="connsiteX47" fmla="*/ 653638 w 761692"/>
                <a:gd name="connsiteY47" fmla="*/ 309991 h 1016771"/>
                <a:gd name="connsiteX48" fmla="*/ 653638 w 761692"/>
                <a:gd name="connsiteY48" fmla="*/ 329476 h 1016771"/>
                <a:gd name="connsiteX49" fmla="*/ 643010 w 761692"/>
                <a:gd name="connsiteY49" fmla="*/ 338333 h 1016771"/>
                <a:gd name="connsiteX50" fmla="*/ 632382 w 761692"/>
                <a:gd name="connsiteY50" fmla="*/ 338333 h 1016771"/>
                <a:gd name="connsiteX51" fmla="*/ 618211 w 761692"/>
                <a:gd name="connsiteY51" fmla="*/ 357819 h 1016771"/>
                <a:gd name="connsiteX52" fmla="*/ 609354 w 761692"/>
                <a:gd name="connsiteY52" fmla="*/ 361361 h 1016771"/>
                <a:gd name="connsiteX53" fmla="*/ 596954 w 761692"/>
                <a:gd name="connsiteY53" fmla="*/ 363133 h 1016771"/>
                <a:gd name="connsiteX54" fmla="*/ 581012 w 761692"/>
                <a:gd name="connsiteY54" fmla="*/ 379075 h 1016771"/>
                <a:gd name="connsiteX55" fmla="*/ 589868 w 761692"/>
                <a:gd name="connsiteY55" fmla="*/ 393246 h 1016771"/>
                <a:gd name="connsiteX56" fmla="*/ 586326 w 761692"/>
                <a:gd name="connsiteY56" fmla="*/ 409189 h 1016771"/>
                <a:gd name="connsiteX57" fmla="*/ 570383 w 761692"/>
                <a:gd name="connsiteY57" fmla="*/ 398560 h 1016771"/>
                <a:gd name="connsiteX58" fmla="*/ 550898 w 761692"/>
                <a:gd name="connsiteY58" fmla="*/ 405646 h 1016771"/>
                <a:gd name="connsiteX59" fmla="*/ 531413 w 761692"/>
                <a:gd name="connsiteY59" fmla="*/ 425131 h 1016771"/>
                <a:gd name="connsiteX60" fmla="*/ 543813 w 761692"/>
                <a:gd name="connsiteY60" fmla="*/ 444616 h 1016771"/>
                <a:gd name="connsiteX61" fmla="*/ 557984 w 761692"/>
                <a:gd name="connsiteY61" fmla="*/ 462330 h 1016771"/>
                <a:gd name="connsiteX62" fmla="*/ 570383 w 761692"/>
                <a:gd name="connsiteY62" fmla="*/ 478272 h 1016771"/>
                <a:gd name="connsiteX63" fmla="*/ 579240 w 761692"/>
                <a:gd name="connsiteY63" fmla="*/ 485358 h 1016771"/>
                <a:gd name="connsiteX64" fmla="*/ 602268 w 761692"/>
                <a:gd name="connsiteY64" fmla="*/ 483586 h 1016771"/>
                <a:gd name="connsiteX65" fmla="*/ 623525 w 761692"/>
                <a:gd name="connsiteY65" fmla="*/ 474730 h 1016771"/>
                <a:gd name="connsiteX66" fmla="*/ 639467 w 761692"/>
                <a:gd name="connsiteY66" fmla="*/ 464101 h 1016771"/>
                <a:gd name="connsiteX67" fmla="*/ 662495 w 761692"/>
                <a:gd name="connsiteY67" fmla="*/ 464101 h 1016771"/>
                <a:gd name="connsiteX68" fmla="*/ 673123 w 761692"/>
                <a:gd name="connsiteY68" fmla="*/ 464101 h 1016771"/>
                <a:gd name="connsiteX69" fmla="*/ 681980 w 761692"/>
                <a:gd name="connsiteY69" fmla="*/ 467644 h 1016771"/>
                <a:gd name="connsiteX70" fmla="*/ 703237 w 761692"/>
                <a:gd name="connsiteY70" fmla="*/ 471187 h 1016771"/>
                <a:gd name="connsiteX71" fmla="*/ 708551 w 761692"/>
                <a:gd name="connsiteY71" fmla="*/ 474730 h 1016771"/>
                <a:gd name="connsiteX72" fmla="*/ 722722 w 761692"/>
                <a:gd name="connsiteY72" fmla="*/ 501300 h 1016771"/>
                <a:gd name="connsiteX73" fmla="*/ 724493 w 761692"/>
                <a:gd name="connsiteY73" fmla="*/ 522557 h 1016771"/>
                <a:gd name="connsiteX74" fmla="*/ 722722 w 761692"/>
                <a:gd name="connsiteY74" fmla="*/ 540271 h 1016771"/>
                <a:gd name="connsiteX75" fmla="*/ 735121 w 761692"/>
                <a:gd name="connsiteY75" fmla="*/ 552670 h 1016771"/>
                <a:gd name="connsiteX76" fmla="*/ 735121 w 761692"/>
                <a:gd name="connsiteY76" fmla="*/ 570384 h 1016771"/>
                <a:gd name="connsiteX77" fmla="*/ 751064 w 761692"/>
                <a:gd name="connsiteY77" fmla="*/ 581012 h 1016771"/>
                <a:gd name="connsiteX78" fmla="*/ 761692 w 761692"/>
                <a:gd name="connsiteY78" fmla="*/ 604040 h 1016771"/>
                <a:gd name="connsiteX79" fmla="*/ 747521 w 761692"/>
                <a:gd name="connsiteY79" fmla="*/ 616440 h 1016771"/>
                <a:gd name="connsiteX80" fmla="*/ 728036 w 761692"/>
                <a:gd name="connsiteY80" fmla="*/ 627068 h 1016771"/>
                <a:gd name="connsiteX81" fmla="*/ 726264 w 761692"/>
                <a:gd name="connsiteY81" fmla="*/ 650096 h 1016771"/>
                <a:gd name="connsiteX82" fmla="*/ 728036 w 761692"/>
                <a:gd name="connsiteY82" fmla="*/ 673124 h 1016771"/>
                <a:gd name="connsiteX83" fmla="*/ 742207 w 761692"/>
                <a:gd name="connsiteY83" fmla="*/ 689066 h 1016771"/>
                <a:gd name="connsiteX84" fmla="*/ 742207 w 761692"/>
                <a:gd name="connsiteY84" fmla="*/ 712094 h 1016771"/>
                <a:gd name="connsiteX85" fmla="*/ 740435 w 761692"/>
                <a:gd name="connsiteY85" fmla="*/ 735122 h 1016771"/>
                <a:gd name="connsiteX86" fmla="*/ 742207 w 761692"/>
                <a:gd name="connsiteY86" fmla="*/ 751065 h 1016771"/>
                <a:gd name="connsiteX87" fmla="*/ 747521 w 761692"/>
                <a:gd name="connsiteY87" fmla="*/ 768778 h 1016771"/>
                <a:gd name="connsiteX88" fmla="*/ 759921 w 761692"/>
                <a:gd name="connsiteY88" fmla="*/ 777635 h 1016771"/>
                <a:gd name="connsiteX89" fmla="*/ 758149 w 761692"/>
                <a:gd name="connsiteY89" fmla="*/ 802434 h 1016771"/>
                <a:gd name="connsiteX90" fmla="*/ 752835 w 761692"/>
                <a:gd name="connsiteY90" fmla="*/ 814834 h 1016771"/>
                <a:gd name="connsiteX91" fmla="*/ 743978 w 761692"/>
                <a:gd name="connsiteY91" fmla="*/ 827234 h 1016771"/>
                <a:gd name="connsiteX92" fmla="*/ 743978 w 761692"/>
                <a:gd name="connsiteY92" fmla="*/ 837862 h 1016771"/>
                <a:gd name="connsiteX93" fmla="*/ 747521 w 761692"/>
                <a:gd name="connsiteY93" fmla="*/ 853804 h 1016771"/>
                <a:gd name="connsiteX94" fmla="*/ 733350 w 761692"/>
                <a:gd name="connsiteY94" fmla="*/ 867975 h 1016771"/>
                <a:gd name="connsiteX95" fmla="*/ 724493 w 761692"/>
                <a:gd name="connsiteY95" fmla="*/ 880375 h 1016771"/>
                <a:gd name="connsiteX96" fmla="*/ 722722 w 761692"/>
                <a:gd name="connsiteY96" fmla="*/ 899860 h 1016771"/>
                <a:gd name="connsiteX97" fmla="*/ 722722 w 761692"/>
                <a:gd name="connsiteY97" fmla="*/ 919345 h 1016771"/>
                <a:gd name="connsiteX98" fmla="*/ 715636 w 761692"/>
                <a:gd name="connsiteY98" fmla="*/ 940602 h 1016771"/>
                <a:gd name="connsiteX99" fmla="*/ 708551 w 761692"/>
                <a:gd name="connsiteY99" fmla="*/ 954773 h 1016771"/>
                <a:gd name="connsiteX100" fmla="*/ 699694 w 761692"/>
                <a:gd name="connsiteY100" fmla="*/ 965401 h 1016771"/>
                <a:gd name="connsiteX101" fmla="*/ 692608 w 761692"/>
                <a:gd name="connsiteY101" fmla="*/ 984886 h 1016771"/>
                <a:gd name="connsiteX102" fmla="*/ 683751 w 761692"/>
                <a:gd name="connsiteY102" fmla="*/ 997286 h 1016771"/>
                <a:gd name="connsiteX103" fmla="*/ 673123 w 761692"/>
                <a:gd name="connsiteY103" fmla="*/ 1002600 h 1016771"/>
                <a:gd name="connsiteX104" fmla="*/ 662495 w 761692"/>
                <a:gd name="connsiteY104" fmla="*/ 1013228 h 1016771"/>
                <a:gd name="connsiteX105" fmla="*/ 644781 w 761692"/>
                <a:gd name="connsiteY105" fmla="*/ 1016771 h 1016771"/>
                <a:gd name="connsiteX106" fmla="*/ 635924 w 761692"/>
                <a:gd name="connsiteY106" fmla="*/ 1004372 h 1016771"/>
                <a:gd name="connsiteX107" fmla="*/ 623525 w 761692"/>
                <a:gd name="connsiteY107" fmla="*/ 997286 h 1016771"/>
                <a:gd name="connsiteX108" fmla="*/ 614668 w 761692"/>
                <a:gd name="connsiteY108" fmla="*/ 986658 h 1016771"/>
                <a:gd name="connsiteX109" fmla="*/ 593411 w 761692"/>
                <a:gd name="connsiteY109" fmla="*/ 970715 h 1016771"/>
                <a:gd name="connsiteX110" fmla="*/ 582783 w 761692"/>
                <a:gd name="connsiteY110" fmla="*/ 965401 h 1016771"/>
                <a:gd name="connsiteX111" fmla="*/ 531413 w 761692"/>
                <a:gd name="connsiteY111" fmla="*/ 965401 h 1016771"/>
                <a:gd name="connsiteX112" fmla="*/ 511928 w 761692"/>
                <a:gd name="connsiteY112" fmla="*/ 965401 h 1016771"/>
                <a:gd name="connsiteX113" fmla="*/ 492443 w 761692"/>
                <a:gd name="connsiteY113" fmla="*/ 963630 h 1016771"/>
                <a:gd name="connsiteX114" fmla="*/ 483586 w 761692"/>
                <a:gd name="connsiteY114" fmla="*/ 958316 h 1016771"/>
                <a:gd name="connsiteX115" fmla="*/ 469415 w 761692"/>
                <a:gd name="connsiteY115" fmla="*/ 954773 h 1016771"/>
                <a:gd name="connsiteX116" fmla="*/ 460558 w 761692"/>
                <a:gd name="connsiteY116" fmla="*/ 942373 h 1016771"/>
                <a:gd name="connsiteX117" fmla="*/ 446387 w 761692"/>
                <a:gd name="connsiteY117" fmla="*/ 935288 h 1016771"/>
                <a:gd name="connsiteX118" fmla="*/ 428673 w 761692"/>
                <a:gd name="connsiteY118" fmla="*/ 928202 h 1016771"/>
                <a:gd name="connsiteX119" fmla="*/ 418045 w 761692"/>
                <a:gd name="connsiteY119" fmla="*/ 917574 h 1016771"/>
                <a:gd name="connsiteX120" fmla="*/ 421588 w 761692"/>
                <a:gd name="connsiteY120" fmla="*/ 903403 h 1016771"/>
                <a:gd name="connsiteX121" fmla="*/ 418045 w 761692"/>
                <a:gd name="connsiteY121" fmla="*/ 898089 h 1016771"/>
                <a:gd name="connsiteX122" fmla="*/ 396788 w 761692"/>
                <a:gd name="connsiteY122" fmla="*/ 898089 h 1016771"/>
                <a:gd name="connsiteX123" fmla="*/ 382617 w 761692"/>
                <a:gd name="connsiteY123" fmla="*/ 896318 h 1016771"/>
                <a:gd name="connsiteX124" fmla="*/ 380846 w 761692"/>
                <a:gd name="connsiteY124" fmla="*/ 906946 h 1016771"/>
                <a:gd name="connsiteX125" fmla="*/ 373601 w 761692"/>
                <a:gd name="connsiteY125" fmla="*/ 894832 h 1016771"/>
                <a:gd name="connsiteX126" fmla="*/ 387164 w 761692"/>
                <a:gd name="connsiteY126" fmla="*/ 896527 h 1016771"/>
                <a:gd name="connsiteX127" fmla="*/ 383773 w 761692"/>
                <a:gd name="connsiteY127" fmla="*/ 886355 h 1016771"/>
                <a:gd name="connsiteX128" fmla="*/ 387164 w 761692"/>
                <a:gd name="connsiteY128" fmla="*/ 876183 h 1016771"/>
                <a:gd name="connsiteX129" fmla="*/ 388859 w 761692"/>
                <a:gd name="connsiteY129" fmla="*/ 867707 h 1016771"/>
                <a:gd name="connsiteX130" fmla="*/ 380382 w 761692"/>
                <a:gd name="connsiteY130" fmla="*/ 859230 h 1016771"/>
                <a:gd name="connsiteX131" fmla="*/ 373601 w 761692"/>
                <a:gd name="connsiteY131" fmla="*/ 849058 h 1016771"/>
                <a:gd name="connsiteX132" fmla="*/ 380382 w 761692"/>
                <a:gd name="connsiteY132" fmla="*/ 838886 h 1016771"/>
                <a:gd name="connsiteX133" fmla="*/ 383773 w 761692"/>
                <a:gd name="connsiteY133" fmla="*/ 833800 h 1016771"/>
                <a:gd name="connsiteX134" fmla="*/ 388859 w 761692"/>
                <a:gd name="connsiteY134" fmla="*/ 825324 h 1016771"/>
                <a:gd name="connsiteX135" fmla="*/ 387164 w 761692"/>
                <a:gd name="connsiteY135" fmla="*/ 810066 h 1016771"/>
                <a:gd name="connsiteX136" fmla="*/ 387164 w 761692"/>
                <a:gd name="connsiteY136" fmla="*/ 796503 h 1016771"/>
                <a:gd name="connsiteX137" fmla="*/ 378687 w 761692"/>
                <a:gd name="connsiteY137" fmla="*/ 789722 h 1016771"/>
                <a:gd name="connsiteX138" fmla="*/ 366820 w 761692"/>
                <a:gd name="connsiteY138" fmla="*/ 782940 h 1016771"/>
                <a:gd name="connsiteX139" fmla="*/ 356648 w 761692"/>
                <a:gd name="connsiteY139" fmla="*/ 781245 h 1016771"/>
                <a:gd name="connsiteX140" fmla="*/ 349866 w 761692"/>
                <a:gd name="connsiteY140" fmla="*/ 771073 h 1016771"/>
                <a:gd name="connsiteX141" fmla="*/ 349866 w 761692"/>
                <a:gd name="connsiteY141" fmla="*/ 752425 h 1016771"/>
                <a:gd name="connsiteX142" fmla="*/ 353257 w 761692"/>
                <a:gd name="connsiteY142" fmla="*/ 743948 h 1016771"/>
                <a:gd name="connsiteX143" fmla="*/ 354952 w 761692"/>
                <a:gd name="connsiteY143" fmla="*/ 730385 h 1016771"/>
                <a:gd name="connsiteX144" fmla="*/ 353257 w 761692"/>
                <a:gd name="connsiteY144" fmla="*/ 713432 h 1016771"/>
                <a:gd name="connsiteX145" fmla="*/ 346476 w 761692"/>
                <a:gd name="connsiteY145" fmla="*/ 701565 h 1016771"/>
                <a:gd name="connsiteX146" fmla="*/ 332913 w 761692"/>
                <a:gd name="connsiteY146" fmla="*/ 689697 h 1016771"/>
                <a:gd name="connsiteX147" fmla="*/ 324436 w 761692"/>
                <a:gd name="connsiteY147" fmla="*/ 681221 h 1016771"/>
                <a:gd name="connsiteX148" fmla="*/ 314264 w 761692"/>
                <a:gd name="connsiteY148" fmla="*/ 676135 h 1016771"/>
                <a:gd name="connsiteX149" fmla="*/ 293920 w 761692"/>
                <a:gd name="connsiteY149" fmla="*/ 669354 h 1016771"/>
                <a:gd name="connsiteX150" fmla="*/ 282053 w 761692"/>
                <a:gd name="connsiteY150" fmla="*/ 667658 h 1016771"/>
                <a:gd name="connsiteX151" fmla="*/ 266795 w 761692"/>
                <a:gd name="connsiteY151" fmla="*/ 672744 h 1016771"/>
                <a:gd name="connsiteX152" fmla="*/ 265100 w 761692"/>
                <a:gd name="connsiteY152" fmla="*/ 672744 h 1016771"/>
                <a:gd name="connsiteX153" fmla="*/ 263404 w 761692"/>
                <a:gd name="connsiteY153" fmla="*/ 671049 h 1016771"/>
                <a:gd name="connsiteX154" fmla="*/ 260014 w 761692"/>
                <a:gd name="connsiteY154" fmla="*/ 671049 h 1016771"/>
                <a:gd name="connsiteX155" fmla="*/ 258318 w 761692"/>
                <a:gd name="connsiteY155" fmla="*/ 671049 h 1016771"/>
                <a:gd name="connsiteX156" fmla="*/ 253232 w 761692"/>
                <a:gd name="connsiteY156" fmla="*/ 671049 h 1016771"/>
                <a:gd name="connsiteX157" fmla="*/ 248146 w 761692"/>
                <a:gd name="connsiteY157" fmla="*/ 672744 h 1016771"/>
                <a:gd name="connsiteX158" fmla="*/ 248146 w 761692"/>
                <a:gd name="connsiteY158" fmla="*/ 674440 h 1016771"/>
                <a:gd name="connsiteX159" fmla="*/ 246451 w 761692"/>
                <a:gd name="connsiteY159" fmla="*/ 674440 h 1016771"/>
                <a:gd name="connsiteX160" fmla="*/ 236279 w 761692"/>
                <a:gd name="connsiteY160" fmla="*/ 679526 h 1016771"/>
                <a:gd name="connsiteX161" fmla="*/ 226107 w 761692"/>
                <a:gd name="connsiteY161" fmla="*/ 684612 h 1016771"/>
                <a:gd name="connsiteX162" fmla="*/ 217630 w 761692"/>
                <a:gd name="connsiteY162" fmla="*/ 684612 h 1016771"/>
                <a:gd name="connsiteX163" fmla="*/ 207458 w 761692"/>
                <a:gd name="connsiteY163" fmla="*/ 693088 h 1016771"/>
                <a:gd name="connsiteX164" fmla="*/ 198982 w 761692"/>
                <a:gd name="connsiteY164" fmla="*/ 694783 h 1016771"/>
                <a:gd name="connsiteX165" fmla="*/ 192200 w 761692"/>
                <a:gd name="connsiteY165" fmla="*/ 699869 h 1016771"/>
                <a:gd name="connsiteX166" fmla="*/ 178638 w 761692"/>
                <a:gd name="connsiteY166" fmla="*/ 706651 h 1016771"/>
                <a:gd name="connsiteX167" fmla="*/ 163380 w 761692"/>
                <a:gd name="connsiteY167" fmla="*/ 710041 h 1016771"/>
                <a:gd name="connsiteX168" fmla="*/ 141340 w 761692"/>
                <a:gd name="connsiteY168" fmla="*/ 710041 h 1016771"/>
                <a:gd name="connsiteX169" fmla="*/ 134559 w 761692"/>
                <a:gd name="connsiteY169" fmla="*/ 716823 h 1016771"/>
                <a:gd name="connsiteX170" fmla="*/ 127778 w 761692"/>
                <a:gd name="connsiteY170" fmla="*/ 718518 h 1016771"/>
                <a:gd name="connsiteX171" fmla="*/ 120996 w 761692"/>
                <a:gd name="connsiteY171" fmla="*/ 725299 h 1016771"/>
                <a:gd name="connsiteX172" fmla="*/ 111172 w 761692"/>
                <a:gd name="connsiteY172" fmla="*/ 733720 h 1016771"/>
                <a:gd name="connsiteX173" fmla="*/ 106283 w 761692"/>
                <a:gd name="connsiteY173" fmla="*/ 729808 h 1016771"/>
                <a:gd name="connsiteX174" fmla="*/ 92112 w 761692"/>
                <a:gd name="connsiteY174" fmla="*/ 724494 h 1016771"/>
                <a:gd name="connsiteX175" fmla="*/ 77941 w 761692"/>
                <a:gd name="connsiteY175" fmla="*/ 726265 h 1016771"/>
                <a:gd name="connsiteX176" fmla="*/ 70855 w 761692"/>
                <a:gd name="connsiteY176" fmla="*/ 719180 h 1016771"/>
                <a:gd name="connsiteX177" fmla="*/ 70855 w 761692"/>
                <a:gd name="connsiteY177" fmla="*/ 699695 h 1016771"/>
                <a:gd name="connsiteX178" fmla="*/ 81483 w 761692"/>
                <a:gd name="connsiteY178" fmla="*/ 685524 h 1016771"/>
                <a:gd name="connsiteX179" fmla="*/ 85026 w 761692"/>
                <a:gd name="connsiteY179" fmla="*/ 673124 h 1016771"/>
                <a:gd name="connsiteX180" fmla="*/ 86797 w 761692"/>
                <a:gd name="connsiteY180" fmla="*/ 660724 h 1016771"/>
                <a:gd name="connsiteX181" fmla="*/ 97426 w 761692"/>
                <a:gd name="connsiteY181" fmla="*/ 650096 h 1016771"/>
                <a:gd name="connsiteX182" fmla="*/ 102740 w 761692"/>
                <a:gd name="connsiteY182" fmla="*/ 635925 h 1016771"/>
                <a:gd name="connsiteX183" fmla="*/ 113368 w 761692"/>
                <a:gd name="connsiteY183" fmla="*/ 625297 h 1016771"/>
                <a:gd name="connsiteX184" fmla="*/ 115139 w 761692"/>
                <a:gd name="connsiteY184" fmla="*/ 612897 h 1016771"/>
                <a:gd name="connsiteX185" fmla="*/ 127539 w 761692"/>
                <a:gd name="connsiteY185" fmla="*/ 609354 h 1016771"/>
                <a:gd name="connsiteX186" fmla="*/ 136396 w 761692"/>
                <a:gd name="connsiteY186" fmla="*/ 604040 h 1016771"/>
                <a:gd name="connsiteX187" fmla="*/ 132853 w 761692"/>
                <a:gd name="connsiteY187" fmla="*/ 593412 h 1016771"/>
                <a:gd name="connsiteX188" fmla="*/ 134625 w 761692"/>
                <a:gd name="connsiteY188" fmla="*/ 584555 h 1016771"/>
                <a:gd name="connsiteX189" fmla="*/ 131082 w 761692"/>
                <a:gd name="connsiteY189" fmla="*/ 575698 h 1016771"/>
                <a:gd name="connsiteX190" fmla="*/ 120454 w 761692"/>
                <a:gd name="connsiteY190" fmla="*/ 568613 h 1016771"/>
                <a:gd name="connsiteX191" fmla="*/ 125768 w 761692"/>
                <a:gd name="connsiteY191" fmla="*/ 552670 h 1016771"/>
                <a:gd name="connsiteX192" fmla="*/ 118682 w 761692"/>
                <a:gd name="connsiteY192" fmla="*/ 543813 h 1016771"/>
                <a:gd name="connsiteX193" fmla="*/ 90340 w 761692"/>
                <a:gd name="connsiteY193" fmla="*/ 543813 h 1016771"/>
                <a:gd name="connsiteX194" fmla="*/ 86797 w 761692"/>
                <a:gd name="connsiteY194" fmla="*/ 542042 h 1016771"/>
                <a:gd name="connsiteX195" fmla="*/ 83255 w 761692"/>
                <a:gd name="connsiteY195" fmla="*/ 542042 h 1016771"/>
                <a:gd name="connsiteX196" fmla="*/ 81483 w 761692"/>
                <a:gd name="connsiteY196" fmla="*/ 540271 h 1016771"/>
                <a:gd name="connsiteX197" fmla="*/ 81483 w 761692"/>
                <a:gd name="connsiteY197" fmla="*/ 536728 h 1016771"/>
                <a:gd name="connsiteX198" fmla="*/ 79712 w 761692"/>
                <a:gd name="connsiteY198" fmla="*/ 531414 h 1016771"/>
                <a:gd name="connsiteX199" fmla="*/ 77941 w 761692"/>
                <a:gd name="connsiteY199" fmla="*/ 529642 h 1016771"/>
                <a:gd name="connsiteX200" fmla="*/ 70855 w 761692"/>
                <a:gd name="connsiteY200" fmla="*/ 527871 h 1016771"/>
                <a:gd name="connsiteX201" fmla="*/ 60227 w 761692"/>
                <a:gd name="connsiteY201" fmla="*/ 536728 h 1016771"/>
                <a:gd name="connsiteX202" fmla="*/ 47827 w 761692"/>
                <a:gd name="connsiteY202" fmla="*/ 526100 h 1016771"/>
                <a:gd name="connsiteX203" fmla="*/ 42513 w 761692"/>
                <a:gd name="connsiteY203" fmla="*/ 515471 h 1016771"/>
                <a:gd name="connsiteX204" fmla="*/ 33656 w 761692"/>
                <a:gd name="connsiteY204" fmla="*/ 506614 h 1016771"/>
                <a:gd name="connsiteX205" fmla="*/ 31885 w 761692"/>
                <a:gd name="connsiteY205" fmla="*/ 490672 h 1016771"/>
                <a:gd name="connsiteX206" fmla="*/ 26571 w 761692"/>
                <a:gd name="connsiteY206" fmla="*/ 476501 h 1016771"/>
                <a:gd name="connsiteX207" fmla="*/ 24799 w 761692"/>
                <a:gd name="connsiteY207" fmla="*/ 471187 h 1016771"/>
                <a:gd name="connsiteX208" fmla="*/ 12400 w 761692"/>
                <a:gd name="connsiteY208" fmla="*/ 472958 h 1016771"/>
                <a:gd name="connsiteX209" fmla="*/ 7086 w 761692"/>
                <a:gd name="connsiteY209" fmla="*/ 464101 h 1016771"/>
                <a:gd name="connsiteX210" fmla="*/ 8857 w 761692"/>
                <a:gd name="connsiteY210" fmla="*/ 446388 h 1016771"/>
                <a:gd name="connsiteX211" fmla="*/ 3543 w 761692"/>
                <a:gd name="connsiteY211" fmla="*/ 435759 h 1016771"/>
                <a:gd name="connsiteX212" fmla="*/ 5314 w 761692"/>
                <a:gd name="connsiteY212" fmla="*/ 412731 h 1016771"/>
                <a:gd name="connsiteX213" fmla="*/ 0 w 761692"/>
                <a:gd name="connsiteY213" fmla="*/ 396789 h 1016771"/>
                <a:gd name="connsiteX214" fmla="*/ 3543 w 761692"/>
                <a:gd name="connsiteY214" fmla="*/ 384389 h 1016771"/>
                <a:gd name="connsiteX215" fmla="*/ 14171 w 761692"/>
                <a:gd name="connsiteY215" fmla="*/ 380846 h 1016771"/>
                <a:gd name="connsiteX216" fmla="*/ 24799 w 761692"/>
                <a:gd name="connsiteY216" fmla="*/ 364904 h 1016771"/>
                <a:gd name="connsiteX217" fmla="*/ 30113 w 761692"/>
                <a:gd name="connsiteY217" fmla="*/ 350733 h 1016771"/>
                <a:gd name="connsiteX218" fmla="*/ 35428 w 761692"/>
                <a:gd name="connsiteY218" fmla="*/ 341876 h 1016771"/>
                <a:gd name="connsiteX219" fmla="*/ 42513 w 761692"/>
                <a:gd name="connsiteY219" fmla="*/ 327705 h 1016771"/>
                <a:gd name="connsiteX220" fmla="*/ 42513 w 761692"/>
                <a:gd name="connsiteY220" fmla="*/ 315305 h 1016771"/>
                <a:gd name="connsiteX221" fmla="*/ 56684 w 761692"/>
                <a:gd name="connsiteY221" fmla="*/ 309991 h 1016771"/>
                <a:gd name="connsiteX222" fmla="*/ 60227 w 761692"/>
                <a:gd name="connsiteY222" fmla="*/ 309991 h 1016771"/>
                <a:gd name="connsiteX223" fmla="*/ 61998 w 761692"/>
                <a:gd name="connsiteY223" fmla="*/ 311763 h 1016771"/>
                <a:gd name="connsiteX224" fmla="*/ 67312 w 761692"/>
                <a:gd name="connsiteY224" fmla="*/ 311763 h 1016771"/>
                <a:gd name="connsiteX225" fmla="*/ 67312 w 761692"/>
                <a:gd name="connsiteY225" fmla="*/ 309991 h 1016771"/>
                <a:gd name="connsiteX226" fmla="*/ 67312 w 761692"/>
                <a:gd name="connsiteY226" fmla="*/ 308220 h 1016771"/>
                <a:gd name="connsiteX227" fmla="*/ 69084 w 761692"/>
                <a:gd name="connsiteY227" fmla="*/ 302906 h 1016771"/>
                <a:gd name="connsiteX228" fmla="*/ 70855 w 761692"/>
                <a:gd name="connsiteY228" fmla="*/ 301134 h 1016771"/>
                <a:gd name="connsiteX229" fmla="*/ 70855 w 761692"/>
                <a:gd name="connsiteY229" fmla="*/ 299363 h 1016771"/>
                <a:gd name="connsiteX230" fmla="*/ 77941 w 761692"/>
                <a:gd name="connsiteY230" fmla="*/ 295820 h 1016771"/>
                <a:gd name="connsiteX231" fmla="*/ 85026 w 761692"/>
                <a:gd name="connsiteY231" fmla="*/ 295820 h 1016771"/>
                <a:gd name="connsiteX232" fmla="*/ 93883 w 761692"/>
                <a:gd name="connsiteY232" fmla="*/ 297592 h 1016771"/>
                <a:gd name="connsiteX233" fmla="*/ 100968 w 761692"/>
                <a:gd name="connsiteY233" fmla="*/ 288735 h 1016771"/>
                <a:gd name="connsiteX234" fmla="*/ 97426 w 761692"/>
                <a:gd name="connsiteY234" fmla="*/ 279878 h 1016771"/>
                <a:gd name="connsiteX235" fmla="*/ 85026 w 761692"/>
                <a:gd name="connsiteY235" fmla="*/ 276335 h 1016771"/>
                <a:gd name="connsiteX236" fmla="*/ 76169 w 761692"/>
                <a:gd name="connsiteY236" fmla="*/ 271021 h 1016771"/>
                <a:gd name="connsiteX237" fmla="*/ 76169 w 761692"/>
                <a:gd name="connsiteY237" fmla="*/ 262164 h 1016771"/>
                <a:gd name="connsiteX238" fmla="*/ 81483 w 761692"/>
                <a:gd name="connsiteY238" fmla="*/ 251536 h 1016771"/>
                <a:gd name="connsiteX239" fmla="*/ 86797 w 761692"/>
                <a:gd name="connsiteY239" fmla="*/ 255079 h 1016771"/>
                <a:gd name="connsiteX240" fmla="*/ 104511 w 761692"/>
                <a:gd name="connsiteY240" fmla="*/ 262164 h 1016771"/>
                <a:gd name="connsiteX241" fmla="*/ 116911 w 761692"/>
                <a:gd name="connsiteY241" fmla="*/ 265707 h 1016771"/>
                <a:gd name="connsiteX242" fmla="*/ 132853 w 761692"/>
                <a:gd name="connsiteY242" fmla="*/ 269250 h 1016771"/>
                <a:gd name="connsiteX243" fmla="*/ 138167 w 761692"/>
                <a:gd name="connsiteY243" fmla="*/ 265707 h 1016771"/>
                <a:gd name="connsiteX244" fmla="*/ 150567 w 761692"/>
                <a:gd name="connsiteY244" fmla="*/ 255079 h 1016771"/>
                <a:gd name="connsiteX245" fmla="*/ 166509 w 761692"/>
                <a:gd name="connsiteY245" fmla="*/ 255079 h 1016771"/>
                <a:gd name="connsiteX246" fmla="*/ 166509 w 761692"/>
                <a:gd name="connsiteY246" fmla="*/ 265707 h 1016771"/>
                <a:gd name="connsiteX247" fmla="*/ 177138 w 761692"/>
                <a:gd name="connsiteY247" fmla="*/ 272792 h 1016771"/>
                <a:gd name="connsiteX248" fmla="*/ 194851 w 761692"/>
                <a:gd name="connsiteY248" fmla="*/ 276335 h 1016771"/>
                <a:gd name="connsiteX249" fmla="*/ 209022 w 761692"/>
                <a:gd name="connsiteY249" fmla="*/ 279878 h 1016771"/>
                <a:gd name="connsiteX250" fmla="*/ 221422 w 761692"/>
                <a:gd name="connsiteY250" fmla="*/ 276335 h 1016771"/>
                <a:gd name="connsiteX251" fmla="*/ 226736 w 761692"/>
                <a:gd name="connsiteY251" fmla="*/ 269250 h 1016771"/>
                <a:gd name="connsiteX252" fmla="*/ 226736 w 761692"/>
                <a:gd name="connsiteY252" fmla="*/ 251536 h 1016771"/>
                <a:gd name="connsiteX253" fmla="*/ 224965 w 761692"/>
                <a:gd name="connsiteY253" fmla="*/ 239136 h 1016771"/>
                <a:gd name="connsiteX254" fmla="*/ 214337 w 761692"/>
                <a:gd name="connsiteY254" fmla="*/ 230279 h 1016771"/>
                <a:gd name="connsiteX255" fmla="*/ 210794 w 761692"/>
                <a:gd name="connsiteY255" fmla="*/ 217880 h 1016771"/>
                <a:gd name="connsiteX256" fmla="*/ 221422 w 761692"/>
                <a:gd name="connsiteY256" fmla="*/ 207251 h 1016771"/>
                <a:gd name="connsiteX257" fmla="*/ 235593 w 761692"/>
                <a:gd name="connsiteY257" fmla="*/ 214337 h 1016771"/>
                <a:gd name="connsiteX258" fmla="*/ 246221 w 761692"/>
                <a:gd name="connsiteY258" fmla="*/ 219651 h 1016771"/>
                <a:gd name="connsiteX259" fmla="*/ 253307 w 761692"/>
                <a:gd name="connsiteY259" fmla="*/ 221422 h 1016771"/>
                <a:gd name="connsiteX260" fmla="*/ 262164 w 761692"/>
                <a:gd name="connsiteY260" fmla="*/ 210794 h 1016771"/>
                <a:gd name="connsiteX261" fmla="*/ 263935 w 761692"/>
                <a:gd name="connsiteY261" fmla="*/ 201937 h 1016771"/>
                <a:gd name="connsiteX262" fmla="*/ 274563 w 761692"/>
                <a:gd name="connsiteY262" fmla="*/ 189538 h 1016771"/>
                <a:gd name="connsiteX263" fmla="*/ 283420 w 761692"/>
                <a:gd name="connsiteY263" fmla="*/ 178909 h 1016771"/>
                <a:gd name="connsiteX264" fmla="*/ 286963 w 761692"/>
                <a:gd name="connsiteY264" fmla="*/ 173595 h 1016771"/>
                <a:gd name="connsiteX265" fmla="*/ 311762 w 761692"/>
                <a:gd name="connsiteY265" fmla="*/ 168281 h 1016771"/>
                <a:gd name="connsiteX266" fmla="*/ 325933 w 761692"/>
                <a:gd name="connsiteY266" fmla="*/ 164738 h 1016771"/>
                <a:gd name="connsiteX267" fmla="*/ 336562 w 761692"/>
                <a:gd name="connsiteY267" fmla="*/ 159424 h 1016771"/>
                <a:gd name="connsiteX268" fmla="*/ 348961 w 761692"/>
                <a:gd name="connsiteY268" fmla="*/ 145253 h 1016771"/>
                <a:gd name="connsiteX269" fmla="*/ 359589 w 761692"/>
                <a:gd name="connsiteY269" fmla="*/ 143482 h 1016771"/>
                <a:gd name="connsiteX270" fmla="*/ 371989 w 761692"/>
                <a:gd name="connsiteY270" fmla="*/ 143482 h 1016771"/>
                <a:gd name="connsiteX271" fmla="*/ 391474 w 761692"/>
                <a:gd name="connsiteY271" fmla="*/ 143482 h 1016771"/>
                <a:gd name="connsiteX272" fmla="*/ 396788 w 761692"/>
                <a:gd name="connsiteY272" fmla="*/ 141710 h 1016771"/>
                <a:gd name="connsiteX273" fmla="*/ 403874 w 761692"/>
                <a:gd name="connsiteY273" fmla="*/ 134625 h 1016771"/>
                <a:gd name="connsiteX274" fmla="*/ 409188 w 761692"/>
                <a:gd name="connsiteY274" fmla="*/ 129311 h 1016771"/>
                <a:gd name="connsiteX275" fmla="*/ 409188 w 761692"/>
                <a:gd name="connsiteY275" fmla="*/ 123997 h 1016771"/>
                <a:gd name="connsiteX276" fmla="*/ 414502 w 761692"/>
                <a:gd name="connsiteY276" fmla="*/ 115140 h 1016771"/>
                <a:gd name="connsiteX277" fmla="*/ 428673 w 761692"/>
                <a:gd name="connsiteY277" fmla="*/ 115140 h 1016771"/>
                <a:gd name="connsiteX278" fmla="*/ 432216 w 761692"/>
                <a:gd name="connsiteY278" fmla="*/ 109826 h 1016771"/>
                <a:gd name="connsiteX279" fmla="*/ 437530 w 761692"/>
                <a:gd name="connsiteY279" fmla="*/ 100969 h 1016771"/>
                <a:gd name="connsiteX280" fmla="*/ 448158 w 761692"/>
                <a:gd name="connsiteY280" fmla="*/ 99197 h 1016771"/>
                <a:gd name="connsiteX281" fmla="*/ 460558 w 761692"/>
                <a:gd name="connsiteY281" fmla="*/ 97426 h 1016771"/>
                <a:gd name="connsiteX282" fmla="*/ 472958 w 761692"/>
                <a:gd name="connsiteY282" fmla="*/ 93883 h 1016771"/>
                <a:gd name="connsiteX283" fmla="*/ 492443 w 761692"/>
                <a:gd name="connsiteY283" fmla="*/ 93883 h 1016771"/>
                <a:gd name="connsiteX284" fmla="*/ 501300 w 761692"/>
                <a:gd name="connsiteY284" fmla="*/ 83255 h 1016771"/>
                <a:gd name="connsiteX285" fmla="*/ 517242 w 761692"/>
                <a:gd name="connsiteY285" fmla="*/ 81484 h 1016771"/>
                <a:gd name="connsiteX286" fmla="*/ 522556 w 761692"/>
                <a:gd name="connsiteY286" fmla="*/ 81484 h 1016771"/>
                <a:gd name="connsiteX287" fmla="*/ 522556 w 761692"/>
                <a:gd name="connsiteY287" fmla="*/ 60227 h 1016771"/>
                <a:gd name="connsiteX288" fmla="*/ 526099 w 761692"/>
                <a:gd name="connsiteY288" fmla="*/ 54913 h 1016771"/>
                <a:gd name="connsiteX289" fmla="*/ 529642 w 761692"/>
                <a:gd name="connsiteY289" fmla="*/ 46056 h 1016771"/>
                <a:gd name="connsiteX290" fmla="*/ 538499 w 761692"/>
                <a:gd name="connsiteY290" fmla="*/ 40742 h 1016771"/>
                <a:gd name="connsiteX291" fmla="*/ 540270 w 761692"/>
                <a:gd name="connsiteY291" fmla="*/ 30114 h 1016771"/>
                <a:gd name="connsiteX292" fmla="*/ 536727 w 761692"/>
                <a:gd name="connsiteY292" fmla="*/ 19485 h 1016771"/>
                <a:gd name="connsiteX293" fmla="*/ 543813 w 761692"/>
                <a:gd name="connsiteY293" fmla="*/ 5314 h 1016771"/>
                <a:gd name="connsiteX294" fmla="*/ 554441 w 761692"/>
                <a:gd name="connsiteY294" fmla="*/ 0 h 1016771"/>
                <a:gd name="connsiteX0" fmla="*/ 149817 w 761692"/>
                <a:gd name="connsiteY0" fmla="*/ 840582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49817 w 761692"/>
                <a:gd name="connsiteY3" fmla="*/ 840582 h 1016771"/>
                <a:gd name="connsiteX4" fmla="*/ 116476 w 761692"/>
                <a:gd name="connsiteY4" fmla="*/ 741349 h 1016771"/>
                <a:gd name="connsiteX5" fmla="*/ 117606 w 761692"/>
                <a:gd name="connsiteY5" fmla="*/ 742253 h 1016771"/>
                <a:gd name="connsiteX6" fmla="*/ 122692 w 761692"/>
                <a:gd name="connsiteY6" fmla="*/ 759206 h 1016771"/>
                <a:gd name="connsiteX7" fmla="*/ 126082 w 761692"/>
                <a:gd name="connsiteY7" fmla="*/ 771073 h 1016771"/>
                <a:gd name="connsiteX8" fmla="*/ 129473 w 761692"/>
                <a:gd name="connsiteY8" fmla="*/ 782940 h 1016771"/>
                <a:gd name="connsiteX9" fmla="*/ 132864 w 761692"/>
                <a:gd name="connsiteY9" fmla="*/ 793112 h 1016771"/>
                <a:gd name="connsiteX10" fmla="*/ 136254 w 761692"/>
                <a:gd name="connsiteY10" fmla="*/ 810066 h 1016771"/>
                <a:gd name="connsiteX11" fmla="*/ 139058 w 761692"/>
                <a:gd name="connsiteY11" fmla="*/ 818476 h 1016771"/>
                <a:gd name="connsiteX12" fmla="*/ 138167 w 761692"/>
                <a:gd name="connsiteY12" fmla="*/ 818377 h 1016771"/>
                <a:gd name="connsiteX13" fmla="*/ 134625 w 761692"/>
                <a:gd name="connsiteY13" fmla="*/ 807749 h 1016771"/>
                <a:gd name="connsiteX14" fmla="*/ 131082 w 761692"/>
                <a:gd name="connsiteY14" fmla="*/ 790035 h 1016771"/>
                <a:gd name="connsiteX15" fmla="*/ 127539 w 761692"/>
                <a:gd name="connsiteY15" fmla="*/ 779407 h 1016771"/>
                <a:gd name="connsiteX16" fmla="*/ 123996 w 761692"/>
                <a:gd name="connsiteY16" fmla="*/ 767007 h 1016771"/>
                <a:gd name="connsiteX17" fmla="*/ 120454 w 761692"/>
                <a:gd name="connsiteY17" fmla="*/ 754607 h 1016771"/>
                <a:gd name="connsiteX18" fmla="*/ 116476 w 761692"/>
                <a:gd name="connsiteY18" fmla="*/ 741349 h 1016771"/>
                <a:gd name="connsiteX19" fmla="*/ 554441 w 761692"/>
                <a:gd name="connsiteY19" fmla="*/ 0 h 1016771"/>
                <a:gd name="connsiteX20" fmla="*/ 570383 w 761692"/>
                <a:gd name="connsiteY20" fmla="*/ 3543 h 1016771"/>
                <a:gd name="connsiteX21" fmla="*/ 577469 w 761692"/>
                <a:gd name="connsiteY21" fmla="*/ 8857 h 1016771"/>
                <a:gd name="connsiteX22" fmla="*/ 582783 w 761692"/>
                <a:gd name="connsiteY22" fmla="*/ 17714 h 1016771"/>
                <a:gd name="connsiteX23" fmla="*/ 582783 w 761692"/>
                <a:gd name="connsiteY23" fmla="*/ 24799 h 1016771"/>
                <a:gd name="connsiteX24" fmla="*/ 588097 w 761692"/>
                <a:gd name="connsiteY24" fmla="*/ 33656 h 1016771"/>
                <a:gd name="connsiteX25" fmla="*/ 598725 w 761692"/>
                <a:gd name="connsiteY25" fmla="*/ 31885 h 1016771"/>
                <a:gd name="connsiteX26" fmla="*/ 612896 w 761692"/>
                <a:gd name="connsiteY26" fmla="*/ 37199 h 1016771"/>
                <a:gd name="connsiteX27" fmla="*/ 618211 w 761692"/>
                <a:gd name="connsiteY27" fmla="*/ 46056 h 1016771"/>
                <a:gd name="connsiteX28" fmla="*/ 619982 w 761692"/>
                <a:gd name="connsiteY28" fmla="*/ 54913 h 1016771"/>
                <a:gd name="connsiteX29" fmla="*/ 618211 w 761692"/>
                <a:gd name="connsiteY29" fmla="*/ 74398 h 1016771"/>
                <a:gd name="connsiteX30" fmla="*/ 616439 w 761692"/>
                <a:gd name="connsiteY30" fmla="*/ 85026 h 1016771"/>
                <a:gd name="connsiteX31" fmla="*/ 621753 w 761692"/>
                <a:gd name="connsiteY31" fmla="*/ 97426 h 1016771"/>
                <a:gd name="connsiteX32" fmla="*/ 637696 w 761692"/>
                <a:gd name="connsiteY32" fmla="*/ 113368 h 1016771"/>
                <a:gd name="connsiteX33" fmla="*/ 644781 w 761692"/>
                <a:gd name="connsiteY33" fmla="*/ 120454 h 1016771"/>
                <a:gd name="connsiteX34" fmla="*/ 650095 w 761692"/>
                <a:gd name="connsiteY34" fmla="*/ 136396 h 1016771"/>
                <a:gd name="connsiteX35" fmla="*/ 655409 w 761692"/>
                <a:gd name="connsiteY35" fmla="*/ 155881 h 1016771"/>
                <a:gd name="connsiteX36" fmla="*/ 662495 w 761692"/>
                <a:gd name="connsiteY36" fmla="*/ 171824 h 1016771"/>
                <a:gd name="connsiteX37" fmla="*/ 660724 w 761692"/>
                <a:gd name="connsiteY37" fmla="*/ 185995 h 1016771"/>
                <a:gd name="connsiteX38" fmla="*/ 635924 w 761692"/>
                <a:gd name="connsiteY38" fmla="*/ 194852 h 1016771"/>
                <a:gd name="connsiteX39" fmla="*/ 619982 w 761692"/>
                <a:gd name="connsiteY39" fmla="*/ 207251 h 1016771"/>
                <a:gd name="connsiteX40" fmla="*/ 614668 w 761692"/>
                <a:gd name="connsiteY40" fmla="*/ 223194 h 1016771"/>
                <a:gd name="connsiteX41" fmla="*/ 618211 w 761692"/>
                <a:gd name="connsiteY41" fmla="*/ 242679 h 1016771"/>
                <a:gd name="connsiteX42" fmla="*/ 612896 w 761692"/>
                <a:gd name="connsiteY42" fmla="*/ 256850 h 1016771"/>
                <a:gd name="connsiteX43" fmla="*/ 625296 w 761692"/>
                <a:gd name="connsiteY43" fmla="*/ 267478 h 1016771"/>
                <a:gd name="connsiteX44" fmla="*/ 641238 w 761692"/>
                <a:gd name="connsiteY44" fmla="*/ 269250 h 1016771"/>
                <a:gd name="connsiteX45" fmla="*/ 658952 w 761692"/>
                <a:gd name="connsiteY45" fmla="*/ 286963 h 1016771"/>
                <a:gd name="connsiteX46" fmla="*/ 653638 w 761692"/>
                <a:gd name="connsiteY46" fmla="*/ 309991 h 1016771"/>
                <a:gd name="connsiteX47" fmla="*/ 653638 w 761692"/>
                <a:gd name="connsiteY47" fmla="*/ 329476 h 1016771"/>
                <a:gd name="connsiteX48" fmla="*/ 643010 w 761692"/>
                <a:gd name="connsiteY48" fmla="*/ 338333 h 1016771"/>
                <a:gd name="connsiteX49" fmla="*/ 632382 w 761692"/>
                <a:gd name="connsiteY49" fmla="*/ 338333 h 1016771"/>
                <a:gd name="connsiteX50" fmla="*/ 618211 w 761692"/>
                <a:gd name="connsiteY50" fmla="*/ 357819 h 1016771"/>
                <a:gd name="connsiteX51" fmla="*/ 609354 w 761692"/>
                <a:gd name="connsiteY51" fmla="*/ 361361 h 1016771"/>
                <a:gd name="connsiteX52" fmla="*/ 596954 w 761692"/>
                <a:gd name="connsiteY52" fmla="*/ 363133 h 1016771"/>
                <a:gd name="connsiteX53" fmla="*/ 581012 w 761692"/>
                <a:gd name="connsiteY53" fmla="*/ 379075 h 1016771"/>
                <a:gd name="connsiteX54" fmla="*/ 589868 w 761692"/>
                <a:gd name="connsiteY54" fmla="*/ 393246 h 1016771"/>
                <a:gd name="connsiteX55" fmla="*/ 586326 w 761692"/>
                <a:gd name="connsiteY55" fmla="*/ 409189 h 1016771"/>
                <a:gd name="connsiteX56" fmla="*/ 570383 w 761692"/>
                <a:gd name="connsiteY56" fmla="*/ 398560 h 1016771"/>
                <a:gd name="connsiteX57" fmla="*/ 550898 w 761692"/>
                <a:gd name="connsiteY57" fmla="*/ 405646 h 1016771"/>
                <a:gd name="connsiteX58" fmla="*/ 531413 w 761692"/>
                <a:gd name="connsiteY58" fmla="*/ 425131 h 1016771"/>
                <a:gd name="connsiteX59" fmla="*/ 543813 w 761692"/>
                <a:gd name="connsiteY59" fmla="*/ 444616 h 1016771"/>
                <a:gd name="connsiteX60" fmla="*/ 557984 w 761692"/>
                <a:gd name="connsiteY60" fmla="*/ 462330 h 1016771"/>
                <a:gd name="connsiteX61" fmla="*/ 570383 w 761692"/>
                <a:gd name="connsiteY61" fmla="*/ 478272 h 1016771"/>
                <a:gd name="connsiteX62" fmla="*/ 579240 w 761692"/>
                <a:gd name="connsiteY62" fmla="*/ 485358 h 1016771"/>
                <a:gd name="connsiteX63" fmla="*/ 602268 w 761692"/>
                <a:gd name="connsiteY63" fmla="*/ 483586 h 1016771"/>
                <a:gd name="connsiteX64" fmla="*/ 623525 w 761692"/>
                <a:gd name="connsiteY64" fmla="*/ 474730 h 1016771"/>
                <a:gd name="connsiteX65" fmla="*/ 639467 w 761692"/>
                <a:gd name="connsiteY65" fmla="*/ 464101 h 1016771"/>
                <a:gd name="connsiteX66" fmla="*/ 662495 w 761692"/>
                <a:gd name="connsiteY66" fmla="*/ 464101 h 1016771"/>
                <a:gd name="connsiteX67" fmla="*/ 673123 w 761692"/>
                <a:gd name="connsiteY67" fmla="*/ 464101 h 1016771"/>
                <a:gd name="connsiteX68" fmla="*/ 681980 w 761692"/>
                <a:gd name="connsiteY68" fmla="*/ 467644 h 1016771"/>
                <a:gd name="connsiteX69" fmla="*/ 703237 w 761692"/>
                <a:gd name="connsiteY69" fmla="*/ 471187 h 1016771"/>
                <a:gd name="connsiteX70" fmla="*/ 708551 w 761692"/>
                <a:gd name="connsiteY70" fmla="*/ 474730 h 1016771"/>
                <a:gd name="connsiteX71" fmla="*/ 722722 w 761692"/>
                <a:gd name="connsiteY71" fmla="*/ 501300 h 1016771"/>
                <a:gd name="connsiteX72" fmla="*/ 724493 w 761692"/>
                <a:gd name="connsiteY72" fmla="*/ 522557 h 1016771"/>
                <a:gd name="connsiteX73" fmla="*/ 722722 w 761692"/>
                <a:gd name="connsiteY73" fmla="*/ 540271 h 1016771"/>
                <a:gd name="connsiteX74" fmla="*/ 735121 w 761692"/>
                <a:gd name="connsiteY74" fmla="*/ 552670 h 1016771"/>
                <a:gd name="connsiteX75" fmla="*/ 735121 w 761692"/>
                <a:gd name="connsiteY75" fmla="*/ 570384 h 1016771"/>
                <a:gd name="connsiteX76" fmla="*/ 751064 w 761692"/>
                <a:gd name="connsiteY76" fmla="*/ 581012 h 1016771"/>
                <a:gd name="connsiteX77" fmla="*/ 761692 w 761692"/>
                <a:gd name="connsiteY77" fmla="*/ 604040 h 1016771"/>
                <a:gd name="connsiteX78" fmla="*/ 747521 w 761692"/>
                <a:gd name="connsiteY78" fmla="*/ 616440 h 1016771"/>
                <a:gd name="connsiteX79" fmla="*/ 728036 w 761692"/>
                <a:gd name="connsiteY79" fmla="*/ 627068 h 1016771"/>
                <a:gd name="connsiteX80" fmla="*/ 726264 w 761692"/>
                <a:gd name="connsiteY80" fmla="*/ 650096 h 1016771"/>
                <a:gd name="connsiteX81" fmla="*/ 728036 w 761692"/>
                <a:gd name="connsiteY81" fmla="*/ 673124 h 1016771"/>
                <a:gd name="connsiteX82" fmla="*/ 742207 w 761692"/>
                <a:gd name="connsiteY82" fmla="*/ 689066 h 1016771"/>
                <a:gd name="connsiteX83" fmla="*/ 742207 w 761692"/>
                <a:gd name="connsiteY83" fmla="*/ 712094 h 1016771"/>
                <a:gd name="connsiteX84" fmla="*/ 740435 w 761692"/>
                <a:gd name="connsiteY84" fmla="*/ 735122 h 1016771"/>
                <a:gd name="connsiteX85" fmla="*/ 742207 w 761692"/>
                <a:gd name="connsiteY85" fmla="*/ 751065 h 1016771"/>
                <a:gd name="connsiteX86" fmla="*/ 747521 w 761692"/>
                <a:gd name="connsiteY86" fmla="*/ 768778 h 1016771"/>
                <a:gd name="connsiteX87" fmla="*/ 759921 w 761692"/>
                <a:gd name="connsiteY87" fmla="*/ 777635 h 1016771"/>
                <a:gd name="connsiteX88" fmla="*/ 758149 w 761692"/>
                <a:gd name="connsiteY88" fmla="*/ 802434 h 1016771"/>
                <a:gd name="connsiteX89" fmla="*/ 752835 w 761692"/>
                <a:gd name="connsiteY89" fmla="*/ 814834 h 1016771"/>
                <a:gd name="connsiteX90" fmla="*/ 743978 w 761692"/>
                <a:gd name="connsiteY90" fmla="*/ 827234 h 1016771"/>
                <a:gd name="connsiteX91" fmla="*/ 743978 w 761692"/>
                <a:gd name="connsiteY91" fmla="*/ 837862 h 1016771"/>
                <a:gd name="connsiteX92" fmla="*/ 747521 w 761692"/>
                <a:gd name="connsiteY92" fmla="*/ 853804 h 1016771"/>
                <a:gd name="connsiteX93" fmla="*/ 733350 w 761692"/>
                <a:gd name="connsiteY93" fmla="*/ 867975 h 1016771"/>
                <a:gd name="connsiteX94" fmla="*/ 724493 w 761692"/>
                <a:gd name="connsiteY94" fmla="*/ 880375 h 1016771"/>
                <a:gd name="connsiteX95" fmla="*/ 722722 w 761692"/>
                <a:gd name="connsiteY95" fmla="*/ 899860 h 1016771"/>
                <a:gd name="connsiteX96" fmla="*/ 722722 w 761692"/>
                <a:gd name="connsiteY96" fmla="*/ 919345 h 1016771"/>
                <a:gd name="connsiteX97" fmla="*/ 715636 w 761692"/>
                <a:gd name="connsiteY97" fmla="*/ 940602 h 1016771"/>
                <a:gd name="connsiteX98" fmla="*/ 708551 w 761692"/>
                <a:gd name="connsiteY98" fmla="*/ 954773 h 1016771"/>
                <a:gd name="connsiteX99" fmla="*/ 699694 w 761692"/>
                <a:gd name="connsiteY99" fmla="*/ 965401 h 1016771"/>
                <a:gd name="connsiteX100" fmla="*/ 692608 w 761692"/>
                <a:gd name="connsiteY100" fmla="*/ 984886 h 1016771"/>
                <a:gd name="connsiteX101" fmla="*/ 683751 w 761692"/>
                <a:gd name="connsiteY101" fmla="*/ 997286 h 1016771"/>
                <a:gd name="connsiteX102" fmla="*/ 673123 w 761692"/>
                <a:gd name="connsiteY102" fmla="*/ 1002600 h 1016771"/>
                <a:gd name="connsiteX103" fmla="*/ 662495 w 761692"/>
                <a:gd name="connsiteY103" fmla="*/ 1013228 h 1016771"/>
                <a:gd name="connsiteX104" fmla="*/ 644781 w 761692"/>
                <a:gd name="connsiteY104" fmla="*/ 1016771 h 1016771"/>
                <a:gd name="connsiteX105" fmla="*/ 635924 w 761692"/>
                <a:gd name="connsiteY105" fmla="*/ 1004372 h 1016771"/>
                <a:gd name="connsiteX106" fmla="*/ 623525 w 761692"/>
                <a:gd name="connsiteY106" fmla="*/ 997286 h 1016771"/>
                <a:gd name="connsiteX107" fmla="*/ 614668 w 761692"/>
                <a:gd name="connsiteY107" fmla="*/ 986658 h 1016771"/>
                <a:gd name="connsiteX108" fmla="*/ 593411 w 761692"/>
                <a:gd name="connsiteY108" fmla="*/ 970715 h 1016771"/>
                <a:gd name="connsiteX109" fmla="*/ 582783 w 761692"/>
                <a:gd name="connsiteY109" fmla="*/ 965401 h 1016771"/>
                <a:gd name="connsiteX110" fmla="*/ 531413 w 761692"/>
                <a:gd name="connsiteY110" fmla="*/ 965401 h 1016771"/>
                <a:gd name="connsiteX111" fmla="*/ 511928 w 761692"/>
                <a:gd name="connsiteY111" fmla="*/ 965401 h 1016771"/>
                <a:gd name="connsiteX112" fmla="*/ 492443 w 761692"/>
                <a:gd name="connsiteY112" fmla="*/ 963630 h 1016771"/>
                <a:gd name="connsiteX113" fmla="*/ 483586 w 761692"/>
                <a:gd name="connsiteY113" fmla="*/ 958316 h 1016771"/>
                <a:gd name="connsiteX114" fmla="*/ 469415 w 761692"/>
                <a:gd name="connsiteY114" fmla="*/ 954773 h 1016771"/>
                <a:gd name="connsiteX115" fmla="*/ 460558 w 761692"/>
                <a:gd name="connsiteY115" fmla="*/ 942373 h 1016771"/>
                <a:gd name="connsiteX116" fmla="*/ 446387 w 761692"/>
                <a:gd name="connsiteY116" fmla="*/ 935288 h 1016771"/>
                <a:gd name="connsiteX117" fmla="*/ 428673 w 761692"/>
                <a:gd name="connsiteY117" fmla="*/ 928202 h 1016771"/>
                <a:gd name="connsiteX118" fmla="*/ 418045 w 761692"/>
                <a:gd name="connsiteY118" fmla="*/ 917574 h 1016771"/>
                <a:gd name="connsiteX119" fmla="*/ 421588 w 761692"/>
                <a:gd name="connsiteY119" fmla="*/ 903403 h 1016771"/>
                <a:gd name="connsiteX120" fmla="*/ 418045 w 761692"/>
                <a:gd name="connsiteY120" fmla="*/ 898089 h 1016771"/>
                <a:gd name="connsiteX121" fmla="*/ 396788 w 761692"/>
                <a:gd name="connsiteY121" fmla="*/ 898089 h 1016771"/>
                <a:gd name="connsiteX122" fmla="*/ 382617 w 761692"/>
                <a:gd name="connsiteY122" fmla="*/ 896318 h 1016771"/>
                <a:gd name="connsiteX123" fmla="*/ 380846 w 761692"/>
                <a:gd name="connsiteY123" fmla="*/ 906946 h 1016771"/>
                <a:gd name="connsiteX124" fmla="*/ 373601 w 761692"/>
                <a:gd name="connsiteY124" fmla="*/ 894832 h 1016771"/>
                <a:gd name="connsiteX125" fmla="*/ 387164 w 761692"/>
                <a:gd name="connsiteY125" fmla="*/ 896527 h 1016771"/>
                <a:gd name="connsiteX126" fmla="*/ 383773 w 761692"/>
                <a:gd name="connsiteY126" fmla="*/ 886355 h 1016771"/>
                <a:gd name="connsiteX127" fmla="*/ 387164 w 761692"/>
                <a:gd name="connsiteY127" fmla="*/ 876183 h 1016771"/>
                <a:gd name="connsiteX128" fmla="*/ 388859 w 761692"/>
                <a:gd name="connsiteY128" fmla="*/ 867707 h 1016771"/>
                <a:gd name="connsiteX129" fmla="*/ 380382 w 761692"/>
                <a:gd name="connsiteY129" fmla="*/ 859230 h 1016771"/>
                <a:gd name="connsiteX130" fmla="*/ 373601 w 761692"/>
                <a:gd name="connsiteY130" fmla="*/ 849058 h 1016771"/>
                <a:gd name="connsiteX131" fmla="*/ 380382 w 761692"/>
                <a:gd name="connsiteY131" fmla="*/ 838886 h 1016771"/>
                <a:gd name="connsiteX132" fmla="*/ 383773 w 761692"/>
                <a:gd name="connsiteY132" fmla="*/ 833800 h 1016771"/>
                <a:gd name="connsiteX133" fmla="*/ 388859 w 761692"/>
                <a:gd name="connsiteY133" fmla="*/ 825324 h 1016771"/>
                <a:gd name="connsiteX134" fmla="*/ 387164 w 761692"/>
                <a:gd name="connsiteY134" fmla="*/ 810066 h 1016771"/>
                <a:gd name="connsiteX135" fmla="*/ 387164 w 761692"/>
                <a:gd name="connsiteY135" fmla="*/ 796503 h 1016771"/>
                <a:gd name="connsiteX136" fmla="*/ 378687 w 761692"/>
                <a:gd name="connsiteY136" fmla="*/ 789722 h 1016771"/>
                <a:gd name="connsiteX137" fmla="*/ 366820 w 761692"/>
                <a:gd name="connsiteY137" fmla="*/ 782940 h 1016771"/>
                <a:gd name="connsiteX138" fmla="*/ 356648 w 761692"/>
                <a:gd name="connsiteY138" fmla="*/ 781245 h 1016771"/>
                <a:gd name="connsiteX139" fmla="*/ 349866 w 761692"/>
                <a:gd name="connsiteY139" fmla="*/ 771073 h 1016771"/>
                <a:gd name="connsiteX140" fmla="*/ 349866 w 761692"/>
                <a:gd name="connsiteY140" fmla="*/ 752425 h 1016771"/>
                <a:gd name="connsiteX141" fmla="*/ 353257 w 761692"/>
                <a:gd name="connsiteY141" fmla="*/ 743948 h 1016771"/>
                <a:gd name="connsiteX142" fmla="*/ 354952 w 761692"/>
                <a:gd name="connsiteY142" fmla="*/ 730385 h 1016771"/>
                <a:gd name="connsiteX143" fmla="*/ 353257 w 761692"/>
                <a:gd name="connsiteY143" fmla="*/ 713432 h 1016771"/>
                <a:gd name="connsiteX144" fmla="*/ 346476 w 761692"/>
                <a:gd name="connsiteY144" fmla="*/ 701565 h 1016771"/>
                <a:gd name="connsiteX145" fmla="*/ 332913 w 761692"/>
                <a:gd name="connsiteY145" fmla="*/ 689697 h 1016771"/>
                <a:gd name="connsiteX146" fmla="*/ 324436 w 761692"/>
                <a:gd name="connsiteY146" fmla="*/ 681221 h 1016771"/>
                <a:gd name="connsiteX147" fmla="*/ 314264 w 761692"/>
                <a:gd name="connsiteY147" fmla="*/ 676135 h 1016771"/>
                <a:gd name="connsiteX148" fmla="*/ 293920 w 761692"/>
                <a:gd name="connsiteY148" fmla="*/ 669354 h 1016771"/>
                <a:gd name="connsiteX149" fmla="*/ 282053 w 761692"/>
                <a:gd name="connsiteY149" fmla="*/ 667658 h 1016771"/>
                <a:gd name="connsiteX150" fmla="*/ 266795 w 761692"/>
                <a:gd name="connsiteY150" fmla="*/ 672744 h 1016771"/>
                <a:gd name="connsiteX151" fmla="*/ 265100 w 761692"/>
                <a:gd name="connsiteY151" fmla="*/ 672744 h 1016771"/>
                <a:gd name="connsiteX152" fmla="*/ 263404 w 761692"/>
                <a:gd name="connsiteY152" fmla="*/ 671049 h 1016771"/>
                <a:gd name="connsiteX153" fmla="*/ 260014 w 761692"/>
                <a:gd name="connsiteY153" fmla="*/ 671049 h 1016771"/>
                <a:gd name="connsiteX154" fmla="*/ 258318 w 761692"/>
                <a:gd name="connsiteY154" fmla="*/ 671049 h 1016771"/>
                <a:gd name="connsiteX155" fmla="*/ 253232 w 761692"/>
                <a:gd name="connsiteY155" fmla="*/ 671049 h 1016771"/>
                <a:gd name="connsiteX156" fmla="*/ 248146 w 761692"/>
                <a:gd name="connsiteY156" fmla="*/ 672744 h 1016771"/>
                <a:gd name="connsiteX157" fmla="*/ 248146 w 761692"/>
                <a:gd name="connsiteY157" fmla="*/ 674440 h 1016771"/>
                <a:gd name="connsiteX158" fmla="*/ 246451 w 761692"/>
                <a:gd name="connsiteY158" fmla="*/ 674440 h 1016771"/>
                <a:gd name="connsiteX159" fmla="*/ 236279 w 761692"/>
                <a:gd name="connsiteY159" fmla="*/ 679526 h 1016771"/>
                <a:gd name="connsiteX160" fmla="*/ 226107 w 761692"/>
                <a:gd name="connsiteY160" fmla="*/ 684612 h 1016771"/>
                <a:gd name="connsiteX161" fmla="*/ 217630 w 761692"/>
                <a:gd name="connsiteY161" fmla="*/ 684612 h 1016771"/>
                <a:gd name="connsiteX162" fmla="*/ 207458 w 761692"/>
                <a:gd name="connsiteY162" fmla="*/ 693088 h 1016771"/>
                <a:gd name="connsiteX163" fmla="*/ 198982 w 761692"/>
                <a:gd name="connsiteY163" fmla="*/ 694783 h 1016771"/>
                <a:gd name="connsiteX164" fmla="*/ 192200 w 761692"/>
                <a:gd name="connsiteY164" fmla="*/ 699869 h 1016771"/>
                <a:gd name="connsiteX165" fmla="*/ 178638 w 761692"/>
                <a:gd name="connsiteY165" fmla="*/ 706651 h 1016771"/>
                <a:gd name="connsiteX166" fmla="*/ 163380 w 761692"/>
                <a:gd name="connsiteY166" fmla="*/ 710041 h 1016771"/>
                <a:gd name="connsiteX167" fmla="*/ 141340 w 761692"/>
                <a:gd name="connsiteY167" fmla="*/ 710041 h 1016771"/>
                <a:gd name="connsiteX168" fmla="*/ 134559 w 761692"/>
                <a:gd name="connsiteY168" fmla="*/ 716823 h 1016771"/>
                <a:gd name="connsiteX169" fmla="*/ 127778 w 761692"/>
                <a:gd name="connsiteY169" fmla="*/ 718518 h 1016771"/>
                <a:gd name="connsiteX170" fmla="*/ 120996 w 761692"/>
                <a:gd name="connsiteY170" fmla="*/ 725299 h 1016771"/>
                <a:gd name="connsiteX171" fmla="*/ 111172 w 761692"/>
                <a:gd name="connsiteY171" fmla="*/ 733720 h 1016771"/>
                <a:gd name="connsiteX172" fmla="*/ 106283 w 761692"/>
                <a:gd name="connsiteY172" fmla="*/ 729808 h 1016771"/>
                <a:gd name="connsiteX173" fmla="*/ 92112 w 761692"/>
                <a:gd name="connsiteY173" fmla="*/ 724494 h 1016771"/>
                <a:gd name="connsiteX174" fmla="*/ 77941 w 761692"/>
                <a:gd name="connsiteY174" fmla="*/ 726265 h 1016771"/>
                <a:gd name="connsiteX175" fmla="*/ 70855 w 761692"/>
                <a:gd name="connsiteY175" fmla="*/ 719180 h 1016771"/>
                <a:gd name="connsiteX176" fmla="*/ 70855 w 761692"/>
                <a:gd name="connsiteY176" fmla="*/ 699695 h 1016771"/>
                <a:gd name="connsiteX177" fmla="*/ 81483 w 761692"/>
                <a:gd name="connsiteY177" fmla="*/ 685524 h 1016771"/>
                <a:gd name="connsiteX178" fmla="*/ 85026 w 761692"/>
                <a:gd name="connsiteY178" fmla="*/ 673124 h 1016771"/>
                <a:gd name="connsiteX179" fmla="*/ 86797 w 761692"/>
                <a:gd name="connsiteY179" fmla="*/ 660724 h 1016771"/>
                <a:gd name="connsiteX180" fmla="*/ 97426 w 761692"/>
                <a:gd name="connsiteY180" fmla="*/ 650096 h 1016771"/>
                <a:gd name="connsiteX181" fmla="*/ 102740 w 761692"/>
                <a:gd name="connsiteY181" fmla="*/ 635925 h 1016771"/>
                <a:gd name="connsiteX182" fmla="*/ 113368 w 761692"/>
                <a:gd name="connsiteY182" fmla="*/ 625297 h 1016771"/>
                <a:gd name="connsiteX183" fmla="*/ 115139 w 761692"/>
                <a:gd name="connsiteY183" fmla="*/ 612897 h 1016771"/>
                <a:gd name="connsiteX184" fmla="*/ 127539 w 761692"/>
                <a:gd name="connsiteY184" fmla="*/ 609354 h 1016771"/>
                <a:gd name="connsiteX185" fmla="*/ 136396 w 761692"/>
                <a:gd name="connsiteY185" fmla="*/ 604040 h 1016771"/>
                <a:gd name="connsiteX186" fmla="*/ 132853 w 761692"/>
                <a:gd name="connsiteY186" fmla="*/ 593412 h 1016771"/>
                <a:gd name="connsiteX187" fmla="*/ 134625 w 761692"/>
                <a:gd name="connsiteY187" fmla="*/ 584555 h 1016771"/>
                <a:gd name="connsiteX188" fmla="*/ 131082 w 761692"/>
                <a:gd name="connsiteY188" fmla="*/ 575698 h 1016771"/>
                <a:gd name="connsiteX189" fmla="*/ 120454 w 761692"/>
                <a:gd name="connsiteY189" fmla="*/ 568613 h 1016771"/>
                <a:gd name="connsiteX190" fmla="*/ 125768 w 761692"/>
                <a:gd name="connsiteY190" fmla="*/ 552670 h 1016771"/>
                <a:gd name="connsiteX191" fmla="*/ 118682 w 761692"/>
                <a:gd name="connsiteY191" fmla="*/ 543813 h 1016771"/>
                <a:gd name="connsiteX192" fmla="*/ 90340 w 761692"/>
                <a:gd name="connsiteY192" fmla="*/ 543813 h 1016771"/>
                <a:gd name="connsiteX193" fmla="*/ 86797 w 761692"/>
                <a:gd name="connsiteY193" fmla="*/ 542042 h 1016771"/>
                <a:gd name="connsiteX194" fmla="*/ 83255 w 761692"/>
                <a:gd name="connsiteY194" fmla="*/ 542042 h 1016771"/>
                <a:gd name="connsiteX195" fmla="*/ 81483 w 761692"/>
                <a:gd name="connsiteY195" fmla="*/ 540271 h 1016771"/>
                <a:gd name="connsiteX196" fmla="*/ 81483 w 761692"/>
                <a:gd name="connsiteY196" fmla="*/ 536728 h 1016771"/>
                <a:gd name="connsiteX197" fmla="*/ 79712 w 761692"/>
                <a:gd name="connsiteY197" fmla="*/ 531414 h 1016771"/>
                <a:gd name="connsiteX198" fmla="*/ 77941 w 761692"/>
                <a:gd name="connsiteY198" fmla="*/ 529642 h 1016771"/>
                <a:gd name="connsiteX199" fmla="*/ 70855 w 761692"/>
                <a:gd name="connsiteY199" fmla="*/ 527871 h 1016771"/>
                <a:gd name="connsiteX200" fmla="*/ 60227 w 761692"/>
                <a:gd name="connsiteY200" fmla="*/ 536728 h 1016771"/>
                <a:gd name="connsiteX201" fmla="*/ 47827 w 761692"/>
                <a:gd name="connsiteY201" fmla="*/ 526100 h 1016771"/>
                <a:gd name="connsiteX202" fmla="*/ 42513 w 761692"/>
                <a:gd name="connsiteY202" fmla="*/ 515471 h 1016771"/>
                <a:gd name="connsiteX203" fmla="*/ 33656 w 761692"/>
                <a:gd name="connsiteY203" fmla="*/ 506614 h 1016771"/>
                <a:gd name="connsiteX204" fmla="*/ 31885 w 761692"/>
                <a:gd name="connsiteY204" fmla="*/ 490672 h 1016771"/>
                <a:gd name="connsiteX205" fmla="*/ 26571 w 761692"/>
                <a:gd name="connsiteY205" fmla="*/ 476501 h 1016771"/>
                <a:gd name="connsiteX206" fmla="*/ 24799 w 761692"/>
                <a:gd name="connsiteY206" fmla="*/ 471187 h 1016771"/>
                <a:gd name="connsiteX207" fmla="*/ 12400 w 761692"/>
                <a:gd name="connsiteY207" fmla="*/ 472958 h 1016771"/>
                <a:gd name="connsiteX208" fmla="*/ 7086 w 761692"/>
                <a:gd name="connsiteY208" fmla="*/ 464101 h 1016771"/>
                <a:gd name="connsiteX209" fmla="*/ 8857 w 761692"/>
                <a:gd name="connsiteY209" fmla="*/ 446388 h 1016771"/>
                <a:gd name="connsiteX210" fmla="*/ 3543 w 761692"/>
                <a:gd name="connsiteY210" fmla="*/ 435759 h 1016771"/>
                <a:gd name="connsiteX211" fmla="*/ 5314 w 761692"/>
                <a:gd name="connsiteY211" fmla="*/ 412731 h 1016771"/>
                <a:gd name="connsiteX212" fmla="*/ 0 w 761692"/>
                <a:gd name="connsiteY212" fmla="*/ 396789 h 1016771"/>
                <a:gd name="connsiteX213" fmla="*/ 3543 w 761692"/>
                <a:gd name="connsiteY213" fmla="*/ 384389 h 1016771"/>
                <a:gd name="connsiteX214" fmla="*/ 14171 w 761692"/>
                <a:gd name="connsiteY214" fmla="*/ 380846 h 1016771"/>
                <a:gd name="connsiteX215" fmla="*/ 24799 w 761692"/>
                <a:gd name="connsiteY215" fmla="*/ 364904 h 1016771"/>
                <a:gd name="connsiteX216" fmla="*/ 30113 w 761692"/>
                <a:gd name="connsiteY216" fmla="*/ 350733 h 1016771"/>
                <a:gd name="connsiteX217" fmla="*/ 35428 w 761692"/>
                <a:gd name="connsiteY217" fmla="*/ 341876 h 1016771"/>
                <a:gd name="connsiteX218" fmla="*/ 42513 w 761692"/>
                <a:gd name="connsiteY218" fmla="*/ 327705 h 1016771"/>
                <a:gd name="connsiteX219" fmla="*/ 42513 w 761692"/>
                <a:gd name="connsiteY219" fmla="*/ 315305 h 1016771"/>
                <a:gd name="connsiteX220" fmla="*/ 56684 w 761692"/>
                <a:gd name="connsiteY220" fmla="*/ 309991 h 1016771"/>
                <a:gd name="connsiteX221" fmla="*/ 60227 w 761692"/>
                <a:gd name="connsiteY221" fmla="*/ 309991 h 1016771"/>
                <a:gd name="connsiteX222" fmla="*/ 61998 w 761692"/>
                <a:gd name="connsiteY222" fmla="*/ 311763 h 1016771"/>
                <a:gd name="connsiteX223" fmla="*/ 67312 w 761692"/>
                <a:gd name="connsiteY223" fmla="*/ 311763 h 1016771"/>
                <a:gd name="connsiteX224" fmla="*/ 67312 w 761692"/>
                <a:gd name="connsiteY224" fmla="*/ 309991 h 1016771"/>
                <a:gd name="connsiteX225" fmla="*/ 67312 w 761692"/>
                <a:gd name="connsiteY225" fmla="*/ 308220 h 1016771"/>
                <a:gd name="connsiteX226" fmla="*/ 69084 w 761692"/>
                <a:gd name="connsiteY226" fmla="*/ 302906 h 1016771"/>
                <a:gd name="connsiteX227" fmla="*/ 70855 w 761692"/>
                <a:gd name="connsiteY227" fmla="*/ 301134 h 1016771"/>
                <a:gd name="connsiteX228" fmla="*/ 70855 w 761692"/>
                <a:gd name="connsiteY228" fmla="*/ 299363 h 1016771"/>
                <a:gd name="connsiteX229" fmla="*/ 77941 w 761692"/>
                <a:gd name="connsiteY229" fmla="*/ 295820 h 1016771"/>
                <a:gd name="connsiteX230" fmla="*/ 85026 w 761692"/>
                <a:gd name="connsiteY230" fmla="*/ 295820 h 1016771"/>
                <a:gd name="connsiteX231" fmla="*/ 93883 w 761692"/>
                <a:gd name="connsiteY231" fmla="*/ 297592 h 1016771"/>
                <a:gd name="connsiteX232" fmla="*/ 100968 w 761692"/>
                <a:gd name="connsiteY232" fmla="*/ 288735 h 1016771"/>
                <a:gd name="connsiteX233" fmla="*/ 97426 w 761692"/>
                <a:gd name="connsiteY233" fmla="*/ 279878 h 1016771"/>
                <a:gd name="connsiteX234" fmla="*/ 85026 w 761692"/>
                <a:gd name="connsiteY234" fmla="*/ 276335 h 1016771"/>
                <a:gd name="connsiteX235" fmla="*/ 76169 w 761692"/>
                <a:gd name="connsiteY235" fmla="*/ 271021 h 1016771"/>
                <a:gd name="connsiteX236" fmla="*/ 76169 w 761692"/>
                <a:gd name="connsiteY236" fmla="*/ 262164 h 1016771"/>
                <a:gd name="connsiteX237" fmla="*/ 81483 w 761692"/>
                <a:gd name="connsiteY237" fmla="*/ 251536 h 1016771"/>
                <a:gd name="connsiteX238" fmla="*/ 86797 w 761692"/>
                <a:gd name="connsiteY238" fmla="*/ 255079 h 1016771"/>
                <a:gd name="connsiteX239" fmla="*/ 104511 w 761692"/>
                <a:gd name="connsiteY239" fmla="*/ 262164 h 1016771"/>
                <a:gd name="connsiteX240" fmla="*/ 116911 w 761692"/>
                <a:gd name="connsiteY240" fmla="*/ 265707 h 1016771"/>
                <a:gd name="connsiteX241" fmla="*/ 132853 w 761692"/>
                <a:gd name="connsiteY241" fmla="*/ 269250 h 1016771"/>
                <a:gd name="connsiteX242" fmla="*/ 138167 w 761692"/>
                <a:gd name="connsiteY242" fmla="*/ 265707 h 1016771"/>
                <a:gd name="connsiteX243" fmla="*/ 150567 w 761692"/>
                <a:gd name="connsiteY243" fmla="*/ 255079 h 1016771"/>
                <a:gd name="connsiteX244" fmla="*/ 166509 w 761692"/>
                <a:gd name="connsiteY244" fmla="*/ 255079 h 1016771"/>
                <a:gd name="connsiteX245" fmla="*/ 166509 w 761692"/>
                <a:gd name="connsiteY245" fmla="*/ 265707 h 1016771"/>
                <a:gd name="connsiteX246" fmla="*/ 177138 w 761692"/>
                <a:gd name="connsiteY246" fmla="*/ 272792 h 1016771"/>
                <a:gd name="connsiteX247" fmla="*/ 194851 w 761692"/>
                <a:gd name="connsiteY247" fmla="*/ 276335 h 1016771"/>
                <a:gd name="connsiteX248" fmla="*/ 209022 w 761692"/>
                <a:gd name="connsiteY248" fmla="*/ 279878 h 1016771"/>
                <a:gd name="connsiteX249" fmla="*/ 221422 w 761692"/>
                <a:gd name="connsiteY249" fmla="*/ 276335 h 1016771"/>
                <a:gd name="connsiteX250" fmla="*/ 226736 w 761692"/>
                <a:gd name="connsiteY250" fmla="*/ 269250 h 1016771"/>
                <a:gd name="connsiteX251" fmla="*/ 226736 w 761692"/>
                <a:gd name="connsiteY251" fmla="*/ 251536 h 1016771"/>
                <a:gd name="connsiteX252" fmla="*/ 224965 w 761692"/>
                <a:gd name="connsiteY252" fmla="*/ 239136 h 1016771"/>
                <a:gd name="connsiteX253" fmla="*/ 214337 w 761692"/>
                <a:gd name="connsiteY253" fmla="*/ 230279 h 1016771"/>
                <a:gd name="connsiteX254" fmla="*/ 210794 w 761692"/>
                <a:gd name="connsiteY254" fmla="*/ 217880 h 1016771"/>
                <a:gd name="connsiteX255" fmla="*/ 221422 w 761692"/>
                <a:gd name="connsiteY255" fmla="*/ 207251 h 1016771"/>
                <a:gd name="connsiteX256" fmla="*/ 235593 w 761692"/>
                <a:gd name="connsiteY256" fmla="*/ 214337 h 1016771"/>
                <a:gd name="connsiteX257" fmla="*/ 246221 w 761692"/>
                <a:gd name="connsiteY257" fmla="*/ 219651 h 1016771"/>
                <a:gd name="connsiteX258" fmla="*/ 253307 w 761692"/>
                <a:gd name="connsiteY258" fmla="*/ 221422 h 1016771"/>
                <a:gd name="connsiteX259" fmla="*/ 262164 w 761692"/>
                <a:gd name="connsiteY259" fmla="*/ 210794 h 1016771"/>
                <a:gd name="connsiteX260" fmla="*/ 263935 w 761692"/>
                <a:gd name="connsiteY260" fmla="*/ 201937 h 1016771"/>
                <a:gd name="connsiteX261" fmla="*/ 274563 w 761692"/>
                <a:gd name="connsiteY261" fmla="*/ 189538 h 1016771"/>
                <a:gd name="connsiteX262" fmla="*/ 283420 w 761692"/>
                <a:gd name="connsiteY262" fmla="*/ 178909 h 1016771"/>
                <a:gd name="connsiteX263" fmla="*/ 286963 w 761692"/>
                <a:gd name="connsiteY263" fmla="*/ 173595 h 1016771"/>
                <a:gd name="connsiteX264" fmla="*/ 311762 w 761692"/>
                <a:gd name="connsiteY264" fmla="*/ 168281 h 1016771"/>
                <a:gd name="connsiteX265" fmla="*/ 325933 w 761692"/>
                <a:gd name="connsiteY265" fmla="*/ 164738 h 1016771"/>
                <a:gd name="connsiteX266" fmla="*/ 336562 w 761692"/>
                <a:gd name="connsiteY266" fmla="*/ 159424 h 1016771"/>
                <a:gd name="connsiteX267" fmla="*/ 348961 w 761692"/>
                <a:gd name="connsiteY267" fmla="*/ 145253 h 1016771"/>
                <a:gd name="connsiteX268" fmla="*/ 359589 w 761692"/>
                <a:gd name="connsiteY268" fmla="*/ 143482 h 1016771"/>
                <a:gd name="connsiteX269" fmla="*/ 371989 w 761692"/>
                <a:gd name="connsiteY269" fmla="*/ 143482 h 1016771"/>
                <a:gd name="connsiteX270" fmla="*/ 391474 w 761692"/>
                <a:gd name="connsiteY270" fmla="*/ 143482 h 1016771"/>
                <a:gd name="connsiteX271" fmla="*/ 396788 w 761692"/>
                <a:gd name="connsiteY271" fmla="*/ 141710 h 1016771"/>
                <a:gd name="connsiteX272" fmla="*/ 403874 w 761692"/>
                <a:gd name="connsiteY272" fmla="*/ 134625 h 1016771"/>
                <a:gd name="connsiteX273" fmla="*/ 409188 w 761692"/>
                <a:gd name="connsiteY273" fmla="*/ 129311 h 1016771"/>
                <a:gd name="connsiteX274" fmla="*/ 409188 w 761692"/>
                <a:gd name="connsiteY274" fmla="*/ 123997 h 1016771"/>
                <a:gd name="connsiteX275" fmla="*/ 414502 w 761692"/>
                <a:gd name="connsiteY275" fmla="*/ 115140 h 1016771"/>
                <a:gd name="connsiteX276" fmla="*/ 428673 w 761692"/>
                <a:gd name="connsiteY276" fmla="*/ 115140 h 1016771"/>
                <a:gd name="connsiteX277" fmla="*/ 432216 w 761692"/>
                <a:gd name="connsiteY277" fmla="*/ 109826 h 1016771"/>
                <a:gd name="connsiteX278" fmla="*/ 437530 w 761692"/>
                <a:gd name="connsiteY278" fmla="*/ 100969 h 1016771"/>
                <a:gd name="connsiteX279" fmla="*/ 448158 w 761692"/>
                <a:gd name="connsiteY279" fmla="*/ 99197 h 1016771"/>
                <a:gd name="connsiteX280" fmla="*/ 460558 w 761692"/>
                <a:gd name="connsiteY280" fmla="*/ 97426 h 1016771"/>
                <a:gd name="connsiteX281" fmla="*/ 472958 w 761692"/>
                <a:gd name="connsiteY281" fmla="*/ 93883 h 1016771"/>
                <a:gd name="connsiteX282" fmla="*/ 492443 w 761692"/>
                <a:gd name="connsiteY282" fmla="*/ 93883 h 1016771"/>
                <a:gd name="connsiteX283" fmla="*/ 501300 w 761692"/>
                <a:gd name="connsiteY283" fmla="*/ 83255 h 1016771"/>
                <a:gd name="connsiteX284" fmla="*/ 517242 w 761692"/>
                <a:gd name="connsiteY284" fmla="*/ 81484 h 1016771"/>
                <a:gd name="connsiteX285" fmla="*/ 522556 w 761692"/>
                <a:gd name="connsiteY285" fmla="*/ 81484 h 1016771"/>
                <a:gd name="connsiteX286" fmla="*/ 522556 w 761692"/>
                <a:gd name="connsiteY286" fmla="*/ 60227 h 1016771"/>
                <a:gd name="connsiteX287" fmla="*/ 526099 w 761692"/>
                <a:gd name="connsiteY287" fmla="*/ 54913 h 1016771"/>
                <a:gd name="connsiteX288" fmla="*/ 529642 w 761692"/>
                <a:gd name="connsiteY288" fmla="*/ 46056 h 1016771"/>
                <a:gd name="connsiteX289" fmla="*/ 538499 w 761692"/>
                <a:gd name="connsiteY289" fmla="*/ 40742 h 1016771"/>
                <a:gd name="connsiteX290" fmla="*/ 540270 w 761692"/>
                <a:gd name="connsiteY290" fmla="*/ 30114 h 1016771"/>
                <a:gd name="connsiteX291" fmla="*/ 536727 w 761692"/>
                <a:gd name="connsiteY291" fmla="*/ 19485 h 1016771"/>
                <a:gd name="connsiteX292" fmla="*/ 543813 w 761692"/>
                <a:gd name="connsiteY292" fmla="*/ 5314 h 1016771"/>
                <a:gd name="connsiteX293" fmla="*/ 554441 w 761692"/>
                <a:gd name="connsiteY293" fmla="*/ 0 h 1016771"/>
                <a:gd name="connsiteX0" fmla="*/ 151512 w 761692"/>
                <a:gd name="connsiteY0" fmla="*/ 838886 h 1016771"/>
                <a:gd name="connsiteX1" fmla="*/ 159989 w 761692"/>
                <a:gd name="connsiteY1" fmla="*/ 830410 h 1016771"/>
                <a:gd name="connsiteX2" fmla="*/ 151512 w 761692"/>
                <a:gd name="connsiteY2" fmla="*/ 838886 h 1016771"/>
                <a:gd name="connsiteX3" fmla="*/ 116476 w 761692"/>
                <a:gd name="connsiteY3" fmla="*/ 741349 h 1016771"/>
                <a:gd name="connsiteX4" fmla="*/ 117606 w 761692"/>
                <a:gd name="connsiteY4" fmla="*/ 742253 h 1016771"/>
                <a:gd name="connsiteX5" fmla="*/ 122692 w 761692"/>
                <a:gd name="connsiteY5" fmla="*/ 759206 h 1016771"/>
                <a:gd name="connsiteX6" fmla="*/ 126082 w 761692"/>
                <a:gd name="connsiteY6" fmla="*/ 771073 h 1016771"/>
                <a:gd name="connsiteX7" fmla="*/ 129473 w 761692"/>
                <a:gd name="connsiteY7" fmla="*/ 782940 h 1016771"/>
                <a:gd name="connsiteX8" fmla="*/ 132864 w 761692"/>
                <a:gd name="connsiteY8" fmla="*/ 793112 h 1016771"/>
                <a:gd name="connsiteX9" fmla="*/ 136254 w 761692"/>
                <a:gd name="connsiteY9" fmla="*/ 810066 h 1016771"/>
                <a:gd name="connsiteX10" fmla="*/ 139058 w 761692"/>
                <a:gd name="connsiteY10" fmla="*/ 818476 h 1016771"/>
                <a:gd name="connsiteX11" fmla="*/ 138167 w 761692"/>
                <a:gd name="connsiteY11" fmla="*/ 818377 h 1016771"/>
                <a:gd name="connsiteX12" fmla="*/ 134625 w 761692"/>
                <a:gd name="connsiteY12" fmla="*/ 807749 h 1016771"/>
                <a:gd name="connsiteX13" fmla="*/ 131082 w 761692"/>
                <a:gd name="connsiteY13" fmla="*/ 790035 h 1016771"/>
                <a:gd name="connsiteX14" fmla="*/ 127539 w 761692"/>
                <a:gd name="connsiteY14" fmla="*/ 779407 h 1016771"/>
                <a:gd name="connsiteX15" fmla="*/ 123996 w 761692"/>
                <a:gd name="connsiteY15" fmla="*/ 767007 h 1016771"/>
                <a:gd name="connsiteX16" fmla="*/ 120454 w 761692"/>
                <a:gd name="connsiteY16" fmla="*/ 754607 h 1016771"/>
                <a:gd name="connsiteX17" fmla="*/ 116476 w 761692"/>
                <a:gd name="connsiteY17" fmla="*/ 741349 h 1016771"/>
                <a:gd name="connsiteX18" fmla="*/ 554441 w 761692"/>
                <a:gd name="connsiteY18" fmla="*/ 0 h 1016771"/>
                <a:gd name="connsiteX19" fmla="*/ 570383 w 761692"/>
                <a:gd name="connsiteY19" fmla="*/ 3543 h 1016771"/>
                <a:gd name="connsiteX20" fmla="*/ 577469 w 761692"/>
                <a:gd name="connsiteY20" fmla="*/ 8857 h 1016771"/>
                <a:gd name="connsiteX21" fmla="*/ 582783 w 761692"/>
                <a:gd name="connsiteY21" fmla="*/ 17714 h 1016771"/>
                <a:gd name="connsiteX22" fmla="*/ 582783 w 761692"/>
                <a:gd name="connsiteY22" fmla="*/ 24799 h 1016771"/>
                <a:gd name="connsiteX23" fmla="*/ 588097 w 761692"/>
                <a:gd name="connsiteY23" fmla="*/ 33656 h 1016771"/>
                <a:gd name="connsiteX24" fmla="*/ 598725 w 761692"/>
                <a:gd name="connsiteY24" fmla="*/ 31885 h 1016771"/>
                <a:gd name="connsiteX25" fmla="*/ 612896 w 761692"/>
                <a:gd name="connsiteY25" fmla="*/ 37199 h 1016771"/>
                <a:gd name="connsiteX26" fmla="*/ 618211 w 761692"/>
                <a:gd name="connsiteY26" fmla="*/ 46056 h 1016771"/>
                <a:gd name="connsiteX27" fmla="*/ 619982 w 761692"/>
                <a:gd name="connsiteY27" fmla="*/ 54913 h 1016771"/>
                <a:gd name="connsiteX28" fmla="*/ 618211 w 761692"/>
                <a:gd name="connsiteY28" fmla="*/ 74398 h 1016771"/>
                <a:gd name="connsiteX29" fmla="*/ 616439 w 761692"/>
                <a:gd name="connsiteY29" fmla="*/ 85026 h 1016771"/>
                <a:gd name="connsiteX30" fmla="*/ 621753 w 761692"/>
                <a:gd name="connsiteY30" fmla="*/ 97426 h 1016771"/>
                <a:gd name="connsiteX31" fmla="*/ 637696 w 761692"/>
                <a:gd name="connsiteY31" fmla="*/ 113368 h 1016771"/>
                <a:gd name="connsiteX32" fmla="*/ 644781 w 761692"/>
                <a:gd name="connsiteY32" fmla="*/ 120454 h 1016771"/>
                <a:gd name="connsiteX33" fmla="*/ 650095 w 761692"/>
                <a:gd name="connsiteY33" fmla="*/ 136396 h 1016771"/>
                <a:gd name="connsiteX34" fmla="*/ 655409 w 761692"/>
                <a:gd name="connsiteY34" fmla="*/ 155881 h 1016771"/>
                <a:gd name="connsiteX35" fmla="*/ 662495 w 761692"/>
                <a:gd name="connsiteY35" fmla="*/ 171824 h 1016771"/>
                <a:gd name="connsiteX36" fmla="*/ 660724 w 761692"/>
                <a:gd name="connsiteY36" fmla="*/ 185995 h 1016771"/>
                <a:gd name="connsiteX37" fmla="*/ 635924 w 761692"/>
                <a:gd name="connsiteY37" fmla="*/ 194852 h 1016771"/>
                <a:gd name="connsiteX38" fmla="*/ 619982 w 761692"/>
                <a:gd name="connsiteY38" fmla="*/ 207251 h 1016771"/>
                <a:gd name="connsiteX39" fmla="*/ 614668 w 761692"/>
                <a:gd name="connsiteY39" fmla="*/ 223194 h 1016771"/>
                <a:gd name="connsiteX40" fmla="*/ 618211 w 761692"/>
                <a:gd name="connsiteY40" fmla="*/ 242679 h 1016771"/>
                <a:gd name="connsiteX41" fmla="*/ 612896 w 761692"/>
                <a:gd name="connsiteY41" fmla="*/ 256850 h 1016771"/>
                <a:gd name="connsiteX42" fmla="*/ 625296 w 761692"/>
                <a:gd name="connsiteY42" fmla="*/ 267478 h 1016771"/>
                <a:gd name="connsiteX43" fmla="*/ 641238 w 761692"/>
                <a:gd name="connsiteY43" fmla="*/ 269250 h 1016771"/>
                <a:gd name="connsiteX44" fmla="*/ 658952 w 761692"/>
                <a:gd name="connsiteY44" fmla="*/ 286963 h 1016771"/>
                <a:gd name="connsiteX45" fmla="*/ 653638 w 761692"/>
                <a:gd name="connsiteY45" fmla="*/ 309991 h 1016771"/>
                <a:gd name="connsiteX46" fmla="*/ 653638 w 761692"/>
                <a:gd name="connsiteY46" fmla="*/ 329476 h 1016771"/>
                <a:gd name="connsiteX47" fmla="*/ 643010 w 761692"/>
                <a:gd name="connsiteY47" fmla="*/ 338333 h 1016771"/>
                <a:gd name="connsiteX48" fmla="*/ 632382 w 761692"/>
                <a:gd name="connsiteY48" fmla="*/ 338333 h 1016771"/>
                <a:gd name="connsiteX49" fmla="*/ 618211 w 761692"/>
                <a:gd name="connsiteY49" fmla="*/ 357819 h 1016771"/>
                <a:gd name="connsiteX50" fmla="*/ 609354 w 761692"/>
                <a:gd name="connsiteY50" fmla="*/ 361361 h 1016771"/>
                <a:gd name="connsiteX51" fmla="*/ 596954 w 761692"/>
                <a:gd name="connsiteY51" fmla="*/ 363133 h 1016771"/>
                <a:gd name="connsiteX52" fmla="*/ 581012 w 761692"/>
                <a:gd name="connsiteY52" fmla="*/ 379075 h 1016771"/>
                <a:gd name="connsiteX53" fmla="*/ 589868 w 761692"/>
                <a:gd name="connsiteY53" fmla="*/ 393246 h 1016771"/>
                <a:gd name="connsiteX54" fmla="*/ 586326 w 761692"/>
                <a:gd name="connsiteY54" fmla="*/ 409189 h 1016771"/>
                <a:gd name="connsiteX55" fmla="*/ 570383 w 761692"/>
                <a:gd name="connsiteY55" fmla="*/ 398560 h 1016771"/>
                <a:gd name="connsiteX56" fmla="*/ 550898 w 761692"/>
                <a:gd name="connsiteY56" fmla="*/ 405646 h 1016771"/>
                <a:gd name="connsiteX57" fmla="*/ 531413 w 761692"/>
                <a:gd name="connsiteY57" fmla="*/ 425131 h 1016771"/>
                <a:gd name="connsiteX58" fmla="*/ 543813 w 761692"/>
                <a:gd name="connsiteY58" fmla="*/ 444616 h 1016771"/>
                <a:gd name="connsiteX59" fmla="*/ 557984 w 761692"/>
                <a:gd name="connsiteY59" fmla="*/ 462330 h 1016771"/>
                <a:gd name="connsiteX60" fmla="*/ 570383 w 761692"/>
                <a:gd name="connsiteY60" fmla="*/ 478272 h 1016771"/>
                <a:gd name="connsiteX61" fmla="*/ 579240 w 761692"/>
                <a:gd name="connsiteY61" fmla="*/ 485358 h 1016771"/>
                <a:gd name="connsiteX62" fmla="*/ 602268 w 761692"/>
                <a:gd name="connsiteY62" fmla="*/ 483586 h 1016771"/>
                <a:gd name="connsiteX63" fmla="*/ 623525 w 761692"/>
                <a:gd name="connsiteY63" fmla="*/ 474730 h 1016771"/>
                <a:gd name="connsiteX64" fmla="*/ 639467 w 761692"/>
                <a:gd name="connsiteY64" fmla="*/ 464101 h 1016771"/>
                <a:gd name="connsiteX65" fmla="*/ 662495 w 761692"/>
                <a:gd name="connsiteY65" fmla="*/ 464101 h 1016771"/>
                <a:gd name="connsiteX66" fmla="*/ 673123 w 761692"/>
                <a:gd name="connsiteY66" fmla="*/ 464101 h 1016771"/>
                <a:gd name="connsiteX67" fmla="*/ 681980 w 761692"/>
                <a:gd name="connsiteY67" fmla="*/ 467644 h 1016771"/>
                <a:gd name="connsiteX68" fmla="*/ 703237 w 761692"/>
                <a:gd name="connsiteY68" fmla="*/ 471187 h 1016771"/>
                <a:gd name="connsiteX69" fmla="*/ 708551 w 761692"/>
                <a:gd name="connsiteY69" fmla="*/ 474730 h 1016771"/>
                <a:gd name="connsiteX70" fmla="*/ 722722 w 761692"/>
                <a:gd name="connsiteY70" fmla="*/ 501300 h 1016771"/>
                <a:gd name="connsiteX71" fmla="*/ 724493 w 761692"/>
                <a:gd name="connsiteY71" fmla="*/ 522557 h 1016771"/>
                <a:gd name="connsiteX72" fmla="*/ 722722 w 761692"/>
                <a:gd name="connsiteY72" fmla="*/ 540271 h 1016771"/>
                <a:gd name="connsiteX73" fmla="*/ 735121 w 761692"/>
                <a:gd name="connsiteY73" fmla="*/ 552670 h 1016771"/>
                <a:gd name="connsiteX74" fmla="*/ 735121 w 761692"/>
                <a:gd name="connsiteY74" fmla="*/ 570384 h 1016771"/>
                <a:gd name="connsiteX75" fmla="*/ 751064 w 761692"/>
                <a:gd name="connsiteY75" fmla="*/ 581012 h 1016771"/>
                <a:gd name="connsiteX76" fmla="*/ 761692 w 761692"/>
                <a:gd name="connsiteY76" fmla="*/ 604040 h 1016771"/>
                <a:gd name="connsiteX77" fmla="*/ 747521 w 761692"/>
                <a:gd name="connsiteY77" fmla="*/ 616440 h 1016771"/>
                <a:gd name="connsiteX78" fmla="*/ 728036 w 761692"/>
                <a:gd name="connsiteY78" fmla="*/ 627068 h 1016771"/>
                <a:gd name="connsiteX79" fmla="*/ 726264 w 761692"/>
                <a:gd name="connsiteY79" fmla="*/ 650096 h 1016771"/>
                <a:gd name="connsiteX80" fmla="*/ 728036 w 761692"/>
                <a:gd name="connsiteY80" fmla="*/ 673124 h 1016771"/>
                <a:gd name="connsiteX81" fmla="*/ 742207 w 761692"/>
                <a:gd name="connsiteY81" fmla="*/ 689066 h 1016771"/>
                <a:gd name="connsiteX82" fmla="*/ 742207 w 761692"/>
                <a:gd name="connsiteY82" fmla="*/ 712094 h 1016771"/>
                <a:gd name="connsiteX83" fmla="*/ 740435 w 761692"/>
                <a:gd name="connsiteY83" fmla="*/ 735122 h 1016771"/>
                <a:gd name="connsiteX84" fmla="*/ 742207 w 761692"/>
                <a:gd name="connsiteY84" fmla="*/ 751065 h 1016771"/>
                <a:gd name="connsiteX85" fmla="*/ 747521 w 761692"/>
                <a:gd name="connsiteY85" fmla="*/ 768778 h 1016771"/>
                <a:gd name="connsiteX86" fmla="*/ 759921 w 761692"/>
                <a:gd name="connsiteY86" fmla="*/ 777635 h 1016771"/>
                <a:gd name="connsiteX87" fmla="*/ 758149 w 761692"/>
                <a:gd name="connsiteY87" fmla="*/ 802434 h 1016771"/>
                <a:gd name="connsiteX88" fmla="*/ 752835 w 761692"/>
                <a:gd name="connsiteY88" fmla="*/ 814834 h 1016771"/>
                <a:gd name="connsiteX89" fmla="*/ 743978 w 761692"/>
                <a:gd name="connsiteY89" fmla="*/ 827234 h 1016771"/>
                <a:gd name="connsiteX90" fmla="*/ 743978 w 761692"/>
                <a:gd name="connsiteY90" fmla="*/ 837862 h 1016771"/>
                <a:gd name="connsiteX91" fmla="*/ 747521 w 761692"/>
                <a:gd name="connsiteY91" fmla="*/ 853804 h 1016771"/>
                <a:gd name="connsiteX92" fmla="*/ 733350 w 761692"/>
                <a:gd name="connsiteY92" fmla="*/ 867975 h 1016771"/>
                <a:gd name="connsiteX93" fmla="*/ 724493 w 761692"/>
                <a:gd name="connsiteY93" fmla="*/ 880375 h 1016771"/>
                <a:gd name="connsiteX94" fmla="*/ 722722 w 761692"/>
                <a:gd name="connsiteY94" fmla="*/ 899860 h 1016771"/>
                <a:gd name="connsiteX95" fmla="*/ 722722 w 761692"/>
                <a:gd name="connsiteY95" fmla="*/ 919345 h 1016771"/>
                <a:gd name="connsiteX96" fmla="*/ 715636 w 761692"/>
                <a:gd name="connsiteY96" fmla="*/ 940602 h 1016771"/>
                <a:gd name="connsiteX97" fmla="*/ 708551 w 761692"/>
                <a:gd name="connsiteY97" fmla="*/ 954773 h 1016771"/>
                <a:gd name="connsiteX98" fmla="*/ 699694 w 761692"/>
                <a:gd name="connsiteY98" fmla="*/ 965401 h 1016771"/>
                <a:gd name="connsiteX99" fmla="*/ 692608 w 761692"/>
                <a:gd name="connsiteY99" fmla="*/ 984886 h 1016771"/>
                <a:gd name="connsiteX100" fmla="*/ 683751 w 761692"/>
                <a:gd name="connsiteY100" fmla="*/ 997286 h 1016771"/>
                <a:gd name="connsiteX101" fmla="*/ 673123 w 761692"/>
                <a:gd name="connsiteY101" fmla="*/ 1002600 h 1016771"/>
                <a:gd name="connsiteX102" fmla="*/ 662495 w 761692"/>
                <a:gd name="connsiteY102" fmla="*/ 1013228 h 1016771"/>
                <a:gd name="connsiteX103" fmla="*/ 644781 w 761692"/>
                <a:gd name="connsiteY103" fmla="*/ 1016771 h 1016771"/>
                <a:gd name="connsiteX104" fmla="*/ 635924 w 761692"/>
                <a:gd name="connsiteY104" fmla="*/ 1004372 h 1016771"/>
                <a:gd name="connsiteX105" fmla="*/ 623525 w 761692"/>
                <a:gd name="connsiteY105" fmla="*/ 997286 h 1016771"/>
                <a:gd name="connsiteX106" fmla="*/ 614668 w 761692"/>
                <a:gd name="connsiteY106" fmla="*/ 986658 h 1016771"/>
                <a:gd name="connsiteX107" fmla="*/ 593411 w 761692"/>
                <a:gd name="connsiteY107" fmla="*/ 970715 h 1016771"/>
                <a:gd name="connsiteX108" fmla="*/ 582783 w 761692"/>
                <a:gd name="connsiteY108" fmla="*/ 965401 h 1016771"/>
                <a:gd name="connsiteX109" fmla="*/ 531413 w 761692"/>
                <a:gd name="connsiteY109" fmla="*/ 965401 h 1016771"/>
                <a:gd name="connsiteX110" fmla="*/ 511928 w 761692"/>
                <a:gd name="connsiteY110" fmla="*/ 965401 h 1016771"/>
                <a:gd name="connsiteX111" fmla="*/ 492443 w 761692"/>
                <a:gd name="connsiteY111" fmla="*/ 963630 h 1016771"/>
                <a:gd name="connsiteX112" fmla="*/ 483586 w 761692"/>
                <a:gd name="connsiteY112" fmla="*/ 958316 h 1016771"/>
                <a:gd name="connsiteX113" fmla="*/ 469415 w 761692"/>
                <a:gd name="connsiteY113" fmla="*/ 954773 h 1016771"/>
                <a:gd name="connsiteX114" fmla="*/ 460558 w 761692"/>
                <a:gd name="connsiteY114" fmla="*/ 942373 h 1016771"/>
                <a:gd name="connsiteX115" fmla="*/ 446387 w 761692"/>
                <a:gd name="connsiteY115" fmla="*/ 935288 h 1016771"/>
                <a:gd name="connsiteX116" fmla="*/ 428673 w 761692"/>
                <a:gd name="connsiteY116" fmla="*/ 928202 h 1016771"/>
                <a:gd name="connsiteX117" fmla="*/ 418045 w 761692"/>
                <a:gd name="connsiteY117" fmla="*/ 917574 h 1016771"/>
                <a:gd name="connsiteX118" fmla="*/ 421588 w 761692"/>
                <a:gd name="connsiteY118" fmla="*/ 903403 h 1016771"/>
                <a:gd name="connsiteX119" fmla="*/ 418045 w 761692"/>
                <a:gd name="connsiteY119" fmla="*/ 898089 h 1016771"/>
                <a:gd name="connsiteX120" fmla="*/ 396788 w 761692"/>
                <a:gd name="connsiteY120" fmla="*/ 898089 h 1016771"/>
                <a:gd name="connsiteX121" fmla="*/ 382617 w 761692"/>
                <a:gd name="connsiteY121" fmla="*/ 896318 h 1016771"/>
                <a:gd name="connsiteX122" fmla="*/ 380846 w 761692"/>
                <a:gd name="connsiteY122" fmla="*/ 906946 h 1016771"/>
                <a:gd name="connsiteX123" fmla="*/ 373601 w 761692"/>
                <a:gd name="connsiteY123" fmla="*/ 894832 h 1016771"/>
                <a:gd name="connsiteX124" fmla="*/ 387164 w 761692"/>
                <a:gd name="connsiteY124" fmla="*/ 896527 h 1016771"/>
                <a:gd name="connsiteX125" fmla="*/ 383773 w 761692"/>
                <a:gd name="connsiteY125" fmla="*/ 886355 h 1016771"/>
                <a:gd name="connsiteX126" fmla="*/ 387164 w 761692"/>
                <a:gd name="connsiteY126" fmla="*/ 876183 h 1016771"/>
                <a:gd name="connsiteX127" fmla="*/ 388859 w 761692"/>
                <a:gd name="connsiteY127" fmla="*/ 867707 h 1016771"/>
                <a:gd name="connsiteX128" fmla="*/ 380382 w 761692"/>
                <a:gd name="connsiteY128" fmla="*/ 859230 h 1016771"/>
                <a:gd name="connsiteX129" fmla="*/ 373601 w 761692"/>
                <a:gd name="connsiteY129" fmla="*/ 849058 h 1016771"/>
                <a:gd name="connsiteX130" fmla="*/ 380382 w 761692"/>
                <a:gd name="connsiteY130" fmla="*/ 838886 h 1016771"/>
                <a:gd name="connsiteX131" fmla="*/ 383773 w 761692"/>
                <a:gd name="connsiteY131" fmla="*/ 833800 h 1016771"/>
                <a:gd name="connsiteX132" fmla="*/ 388859 w 761692"/>
                <a:gd name="connsiteY132" fmla="*/ 825324 h 1016771"/>
                <a:gd name="connsiteX133" fmla="*/ 387164 w 761692"/>
                <a:gd name="connsiteY133" fmla="*/ 810066 h 1016771"/>
                <a:gd name="connsiteX134" fmla="*/ 387164 w 761692"/>
                <a:gd name="connsiteY134" fmla="*/ 796503 h 1016771"/>
                <a:gd name="connsiteX135" fmla="*/ 378687 w 761692"/>
                <a:gd name="connsiteY135" fmla="*/ 789722 h 1016771"/>
                <a:gd name="connsiteX136" fmla="*/ 366820 w 761692"/>
                <a:gd name="connsiteY136" fmla="*/ 782940 h 1016771"/>
                <a:gd name="connsiteX137" fmla="*/ 356648 w 761692"/>
                <a:gd name="connsiteY137" fmla="*/ 781245 h 1016771"/>
                <a:gd name="connsiteX138" fmla="*/ 349866 w 761692"/>
                <a:gd name="connsiteY138" fmla="*/ 771073 h 1016771"/>
                <a:gd name="connsiteX139" fmla="*/ 349866 w 761692"/>
                <a:gd name="connsiteY139" fmla="*/ 752425 h 1016771"/>
                <a:gd name="connsiteX140" fmla="*/ 353257 w 761692"/>
                <a:gd name="connsiteY140" fmla="*/ 743948 h 1016771"/>
                <a:gd name="connsiteX141" fmla="*/ 354952 w 761692"/>
                <a:gd name="connsiteY141" fmla="*/ 730385 h 1016771"/>
                <a:gd name="connsiteX142" fmla="*/ 353257 w 761692"/>
                <a:gd name="connsiteY142" fmla="*/ 713432 h 1016771"/>
                <a:gd name="connsiteX143" fmla="*/ 346476 w 761692"/>
                <a:gd name="connsiteY143" fmla="*/ 701565 h 1016771"/>
                <a:gd name="connsiteX144" fmla="*/ 332913 w 761692"/>
                <a:gd name="connsiteY144" fmla="*/ 689697 h 1016771"/>
                <a:gd name="connsiteX145" fmla="*/ 324436 w 761692"/>
                <a:gd name="connsiteY145" fmla="*/ 681221 h 1016771"/>
                <a:gd name="connsiteX146" fmla="*/ 314264 w 761692"/>
                <a:gd name="connsiteY146" fmla="*/ 676135 h 1016771"/>
                <a:gd name="connsiteX147" fmla="*/ 293920 w 761692"/>
                <a:gd name="connsiteY147" fmla="*/ 669354 h 1016771"/>
                <a:gd name="connsiteX148" fmla="*/ 282053 w 761692"/>
                <a:gd name="connsiteY148" fmla="*/ 667658 h 1016771"/>
                <a:gd name="connsiteX149" fmla="*/ 266795 w 761692"/>
                <a:gd name="connsiteY149" fmla="*/ 672744 h 1016771"/>
                <a:gd name="connsiteX150" fmla="*/ 265100 w 761692"/>
                <a:gd name="connsiteY150" fmla="*/ 672744 h 1016771"/>
                <a:gd name="connsiteX151" fmla="*/ 263404 w 761692"/>
                <a:gd name="connsiteY151" fmla="*/ 671049 h 1016771"/>
                <a:gd name="connsiteX152" fmla="*/ 260014 w 761692"/>
                <a:gd name="connsiteY152" fmla="*/ 671049 h 1016771"/>
                <a:gd name="connsiteX153" fmla="*/ 258318 w 761692"/>
                <a:gd name="connsiteY153" fmla="*/ 671049 h 1016771"/>
                <a:gd name="connsiteX154" fmla="*/ 253232 w 761692"/>
                <a:gd name="connsiteY154" fmla="*/ 671049 h 1016771"/>
                <a:gd name="connsiteX155" fmla="*/ 248146 w 761692"/>
                <a:gd name="connsiteY155" fmla="*/ 672744 h 1016771"/>
                <a:gd name="connsiteX156" fmla="*/ 248146 w 761692"/>
                <a:gd name="connsiteY156" fmla="*/ 674440 h 1016771"/>
                <a:gd name="connsiteX157" fmla="*/ 246451 w 761692"/>
                <a:gd name="connsiteY157" fmla="*/ 674440 h 1016771"/>
                <a:gd name="connsiteX158" fmla="*/ 236279 w 761692"/>
                <a:gd name="connsiteY158" fmla="*/ 679526 h 1016771"/>
                <a:gd name="connsiteX159" fmla="*/ 226107 w 761692"/>
                <a:gd name="connsiteY159" fmla="*/ 684612 h 1016771"/>
                <a:gd name="connsiteX160" fmla="*/ 217630 w 761692"/>
                <a:gd name="connsiteY160" fmla="*/ 684612 h 1016771"/>
                <a:gd name="connsiteX161" fmla="*/ 207458 w 761692"/>
                <a:gd name="connsiteY161" fmla="*/ 693088 h 1016771"/>
                <a:gd name="connsiteX162" fmla="*/ 198982 w 761692"/>
                <a:gd name="connsiteY162" fmla="*/ 694783 h 1016771"/>
                <a:gd name="connsiteX163" fmla="*/ 192200 w 761692"/>
                <a:gd name="connsiteY163" fmla="*/ 699869 h 1016771"/>
                <a:gd name="connsiteX164" fmla="*/ 178638 w 761692"/>
                <a:gd name="connsiteY164" fmla="*/ 706651 h 1016771"/>
                <a:gd name="connsiteX165" fmla="*/ 163380 w 761692"/>
                <a:gd name="connsiteY165" fmla="*/ 710041 h 1016771"/>
                <a:gd name="connsiteX166" fmla="*/ 141340 w 761692"/>
                <a:gd name="connsiteY166" fmla="*/ 710041 h 1016771"/>
                <a:gd name="connsiteX167" fmla="*/ 134559 w 761692"/>
                <a:gd name="connsiteY167" fmla="*/ 716823 h 1016771"/>
                <a:gd name="connsiteX168" fmla="*/ 127778 w 761692"/>
                <a:gd name="connsiteY168" fmla="*/ 718518 h 1016771"/>
                <a:gd name="connsiteX169" fmla="*/ 120996 w 761692"/>
                <a:gd name="connsiteY169" fmla="*/ 725299 h 1016771"/>
                <a:gd name="connsiteX170" fmla="*/ 111172 w 761692"/>
                <a:gd name="connsiteY170" fmla="*/ 733720 h 1016771"/>
                <a:gd name="connsiteX171" fmla="*/ 106283 w 761692"/>
                <a:gd name="connsiteY171" fmla="*/ 729808 h 1016771"/>
                <a:gd name="connsiteX172" fmla="*/ 92112 w 761692"/>
                <a:gd name="connsiteY172" fmla="*/ 724494 h 1016771"/>
                <a:gd name="connsiteX173" fmla="*/ 77941 w 761692"/>
                <a:gd name="connsiteY173" fmla="*/ 726265 h 1016771"/>
                <a:gd name="connsiteX174" fmla="*/ 70855 w 761692"/>
                <a:gd name="connsiteY174" fmla="*/ 719180 h 1016771"/>
                <a:gd name="connsiteX175" fmla="*/ 70855 w 761692"/>
                <a:gd name="connsiteY175" fmla="*/ 699695 h 1016771"/>
                <a:gd name="connsiteX176" fmla="*/ 81483 w 761692"/>
                <a:gd name="connsiteY176" fmla="*/ 685524 h 1016771"/>
                <a:gd name="connsiteX177" fmla="*/ 85026 w 761692"/>
                <a:gd name="connsiteY177" fmla="*/ 673124 h 1016771"/>
                <a:gd name="connsiteX178" fmla="*/ 86797 w 761692"/>
                <a:gd name="connsiteY178" fmla="*/ 660724 h 1016771"/>
                <a:gd name="connsiteX179" fmla="*/ 97426 w 761692"/>
                <a:gd name="connsiteY179" fmla="*/ 650096 h 1016771"/>
                <a:gd name="connsiteX180" fmla="*/ 102740 w 761692"/>
                <a:gd name="connsiteY180" fmla="*/ 635925 h 1016771"/>
                <a:gd name="connsiteX181" fmla="*/ 113368 w 761692"/>
                <a:gd name="connsiteY181" fmla="*/ 625297 h 1016771"/>
                <a:gd name="connsiteX182" fmla="*/ 115139 w 761692"/>
                <a:gd name="connsiteY182" fmla="*/ 612897 h 1016771"/>
                <a:gd name="connsiteX183" fmla="*/ 127539 w 761692"/>
                <a:gd name="connsiteY183" fmla="*/ 609354 h 1016771"/>
                <a:gd name="connsiteX184" fmla="*/ 136396 w 761692"/>
                <a:gd name="connsiteY184" fmla="*/ 604040 h 1016771"/>
                <a:gd name="connsiteX185" fmla="*/ 132853 w 761692"/>
                <a:gd name="connsiteY185" fmla="*/ 593412 h 1016771"/>
                <a:gd name="connsiteX186" fmla="*/ 134625 w 761692"/>
                <a:gd name="connsiteY186" fmla="*/ 584555 h 1016771"/>
                <a:gd name="connsiteX187" fmla="*/ 131082 w 761692"/>
                <a:gd name="connsiteY187" fmla="*/ 575698 h 1016771"/>
                <a:gd name="connsiteX188" fmla="*/ 120454 w 761692"/>
                <a:gd name="connsiteY188" fmla="*/ 568613 h 1016771"/>
                <a:gd name="connsiteX189" fmla="*/ 125768 w 761692"/>
                <a:gd name="connsiteY189" fmla="*/ 552670 h 1016771"/>
                <a:gd name="connsiteX190" fmla="*/ 118682 w 761692"/>
                <a:gd name="connsiteY190" fmla="*/ 543813 h 1016771"/>
                <a:gd name="connsiteX191" fmla="*/ 90340 w 761692"/>
                <a:gd name="connsiteY191" fmla="*/ 543813 h 1016771"/>
                <a:gd name="connsiteX192" fmla="*/ 86797 w 761692"/>
                <a:gd name="connsiteY192" fmla="*/ 542042 h 1016771"/>
                <a:gd name="connsiteX193" fmla="*/ 83255 w 761692"/>
                <a:gd name="connsiteY193" fmla="*/ 542042 h 1016771"/>
                <a:gd name="connsiteX194" fmla="*/ 81483 w 761692"/>
                <a:gd name="connsiteY194" fmla="*/ 540271 h 1016771"/>
                <a:gd name="connsiteX195" fmla="*/ 81483 w 761692"/>
                <a:gd name="connsiteY195" fmla="*/ 536728 h 1016771"/>
                <a:gd name="connsiteX196" fmla="*/ 79712 w 761692"/>
                <a:gd name="connsiteY196" fmla="*/ 531414 h 1016771"/>
                <a:gd name="connsiteX197" fmla="*/ 77941 w 761692"/>
                <a:gd name="connsiteY197" fmla="*/ 529642 h 1016771"/>
                <a:gd name="connsiteX198" fmla="*/ 70855 w 761692"/>
                <a:gd name="connsiteY198" fmla="*/ 527871 h 1016771"/>
                <a:gd name="connsiteX199" fmla="*/ 60227 w 761692"/>
                <a:gd name="connsiteY199" fmla="*/ 536728 h 1016771"/>
                <a:gd name="connsiteX200" fmla="*/ 47827 w 761692"/>
                <a:gd name="connsiteY200" fmla="*/ 526100 h 1016771"/>
                <a:gd name="connsiteX201" fmla="*/ 42513 w 761692"/>
                <a:gd name="connsiteY201" fmla="*/ 515471 h 1016771"/>
                <a:gd name="connsiteX202" fmla="*/ 33656 w 761692"/>
                <a:gd name="connsiteY202" fmla="*/ 506614 h 1016771"/>
                <a:gd name="connsiteX203" fmla="*/ 31885 w 761692"/>
                <a:gd name="connsiteY203" fmla="*/ 490672 h 1016771"/>
                <a:gd name="connsiteX204" fmla="*/ 26571 w 761692"/>
                <a:gd name="connsiteY204" fmla="*/ 476501 h 1016771"/>
                <a:gd name="connsiteX205" fmla="*/ 24799 w 761692"/>
                <a:gd name="connsiteY205" fmla="*/ 471187 h 1016771"/>
                <a:gd name="connsiteX206" fmla="*/ 12400 w 761692"/>
                <a:gd name="connsiteY206" fmla="*/ 472958 h 1016771"/>
                <a:gd name="connsiteX207" fmla="*/ 7086 w 761692"/>
                <a:gd name="connsiteY207" fmla="*/ 464101 h 1016771"/>
                <a:gd name="connsiteX208" fmla="*/ 8857 w 761692"/>
                <a:gd name="connsiteY208" fmla="*/ 446388 h 1016771"/>
                <a:gd name="connsiteX209" fmla="*/ 3543 w 761692"/>
                <a:gd name="connsiteY209" fmla="*/ 435759 h 1016771"/>
                <a:gd name="connsiteX210" fmla="*/ 5314 w 761692"/>
                <a:gd name="connsiteY210" fmla="*/ 412731 h 1016771"/>
                <a:gd name="connsiteX211" fmla="*/ 0 w 761692"/>
                <a:gd name="connsiteY211" fmla="*/ 396789 h 1016771"/>
                <a:gd name="connsiteX212" fmla="*/ 3543 w 761692"/>
                <a:gd name="connsiteY212" fmla="*/ 384389 h 1016771"/>
                <a:gd name="connsiteX213" fmla="*/ 14171 w 761692"/>
                <a:gd name="connsiteY213" fmla="*/ 380846 h 1016771"/>
                <a:gd name="connsiteX214" fmla="*/ 24799 w 761692"/>
                <a:gd name="connsiteY214" fmla="*/ 364904 h 1016771"/>
                <a:gd name="connsiteX215" fmla="*/ 30113 w 761692"/>
                <a:gd name="connsiteY215" fmla="*/ 350733 h 1016771"/>
                <a:gd name="connsiteX216" fmla="*/ 35428 w 761692"/>
                <a:gd name="connsiteY216" fmla="*/ 341876 h 1016771"/>
                <a:gd name="connsiteX217" fmla="*/ 42513 w 761692"/>
                <a:gd name="connsiteY217" fmla="*/ 327705 h 1016771"/>
                <a:gd name="connsiteX218" fmla="*/ 42513 w 761692"/>
                <a:gd name="connsiteY218" fmla="*/ 315305 h 1016771"/>
                <a:gd name="connsiteX219" fmla="*/ 56684 w 761692"/>
                <a:gd name="connsiteY219" fmla="*/ 309991 h 1016771"/>
                <a:gd name="connsiteX220" fmla="*/ 60227 w 761692"/>
                <a:gd name="connsiteY220" fmla="*/ 309991 h 1016771"/>
                <a:gd name="connsiteX221" fmla="*/ 61998 w 761692"/>
                <a:gd name="connsiteY221" fmla="*/ 311763 h 1016771"/>
                <a:gd name="connsiteX222" fmla="*/ 67312 w 761692"/>
                <a:gd name="connsiteY222" fmla="*/ 311763 h 1016771"/>
                <a:gd name="connsiteX223" fmla="*/ 67312 w 761692"/>
                <a:gd name="connsiteY223" fmla="*/ 309991 h 1016771"/>
                <a:gd name="connsiteX224" fmla="*/ 67312 w 761692"/>
                <a:gd name="connsiteY224" fmla="*/ 308220 h 1016771"/>
                <a:gd name="connsiteX225" fmla="*/ 69084 w 761692"/>
                <a:gd name="connsiteY225" fmla="*/ 302906 h 1016771"/>
                <a:gd name="connsiteX226" fmla="*/ 70855 w 761692"/>
                <a:gd name="connsiteY226" fmla="*/ 301134 h 1016771"/>
                <a:gd name="connsiteX227" fmla="*/ 70855 w 761692"/>
                <a:gd name="connsiteY227" fmla="*/ 299363 h 1016771"/>
                <a:gd name="connsiteX228" fmla="*/ 77941 w 761692"/>
                <a:gd name="connsiteY228" fmla="*/ 295820 h 1016771"/>
                <a:gd name="connsiteX229" fmla="*/ 85026 w 761692"/>
                <a:gd name="connsiteY229" fmla="*/ 295820 h 1016771"/>
                <a:gd name="connsiteX230" fmla="*/ 93883 w 761692"/>
                <a:gd name="connsiteY230" fmla="*/ 297592 h 1016771"/>
                <a:gd name="connsiteX231" fmla="*/ 100968 w 761692"/>
                <a:gd name="connsiteY231" fmla="*/ 288735 h 1016771"/>
                <a:gd name="connsiteX232" fmla="*/ 97426 w 761692"/>
                <a:gd name="connsiteY232" fmla="*/ 279878 h 1016771"/>
                <a:gd name="connsiteX233" fmla="*/ 85026 w 761692"/>
                <a:gd name="connsiteY233" fmla="*/ 276335 h 1016771"/>
                <a:gd name="connsiteX234" fmla="*/ 76169 w 761692"/>
                <a:gd name="connsiteY234" fmla="*/ 271021 h 1016771"/>
                <a:gd name="connsiteX235" fmla="*/ 76169 w 761692"/>
                <a:gd name="connsiteY235" fmla="*/ 262164 h 1016771"/>
                <a:gd name="connsiteX236" fmla="*/ 81483 w 761692"/>
                <a:gd name="connsiteY236" fmla="*/ 251536 h 1016771"/>
                <a:gd name="connsiteX237" fmla="*/ 86797 w 761692"/>
                <a:gd name="connsiteY237" fmla="*/ 255079 h 1016771"/>
                <a:gd name="connsiteX238" fmla="*/ 104511 w 761692"/>
                <a:gd name="connsiteY238" fmla="*/ 262164 h 1016771"/>
                <a:gd name="connsiteX239" fmla="*/ 116911 w 761692"/>
                <a:gd name="connsiteY239" fmla="*/ 265707 h 1016771"/>
                <a:gd name="connsiteX240" fmla="*/ 132853 w 761692"/>
                <a:gd name="connsiteY240" fmla="*/ 269250 h 1016771"/>
                <a:gd name="connsiteX241" fmla="*/ 138167 w 761692"/>
                <a:gd name="connsiteY241" fmla="*/ 265707 h 1016771"/>
                <a:gd name="connsiteX242" fmla="*/ 150567 w 761692"/>
                <a:gd name="connsiteY242" fmla="*/ 255079 h 1016771"/>
                <a:gd name="connsiteX243" fmla="*/ 166509 w 761692"/>
                <a:gd name="connsiteY243" fmla="*/ 255079 h 1016771"/>
                <a:gd name="connsiteX244" fmla="*/ 166509 w 761692"/>
                <a:gd name="connsiteY244" fmla="*/ 265707 h 1016771"/>
                <a:gd name="connsiteX245" fmla="*/ 177138 w 761692"/>
                <a:gd name="connsiteY245" fmla="*/ 272792 h 1016771"/>
                <a:gd name="connsiteX246" fmla="*/ 194851 w 761692"/>
                <a:gd name="connsiteY246" fmla="*/ 276335 h 1016771"/>
                <a:gd name="connsiteX247" fmla="*/ 209022 w 761692"/>
                <a:gd name="connsiteY247" fmla="*/ 279878 h 1016771"/>
                <a:gd name="connsiteX248" fmla="*/ 221422 w 761692"/>
                <a:gd name="connsiteY248" fmla="*/ 276335 h 1016771"/>
                <a:gd name="connsiteX249" fmla="*/ 226736 w 761692"/>
                <a:gd name="connsiteY249" fmla="*/ 269250 h 1016771"/>
                <a:gd name="connsiteX250" fmla="*/ 226736 w 761692"/>
                <a:gd name="connsiteY250" fmla="*/ 251536 h 1016771"/>
                <a:gd name="connsiteX251" fmla="*/ 224965 w 761692"/>
                <a:gd name="connsiteY251" fmla="*/ 239136 h 1016771"/>
                <a:gd name="connsiteX252" fmla="*/ 214337 w 761692"/>
                <a:gd name="connsiteY252" fmla="*/ 230279 h 1016771"/>
                <a:gd name="connsiteX253" fmla="*/ 210794 w 761692"/>
                <a:gd name="connsiteY253" fmla="*/ 217880 h 1016771"/>
                <a:gd name="connsiteX254" fmla="*/ 221422 w 761692"/>
                <a:gd name="connsiteY254" fmla="*/ 207251 h 1016771"/>
                <a:gd name="connsiteX255" fmla="*/ 235593 w 761692"/>
                <a:gd name="connsiteY255" fmla="*/ 214337 h 1016771"/>
                <a:gd name="connsiteX256" fmla="*/ 246221 w 761692"/>
                <a:gd name="connsiteY256" fmla="*/ 219651 h 1016771"/>
                <a:gd name="connsiteX257" fmla="*/ 253307 w 761692"/>
                <a:gd name="connsiteY257" fmla="*/ 221422 h 1016771"/>
                <a:gd name="connsiteX258" fmla="*/ 262164 w 761692"/>
                <a:gd name="connsiteY258" fmla="*/ 210794 h 1016771"/>
                <a:gd name="connsiteX259" fmla="*/ 263935 w 761692"/>
                <a:gd name="connsiteY259" fmla="*/ 201937 h 1016771"/>
                <a:gd name="connsiteX260" fmla="*/ 274563 w 761692"/>
                <a:gd name="connsiteY260" fmla="*/ 189538 h 1016771"/>
                <a:gd name="connsiteX261" fmla="*/ 283420 w 761692"/>
                <a:gd name="connsiteY261" fmla="*/ 178909 h 1016771"/>
                <a:gd name="connsiteX262" fmla="*/ 286963 w 761692"/>
                <a:gd name="connsiteY262" fmla="*/ 173595 h 1016771"/>
                <a:gd name="connsiteX263" fmla="*/ 311762 w 761692"/>
                <a:gd name="connsiteY263" fmla="*/ 168281 h 1016771"/>
                <a:gd name="connsiteX264" fmla="*/ 325933 w 761692"/>
                <a:gd name="connsiteY264" fmla="*/ 164738 h 1016771"/>
                <a:gd name="connsiteX265" fmla="*/ 336562 w 761692"/>
                <a:gd name="connsiteY265" fmla="*/ 159424 h 1016771"/>
                <a:gd name="connsiteX266" fmla="*/ 348961 w 761692"/>
                <a:gd name="connsiteY266" fmla="*/ 145253 h 1016771"/>
                <a:gd name="connsiteX267" fmla="*/ 359589 w 761692"/>
                <a:gd name="connsiteY267" fmla="*/ 143482 h 1016771"/>
                <a:gd name="connsiteX268" fmla="*/ 371989 w 761692"/>
                <a:gd name="connsiteY268" fmla="*/ 143482 h 1016771"/>
                <a:gd name="connsiteX269" fmla="*/ 391474 w 761692"/>
                <a:gd name="connsiteY269" fmla="*/ 143482 h 1016771"/>
                <a:gd name="connsiteX270" fmla="*/ 396788 w 761692"/>
                <a:gd name="connsiteY270" fmla="*/ 141710 h 1016771"/>
                <a:gd name="connsiteX271" fmla="*/ 403874 w 761692"/>
                <a:gd name="connsiteY271" fmla="*/ 134625 h 1016771"/>
                <a:gd name="connsiteX272" fmla="*/ 409188 w 761692"/>
                <a:gd name="connsiteY272" fmla="*/ 129311 h 1016771"/>
                <a:gd name="connsiteX273" fmla="*/ 409188 w 761692"/>
                <a:gd name="connsiteY273" fmla="*/ 123997 h 1016771"/>
                <a:gd name="connsiteX274" fmla="*/ 414502 w 761692"/>
                <a:gd name="connsiteY274" fmla="*/ 115140 h 1016771"/>
                <a:gd name="connsiteX275" fmla="*/ 428673 w 761692"/>
                <a:gd name="connsiteY275" fmla="*/ 115140 h 1016771"/>
                <a:gd name="connsiteX276" fmla="*/ 432216 w 761692"/>
                <a:gd name="connsiteY276" fmla="*/ 109826 h 1016771"/>
                <a:gd name="connsiteX277" fmla="*/ 437530 w 761692"/>
                <a:gd name="connsiteY277" fmla="*/ 100969 h 1016771"/>
                <a:gd name="connsiteX278" fmla="*/ 448158 w 761692"/>
                <a:gd name="connsiteY278" fmla="*/ 99197 h 1016771"/>
                <a:gd name="connsiteX279" fmla="*/ 460558 w 761692"/>
                <a:gd name="connsiteY279" fmla="*/ 97426 h 1016771"/>
                <a:gd name="connsiteX280" fmla="*/ 472958 w 761692"/>
                <a:gd name="connsiteY280" fmla="*/ 93883 h 1016771"/>
                <a:gd name="connsiteX281" fmla="*/ 492443 w 761692"/>
                <a:gd name="connsiteY281" fmla="*/ 93883 h 1016771"/>
                <a:gd name="connsiteX282" fmla="*/ 501300 w 761692"/>
                <a:gd name="connsiteY282" fmla="*/ 83255 h 1016771"/>
                <a:gd name="connsiteX283" fmla="*/ 517242 w 761692"/>
                <a:gd name="connsiteY283" fmla="*/ 81484 h 1016771"/>
                <a:gd name="connsiteX284" fmla="*/ 522556 w 761692"/>
                <a:gd name="connsiteY284" fmla="*/ 81484 h 1016771"/>
                <a:gd name="connsiteX285" fmla="*/ 522556 w 761692"/>
                <a:gd name="connsiteY285" fmla="*/ 60227 h 1016771"/>
                <a:gd name="connsiteX286" fmla="*/ 526099 w 761692"/>
                <a:gd name="connsiteY286" fmla="*/ 54913 h 1016771"/>
                <a:gd name="connsiteX287" fmla="*/ 529642 w 761692"/>
                <a:gd name="connsiteY287" fmla="*/ 46056 h 1016771"/>
                <a:gd name="connsiteX288" fmla="*/ 538499 w 761692"/>
                <a:gd name="connsiteY288" fmla="*/ 40742 h 1016771"/>
                <a:gd name="connsiteX289" fmla="*/ 540270 w 761692"/>
                <a:gd name="connsiteY289" fmla="*/ 30114 h 1016771"/>
                <a:gd name="connsiteX290" fmla="*/ 536727 w 761692"/>
                <a:gd name="connsiteY290" fmla="*/ 19485 h 1016771"/>
                <a:gd name="connsiteX291" fmla="*/ 543813 w 761692"/>
                <a:gd name="connsiteY291" fmla="*/ 5314 h 1016771"/>
                <a:gd name="connsiteX292" fmla="*/ 554441 w 761692"/>
                <a:gd name="connsiteY292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32864 w 761692"/>
                <a:gd name="connsiteY5" fmla="*/ 793112 h 1016771"/>
                <a:gd name="connsiteX6" fmla="*/ 136254 w 761692"/>
                <a:gd name="connsiteY6" fmla="*/ 810066 h 1016771"/>
                <a:gd name="connsiteX7" fmla="*/ 139058 w 761692"/>
                <a:gd name="connsiteY7" fmla="*/ 818476 h 1016771"/>
                <a:gd name="connsiteX8" fmla="*/ 138167 w 761692"/>
                <a:gd name="connsiteY8" fmla="*/ 818377 h 1016771"/>
                <a:gd name="connsiteX9" fmla="*/ 134625 w 761692"/>
                <a:gd name="connsiteY9" fmla="*/ 807749 h 1016771"/>
                <a:gd name="connsiteX10" fmla="*/ 131082 w 761692"/>
                <a:gd name="connsiteY10" fmla="*/ 790035 h 1016771"/>
                <a:gd name="connsiteX11" fmla="*/ 127539 w 761692"/>
                <a:gd name="connsiteY11" fmla="*/ 779407 h 1016771"/>
                <a:gd name="connsiteX12" fmla="*/ 123996 w 761692"/>
                <a:gd name="connsiteY12" fmla="*/ 767007 h 1016771"/>
                <a:gd name="connsiteX13" fmla="*/ 120454 w 761692"/>
                <a:gd name="connsiteY13" fmla="*/ 754607 h 1016771"/>
                <a:gd name="connsiteX14" fmla="*/ 116476 w 761692"/>
                <a:gd name="connsiteY14" fmla="*/ 741349 h 1016771"/>
                <a:gd name="connsiteX15" fmla="*/ 554441 w 761692"/>
                <a:gd name="connsiteY15" fmla="*/ 0 h 1016771"/>
                <a:gd name="connsiteX16" fmla="*/ 570383 w 761692"/>
                <a:gd name="connsiteY16" fmla="*/ 3543 h 1016771"/>
                <a:gd name="connsiteX17" fmla="*/ 577469 w 761692"/>
                <a:gd name="connsiteY17" fmla="*/ 8857 h 1016771"/>
                <a:gd name="connsiteX18" fmla="*/ 582783 w 761692"/>
                <a:gd name="connsiteY18" fmla="*/ 17714 h 1016771"/>
                <a:gd name="connsiteX19" fmla="*/ 582783 w 761692"/>
                <a:gd name="connsiteY19" fmla="*/ 24799 h 1016771"/>
                <a:gd name="connsiteX20" fmla="*/ 588097 w 761692"/>
                <a:gd name="connsiteY20" fmla="*/ 33656 h 1016771"/>
                <a:gd name="connsiteX21" fmla="*/ 598725 w 761692"/>
                <a:gd name="connsiteY21" fmla="*/ 31885 h 1016771"/>
                <a:gd name="connsiteX22" fmla="*/ 612896 w 761692"/>
                <a:gd name="connsiteY22" fmla="*/ 37199 h 1016771"/>
                <a:gd name="connsiteX23" fmla="*/ 618211 w 761692"/>
                <a:gd name="connsiteY23" fmla="*/ 46056 h 1016771"/>
                <a:gd name="connsiteX24" fmla="*/ 619982 w 761692"/>
                <a:gd name="connsiteY24" fmla="*/ 54913 h 1016771"/>
                <a:gd name="connsiteX25" fmla="*/ 618211 w 761692"/>
                <a:gd name="connsiteY25" fmla="*/ 74398 h 1016771"/>
                <a:gd name="connsiteX26" fmla="*/ 616439 w 761692"/>
                <a:gd name="connsiteY26" fmla="*/ 85026 h 1016771"/>
                <a:gd name="connsiteX27" fmla="*/ 621753 w 761692"/>
                <a:gd name="connsiteY27" fmla="*/ 97426 h 1016771"/>
                <a:gd name="connsiteX28" fmla="*/ 637696 w 761692"/>
                <a:gd name="connsiteY28" fmla="*/ 113368 h 1016771"/>
                <a:gd name="connsiteX29" fmla="*/ 644781 w 761692"/>
                <a:gd name="connsiteY29" fmla="*/ 120454 h 1016771"/>
                <a:gd name="connsiteX30" fmla="*/ 650095 w 761692"/>
                <a:gd name="connsiteY30" fmla="*/ 136396 h 1016771"/>
                <a:gd name="connsiteX31" fmla="*/ 655409 w 761692"/>
                <a:gd name="connsiteY31" fmla="*/ 155881 h 1016771"/>
                <a:gd name="connsiteX32" fmla="*/ 662495 w 761692"/>
                <a:gd name="connsiteY32" fmla="*/ 171824 h 1016771"/>
                <a:gd name="connsiteX33" fmla="*/ 660724 w 761692"/>
                <a:gd name="connsiteY33" fmla="*/ 185995 h 1016771"/>
                <a:gd name="connsiteX34" fmla="*/ 635924 w 761692"/>
                <a:gd name="connsiteY34" fmla="*/ 194852 h 1016771"/>
                <a:gd name="connsiteX35" fmla="*/ 619982 w 761692"/>
                <a:gd name="connsiteY35" fmla="*/ 207251 h 1016771"/>
                <a:gd name="connsiteX36" fmla="*/ 614668 w 761692"/>
                <a:gd name="connsiteY36" fmla="*/ 223194 h 1016771"/>
                <a:gd name="connsiteX37" fmla="*/ 618211 w 761692"/>
                <a:gd name="connsiteY37" fmla="*/ 242679 h 1016771"/>
                <a:gd name="connsiteX38" fmla="*/ 612896 w 761692"/>
                <a:gd name="connsiteY38" fmla="*/ 256850 h 1016771"/>
                <a:gd name="connsiteX39" fmla="*/ 625296 w 761692"/>
                <a:gd name="connsiteY39" fmla="*/ 267478 h 1016771"/>
                <a:gd name="connsiteX40" fmla="*/ 641238 w 761692"/>
                <a:gd name="connsiteY40" fmla="*/ 269250 h 1016771"/>
                <a:gd name="connsiteX41" fmla="*/ 658952 w 761692"/>
                <a:gd name="connsiteY41" fmla="*/ 286963 h 1016771"/>
                <a:gd name="connsiteX42" fmla="*/ 653638 w 761692"/>
                <a:gd name="connsiteY42" fmla="*/ 309991 h 1016771"/>
                <a:gd name="connsiteX43" fmla="*/ 653638 w 761692"/>
                <a:gd name="connsiteY43" fmla="*/ 329476 h 1016771"/>
                <a:gd name="connsiteX44" fmla="*/ 643010 w 761692"/>
                <a:gd name="connsiteY44" fmla="*/ 338333 h 1016771"/>
                <a:gd name="connsiteX45" fmla="*/ 632382 w 761692"/>
                <a:gd name="connsiteY45" fmla="*/ 338333 h 1016771"/>
                <a:gd name="connsiteX46" fmla="*/ 618211 w 761692"/>
                <a:gd name="connsiteY46" fmla="*/ 357819 h 1016771"/>
                <a:gd name="connsiteX47" fmla="*/ 609354 w 761692"/>
                <a:gd name="connsiteY47" fmla="*/ 361361 h 1016771"/>
                <a:gd name="connsiteX48" fmla="*/ 596954 w 761692"/>
                <a:gd name="connsiteY48" fmla="*/ 363133 h 1016771"/>
                <a:gd name="connsiteX49" fmla="*/ 581012 w 761692"/>
                <a:gd name="connsiteY49" fmla="*/ 379075 h 1016771"/>
                <a:gd name="connsiteX50" fmla="*/ 589868 w 761692"/>
                <a:gd name="connsiteY50" fmla="*/ 393246 h 1016771"/>
                <a:gd name="connsiteX51" fmla="*/ 586326 w 761692"/>
                <a:gd name="connsiteY51" fmla="*/ 409189 h 1016771"/>
                <a:gd name="connsiteX52" fmla="*/ 570383 w 761692"/>
                <a:gd name="connsiteY52" fmla="*/ 398560 h 1016771"/>
                <a:gd name="connsiteX53" fmla="*/ 550898 w 761692"/>
                <a:gd name="connsiteY53" fmla="*/ 405646 h 1016771"/>
                <a:gd name="connsiteX54" fmla="*/ 531413 w 761692"/>
                <a:gd name="connsiteY54" fmla="*/ 425131 h 1016771"/>
                <a:gd name="connsiteX55" fmla="*/ 543813 w 761692"/>
                <a:gd name="connsiteY55" fmla="*/ 444616 h 1016771"/>
                <a:gd name="connsiteX56" fmla="*/ 557984 w 761692"/>
                <a:gd name="connsiteY56" fmla="*/ 462330 h 1016771"/>
                <a:gd name="connsiteX57" fmla="*/ 570383 w 761692"/>
                <a:gd name="connsiteY57" fmla="*/ 478272 h 1016771"/>
                <a:gd name="connsiteX58" fmla="*/ 579240 w 761692"/>
                <a:gd name="connsiteY58" fmla="*/ 485358 h 1016771"/>
                <a:gd name="connsiteX59" fmla="*/ 602268 w 761692"/>
                <a:gd name="connsiteY59" fmla="*/ 483586 h 1016771"/>
                <a:gd name="connsiteX60" fmla="*/ 623525 w 761692"/>
                <a:gd name="connsiteY60" fmla="*/ 474730 h 1016771"/>
                <a:gd name="connsiteX61" fmla="*/ 639467 w 761692"/>
                <a:gd name="connsiteY61" fmla="*/ 464101 h 1016771"/>
                <a:gd name="connsiteX62" fmla="*/ 662495 w 761692"/>
                <a:gd name="connsiteY62" fmla="*/ 464101 h 1016771"/>
                <a:gd name="connsiteX63" fmla="*/ 673123 w 761692"/>
                <a:gd name="connsiteY63" fmla="*/ 464101 h 1016771"/>
                <a:gd name="connsiteX64" fmla="*/ 681980 w 761692"/>
                <a:gd name="connsiteY64" fmla="*/ 467644 h 1016771"/>
                <a:gd name="connsiteX65" fmla="*/ 703237 w 761692"/>
                <a:gd name="connsiteY65" fmla="*/ 471187 h 1016771"/>
                <a:gd name="connsiteX66" fmla="*/ 708551 w 761692"/>
                <a:gd name="connsiteY66" fmla="*/ 474730 h 1016771"/>
                <a:gd name="connsiteX67" fmla="*/ 722722 w 761692"/>
                <a:gd name="connsiteY67" fmla="*/ 501300 h 1016771"/>
                <a:gd name="connsiteX68" fmla="*/ 724493 w 761692"/>
                <a:gd name="connsiteY68" fmla="*/ 522557 h 1016771"/>
                <a:gd name="connsiteX69" fmla="*/ 722722 w 761692"/>
                <a:gd name="connsiteY69" fmla="*/ 540271 h 1016771"/>
                <a:gd name="connsiteX70" fmla="*/ 735121 w 761692"/>
                <a:gd name="connsiteY70" fmla="*/ 552670 h 1016771"/>
                <a:gd name="connsiteX71" fmla="*/ 735121 w 761692"/>
                <a:gd name="connsiteY71" fmla="*/ 570384 h 1016771"/>
                <a:gd name="connsiteX72" fmla="*/ 751064 w 761692"/>
                <a:gd name="connsiteY72" fmla="*/ 581012 h 1016771"/>
                <a:gd name="connsiteX73" fmla="*/ 761692 w 761692"/>
                <a:gd name="connsiteY73" fmla="*/ 604040 h 1016771"/>
                <a:gd name="connsiteX74" fmla="*/ 747521 w 761692"/>
                <a:gd name="connsiteY74" fmla="*/ 616440 h 1016771"/>
                <a:gd name="connsiteX75" fmla="*/ 728036 w 761692"/>
                <a:gd name="connsiteY75" fmla="*/ 627068 h 1016771"/>
                <a:gd name="connsiteX76" fmla="*/ 726264 w 761692"/>
                <a:gd name="connsiteY76" fmla="*/ 650096 h 1016771"/>
                <a:gd name="connsiteX77" fmla="*/ 728036 w 761692"/>
                <a:gd name="connsiteY77" fmla="*/ 673124 h 1016771"/>
                <a:gd name="connsiteX78" fmla="*/ 742207 w 761692"/>
                <a:gd name="connsiteY78" fmla="*/ 689066 h 1016771"/>
                <a:gd name="connsiteX79" fmla="*/ 742207 w 761692"/>
                <a:gd name="connsiteY79" fmla="*/ 712094 h 1016771"/>
                <a:gd name="connsiteX80" fmla="*/ 740435 w 761692"/>
                <a:gd name="connsiteY80" fmla="*/ 735122 h 1016771"/>
                <a:gd name="connsiteX81" fmla="*/ 742207 w 761692"/>
                <a:gd name="connsiteY81" fmla="*/ 751065 h 1016771"/>
                <a:gd name="connsiteX82" fmla="*/ 747521 w 761692"/>
                <a:gd name="connsiteY82" fmla="*/ 768778 h 1016771"/>
                <a:gd name="connsiteX83" fmla="*/ 759921 w 761692"/>
                <a:gd name="connsiteY83" fmla="*/ 777635 h 1016771"/>
                <a:gd name="connsiteX84" fmla="*/ 758149 w 761692"/>
                <a:gd name="connsiteY84" fmla="*/ 802434 h 1016771"/>
                <a:gd name="connsiteX85" fmla="*/ 752835 w 761692"/>
                <a:gd name="connsiteY85" fmla="*/ 814834 h 1016771"/>
                <a:gd name="connsiteX86" fmla="*/ 743978 w 761692"/>
                <a:gd name="connsiteY86" fmla="*/ 827234 h 1016771"/>
                <a:gd name="connsiteX87" fmla="*/ 743978 w 761692"/>
                <a:gd name="connsiteY87" fmla="*/ 837862 h 1016771"/>
                <a:gd name="connsiteX88" fmla="*/ 747521 w 761692"/>
                <a:gd name="connsiteY88" fmla="*/ 853804 h 1016771"/>
                <a:gd name="connsiteX89" fmla="*/ 733350 w 761692"/>
                <a:gd name="connsiteY89" fmla="*/ 867975 h 1016771"/>
                <a:gd name="connsiteX90" fmla="*/ 724493 w 761692"/>
                <a:gd name="connsiteY90" fmla="*/ 880375 h 1016771"/>
                <a:gd name="connsiteX91" fmla="*/ 722722 w 761692"/>
                <a:gd name="connsiteY91" fmla="*/ 899860 h 1016771"/>
                <a:gd name="connsiteX92" fmla="*/ 722722 w 761692"/>
                <a:gd name="connsiteY92" fmla="*/ 919345 h 1016771"/>
                <a:gd name="connsiteX93" fmla="*/ 715636 w 761692"/>
                <a:gd name="connsiteY93" fmla="*/ 940602 h 1016771"/>
                <a:gd name="connsiteX94" fmla="*/ 708551 w 761692"/>
                <a:gd name="connsiteY94" fmla="*/ 954773 h 1016771"/>
                <a:gd name="connsiteX95" fmla="*/ 699694 w 761692"/>
                <a:gd name="connsiteY95" fmla="*/ 965401 h 1016771"/>
                <a:gd name="connsiteX96" fmla="*/ 692608 w 761692"/>
                <a:gd name="connsiteY96" fmla="*/ 984886 h 1016771"/>
                <a:gd name="connsiteX97" fmla="*/ 683751 w 761692"/>
                <a:gd name="connsiteY97" fmla="*/ 997286 h 1016771"/>
                <a:gd name="connsiteX98" fmla="*/ 673123 w 761692"/>
                <a:gd name="connsiteY98" fmla="*/ 1002600 h 1016771"/>
                <a:gd name="connsiteX99" fmla="*/ 662495 w 761692"/>
                <a:gd name="connsiteY99" fmla="*/ 1013228 h 1016771"/>
                <a:gd name="connsiteX100" fmla="*/ 644781 w 761692"/>
                <a:gd name="connsiteY100" fmla="*/ 1016771 h 1016771"/>
                <a:gd name="connsiteX101" fmla="*/ 635924 w 761692"/>
                <a:gd name="connsiteY101" fmla="*/ 1004372 h 1016771"/>
                <a:gd name="connsiteX102" fmla="*/ 623525 w 761692"/>
                <a:gd name="connsiteY102" fmla="*/ 997286 h 1016771"/>
                <a:gd name="connsiteX103" fmla="*/ 614668 w 761692"/>
                <a:gd name="connsiteY103" fmla="*/ 986658 h 1016771"/>
                <a:gd name="connsiteX104" fmla="*/ 593411 w 761692"/>
                <a:gd name="connsiteY104" fmla="*/ 970715 h 1016771"/>
                <a:gd name="connsiteX105" fmla="*/ 582783 w 761692"/>
                <a:gd name="connsiteY105" fmla="*/ 965401 h 1016771"/>
                <a:gd name="connsiteX106" fmla="*/ 531413 w 761692"/>
                <a:gd name="connsiteY106" fmla="*/ 965401 h 1016771"/>
                <a:gd name="connsiteX107" fmla="*/ 511928 w 761692"/>
                <a:gd name="connsiteY107" fmla="*/ 965401 h 1016771"/>
                <a:gd name="connsiteX108" fmla="*/ 492443 w 761692"/>
                <a:gd name="connsiteY108" fmla="*/ 963630 h 1016771"/>
                <a:gd name="connsiteX109" fmla="*/ 483586 w 761692"/>
                <a:gd name="connsiteY109" fmla="*/ 958316 h 1016771"/>
                <a:gd name="connsiteX110" fmla="*/ 469415 w 761692"/>
                <a:gd name="connsiteY110" fmla="*/ 954773 h 1016771"/>
                <a:gd name="connsiteX111" fmla="*/ 460558 w 761692"/>
                <a:gd name="connsiteY111" fmla="*/ 942373 h 1016771"/>
                <a:gd name="connsiteX112" fmla="*/ 446387 w 761692"/>
                <a:gd name="connsiteY112" fmla="*/ 935288 h 1016771"/>
                <a:gd name="connsiteX113" fmla="*/ 428673 w 761692"/>
                <a:gd name="connsiteY113" fmla="*/ 928202 h 1016771"/>
                <a:gd name="connsiteX114" fmla="*/ 418045 w 761692"/>
                <a:gd name="connsiteY114" fmla="*/ 917574 h 1016771"/>
                <a:gd name="connsiteX115" fmla="*/ 421588 w 761692"/>
                <a:gd name="connsiteY115" fmla="*/ 903403 h 1016771"/>
                <a:gd name="connsiteX116" fmla="*/ 418045 w 761692"/>
                <a:gd name="connsiteY116" fmla="*/ 898089 h 1016771"/>
                <a:gd name="connsiteX117" fmla="*/ 396788 w 761692"/>
                <a:gd name="connsiteY117" fmla="*/ 898089 h 1016771"/>
                <a:gd name="connsiteX118" fmla="*/ 382617 w 761692"/>
                <a:gd name="connsiteY118" fmla="*/ 896318 h 1016771"/>
                <a:gd name="connsiteX119" fmla="*/ 380846 w 761692"/>
                <a:gd name="connsiteY119" fmla="*/ 906946 h 1016771"/>
                <a:gd name="connsiteX120" fmla="*/ 373601 w 761692"/>
                <a:gd name="connsiteY120" fmla="*/ 894832 h 1016771"/>
                <a:gd name="connsiteX121" fmla="*/ 387164 w 761692"/>
                <a:gd name="connsiteY121" fmla="*/ 896527 h 1016771"/>
                <a:gd name="connsiteX122" fmla="*/ 383773 w 761692"/>
                <a:gd name="connsiteY122" fmla="*/ 886355 h 1016771"/>
                <a:gd name="connsiteX123" fmla="*/ 387164 w 761692"/>
                <a:gd name="connsiteY123" fmla="*/ 876183 h 1016771"/>
                <a:gd name="connsiteX124" fmla="*/ 388859 w 761692"/>
                <a:gd name="connsiteY124" fmla="*/ 867707 h 1016771"/>
                <a:gd name="connsiteX125" fmla="*/ 380382 w 761692"/>
                <a:gd name="connsiteY125" fmla="*/ 859230 h 1016771"/>
                <a:gd name="connsiteX126" fmla="*/ 373601 w 761692"/>
                <a:gd name="connsiteY126" fmla="*/ 849058 h 1016771"/>
                <a:gd name="connsiteX127" fmla="*/ 380382 w 761692"/>
                <a:gd name="connsiteY127" fmla="*/ 838886 h 1016771"/>
                <a:gd name="connsiteX128" fmla="*/ 383773 w 761692"/>
                <a:gd name="connsiteY128" fmla="*/ 833800 h 1016771"/>
                <a:gd name="connsiteX129" fmla="*/ 388859 w 761692"/>
                <a:gd name="connsiteY129" fmla="*/ 825324 h 1016771"/>
                <a:gd name="connsiteX130" fmla="*/ 387164 w 761692"/>
                <a:gd name="connsiteY130" fmla="*/ 810066 h 1016771"/>
                <a:gd name="connsiteX131" fmla="*/ 387164 w 761692"/>
                <a:gd name="connsiteY131" fmla="*/ 796503 h 1016771"/>
                <a:gd name="connsiteX132" fmla="*/ 378687 w 761692"/>
                <a:gd name="connsiteY132" fmla="*/ 789722 h 1016771"/>
                <a:gd name="connsiteX133" fmla="*/ 366820 w 761692"/>
                <a:gd name="connsiteY133" fmla="*/ 782940 h 1016771"/>
                <a:gd name="connsiteX134" fmla="*/ 356648 w 761692"/>
                <a:gd name="connsiteY134" fmla="*/ 781245 h 1016771"/>
                <a:gd name="connsiteX135" fmla="*/ 349866 w 761692"/>
                <a:gd name="connsiteY135" fmla="*/ 771073 h 1016771"/>
                <a:gd name="connsiteX136" fmla="*/ 349866 w 761692"/>
                <a:gd name="connsiteY136" fmla="*/ 752425 h 1016771"/>
                <a:gd name="connsiteX137" fmla="*/ 353257 w 761692"/>
                <a:gd name="connsiteY137" fmla="*/ 743948 h 1016771"/>
                <a:gd name="connsiteX138" fmla="*/ 354952 w 761692"/>
                <a:gd name="connsiteY138" fmla="*/ 730385 h 1016771"/>
                <a:gd name="connsiteX139" fmla="*/ 353257 w 761692"/>
                <a:gd name="connsiteY139" fmla="*/ 713432 h 1016771"/>
                <a:gd name="connsiteX140" fmla="*/ 346476 w 761692"/>
                <a:gd name="connsiteY140" fmla="*/ 701565 h 1016771"/>
                <a:gd name="connsiteX141" fmla="*/ 332913 w 761692"/>
                <a:gd name="connsiteY141" fmla="*/ 689697 h 1016771"/>
                <a:gd name="connsiteX142" fmla="*/ 324436 w 761692"/>
                <a:gd name="connsiteY142" fmla="*/ 681221 h 1016771"/>
                <a:gd name="connsiteX143" fmla="*/ 314264 w 761692"/>
                <a:gd name="connsiteY143" fmla="*/ 676135 h 1016771"/>
                <a:gd name="connsiteX144" fmla="*/ 293920 w 761692"/>
                <a:gd name="connsiteY144" fmla="*/ 669354 h 1016771"/>
                <a:gd name="connsiteX145" fmla="*/ 282053 w 761692"/>
                <a:gd name="connsiteY145" fmla="*/ 667658 h 1016771"/>
                <a:gd name="connsiteX146" fmla="*/ 266795 w 761692"/>
                <a:gd name="connsiteY146" fmla="*/ 672744 h 1016771"/>
                <a:gd name="connsiteX147" fmla="*/ 265100 w 761692"/>
                <a:gd name="connsiteY147" fmla="*/ 672744 h 1016771"/>
                <a:gd name="connsiteX148" fmla="*/ 263404 w 761692"/>
                <a:gd name="connsiteY148" fmla="*/ 671049 h 1016771"/>
                <a:gd name="connsiteX149" fmla="*/ 260014 w 761692"/>
                <a:gd name="connsiteY149" fmla="*/ 671049 h 1016771"/>
                <a:gd name="connsiteX150" fmla="*/ 258318 w 761692"/>
                <a:gd name="connsiteY150" fmla="*/ 671049 h 1016771"/>
                <a:gd name="connsiteX151" fmla="*/ 253232 w 761692"/>
                <a:gd name="connsiteY151" fmla="*/ 671049 h 1016771"/>
                <a:gd name="connsiteX152" fmla="*/ 248146 w 761692"/>
                <a:gd name="connsiteY152" fmla="*/ 672744 h 1016771"/>
                <a:gd name="connsiteX153" fmla="*/ 248146 w 761692"/>
                <a:gd name="connsiteY153" fmla="*/ 674440 h 1016771"/>
                <a:gd name="connsiteX154" fmla="*/ 246451 w 761692"/>
                <a:gd name="connsiteY154" fmla="*/ 674440 h 1016771"/>
                <a:gd name="connsiteX155" fmla="*/ 236279 w 761692"/>
                <a:gd name="connsiteY155" fmla="*/ 679526 h 1016771"/>
                <a:gd name="connsiteX156" fmla="*/ 226107 w 761692"/>
                <a:gd name="connsiteY156" fmla="*/ 684612 h 1016771"/>
                <a:gd name="connsiteX157" fmla="*/ 217630 w 761692"/>
                <a:gd name="connsiteY157" fmla="*/ 684612 h 1016771"/>
                <a:gd name="connsiteX158" fmla="*/ 207458 w 761692"/>
                <a:gd name="connsiteY158" fmla="*/ 693088 h 1016771"/>
                <a:gd name="connsiteX159" fmla="*/ 198982 w 761692"/>
                <a:gd name="connsiteY159" fmla="*/ 694783 h 1016771"/>
                <a:gd name="connsiteX160" fmla="*/ 192200 w 761692"/>
                <a:gd name="connsiteY160" fmla="*/ 699869 h 1016771"/>
                <a:gd name="connsiteX161" fmla="*/ 178638 w 761692"/>
                <a:gd name="connsiteY161" fmla="*/ 706651 h 1016771"/>
                <a:gd name="connsiteX162" fmla="*/ 163380 w 761692"/>
                <a:gd name="connsiteY162" fmla="*/ 710041 h 1016771"/>
                <a:gd name="connsiteX163" fmla="*/ 141340 w 761692"/>
                <a:gd name="connsiteY163" fmla="*/ 710041 h 1016771"/>
                <a:gd name="connsiteX164" fmla="*/ 134559 w 761692"/>
                <a:gd name="connsiteY164" fmla="*/ 716823 h 1016771"/>
                <a:gd name="connsiteX165" fmla="*/ 127778 w 761692"/>
                <a:gd name="connsiteY165" fmla="*/ 718518 h 1016771"/>
                <a:gd name="connsiteX166" fmla="*/ 120996 w 761692"/>
                <a:gd name="connsiteY166" fmla="*/ 725299 h 1016771"/>
                <a:gd name="connsiteX167" fmla="*/ 111172 w 761692"/>
                <a:gd name="connsiteY167" fmla="*/ 733720 h 1016771"/>
                <a:gd name="connsiteX168" fmla="*/ 106283 w 761692"/>
                <a:gd name="connsiteY168" fmla="*/ 729808 h 1016771"/>
                <a:gd name="connsiteX169" fmla="*/ 92112 w 761692"/>
                <a:gd name="connsiteY169" fmla="*/ 724494 h 1016771"/>
                <a:gd name="connsiteX170" fmla="*/ 77941 w 761692"/>
                <a:gd name="connsiteY170" fmla="*/ 726265 h 1016771"/>
                <a:gd name="connsiteX171" fmla="*/ 70855 w 761692"/>
                <a:gd name="connsiteY171" fmla="*/ 719180 h 1016771"/>
                <a:gd name="connsiteX172" fmla="*/ 70855 w 761692"/>
                <a:gd name="connsiteY172" fmla="*/ 699695 h 1016771"/>
                <a:gd name="connsiteX173" fmla="*/ 81483 w 761692"/>
                <a:gd name="connsiteY173" fmla="*/ 685524 h 1016771"/>
                <a:gd name="connsiteX174" fmla="*/ 85026 w 761692"/>
                <a:gd name="connsiteY174" fmla="*/ 673124 h 1016771"/>
                <a:gd name="connsiteX175" fmla="*/ 86797 w 761692"/>
                <a:gd name="connsiteY175" fmla="*/ 660724 h 1016771"/>
                <a:gd name="connsiteX176" fmla="*/ 97426 w 761692"/>
                <a:gd name="connsiteY176" fmla="*/ 650096 h 1016771"/>
                <a:gd name="connsiteX177" fmla="*/ 102740 w 761692"/>
                <a:gd name="connsiteY177" fmla="*/ 635925 h 1016771"/>
                <a:gd name="connsiteX178" fmla="*/ 113368 w 761692"/>
                <a:gd name="connsiteY178" fmla="*/ 625297 h 1016771"/>
                <a:gd name="connsiteX179" fmla="*/ 115139 w 761692"/>
                <a:gd name="connsiteY179" fmla="*/ 612897 h 1016771"/>
                <a:gd name="connsiteX180" fmla="*/ 127539 w 761692"/>
                <a:gd name="connsiteY180" fmla="*/ 609354 h 1016771"/>
                <a:gd name="connsiteX181" fmla="*/ 136396 w 761692"/>
                <a:gd name="connsiteY181" fmla="*/ 604040 h 1016771"/>
                <a:gd name="connsiteX182" fmla="*/ 132853 w 761692"/>
                <a:gd name="connsiteY182" fmla="*/ 593412 h 1016771"/>
                <a:gd name="connsiteX183" fmla="*/ 134625 w 761692"/>
                <a:gd name="connsiteY183" fmla="*/ 584555 h 1016771"/>
                <a:gd name="connsiteX184" fmla="*/ 131082 w 761692"/>
                <a:gd name="connsiteY184" fmla="*/ 575698 h 1016771"/>
                <a:gd name="connsiteX185" fmla="*/ 120454 w 761692"/>
                <a:gd name="connsiteY185" fmla="*/ 568613 h 1016771"/>
                <a:gd name="connsiteX186" fmla="*/ 125768 w 761692"/>
                <a:gd name="connsiteY186" fmla="*/ 552670 h 1016771"/>
                <a:gd name="connsiteX187" fmla="*/ 118682 w 761692"/>
                <a:gd name="connsiteY187" fmla="*/ 543813 h 1016771"/>
                <a:gd name="connsiteX188" fmla="*/ 90340 w 761692"/>
                <a:gd name="connsiteY188" fmla="*/ 543813 h 1016771"/>
                <a:gd name="connsiteX189" fmla="*/ 86797 w 761692"/>
                <a:gd name="connsiteY189" fmla="*/ 542042 h 1016771"/>
                <a:gd name="connsiteX190" fmla="*/ 83255 w 761692"/>
                <a:gd name="connsiteY190" fmla="*/ 542042 h 1016771"/>
                <a:gd name="connsiteX191" fmla="*/ 81483 w 761692"/>
                <a:gd name="connsiteY191" fmla="*/ 540271 h 1016771"/>
                <a:gd name="connsiteX192" fmla="*/ 81483 w 761692"/>
                <a:gd name="connsiteY192" fmla="*/ 536728 h 1016771"/>
                <a:gd name="connsiteX193" fmla="*/ 79712 w 761692"/>
                <a:gd name="connsiteY193" fmla="*/ 531414 h 1016771"/>
                <a:gd name="connsiteX194" fmla="*/ 77941 w 761692"/>
                <a:gd name="connsiteY194" fmla="*/ 529642 h 1016771"/>
                <a:gd name="connsiteX195" fmla="*/ 70855 w 761692"/>
                <a:gd name="connsiteY195" fmla="*/ 527871 h 1016771"/>
                <a:gd name="connsiteX196" fmla="*/ 60227 w 761692"/>
                <a:gd name="connsiteY196" fmla="*/ 536728 h 1016771"/>
                <a:gd name="connsiteX197" fmla="*/ 47827 w 761692"/>
                <a:gd name="connsiteY197" fmla="*/ 526100 h 1016771"/>
                <a:gd name="connsiteX198" fmla="*/ 42513 w 761692"/>
                <a:gd name="connsiteY198" fmla="*/ 515471 h 1016771"/>
                <a:gd name="connsiteX199" fmla="*/ 33656 w 761692"/>
                <a:gd name="connsiteY199" fmla="*/ 506614 h 1016771"/>
                <a:gd name="connsiteX200" fmla="*/ 31885 w 761692"/>
                <a:gd name="connsiteY200" fmla="*/ 490672 h 1016771"/>
                <a:gd name="connsiteX201" fmla="*/ 26571 w 761692"/>
                <a:gd name="connsiteY201" fmla="*/ 476501 h 1016771"/>
                <a:gd name="connsiteX202" fmla="*/ 24799 w 761692"/>
                <a:gd name="connsiteY202" fmla="*/ 471187 h 1016771"/>
                <a:gd name="connsiteX203" fmla="*/ 12400 w 761692"/>
                <a:gd name="connsiteY203" fmla="*/ 472958 h 1016771"/>
                <a:gd name="connsiteX204" fmla="*/ 7086 w 761692"/>
                <a:gd name="connsiteY204" fmla="*/ 464101 h 1016771"/>
                <a:gd name="connsiteX205" fmla="*/ 8857 w 761692"/>
                <a:gd name="connsiteY205" fmla="*/ 446388 h 1016771"/>
                <a:gd name="connsiteX206" fmla="*/ 3543 w 761692"/>
                <a:gd name="connsiteY206" fmla="*/ 435759 h 1016771"/>
                <a:gd name="connsiteX207" fmla="*/ 5314 w 761692"/>
                <a:gd name="connsiteY207" fmla="*/ 412731 h 1016771"/>
                <a:gd name="connsiteX208" fmla="*/ 0 w 761692"/>
                <a:gd name="connsiteY208" fmla="*/ 396789 h 1016771"/>
                <a:gd name="connsiteX209" fmla="*/ 3543 w 761692"/>
                <a:gd name="connsiteY209" fmla="*/ 384389 h 1016771"/>
                <a:gd name="connsiteX210" fmla="*/ 14171 w 761692"/>
                <a:gd name="connsiteY210" fmla="*/ 380846 h 1016771"/>
                <a:gd name="connsiteX211" fmla="*/ 24799 w 761692"/>
                <a:gd name="connsiteY211" fmla="*/ 364904 h 1016771"/>
                <a:gd name="connsiteX212" fmla="*/ 30113 w 761692"/>
                <a:gd name="connsiteY212" fmla="*/ 350733 h 1016771"/>
                <a:gd name="connsiteX213" fmla="*/ 35428 w 761692"/>
                <a:gd name="connsiteY213" fmla="*/ 341876 h 1016771"/>
                <a:gd name="connsiteX214" fmla="*/ 42513 w 761692"/>
                <a:gd name="connsiteY214" fmla="*/ 327705 h 1016771"/>
                <a:gd name="connsiteX215" fmla="*/ 42513 w 761692"/>
                <a:gd name="connsiteY215" fmla="*/ 315305 h 1016771"/>
                <a:gd name="connsiteX216" fmla="*/ 56684 w 761692"/>
                <a:gd name="connsiteY216" fmla="*/ 309991 h 1016771"/>
                <a:gd name="connsiteX217" fmla="*/ 60227 w 761692"/>
                <a:gd name="connsiteY217" fmla="*/ 309991 h 1016771"/>
                <a:gd name="connsiteX218" fmla="*/ 61998 w 761692"/>
                <a:gd name="connsiteY218" fmla="*/ 311763 h 1016771"/>
                <a:gd name="connsiteX219" fmla="*/ 67312 w 761692"/>
                <a:gd name="connsiteY219" fmla="*/ 311763 h 1016771"/>
                <a:gd name="connsiteX220" fmla="*/ 67312 w 761692"/>
                <a:gd name="connsiteY220" fmla="*/ 309991 h 1016771"/>
                <a:gd name="connsiteX221" fmla="*/ 67312 w 761692"/>
                <a:gd name="connsiteY221" fmla="*/ 308220 h 1016771"/>
                <a:gd name="connsiteX222" fmla="*/ 69084 w 761692"/>
                <a:gd name="connsiteY222" fmla="*/ 302906 h 1016771"/>
                <a:gd name="connsiteX223" fmla="*/ 70855 w 761692"/>
                <a:gd name="connsiteY223" fmla="*/ 301134 h 1016771"/>
                <a:gd name="connsiteX224" fmla="*/ 70855 w 761692"/>
                <a:gd name="connsiteY224" fmla="*/ 299363 h 1016771"/>
                <a:gd name="connsiteX225" fmla="*/ 77941 w 761692"/>
                <a:gd name="connsiteY225" fmla="*/ 295820 h 1016771"/>
                <a:gd name="connsiteX226" fmla="*/ 85026 w 761692"/>
                <a:gd name="connsiteY226" fmla="*/ 295820 h 1016771"/>
                <a:gd name="connsiteX227" fmla="*/ 93883 w 761692"/>
                <a:gd name="connsiteY227" fmla="*/ 297592 h 1016771"/>
                <a:gd name="connsiteX228" fmla="*/ 100968 w 761692"/>
                <a:gd name="connsiteY228" fmla="*/ 288735 h 1016771"/>
                <a:gd name="connsiteX229" fmla="*/ 97426 w 761692"/>
                <a:gd name="connsiteY229" fmla="*/ 279878 h 1016771"/>
                <a:gd name="connsiteX230" fmla="*/ 85026 w 761692"/>
                <a:gd name="connsiteY230" fmla="*/ 276335 h 1016771"/>
                <a:gd name="connsiteX231" fmla="*/ 76169 w 761692"/>
                <a:gd name="connsiteY231" fmla="*/ 271021 h 1016771"/>
                <a:gd name="connsiteX232" fmla="*/ 76169 w 761692"/>
                <a:gd name="connsiteY232" fmla="*/ 262164 h 1016771"/>
                <a:gd name="connsiteX233" fmla="*/ 81483 w 761692"/>
                <a:gd name="connsiteY233" fmla="*/ 251536 h 1016771"/>
                <a:gd name="connsiteX234" fmla="*/ 86797 w 761692"/>
                <a:gd name="connsiteY234" fmla="*/ 255079 h 1016771"/>
                <a:gd name="connsiteX235" fmla="*/ 104511 w 761692"/>
                <a:gd name="connsiteY235" fmla="*/ 262164 h 1016771"/>
                <a:gd name="connsiteX236" fmla="*/ 116911 w 761692"/>
                <a:gd name="connsiteY236" fmla="*/ 265707 h 1016771"/>
                <a:gd name="connsiteX237" fmla="*/ 132853 w 761692"/>
                <a:gd name="connsiteY237" fmla="*/ 269250 h 1016771"/>
                <a:gd name="connsiteX238" fmla="*/ 138167 w 761692"/>
                <a:gd name="connsiteY238" fmla="*/ 265707 h 1016771"/>
                <a:gd name="connsiteX239" fmla="*/ 150567 w 761692"/>
                <a:gd name="connsiteY239" fmla="*/ 255079 h 1016771"/>
                <a:gd name="connsiteX240" fmla="*/ 166509 w 761692"/>
                <a:gd name="connsiteY240" fmla="*/ 255079 h 1016771"/>
                <a:gd name="connsiteX241" fmla="*/ 166509 w 761692"/>
                <a:gd name="connsiteY241" fmla="*/ 265707 h 1016771"/>
                <a:gd name="connsiteX242" fmla="*/ 177138 w 761692"/>
                <a:gd name="connsiteY242" fmla="*/ 272792 h 1016771"/>
                <a:gd name="connsiteX243" fmla="*/ 194851 w 761692"/>
                <a:gd name="connsiteY243" fmla="*/ 276335 h 1016771"/>
                <a:gd name="connsiteX244" fmla="*/ 209022 w 761692"/>
                <a:gd name="connsiteY244" fmla="*/ 279878 h 1016771"/>
                <a:gd name="connsiteX245" fmla="*/ 221422 w 761692"/>
                <a:gd name="connsiteY245" fmla="*/ 276335 h 1016771"/>
                <a:gd name="connsiteX246" fmla="*/ 226736 w 761692"/>
                <a:gd name="connsiteY246" fmla="*/ 269250 h 1016771"/>
                <a:gd name="connsiteX247" fmla="*/ 226736 w 761692"/>
                <a:gd name="connsiteY247" fmla="*/ 251536 h 1016771"/>
                <a:gd name="connsiteX248" fmla="*/ 224965 w 761692"/>
                <a:gd name="connsiteY248" fmla="*/ 239136 h 1016771"/>
                <a:gd name="connsiteX249" fmla="*/ 214337 w 761692"/>
                <a:gd name="connsiteY249" fmla="*/ 230279 h 1016771"/>
                <a:gd name="connsiteX250" fmla="*/ 210794 w 761692"/>
                <a:gd name="connsiteY250" fmla="*/ 217880 h 1016771"/>
                <a:gd name="connsiteX251" fmla="*/ 221422 w 761692"/>
                <a:gd name="connsiteY251" fmla="*/ 207251 h 1016771"/>
                <a:gd name="connsiteX252" fmla="*/ 235593 w 761692"/>
                <a:gd name="connsiteY252" fmla="*/ 214337 h 1016771"/>
                <a:gd name="connsiteX253" fmla="*/ 246221 w 761692"/>
                <a:gd name="connsiteY253" fmla="*/ 219651 h 1016771"/>
                <a:gd name="connsiteX254" fmla="*/ 253307 w 761692"/>
                <a:gd name="connsiteY254" fmla="*/ 221422 h 1016771"/>
                <a:gd name="connsiteX255" fmla="*/ 262164 w 761692"/>
                <a:gd name="connsiteY255" fmla="*/ 210794 h 1016771"/>
                <a:gd name="connsiteX256" fmla="*/ 263935 w 761692"/>
                <a:gd name="connsiteY256" fmla="*/ 201937 h 1016771"/>
                <a:gd name="connsiteX257" fmla="*/ 274563 w 761692"/>
                <a:gd name="connsiteY257" fmla="*/ 189538 h 1016771"/>
                <a:gd name="connsiteX258" fmla="*/ 283420 w 761692"/>
                <a:gd name="connsiteY258" fmla="*/ 178909 h 1016771"/>
                <a:gd name="connsiteX259" fmla="*/ 286963 w 761692"/>
                <a:gd name="connsiteY259" fmla="*/ 173595 h 1016771"/>
                <a:gd name="connsiteX260" fmla="*/ 311762 w 761692"/>
                <a:gd name="connsiteY260" fmla="*/ 168281 h 1016771"/>
                <a:gd name="connsiteX261" fmla="*/ 325933 w 761692"/>
                <a:gd name="connsiteY261" fmla="*/ 164738 h 1016771"/>
                <a:gd name="connsiteX262" fmla="*/ 336562 w 761692"/>
                <a:gd name="connsiteY262" fmla="*/ 159424 h 1016771"/>
                <a:gd name="connsiteX263" fmla="*/ 348961 w 761692"/>
                <a:gd name="connsiteY263" fmla="*/ 145253 h 1016771"/>
                <a:gd name="connsiteX264" fmla="*/ 359589 w 761692"/>
                <a:gd name="connsiteY264" fmla="*/ 143482 h 1016771"/>
                <a:gd name="connsiteX265" fmla="*/ 371989 w 761692"/>
                <a:gd name="connsiteY265" fmla="*/ 143482 h 1016771"/>
                <a:gd name="connsiteX266" fmla="*/ 391474 w 761692"/>
                <a:gd name="connsiteY266" fmla="*/ 143482 h 1016771"/>
                <a:gd name="connsiteX267" fmla="*/ 396788 w 761692"/>
                <a:gd name="connsiteY267" fmla="*/ 141710 h 1016771"/>
                <a:gd name="connsiteX268" fmla="*/ 403874 w 761692"/>
                <a:gd name="connsiteY268" fmla="*/ 134625 h 1016771"/>
                <a:gd name="connsiteX269" fmla="*/ 409188 w 761692"/>
                <a:gd name="connsiteY269" fmla="*/ 129311 h 1016771"/>
                <a:gd name="connsiteX270" fmla="*/ 409188 w 761692"/>
                <a:gd name="connsiteY270" fmla="*/ 123997 h 1016771"/>
                <a:gd name="connsiteX271" fmla="*/ 414502 w 761692"/>
                <a:gd name="connsiteY271" fmla="*/ 115140 h 1016771"/>
                <a:gd name="connsiteX272" fmla="*/ 428673 w 761692"/>
                <a:gd name="connsiteY272" fmla="*/ 115140 h 1016771"/>
                <a:gd name="connsiteX273" fmla="*/ 432216 w 761692"/>
                <a:gd name="connsiteY273" fmla="*/ 109826 h 1016771"/>
                <a:gd name="connsiteX274" fmla="*/ 437530 w 761692"/>
                <a:gd name="connsiteY274" fmla="*/ 100969 h 1016771"/>
                <a:gd name="connsiteX275" fmla="*/ 448158 w 761692"/>
                <a:gd name="connsiteY275" fmla="*/ 99197 h 1016771"/>
                <a:gd name="connsiteX276" fmla="*/ 460558 w 761692"/>
                <a:gd name="connsiteY276" fmla="*/ 97426 h 1016771"/>
                <a:gd name="connsiteX277" fmla="*/ 472958 w 761692"/>
                <a:gd name="connsiteY277" fmla="*/ 93883 h 1016771"/>
                <a:gd name="connsiteX278" fmla="*/ 492443 w 761692"/>
                <a:gd name="connsiteY278" fmla="*/ 93883 h 1016771"/>
                <a:gd name="connsiteX279" fmla="*/ 501300 w 761692"/>
                <a:gd name="connsiteY279" fmla="*/ 83255 h 1016771"/>
                <a:gd name="connsiteX280" fmla="*/ 517242 w 761692"/>
                <a:gd name="connsiteY280" fmla="*/ 81484 h 1016771"/>
                <a:gd name="connsiteX281" fmla="*/ 522556 w 761692"/>
                <a:gd name="connsiteY281" fmla="*/ 81484 h 1016771"/>
                <a:gd name="connsiteX282" fmla="*/ 522556 w 761692"/>
                <a:gd name="connsiteY282" fmla="*/ 60227 h 1016771"/>
                <a:gd name="connsiteX283" fmla="*/ 526099 w 761692"/>
                <a:gd name="connsiteY283" fmla="*/ 54913 h 1016771"/>
                <a:gd name="connsiteX284" fmla="*/ 529642 w 761692"/>
                <a:gd name="connsiteY284" fmla="*/ 46056 h 1016771"/>
                <a:gd name="connsiteX285" fmla="*/ 538499 w 761692"/>
                <a:gd name="connsiteY285" fmla="*/ 40742 h 1016771"/>
                <a:gd name="connsiteX286" fmla="*/ 540270 w 761692"/>
                <a:gd name="connsiteY286" fmla="*/ 30114 h 1016771"/>
                <a:gd name="connsiteX287" fmla="*/ 536727 w 761692"/>
                <a:gd name="connsiteY287" fmla="*/ 19485 h 1016771"/>
                <a:gd name="connsiteX288" fmla="*/ 543813 w 761692"/>
                <a:gd name="connsiteY288" fmla="*/ 5314 h 1016771"/>
                <a:gd name="connsiteX289" fmla="*/ 554441 w 761692"/>
                <a:gd name="connsiteY289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32864 w 761692"/>
                <a:gd name="connsiteY5" fmla="*/ 793112 h 1016771"/>
                <a:gd name="connsiteX6" fmla="*/ 136254 w 761692"/>
                <a:gd name="connsiteY6" fmla="*/ 810066 h 1016771"/>
                <a:gd name="connsiteX7" fmla="*/ 139058 w 761692"/>
                <a:gd name="connsiteY7" fmla="*/ 818476 h 1016771"/>
                <a:gd name="connsiteX8" fmla="*/ 134625 w 761692"/>
                <a:gd name="connsiteY8" fmla="*/ 807749 h 1016771"/>
                <a:gd name="connsiteX9" fmla="*/ 131082 w 761692"/>
                <a:gd name="connsiteY9" fmla="*/ 790035 h 1016771"/>
                <a:gd name="connsiteX10" fmla="*/ 127539 w 761692"/>
                <a:gd name="connsiteY10" fmla="*/ 779407 h 1016771"/>
                <a:gd name="connsiteX11" fmla="*/ 123996 w 761692"/>
                <a:gd name="connsiteY11" fmla="*/ 767007 h 1016771"/>
                <a:gd name="connsiteX12" fmla="*/ 120454 w 761692"/>
                <a:gd name="connsiteY12" fmla="*/ 754607 h 1016771"/>
                <a:gd name="connsiteX13" fmla="*/ 116476 w 761692"/>
                <a:gd name="connsiteY13" fmla="*/ 741349 h 1016771"/>
                <a:gd name="connsiteX14" fmla="*/ 554441 w 761692"/>
                <a:gd name="connsiteY14" fmla="*/ 0 h 1016771"/>
                <a:gd name="connsiteX15" fmla="*/ 570383 w 761692"/>
                <a:gd name="connsiteY15" fmla="*/ 3543 h 1016771"/>
                <a:gd name="connsiteX16" fmla="*/ 577469 w 761692"/>
                <a:gd name="connsiteY16" fmla="*/ 8857 h 1016771"/>
                <a:gd name="connsiteX17" fmla="*/ 582783 w 761692"/>
                <a:gd name="connsiteY17" fmla="*/ 17714 h 1016771"/>
                <a:gd name="connsiteX18" fmla="*/ 582783 w 761692"/>
                <a:gd name="connsiteY18" fmla="*/ 24799 h 1016771"/>
                <a:gd name="connsiteX19" fmla="*/ 588097 w 761692"/>
                <a:gd name="connsiteY19" fmla="*/ 33656 h 1016771"/>
                <a:gd name="connsiteX20" fmla="*/ 598725 w 761692"/>
                <a:gd name="connsiteY20" fmla="*/ 31885 h 1016771"/>
                <a:gd name="connsiteX21" fmla="*/ 612896 w 761692"/>
                <a:gd name="connsiteY21" fmla="*/ 37199 h 1016771"/>
                <a:gd name="connsiteX22" fmla="*/ 618211 w 761692"/>
                <a:gd name="connsiteY22" fmla="*/ 46056 h 1016771"/>
                <a:gd name="connsiteX23" fmla="*/ 619982 w 761692"/>
                <a:gd name="connsiteY23" fmla="*/ 54913 h 1016771"/>
                <a:gd name="connsiteX24" fmla="*/ 618211 w 761692"/>
                <a:gd name="connsiteY24" fmla="*/ 74398 h 1016771"/>
                <a:gd name="connsiteX25" fmla="*/ 616439 w 761692"/>
                <a:gd name="connsiteY25" fmla="*/ 85026 h 1016771"/>
                <a:gd name="connsiteX26" fmla="*/ 621753 w 761692"/>
                <a:gd name="connsiteY26" fmla="*/ 97426 h 1016771"/>
                <a:gd name="connsiteX27" fmla="*/ 637696 w 761692"/>
                <a:gd name="connsiteY27" fmla="*/ 113368 h 1016771"/>
                <a:gd name="connsiteX28" fmla="*/ 644781 w 761692"/>
                <a:gd name="connsiteY28" fmla="*/ 120454 h 1016771"/>
                <a:gd name="connsiteX29" fmla="*/ 650095 w 761692"/>
                <a:gd name="connsiteY29" fmla="*/ 136396 h 1016771"/>
                <a:gd name="connsiteX30" fmla="*/ 655409 w 761692"/>
                <a:gd name="connsiteY30" fmla="*/ 155881 h 1016771"/>
                <a:gd name="connsiteX31" fmla="*/ 662495 w 761692"/>
                <a:gd name="connsiteY31" fmla="*/ 171824 h 1016771"/>
                <a:gd name="connsiteX32" fmla="*/ 660724 w 761692"/>
                <a:gd name="connsiteY32" fmla="*/ 185995 h 1016771"/>
                <a:gd name="connsiteX33" fmla="*/ 635924 w 761692"/>
                <a:gd name="connsiteY33" fmla="*/ 194852 h 1016771"/>
                <a:gd name="connsiteX34" fmla="*/ 619982 w 761692"/>
                <a:gd name="connsiteY34" fmla="*/ 207251 h 1016771"/>
                <a:gd name="connsiteX35" fmla="*/ 614668 w 761692"/>
                <a:gd name="connsiteY35" fmla="*/ 223194 h 1016771"/>
                <a:gd name="connsiteX36" fmla="*/ 618211 w 761692"/>
                <a:gd name="connsiteY36" fmla="*/ 242679 h 1016771"/>
                <a:gd name="connsiteX37" fmla="*/ 612896 w 761692"/>
                <a:gd name="connsiteY37" fmla="*/ 256850 h 1016771"/>
                <a:gd name="connsiteX38" fmla="*/ 625296 w 761692"/>
                <a:gd name="connsiteY38" fmla="*/ 267478 h 1016771"/>
                <a:gd name="connsiteX39" fmla="*/ 641238 w 761692"/>
                <a:gd name="connsiteY39" fmla="*/ 269250 h 1016771"/>
                <a:gd name="connsiteX40" fmla="*/ 658952 w 761692"/>
                <a:gd name="connsiteY40" fmla="*/ 286963 h 1016771"/>
                <a:gd name="connsiteX41" fmla="*/ 653638 w 761692"/>
                <a:gd name="connsiteY41" fmla="*/ 309991 h 1016771"/>
                <a:gd name="connsiteX42" fmla="*/ 653638 w 761692"/>
                <a:gd name="connsiteY42" fmla="*/ 329476 h 1016771"/>
                <a:gd name="connsiteX43" fmla="*/ 643010 w 761692"/>
                <a:gd name="connsiteY43" fmla="*/ 338333 h 1016771"/>
                <a:gd name="connsiteX44" fmla="*/ 632382 w 761692"/>
                <a:gd name="connsiteY44" fmla="*/ 338333 h 1016771"/>
                <a:gd name="connsiteX45" fmla="*/ 618211 w 761692"/>
                <a:gd name="connsiteY45" fmla="*/ 357819 h 1016771"/>
                <a:gd name="connsiteX46" fmla="*/ 609354 w 761692"/>
                <a:gd name="connsiteY46" fmla="*/ 361361 h 1016771"/>
                <a:gd name="connsiteX47" fmla="*/ 596954 w 761692"/>
                <a:gd name="connsiteY47" fmla="*/ 363133 h 1016771"/>
                <a:gd name="connsiteX48" fmla="*/ 581012 w 761692"/>
                <a:gd name="connsiteY48" fmla="*/ 379075 h 1016771"/>
                <a:gd name="connsiteX49" fmla="*/ 589868 w 761692"/>
                <a:gd name="connsiteY49" fmla="*/ 393246 h 1016771"/>
                <a:gd name="connsiteX50" fmla="*/ 586326 w 761692"/>
                <a:gd name="connsiteY50" fmla="*/ 409189 h 1016771"/>
                <a:gd name="connsiteX51" fmla="*/ 570383 w 761692"/>
                <a:gd name="connsiteY51" fmla="*/ 398560 h 1016771"/>
                <a:gd name="connsiteX52" fmla="*/ 550898 w 761692"/>
                <a:gd name="connsiteY52" fmla="*/ 405646 h 1016771"/>
                <a:gd name="connsiteX53" fmla="*/ 531413 w 761692"/>
                <a:gd name="connsiteY53" fmla="*/ 425131 h 1016771"/>
                <a:gd name="connsiteX54" fmla="*/ 543813 w 761692"/>
                <a:gd name="connsiteY54" fmla="*/ 444616 h 1016771"/>
                <a:gd name="connsiteX55" fmla="*/ 557984 w 761692"/>
                <a:gd name="connsiteY55" fmla="*/ 462330 h 1016771"/>
                <a:gd name="connsiteX56" fmla="*/ 570383 w 761692"/>
                <a:gd name="connsiteY56" fmla="*/ 478272 h 1016771"/>
                <a:gd name="connsiteX57" fmla="*/ 579240 w 761692"/>
                <a:gd name="connsiteY57" fmla="*/ 485358 h 1016771"/>
                <a:gd name="connsiteX58" fmla="*/ 602268 w 761692"/>
                <a:gd name="connsiteY58" fmla="*/ 483586 h 1016771"/>
                <a:gd name="connsiteX59" fmla="*/ 623525 w 761692"/>
                <a:gd name="connsiteY59" fmla="*/ 474730 h 1016771"/>
                <a:gd name="connsiteX60" fmla="*/ 639467 w 761692"/>
                <a:gd name="connsiteY60" fmla="*/ 464101 h 1016771"/>
                <a:gd name="connsiteX61" fmla="*/ 662495 w 761692"/>
                <a:gd name="connsiteY61" fmla="*/ 464101 h 1016771"/>
                <a:gd name="connsiteX62" fmla="*/ 673123 w 761692"/>
                <a:gd name="connsiteY62" fmla="*/ 464101 h 1016771"/>
                <a:gd name="connsiteX63" fmla="*/ 681980 w 761692"/>
                <a:gd name="connsiteY63" fmla="*/ 467644 h 1016771"/>
                <a:gd name="connsiteX64" fmla="*/ 703237 w 761692"/>
                <a:gd name="connsiteY64" fmla="*/ 471187 h 1016771"/>
                <a:gd name="connsiteX65" fmla="*/ 708551 w 761692"/>
                <a:gd name="connsiteY65" fmla="*/ 474730 h 1016771"/>
                <a:gd name="connsiteX66" fmla="*/ 722722 w 761692"/>
                <a:gd name="connsiteY66" fmla="*/ 501300 h 1016771"/>
                <a:gd name="connsiteX67" fmla="*/ 724493 w 761692"/>
                <a:gd name="connsiteY67" fmla="*/ 522557 h 1016771"/>
                <a:gd name="connsiteX68" fmla="*/ 722722 w 761692"/>
                <a:gd name="connsiteY68" fmla="*/ 540271 h 1016771"/>
                <a:gd name="connsiteX69" fmla="*/ 735121 w 761692"/>
                <a:gd name="connsiteY69" fmla="*/ 552670 h 1016771"/>
                <a:gd name="connsiteX70" fmla="*/ 735121 w 761692"/>
                <a:gd name="connsiteY70" fmla="*/ 570384 h 1016771"/>
                <a:gd name="connsiteX71" fmla="*/ 751064 w 761692"/>
                <a:gd name="connsiteY71" fmla="*/ 581012 h 1016771"/>
                <a:gd name="connsiteX72" fmla="*/ 761692 w 761692"/>
                <a:gd name="connsiteY72" fmla="*/ 604040 h 1016771"/>
                <a:gd name="connsiteX73" fmla="*/ 747521 w 761692"/>
                <a:gd name="connsiteY73" fmla="*/ 616440 h 1016771"/>
                <a:gd name="connsiteX74" fmla="*/ 728036 w 761692"/>
                <a:gd name="connsiteY74" fmla="*/ 627068 h 1016771"/>
                <a:gd name="connsiteX75" fmla="*/ 726264 w 761692"/>
                <a:gd name="connsiteY75" fmla="*/ 650096 h 1016771"/>
                <a:gd name="connsiteX76" fmla="*/ 728036 w 761692"/>
                <a:gd name="connsiteY76" fmla="*/ 673124 h 1016771"/>
                <a:gd name="connsiteX77" fmla="*/ 742207 w 761692"/>
                <a:gd name="connsiteY77" fmla="*/ 689066 h 1016771"/>
                <a:gd name="connsiteX78" fmla="*/ 742207 w 761692"/>
                <a:gd name="connsiteY78" fmla="*/ 712094 h 1016771"/>
                <a:gd name="connsiteX79" fmla="*/ 740435 w 761692"/>
                <a:gd name="connsiteY79" fmla="*/ 735122 h 1016771"/>
                <a:gd name="connsiteX80" fmla="*/ 742207 w 761692"/>
                <a:gd name="connsiteY80" fmla="*/ 751065 h 1016771"/>
                <a:gd name="connsiteX81" fmla="*/ 747521 w 761692"/>
                <a:gd name="connsiteY81" fmla="*/ 768778 h 1016771"/>
                <a:gd name="connsiteX82" fmla="*/ 759921 w 761692"/>
                <a:gd name="connsiteY82" fmla="*/ 777635 h 1016771"/>
                <a:gd name="connsiteX83" fmla="*/ 758149 w 761692"/>
                <a:gd name="connsiteY83" fmla="*/ 802434 h 1016771"/>
                <a:gd name="connsiteX84" fmla="*/ 752835 w 761692"/>
                <a:gd name="connsiteY84" fmla="*/ 814834 h 1016771"/>
                <a:gd name="connsiteX85" fmla="*/ 743978 w 761692"/>
                <a:gd name="connsiteY85" fmla="*/ 827234 h 1016771"/>
                <a:gd name="connsiteX86" fmla="*/ 743978 w 761692"/>
                <a:gd name="connsiteY86" fmla="*/ 837862 h 1016771"/>
                <a:gd name="connsiteX87" fmla="*/ 747521 w 761692"/>
                <a:gd name="connsiteY87" fmla="*/ 853804 h 1016771"/>
                <a:gd name="connsiteX88" fmla="*/ 733350 w 761692"/>
                <a:gd name="connsiteY88" fmla="*/ 867975 h 1016771"/>
                <a:gd name="connsiteX89" fmla="*/ 724493 w 761692"/>
                <a:gd name="connsiteY89" fmla="*/ 880375 h 1016771"/>
                <a:gd name="connsiteX90" fmla="*/ 722722 w 761692"/>
                <a:gd name="connsiteY90" fmla="*/ 899860 h 1016771"/>
                <a:gd name="connsiteX91" fmla="*/ 722722 w 761692"/>
                <a:gd name="connsiteY91" fmla="*/ 919345 h 1016771"/>
                <a:gd name="connsiteX92" fmla="*/ 715636 w 761692"/>
                <a:gd name="connsiteY92" fmla="*/ 940602 h 1016771"/>
                <a:gd name="connsiteX93" fmla="*/ 708551 w 761692"/>
                <a:gd name="connsiteY93" fmla="*/ 954773 h 1016771"/>
                <a:gd name="connsiteX94" fmla="*/ 699694 w 761692"/>
                <a:gd name="connsiteY94" fmla="*/ 965401 h 1016771"/>
                <a:gd name="connsiteX95" fmla="*/ 692608 w 761692"/>
                <a:gd name="connsiteY95" fmla="*/ 984886 h 1016771"/>
                <a:gd name="connsiteX96" fmla="*/ 683751 w 761692"/>
                <a:gd name="connsiteY96" fmla="*/ 997286 h 1016771"/>
                <a:gd name="connsiteX97" fmla="*/ 673123 w 761692"/>
                <a:gd name="connsiteY97" fmla="*/ 1002600 h 1016771"/>
                <a:gd name="connsiteX98" fmla="*/ 662495 w 761692"/>
                <a:gd name="connsiteY98" fmla="*/ 1013228 h 1016771"/>
                <a:gd name="connsiteX99" fmla="*/ 644781 w 761692"/>
                <a:gd name="connsiteY99" fmla="*/ 1016771 h 1016771"/>
                <a:gd name="connsiteX100" fmla="*/ 635924 w 761692"/>
                <a:gd name="connsiteY100" fmla="*/ 1004372 h 1016771"/>
                <a:gd name="connsiteX101" fmla="*/ 623525 w 761692"/>
                <a:gd name="connsiteY101" fmla="*/ 997286 h 1016771"/>
                <a:gd name="connsiteX102" fmla="*/ 614668 w 761692"/>
                <a:gd name="connsiteY102" fmla="*/ 986658 h 1016771"/>
                <a:gd name="connsiteX103" fmla="*/ 593411 w 761692"/>
                <a:gd name="connsiteY103" fmla="*/ 970715 h 1016771"/>
                <a:gd name="connsiteX104" fmla="*/ 582783 w 761692"/>
                <a:gd name="connsiteY104" fmla="*/ 965401 h 1016771"/>
                <a:gd name="connsiteX105" fmla="*/ 531413 w 761692"/>
                <a:gd name="connsiteY105" fmla="*/ 965401 h 1016771"/>
                <a:gd name="connsiteX106" fmla="*/ 511928 w 761692"/>
                <a:gd name="connsiteY106" fmla="*/ 965401 h 1016771"/>
                <a:gd name="connsiteX107" fmla="*/ 492443 w 761692"/>
                <a:gd name="connsiteY107" fmla="*/ 963630 h 1016771"/>
                <a:gd name="connsiteX108" fmla="*/ 483586 w 761692"/>
                <a:gd name="connsiteY108" fmla="*/ 958316 h 1016771"/>
                <a:gd name="connsiteX109" fmla="*/ 469415 w 761692"/>
                <a:gd name="connsiteY109" fmla="*/ 954773 h 1016771"/>
                <a:gd name="connsiteX110" fmla="*/ 460558 w 761692"/>
                <a:gd name="connsiteY110" fmla="*/ 942373 h 1016771"/>
                <a:gd name="connsiteX111" fmla="*/ 446387 w 761692"/>
                <a:gd name="connsiteY111" fmla="*/ 935288 h 1016771"/>
                <a:gd name="connsiteX112" fmla="*/ 428673 w 761692"/>
                <a:gd name="connsiteY112" fmla="*/ 928202 h 1016771"/>
                <a:gd name="connsiteX113" fmla="*/ 418045 w 761692"/>
                <a:gd name="connsiteY113" fmla="*/ 917574 h 1016771"/>
                <a:gd name="connsiteX114" fmla="*/ 421588 w 761692"/>
                <a:gd name="connsiteY114" fmla="*/ 903403 h 1016771"/>
                <a:gd name="connsiteX115" fmla="*/ 418045 w 761692"/>
                <a:gd name="connsiteY115" fmla="*/ 898089 h 1016771"/>
                <a:gd name="connsiteX116" fmla="*/ 396788 w 761692"/>
                <a:gd name="connsiteY116" fmla="*/ 898089 h 1016771"/>
                <a:gd name="connsiteX117" fmla="*/ 382617 w 761692"/>
                <a:gd name="connsiteY117" fmla="*/ 896318 h 1016771"/>
                <a:gd name="connsiteX118" fmla="*/ 380846 w 761692"/>
                <a:gd name="connsiteY118" fmla="*/ 906946 h 1016771"/>
                <a:gd name="connsiteX119" fmla="*/ 373601 w 761692"/>
                <a:gd name="connsiteY119" fmla="*/ 894832 h 1016771"/>
                <a:gd name="connsiteX120" fmla="*/ 387164 w 761692"/>
                <a:gd name="connsiteY120" fmla="*/ 896527 h 1016771"/>
                <a:gd name="connsiteX121" fmla="*/ 383773 w 761692"/>
                <a:gd name="connsiteY121" fmla="*/ 886355 h 1016771"/>
                <a:gd name="connsiteX122" fmla="*/ 387164 w 761692"/>
                <a:gd name="connsiteY122" fmla="*/ 876183 h 1016771"/>
                <a:gd name="connsiteX123" fmla="*/ 388859 w 761692"/>
                <a:gd name="connsiteY123" fmla="*/ 867707 h 1016771"/>
                <a:gd name="connsiteX124" fmla="*/ 380382 w 761692"/>
                <a:gd name="connsiteY124" fmla="*/ 859230 h 1016771"/>
                <a:gd name="connsiteX125" fmla="*/ 373601 w 761692"/>
                <a:gd name="connsiteY125" fmla="*/ 849058 h 1016771"/>
                <a:gd name="connsiteX126" fmla="*/ 380382 w 761692"/>
                <a:gd name="connsiteY126" fmla="*/ 838886 h 1016771"/>
                <a:gd name="connsiteX127" fmla="*/ 383773 w 761692"/>
                <a:gd name="connsiteY127" fmla="*/ 833800 h 1016771"/>
                <a:gd name="connsiteX128" fmla="*/ 388859 w 761692"/>
                <a:gd name="connsiteY128" fmla="*/ 825324 h 1016771"/>
                <a:gd name="connsiteX129" fmla="*/ 387164 w 761692"/>
                <a:gd name="connsiteY129" fmla="*/ 810066 h 1016771"/>
                <a:gd name="connsiteX130" fmla="*/ 387164 w 761692"/>
                <a:gd name="connsiteY130" fmla="*/ 796503 h 1016771"/>
                <a:gd name="connsiteX131" fmla="*/ 378687 w 761692"/>
                <a:gd name="connsiteY131" fmla="*/ 789722 h 1016771"/>
                <a:gd name="connsiteX132" fmla="*/ 366820 w 761692"/>
                <a:gd name="connsiteY132" fmla="*/ 782940 h 1016771"/>
                <a:gd name="connsiteX133" fmla="*/ 356648 w 761692"/>
                <a:gd name="connsiteY133" fmla="*/ 781245 h 1016771"/>
                <a:gd name="connsiteX134" fmla="*/ 349866 w 761692"/>
                <a:gd name="connsiteY134" fmla="*/ 771073 h 1016771"/>
                <a:gd name="connsiteX135" fmla="*/ 349866 w 761692"/>
                <a:gd name="connsiteY135" fmla="*/ 752425 h 1016771"/>
                <a:gd name="connsiteX136" fmla="*/ 353257 w 761692"/>
                <a:gd name="connsiteY136" fmla="*/ 743948 h 1016771"/>
                <a:gd name="connsiteX137" fmla="*/ 354952 w 761692"/>
                <a:gd name="connsiteY137" fmla="*/ 730385 h 1016771"/>
                <a:gd name="connsiteX138" fmla="*/ 353257 w 761692"/>
                <a:gd name="connsiteY138" fmla="*/ 713432 h 1016771"/>
                <a:gd name="connsiteX139" fmla="*/ 346476 w 761692"/>
                <a:gd name="connsiteY139" fmla="*/ 701565 h 1016771"/>
                <a:gd name="connsiteX140" fmla="*/ 332913 w 761692"/>
                <a:gd name="connsiteY140" fmla="*/ 689697 h 1016771"/>
                <a:gd name="connsiteX141" fmla="*/ 324436 w 761692"/>
                <a:gd name="connsiteY141" fmla="*/ 681221 h 1016771"/>
                <a:gd name="connsiteX142" fmla="*/ 314264 w 761692"/>
                <a:gd name="connsiteY142" fmla="*/ 676135 h 1016771"/>
                <a:gd name="connsiteX143" fmla="*/ 293920 w 761692"/>
                <a:gd name="connsiteY143" fmla="*/ 669354 h 1016771"/>
                <a:gd name="connsiteX144" fmla="*/ 282053 w 761692"/>
                <a:gd name="connsiteY144" fmla="*/ 667658 h 1016771"/>
                <a:gd name="connsiteX145" fmla="*/ 266795 w 761692"/>
                <a:gd name="connsiteY145" fmla="*/ 672744 h 1016771"/>
                <a:gd name="connsiteX146" fmla="*/ 265100 w 761692"/>
                <a:gd name="connsiteY146" fmla="*/ 672744 h 1016771"/>
                <a:gd name="connsiteX147" fmla="*/ 263404 w 761692"/>
                <a:gd name="connsiteY147" fmla="*/ 671049 h 1016771"/>
                <a:gd name="connsiteX148" fmla="*/ 260014 w 761692"/>
                <a:gd name="connsiteY148" fmla="*/ 671049 h 1016771"/>
                <a:gd name="connsiteX149" fmla="*/ 258318 w 761692"/>
                <a:gd name="connsiteY149" fmla="*/ 671049 h 1016771"/>
                <a:gd name="connsiteX150" fmla="*/ 253232 w 761692"/>
                <a:gd name="connsiteY150" fmla="*/ 671049 h 1016771"/>
                <a:gd name="connsiteX151" fmla="*/ 248146 w 761692"/>
                <a:gd name="connsiteY151" fmla="*/ 672744 h 1016771"/>
                <a:gd name="connsiteX152" fmla="*/ 248146 w 761692"/>
                <a:gd name="connsiteY152" fmla="*/ 674440 h 1016771"/>
                <a:gd name="connsiteX153" fmla="*/ 246451 w 761692"/>
                <a:gd name="connsiteY153" fmla="*/ 674440 h 1016771"/>
                <a:gd name="connsiteX154" fmla="*/ 236279 w 761692"/>
                <a:gd name="connsiteY154" fmla="*/ 679526 h 1016771"/>
                <a:gd name="connsiteX155" fmla="*/ 226107 w 761692"/>
                <a:gd name="connsiteY155" fmla="*/ 684612 h 1016771"/>
                <a:gd name="connsiteX156" fmla="*/ 217630 w 761692"/>
                <a:gd name="connsiteY156" fmla="*/ 684612 h 1016771"/>
                <a:gd name="connsiteX157" fmla="*/ 207458 w 761692"/>
                <a:gd name="connsiteY157" fmla="*/ 693088 h 1016771"/>
                <a:gd name="connsiteX158" fmla="*/ 198982 w 761692"/>
                <a:gd name="connsiteY158" fmla="*/ 694783 h 1016771"/>
                <a:gd name="connsiteX159" fmla="*/ 192200 w 761692"/>
                <a:gd name="connsiteY159" fmla="*/ 699869 h 1016771"/>
                <a:gd name="connsiteX160" fmla="*/ 178638 w 761692"/>
                <a:gd name="connsiteY160" fmla="*/ 706651 h 1016771"/>
                <a:gd name="connsiteX161" fmla="*/ 163380 w 761692"/>
                <a:gd name="connsiteY161" fmla="*/ 710041 h 1016771"/>
                <a:gd name="connsiteX162" fmla="*/ 141340 w 761692"/>
                <a:gd name="connsiteY162" fmla="*/ 710041 h 1016771"/>
                <a:gd name="connsiteX163" fmla="*/ 134559 w 761692"/>
                <a:gd name="connsiteY163" fmla="*/ 716823 h 1016771"/>
                <a:gd name="connsiteX164" fmla="*/ 127778 w 761692"/>
                <a:gd name="connsiteY164" fmla="*/ 718518 h 1016771"/>
                <a:gd name="connsiteX165" fmla="*/ 120996 w 761692"/>
                <a:gd name="connsiteY165" fmla="*/ 725299 h 1016771"/>
                <a:gd name="connsiteX166" fmla="*/ 111172 w 761692"/>
                <a:gd name="connsiteY166" fmla="*/ 733720 h 1016771"/>
                <a:gd name="connsiteX167" fmla="*/ 106283 w 761692"/>
                <a:gd name="connsiteY167" fmla="*/ 729808 h 1016771"/>
                <a:gd name="connsiteX168" fmla="*/ 92112 w 761692"/>
                <a:gd name="connsiteY168" fmla="*/ 724494 h 1016771"/>
                <a:gd name="connsiteX169" fmla="*/ 77941 w 761692"/>
                <a:gd name="connsiteY169" fmla="*/ 726265 h 1016771"/>
                <a:gd name="connsiteX170" fmla="*/ 70855 w 761692"/>
                <a:gd name="connsiteY170" fmla="*/ 719180 h 1016771"/>
                <a:gd name="connsiteX171" fmla="*/ 70855 w 761692"/>
                <a:gd name="connsiteY171" fmla="*/ 699695 h 1016771"/>
                <a:gd name="connsiteX172" fmla="*/ 81483 w 761692"/>
                <a:gd name="connsiteY172" fmla="*/ 685524 h 1016771"/>
                <a:gd name="connsiteX173" fmla="*/ 85026 w 761692"/>
                <a:gd name="connsiteY173" fmla="*/ 673124 h 1016771"/>
                <a:gd name="connsiteX174" fmla="*/ 86797 w 761692"/>
                <a:gd name="connsiteY174" fmla="*/ 660724 h 1016771"/>
                <a:gd name="connsiteX175" fmla="*/ 97426 w 761692"/>
                <a:gd name="connsiteY175" fmla="*/ 650096 h 1016771"/>
                <a:gd name="connsiteX176" fmla="*/ 102740 w 761692"/>
                <a:gd name="connsiteY176" fmla="*/ 635925 h 1016771"/>
                <a:gd name="connsiteX177" fmla="*/ 113368 w 761692"/>
                <a:gd name="connsiteY177" fmla="*/ 625297 h 1016771"/>
                <a:gd name="connsiteX178" fmla="*/ 115139 w 761692"/>
                <a:gd name="connsiteY178" fmla="*/ 612897 h 1016771"/>
                <a:gd name="connsiteX179" fmla="*/ 127539 w 761692"/>
                <a:gd name="connsiteY179" fmla="*/ 609354 h 1016771"/>
                <a:gd name="connsiteX180" fmla="*/ 136396 w 761692"/>
                <a:gd name="connsiteY180" fmla="*/ 604040 h 1016771"/>
                <a:gd name="connsiteX181" fmla="*/ 132853 w 761692"/>
                <a:gd name="connsiteY181" fmla="*/ 593412 h 1016771"/>
                <a:gd name="connsiteX182" fmla="*/ 134625 w 761692"/>
                <a:gd name="connsiteY182" fmla="*/ 584555 h 1016771"/>
                <a:gd name="connsiteX183" fmla="*/ 131082 w 761692"/>
                <a:gd name="connsiteY183" fmla="*/ 575698 h 1016771"/>
                <a:gd name="connsiteX184" fmla="*/ 120454 w 761692"/>
                <a:gd name="connsiteY184" fmla="*/ 568613 h 1016771"/>
                <a:gd name="connsiteX185" fmla="*/ 125768 w 761692"/>
                <a:gd name="connsiteY185" fmla="*/ 552670 h 1016771"/>
                <a:gd name="connsiteX186" fmla="*/ 118682 w 761692"/>
                <a:gd name="connsiteY186" fmla="*/ 543813 h 1016771"/>
                <a:gd name="connsiteX187" fmla="*/ 90340 w 761692"/>
                <a:gd name="connsiteY187" fmla="*/ 543813 h 1016771"/>
                <a:gd name="connsiteX188" fmla="*/ 86797 w 761692"/>
                <a:gd name="connsiteY188" fmla="*/ 542042 h 1016771"/>
                <a:gd name="connsiteX189" fmla="*/ 83255 w 761692"/>
                <a:gd name="connsiteY189" fmla="*/ 542042 h 1016771"/>
                <a:gd name="connsiteX190" fmla="*/ 81483 w 761692"/>
                <a:gd name="connsiteY190" fmla="*/ 540271 h 1016771"/>
                <a:gd name="connsiteX191" fmla="*/ 81483 w 761692"/>
                <a:gd name="connsiteY191" fmla="*/ 536728 h 1016771"/>
                <a:gd name="connsiteX192" fmla="*/ 79712 w 761692"/>
                <a:gd name="connsiteY192" fmla="*/ 531414 h 1016771"/>
                <a:gd name="connsiteX193" fmla="*/ 77941 w 761692"/>
                <a:gd name="connsiteY193" fmla="*/ 529642 h 1016771"/>
                <a:gd name="connsiteX194" fmla="*/ 70855 w 761692"/>
                <a:gd name="connsiteY194" fmla="*/ 527871 h 1016771"/>
                <a:gd name="connsiteX195" fmla="*/ 60227 w 761692"/>
                <a:gd name="connsiteY195" fmla="*/ 536728 h 1016771"/>
                <a:gd name="connsiteX196" fmla="*/ 47827 w 761692"/>
                <a:gd name="connsiteY196" fmla="*/ 526100 h 1016771"/>
                <a:gd name="connsiteX197" fmla="*/ 42513 w 761692"/>
                <a:gd name="connsiteY197" fmla="*/ 515471 h 1016771"/>
                <a:gd name="connsiteX198" fmla="*/ 33656 w 761692"/>
                <a:gd name="connsiteY198" fmla="*/ 506614 h 1016771"/>
                <a:gd name="connsiteX199" fmla="*/ 31885 w 761692"/>
                <a:gd name="connsiteY199" fmla="*/ 490672 h 1016771"/>
                <a:gd name="connsiteX200" fmla="*/ 26571 w 761692"/>
                <a:gd name="connsiteY200" fmla="*/ 476501 h 1016771"/>
                <a:gd name="connsiteX201" fmla="*/ 24799 w 761692"/>
                <a:gd name="connsiteY201" fmla="*/ 471187 h 1016771"/>
                <a:gd name="connsiteX202" fmla="*/ 12400 w 761692"/>
                <a:gd name="connsiteY202" fmla="*/ 472958 h 1016771"/>
                <a:gd name="connsiteX203" fmla="*/ 7086 w 761692"/>
                <a:gd name="connsiteY203" fmla="*/ 464101 h 1016771"/>
                <a:gd name="connsiteX204" fmla="*/ 8857 w 761692"/>
                <a:gd name="connsiteY204" fmla="*/ 446388 h 1016771"/>
                <a:gd name="connsiteX205" fmla="*/ 3543 w 761692"/>
                <a:gd name="connsiteY205" fmla="*/ 435759 h 1016771"/>
                <a:gd name="connsiteX206" fmla="*/ 5314 w 761692"/>
                <a:gd name="connsiteY206" fmla="*/ 412731 h 1016771"/>
                <a:gd name="connsiteX207" fmla="*/ 0 w 761692"/>
                <a:gd name="connsiteY207" fmla="*/ 396789 h 1016771"/>
                <a:gd name="connsiteX208" fmla="*/ 3543 w 761692"/>
                <a:gd name="connsiteY208" fmla="*/ 384389 h 1016771"/>
                <a:gd name="connsiteX209" fmla="*/ 14171 w 761692"/>
                <a:gd name="connsiteY209" fmla="*/ 380846 h 1016771"/>
                <a:gd name="connsiteX210" fmla="*/ 24799 w 761692"/>
                <a:gd name="connsiteY210" fmla="*/ 364904 h 1016771"/>
                <a:gd name="connsiteX211" fmla="*/ 30113 w 761692"/>
                <a:gd name="connsiteY211" fmla="*/ 350733 h 1016771"/>
                <a:gd name="connsiteX212" fmla="*/ 35428 w 761692"/>
                <a:gd name="connsiteY212" fmla="*/ 341876 h 1016771"/>
                <a:gd name="connsiteX213" fmla="*/ 42513 w 761692"/>
                <a:gd name="connsiteY213" fmla="*/ 327705 h 1016771"/>
                <a:gd name="connsiteX214" fmla="*/ 42513 w 761692"/>
                <a:gd name="connsiteY214" fmla="*/ 315305 h 1016771"/>
                <a:gd name="connsiteX215" fmla="*/ 56684 w 761692"/>
                <a:gd name="connsiteY215" fmla="*/ 309991 h 1016771"/>
                <a:gd name="connsiteX216" fmla="*/ 60227 w 761692"/>
                <a:gd name="connsiteY216" fmla="*/ 309991 h 1016771"/>
                <a:gd name="connsiteX217" fmla="*/ 61998 w 761692"/>
                <a:gd name="connsiteY217" fmla="*/ 311763 h 1016771"/>
                <a:gd name="connsiteX218" fmla="*/ 67312 w 761692"/>
                <a:gd name="connsiteY218" fmla="*/ 311763 h 1016771"/>
                <a:gd name="connsiteX219" fmla="*/ 67312 w 761692"/>
                <a:gd name="connsiteY219" fmla="*/ 309991 h 1016771"/>
                <a:gd name="connsiteX220" fmla="*/ 67312 w 761692"/>
                <a:gd name="connsiteY220" fmla="*/ 308220 h 1016771"/>
                <a:gd name="connsiteX221" fmla="*/ 69084 w 761692"/>
                <a:gd name="connsiteY221" fmla="*/ 302906 h 1016771"/>
                <a:gd name="connsiteX222" fmla="*/ 70855 w 761692"/>
                <a:gd name="connsiteY222" fmla="*/ 301134 h 1016771"/>
                <a:gd name="connsiteX223" fmla="*/ 70855 w 761692"/>
                <a:gd name="connsiteY223" fmla="*/ 299363 h 1016771"/>
                <a:gd name="connsiteX224" fmla="*/ 77941 w 761692"/>
                <a:gd name="connsiteY224" fmla="*/ 295820 h 1016771"/>
                <a:gd name="connsiteX225" fmla="*/ 85026 w 761692"/>
                <a:gd name="connsiteY225" fmla="*/ 295820 h 1016771"/>
                <a:gd name="connsiteX226" fmla="*/ 93883 w 761692"/>
                <a:gd name="connsiteY226" fmla="*/ 297592 h 1016771"/>
                <a:gd name="connsiteX227" fmla="*/ 100968 w 761692"/>
                <a:gd name="connsiteY227" fmla="*/ 288735 h 1016771"/>
                <a:gd name="connsiteX228" fmla="*/ 97426 w 761692"/>
                <a:gd name="connsiteY228" fmla="*/ 279878 h 1016771"/>
                <a:gd name="connsiteX229" fmla="*/ 85026 w 761692"/>
                <a:gd name="connsiteY229" fmla="*/ 276335 h 1016771"/>
                <a:gd name="connsiteX230" fmla="*/ 76169 w 761692"/>
                <a:gd name="connsiteY230" fmla="*/ 271021 h 1016771"/>
                <a:gd name="connsiteX231" fmla="*/ 76169 w 761692"/>
                <a:gd name="connsiteY231" fmla="*/ 262164 h 1016771"/>
                <a:gd name="connsiteX232" fmla="*/ 81483 w 761692"/>
                <a:gd name="connsiteY232" fmla="*/ 251536 h 1016771"/>
                <a:gd name="connsiteX233" fmla="*/ 86797 w 761692"/>
                <a:gd name="connsiteY233" fmla="*/ 255079 h 1016771"/>
                <a:gd name="connsiteX234" fmla="*/ 104511 w 761692"/>
                <a:gd name="connsiteY234" fmla="*/ 262164 h 1016771"/>
                <a:gd name="connsiteX235" fmla="*/ 116911 w 761692"/>
                <a:gd name="connsiteY235" fmla="*/ 265707 h 1016771"/>
                <a:gd name="connsiteX236" fmla="*/ 132853 w 761692"/>
                <a:gd name="connsiteY236" fmla="*/ 269250 h 1016771"/>
                <a:gd name="connsiteX237" fmla="*/ 138167 w 761692"/>
                <a:gd name="connsiteY237" fmla="*/ 265707 h 1016771"/>
                <a:gd name="connsiteX238" fmla="*/ 150567 w 761692"/>
                <a:gd name="connsiteY238" fmla="*/ 255079 h 1016771"/>
                <a:gd name="connsiteX239" fmla="*/ 166509 w 761692"/>
                <a:gd name="connsiteY239" fmla="*/ 255079 h 1016771"/>
                <a:gd name="connsiteX240" fmla="*/ 166509 w 761692"/>
                <a:gd name="connsiteY240" fmla="*/ 265707 h 1016771"/>
                <a:gd name="connsiteX241" fmla="*/ 177138 w 761692"/>
                <a:gd name="connsiteY241" fmla="*/ 272792 h 1016771"/>
                <a:gd name="connsiteX242" fmla="*/ 194851 w 761692"/>
                <a:gd name="connsiteY242" fmla="*/ 276335 h 1016771"/>
                <a:gd name="connsiteX243" fmla="*/ 209022 w 761692"/>
                <a:gd name="connsiteY243" fmla="*/ 279878 h 1016771"/>
                <a:gd name="connsiteX244" fmla="*/ 221422 w 761692"/>
                <a:gd name="connsiteY244" fmla="*/ 276335 h 1016771"/>
                <a:gd name="connsiteX245" fmla="*/ 226736 w 761692"/>
                <a:gd name="connsiteY245" fmla="*/ 269250 h 1016771"/>
                <a:gd name="connsiteX246" fmla="*/ 226736 w 761692"/>
                <a:gd name="connsiteY246" fmla="*/ 251536 h 1016771"/>
                <a:gd name="connsiteX247" fmla="*/ 224965 w 761692"/>
                <a:gd name="connsiteY247" fmla="*/ 239136 h 1016771"/>
                <a:gd name="connsiteX248" fmla="*/ 214337 w 761692"/>
                <a:gd name="connsiteY248" fmla="*/ 230279 h 1016771"/>
                <a:gd name="connsiteX249" fmla="*/ 210794 w 761692"/>
                <a:gd name="connsiteY249" fmla="*/ 217880 h 1016771"/>
                <a:gd name="connsiteX250" fmla="*/ 221422 w 761692"/>
                <a:gd name="connsiteY250" fmla="*/ 207251 h 1016771"/>
                <a:gd name="connsiteX251" fmla="*/ 235593 w 761692"/>
                <a:gd name="connsiteY251" fmla="*/ 214337 h 1016771"/>
                <a:gd name="connsiteX252" fmla="*/ 246221 w 761692"/>
                <a:gd name="connsiteY252" fmla="*/ 219651 h 1016771"/>
                <a:gd name="connsiteX253" fmla="*/ 253307 w 761692"/>
                <a:gd name="connsiteY253" fmla="*/ 221422 h 1016771"/>
                <a:gd name="connsiteX254" fmla="*/ 262164 w 761692"/>
                <a:gd name="connsiteY254" fmla="*/ 210794 h 1016771"/>
                <a:gd name="connsiteX255" fmla="*/ 263935 w 761692"/>
                <a:gd name="connsiteY255" fmla="*/ 201937 h 1016771"/>
                <a:gd name="connsiteX256" fmla="*/ 274563 w 761692"/>
                <a:gd name="connsiteY256" fmla="*/ 189538 h 1016771"/>
                <a:gd name="connsiteX257" fmla="*/ 283420 w 761692"/>
                <a:gd name="connsiteY257" fmla="*/ 178909 h 1016771"/>
                <a:gd name="connsiteX258" fmla="*/ 286963 w 761692"/>
                <a:gd name="connsiteY258" fmla="*/ 173595 h 1016771"/>
                <a:gd name="connsiteX259" fmla="*/ 311762 w 761692"/>
                <a:gd name="connsiteY259" fmla="*/ 168281 h 1016771"/>
                <a:gd name="connsiteX260" fmla="*/ 325933 w 761692"/>
                <a:gd name="connsiteY260" fmla="*/ 164738 h 1016771"/>
                <a:gd name="connsiteX261" fmla="*/ 336562 w 761692"/>
                <a:gd name="connsiteY261" fmla="*/ 159424 h 1016771"/>
                <a:gd name="connsiteX262" fmla="*/ 348961 w 761692"/>
                <a:gd name="connsiteY262" fmla="*/ 145253 h 1016771"/>
                <a:gd name="connsiteX263" fmla="*/ 359589 w 761692"/>
                <a:gd name="connsiteY263" fmla="*/ 143482 h 1016771"/>
                <a:gd name="connsiteX264" fmla="*/ 371989 w 761692"/>
                <a:gd name="connsiteY264" fmla="*/ 143482 h 1016771"/>
                <a:gd name="connsiteX265" fmla="*/ 391474 w 761692"/>
                <a:gd name="connsiteY265" fmla="*/ 143482 h 1016771"/>
                <a:gd name="connsiteX266" fmla="*/ 396788 w 761692"/>
                <a:gd name="connsiteY266" fmla="*/ 141710 h 1016771"/>
                <a:gd name="connsiteX267" fmla="*/ 403874 w 761692"/>
                <a:gd name="connsiteY267" fmla="*/ 134625 h 1016771"/>
                <a:gd name="connsiteX268" fmla="*/ 409188 w 761692"/>
                <a:gd name="connsiteY268" fmla="*/ 129311 h 1016771"/>
                <a:gd name="connsiteX269" fmla="*/ 409188 w 761692"/>
                <a:gd name="connsiteY269" fmla="*/ 123997 h 1016771"/>
                <a:gd name="connsiteX270" fmla="*/ 414502 w 761692"/>
                <a:gd name="connsiteY270" fmla="*/ 115140 h 1016771"/>
                <a:gd name="connsiteX271" fmla="*/ 428673 w 761692"/>
                <a:gd name="connsiteY271" fmla="*/ 115140 h 1016771"/>
                <a:gd name="connsiteX272" fmla="*/ 432216 w 761692"/>
                <a:gd name="connsiteY272" fmla="*/ 109826 h 1016771"/>
                <a:gd name="connsiteX273" fmla="*/ 437530 w 761692"/>
                <a:gd name="connsiteY273" fmla="*/ 100969 h 1016771"/>
                <a:gd name="connsiteX274" fmla="*/ 448158 w 761692"/>
                <a:gd name="connsiteY274" fmla="*/ 99197 h 1016771"/>
                <a:gd name="connsiteX275" fmla="*/ 460558 w 761692"/>
                <a:gd name="connsiteY275" fmla="*/ 97426 h 1016771"/>
                <a:gd name="connsiteX276" fmla="*/ 472958 w 761692"/>
                <a:gd name="connsiteY276" fmla="*/ 93883 h 1016771"/>
                <a:gd name="connsiteX277" fmla="*/ 492443 w 761692"/>
                <a:gd name="connsiteY277" fmla="*/ 93883 h 1016771"/>
                <a:gd name="connsiteX278" fmla="*/ 501300 w 761692"/>
                <a:gd name="connsiteY278" fmla="*/ 83255 h 1016771"/>
                <a:gd name="connsiteX279" fmla="*/ 517242 w 761692"/>
                <a:gd name="connsiteY279" fmla="*/ 81484 h 1016771"/>
                <a:gd name="connsiteX280" fmla="*/ 522556 w 761692"/>
                <a:gd name="connsiteY280" fmla="*/ 81484 h 1016771"/>
                <a:gd name="connsiteX281" fmla="*/ 522556 w 761692"/>
                <a:gd name="connsiteY281" fmla="*/ 60227 h 1016771"/>
                <a:gd name="connsiteX282" fmla="*/ 526099 w 761692"/>
                <a:gd name="connsiteY282" fmla="*/ 54913 h 1016771"/>
                <a:gd name="connsiteX283" fmla="*/ 529642 w 761692"/>
                <a:gd name="connsiteY283" fmla="*/ 46056 h 1016771"/>
                <a:gd name="connsiteX284" fmla="*/ 538499 w 761692"/>
                <a:gd name="connsiteY284" fmla="*/ 40742 h 1016771"/>
                <a:gd name="connsiteX285" fmla="*/ 540270 w 761692"/>
                <a:gd name="connsiteY285" fmla="*/ 30114 h 1016771"/>
                <a:gd name="connsiteX286" fmla="*/ 536727 w 761692"/>
                <a:gd name="connsiteY286" fmla="*/ 19485 h 1016771"/>
                <a:gd name="connsiteX287" fmla="*/ 543813 w 761692"/>
                <a:gd name="connsiteY287" fmla="*/ 5314 h 1016771"/>
                <a:gd name="connsiteX288" fmla="*/ 554441 w 761692"/>
                <a:gd name="connsiteY288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32864 w 761692"/>
                <a:gd name="connsiteY5" fmla="*/ 793112 h 1016771"/>
                <a:gd name="connsiteX6" fmla="*/ 136254 w 761692"/>
                <a:gd name="connsiteY6" fmla="*/ 810066 h 1016771"/>
                <a:gd name="connsiteX7" fmla="*/ 139058 w 761692"/>
                <a:gd name="connsiteY7" fmla="*/ 818476 h 1016771"/>
                <a:gd name="connsiteX8" fmla="*/ 131082 w 761692"/>
                <a:gd name="connsiteY8" fmla="*/ 790035 h 1016771"/>
                <a:gd name="connsiteX9" fmla="*/ 127539 w 761692"/>
                <a:gd name="connsiteY9" fmla="*/ 779407 h 1016771"/>
                <a:gd name="connsiteX10" fmla="*/ 123996 w 761692"/>
                <a:gd name="connsiteY10" fmla="*/ 767007 h 1016771"/>
                <a:gd name="connsiteX11" fmla="*/ 120454 w 761692"/>
                <a:gd name="connsiteY11" fmla="*/ 754607 h 1016771"/>
                <a:gd name="connsiteX12" fmla="*/ 116476 w 761692"/>
                <a:gd name="connsiteY12" fmla="*/ 741349 h 1016771"/>
                <a:gd name="connsiteX13" fmla="*/ 554441 w 761692"/>
                <a:gd name="connsiteY13" fmla="*/ 0 h 1016771"/>
                <a:gd name="connsiteX14" fmla="*/ 570383 w 761692"/>
                <a:gd name="connsiteY14" fmla="*/ 3543 h 1016771"/>
                <a:gd name="connsiteX15" fmla="*/ 577469 w 761692"/>
                <a:gd name="connsiteY15" fmla="*/ 8857 h 1016771"/>
                <a:gd name="connsiteX16" fmla="*/ 582783 w 761692"/>
                <a:gd name="connsiteY16" fmla="*/ 17714 h 1016771"/>
                <a:gd name="connsiteX17" fmla="*/ 582783 w 761692"/>
                <a:gd name="connsiteY17" fmla="*/ 24799 h 1016771"/>
                <a:gd name="connsiteX18" fmla="*/ 588097 w 761692"/>
                <a:gd name="connsiteY18" fmla="*/ 33656 h 1016771"/>
                <a:gd name="connsiteX19" fmla="*/ 598725 w 761692"/>
                <a:gd name="connsiteY19" fmla="*/ 31885 h 1016771"/>
                <a:gd name="connsiteX20" fmla="*/ 612896 w 761692"/>
                <a:gd name="connsiteY20" fmla="*/ 37199 h 1016771"/>
                <a:gd name="connsiteX21" fmla="*/ 618211 w 761692"/>
                <a:gd name="connsiteY21" fmla="*/ 46056 h 1016771"/>
                <a:gd name="connsiteX22" fmla="*/ 619982 w 761692"/>
                <a:gd name="connsiteY22" fmla="*/ 54913 h 1016771"/>
                <a:gd name="connsiteX23" fmla="*/ 618211 w 761692"/>
                <a:gd name="connsiteY23" fmla="*/ 74398 h 1016771"/>
                <a:gd name="connsiteX24" fmla="*/ 616439 w 761692"/>
                <a:gd name="connsiteY24" fmla="*/ 85026 h 1016771"/>
                <a:gd name="connsiteX25" fmla="*/ 621753 w 761692"/>
                <a:gd name="connsiteY25" fmla="*/ 97426 h 1016771"/>
                <a:gd name="connsiteX26" fmla="*/ 637696 w 761692"/>
                <a:gd name="connsiteY26" fmla="*/ 113368 h 1016771"/>
                <a:gd name="connsiteX27" fmla="*/ 644781 w 761692"/>
                <a:gd name="connsiteY27" fmla="*/ 120454 h 1016771"/>
                <a:gd name="connsiteX28" fmla="*/ 650095 w 761692"/>
                <a:gd name="connsiteY28" fmla="*/ 136396 h 1016771"/>
                <a:gd name="connsiteX29" fmla="*/ 655409 w 761692"/>
                <a:gd name="connsiteY29" fmla="*/ 155881 h 1016771"/>
                <a:gd name="connsiteX30" fmla="*/ 662495 w 761692"/>
                <a:gd name="connsiteY30" fmla="*/ 171824 h 1016771"/>
                <a:gd name="connsiteX31" fmla="*/ 660724 w 761692"/>
                <a:gd name="connsiteY31" fmla="*/ 185995 h 1016771"/>
                <a:gd name="connsiteX32" fmla="*/ 635924 w 761692"/>
                <a:gd name="connsiteY32" fmla="*/ 194852 h 1016771"/>
                <a:gd name="connsiteX33" fmla="*/ 619982 w 761692"/>
                <a:gd name="connsiteY33" fmla="*/ 207251 h 1016771"/>
                <a:gd name="connsiteX34" fmla="*/ 614668 w 761692"/>
                <a:gd name="connsiteY34" fmla="*/ 223194 h 1016771"/>
                <a:gd name="connsiteX35" fmla="*/ 618211 w 761692"/>
                <a:gd name="connsiteY35" fmla="*/ 242679 h 1016771"/>
                <a:gd name="connsiteX36" fmla="*/ 612896 w 761692"/>
                <a:gd name="connsiteY36" fmla="*/ 256850 h 1016771"/>
                <a:gd name="connsiteX37" fmla="*/ 625296 w 761692"/>
                <a:gd name="connsiteY37" fmla="*/ 267478 h 1016771"/>
                <a:gd name="connsiteX38" fmla="*/ 641238 w 761692"/>
                <a:gd name="connsiteY38" fmla="*/ 269250 h 1016771"/>
                <a:gd name="connsiteX39" fmla="*/ 658952 w 761692"/>
                <a:gd name="connsiteY39" fmla="*/ 286963 h 1016771"/>
                <a:gd name="connsiteX40" fmla="*/ 653638 w 761692"/>
                <a:gd name="connsiteY40" fmla="*/ 309991 h 1016771"/>
                <a:gd name="connsiteX41" fmla="*/ 653638 w 761692"/>
                <a:gd name="connsiteY41" fmla="*/ 329476 h 1016771"/>
                <a:gd name="connsiteX42" fmla="*/ 643010 w 761692"/>
                <a:gd name="connsiteY42" fmla="*/ 338333 h 1016771"/>
                <a:gd name="connsiteX43" fmla="*/ 632382 w 761692"/>
                <a:gd name="connsiteY43" fmla="*/ 338333 h 1016771"/>
                <a:gd name="connsiteX44" fmla="*/ 618211 w 761692"/>
                <a:gd name="connsiteY44" fmla="*/ 357819 h 1016771"/>
                <a:gd name="connsiteX45" fmla="*/ 609354 w 761692"/>
                <a:gd name="connsiteY45" fmla="*/ 361361 h 1016771"/>
                <a:gd name="connsiteX46" fmla="*/ 596954 w 761692"/>
                <a:gd name="connsiteY46" fmla="*/ 363133 h 1016771"/>
                <a:gd name="connsiteX47" fmla="*/ 581012 w 761692"/>
                <a:gd name="connsiteY47" fmla="*/ 379075 h 1016771"/>
                <a:gd name="connsiteX48" fmla="*/ 589868 w 761692"/>
                <a:gd name="connsiteY48" fmla="*/ 393246 h 1016771"/>
                <a:gd name="connsiteX49" fmla="*/ 586326 w 761692"/>
                <a:gd name="connsiteY49" fmla="*/ 409189 h 1016771"/>
                <a:gd name="connsiteX50" fmla="*/ 570383 w 761692"/>
                <a:gd name="connsiteY50" fmla="*/ 398560 h 1016771"/>
                <a:gd name="connsiteX51" fmla="*/ 550898 w 761692"/>
                <a:gd name="connsiteY51" fmla="*/ 405646 h 1016771"/>
                <a:gd name="connsiteX52" fmla="*/ 531413 w 761692"/>
                <a:gd name="connsiteY52" fmla="*/ 425131 h 1016771"/>
                <a:gd name="connsiteX53" fmla="*/ 543813 w 761692"/>
                <a:gd name="connsiteY53" fmla="*/ 444616 h 1016771"/>
                <a:gd name="connsiteX54" fmla="*/ 557984 w 761692"/>
                <a:gd name="connsiteY54" fmla="*/ 462330 h 1016771"/>
                <a:gd name="connsiteX55" fmla="*/ 570383 w 761692"/>
                <a:gd name="connsiteY55" fmla="*/ 478272 h 1016771"/>
                <a:gd name="connsiteX56" fmla="*/ 579240 w 761692"/>
                <a:gd name="connsiteY56" fmla="*/ 485358 h 1016771"/>
                <a:gd name="connsiteX57" fmla="*/ 602268 w 761692"/>
                <a:gd name="connsiteY57" fmla="*/ 483586 h 1016771"/>
                <a:gd name="connsiteX58" fmla="*/ 623525 w 761692"/>
                <a:gd name="connsiteY58" fmla="*/ 474730 h 1016771"/>
                <a:gd name="connsiteX59" fmla="*/ 639467 w 761692"/>
                <a:gd name="connsiteY59" fmla="*/ 464101 h 1016771"/>
                <a:gd name="connsiteX60" fmla="*/ 662495 w 761692"/>
                <a:gd name="connsiteY60" fmla="*/ 464101 h 1016771"/>
                <a:gd name="connsiteX61" fmla="*/ 673123 w 761692"/>
                <a:gd name="connsiteY61" fmla="*/ 464101 h 1016771"/>
                <a:gd name="connsiteX62" fmla="*/ 681980 w 761692"/>
                <a:gd name="connsiteY62" fmla="*/ 467644 h 1016771"/>
                <a:gd name="connsiteX63" fmla="*/ 703237 w 761692"/>
                <a:gd name="connsiteY63" fmla="*/ 471187 h 1016771"/>
                <a:gd name="connsiteX64" fmla="*/ 708551 w 761692"/>
                <a:gd name="connsiteY64" fmla="*/ 474730 h 1016771"/>
                <a:gd name="connsiteX65" fmla="*/ 722722 w 761692"/>
                <a:gd name="connsiteY65" fmla="*/ 501300 h 1016771"/>
                <a:gd name="connsiteX66" fmla="*/ 724493 w 761692"/>
                <a:gd name="connsiteY66" fmla="*/ 522557 h 1016771"/>
                <a:gd name="connsiteX67" fmla="*/ 722722 w 761692"/>
                <a:gd name="connsiteY67" fmla="*/ 540271 h 1016771"/>
                <a:gd name="connsiteX68" fmla="*/ 735121 w 761692"/>
                <a:gd name="connsiteY68" fmla="*/ 552670 h 1016771"/>
                <a:gd name="connsiteX69" fmla="*/ 735121 w 761692"/>
                <a:gd name="connsiteY69" fmla="*/ 570384 h 1016771"/>
                <a:gd name="connsiteX70" fmla="*/ 751064 w 761692"/>
                <a:gd name="connsiteY70" fmla="*/ 581012 h 1016771"/>
                <a:gd name="connsiteX71" fmla="*/ 761692 w 761692"/>
                <a:gd name="connsiteY71" fmla="*/ 604040 h 1016771"/>
                <a:gd name="connsiteX72" fmla="*/ 747521 w 761692"/>
                <a:gd name="connsiteY72" fmla="*/ 616440 h 1016771"/>
                <a:gd name="connsiteX73" fmla="*/ 728036 w 761692"/>
                <a:gd name="connsiteY73" fmla="*/ 627068 h 1016771"/>
                <a:gd name="connsiteX74" fmla="*/ 726264 w 761692"/>
                <a:gd name="connsiteY74" fmla="*/ 650096 h 1016771"/>
                <a:gd name="connsiteX75" fmla="*/ 728036 w 761692"/>
                <a:gd name="connsiteY75" fmla="*/ 673124 h 1016771"/>
                <a:gd name="connsiteX76" fmla="*/ 742207 w 761692"/>
                <a:gd name="connsiteY76" fmla="*/ 689066 h 1016771"/>
                <a:gd name="connsiteX77" fmla="*/ 742207 w 761692"/>
                <a:gd name="connsiteY77" fmla="*/ 712094 h 1016771"/>
                <a:gd name="connsiteX78" fmla="*/ 740435 w 761692"/>
                <a:gd name="connsiteY78" fmla="*/ 735122 h 1016771"/>
                <a:gd name="connsiteX79" fmla="*/ 742207 w 761692"/>
                <a:gd name="connsiteY79" fmla="*/ 751065 h 1016771"/>
                <a:gd name="connsiteX80" fmla="*/ 747521 w 761692"/>
                <a:gd name="connsiteY80" fmla="*/ 768778 h 1016771"/>
                <a:gd name="connsiteX81" fmla="*/ 759921 w 761692"/>
                <a:gd name="connsiteY81" fmla="*/ 777635 h 1016771"/>
                <a:gd name="connsiteX82" fmla="*/ 758149 w 761692"/>
                <a:gd name="connsiteY82" fmla="*/ 802434 h 1016771"/>
                <a:gd name="connsiteX83" fmla="*/ 752835 w 761692"/>
                <a:gd name="connsiteY83" fmla="*/ 814834 h 1016771"/>
                <a:gd name="connsiteX84" fmla="*/ 743978 w 761692"/>
                <a:gd name="connsiteY84" fmla="*/ 827234 h 1016771"/>
                <a:gd name="connsiteX85" fmla="*/ 743978 w 761692"/>
                <a:gd name="connsiteY85" fmla="*/ 837862 h 1016771"/>
                <a:gd name="connsiteX86" fmla="*/ 747521 w 761692"/>
                <a:gd name="connsiteY86" fmla="*/ 853804 h 1016771"/>
                <a:gd name="connsiteX87" fmla="*/ 733350 w 761692"/>
                <a:gd name="connsiteY87" fmla="*/ 867975 h 1016771"/>
                <a:gd name="connsiteX88" fmla="*/ 724493 w 761692"/>
                <a:gd name="connsiteY88" fmla="*/ 880375 h 1016771"/>
                <a:gd name="connsiteX89" fmla="*/ 722722 w 761692"/>
                <a:gd name="connsiteY89" fmla="*/ 899860 h 1016771"/>
                <a:gd name="connsiteX90" fmla="*/ 722722 w 761692"/>
                <a:gd name="connsiteY90" fmla="*/ 919345 h 1016771"/>
                <a:gd name="connsiteX91" fmla="*/ 715636 w 761692"/>
                <a:gd name="connsiteY91" fmla="*/ 940602 h 1016771"/>
                <a:gd name="connsiteX92" fmla="*/ 708551 w 761692"/>
                <a:gd name="connsiteY92" fmla="*/ 954773 h 1016771"/>
                <a:gd name="connsiteX93" fmla="*/ 699694 w 761692"/>
                <a:gd name="connsiteY93" fmla="*/ 965401 h 1016771"/>
                <a:gd name="connsiteX94" fmla="*/ 692608 w 761692"/>
                <a:gd name="connsiteY94" fmla="*/ 984886 h 1016771"/>
                <a:gd name="connsiteX95" fmla="*/ 683751 w 761692"/>
                <a:gd name="connsiteY95" fmla="*/ 997286 h 1016771"/>
                <a:gd name="connsiteX96" fmla="*/ 673123 w 761692"/>
                <a:gd name="connsiteY96" fmla="*/ 1002600 h 1016771"/>
                <a:gd name="connsiteX97" fmla="*/ 662495 w 761692"/>
                <a:gd name="connsiteY97" fmla="*/ 1013228 h 1016771"/>
                <a:gd name="connsiteX98" fmla="*/ 644781 w 761692"/>
                <a:gd name="connsiteY98" fmla="*/ 1016771 h 1016771"/>
                <a:gd name="connsiteX99" fmla="*/ 635924 w 761692"/>
                <a:gd name="connsiteY99" fmla="*/ 1004372 h 1016771"/>
                <a:gd name="connsiteX100" fmla="*/ 623525 w 761692"/>
                <a:gd name="connsiteY100" fmla="*/ 997286 h 1016771"/>
                <a:gd name="connsiteX101" fmla="*/ 614668 w 761692"/>
                <a:gd name="connsiteY101" fmla="*/ 986658 h 1016771"/>
                <a:gd name="connsiteX102" fmla="*/ 593411 w 761692"/>
                <a:gd name="connsiteY102" fmla="*/ 970715 h 1016771"/>
                <a:gd name="connsiteX103" fmla="*/ 582783 w 761692"/>
                <a:gd name="connsiteY103" fmla="*/ 965401 h 1016771"/>
                <a:gd name="connsiteX104" fmla="*/ 531413 w 761692"/>
                <a:gd name="connsiteY104" fmla="*/ 965401 h 1016771"/>
                <a:gd name="connsiteX105" fmla="*/ 511928 w 761692"/>
                <a:gd name="connsiteY105" fmla="*/ 965401 h 1016771"/>
                <a:gd name="connsiteX106" fmla="*/ 492443 w 761692"/>
                <a:gd name="connsiteY106" fmla="*/ 963630 h 1016771"/>
                <a:gd name="connsiteX107" fmla="*/ 483586 w 761692"/>
                <a:gd name="connsiteY107" fmla="*/ 958316 h 1016771"/>
                <a:gd name="connsiteX108" fmla="*/ 469415 w 761692"/>
                <a:gd name="connsiteY108" fmla="*/ 954773 h 1016771"/>
                <a:gd name="connsiteX109" fmla="*/ 460558 w 761692"/>
                <a:gd name="connsiteY109" fmla="*/ 942373 h 1016771"/>
                <a:gd name="connsiteX110" fmla="*/ 446387 w 761692"/>
                <a:gd name="connsiteY110" fmla="*/ 935288 h 1016771"/>
                <a:gd name="connsiteX111" fmla="*/ 428673 w 761692"/>
                <a:gd name="connsiteY111" fmla="*/ 928202 h 1016771"/>
                <a:gd name="connsiteX112" fmla="*/ 418045 w 761692"/>
                <a:gd name="connsiteY112" fmla="*/ 917574 h 1016771"/>
                <a:gd name="connsiteX113" fmla="*/ 421588 w 761692"/>
                <a:gd name="connsiteY113" fmla="*/ 903403 h 1016771"/>
                <a:gd name="connsiteX114" fmla="*/ 418045 w 761692"/>
                <a:gd name="connsiteY114" fmla="*/ 898089 h 1016771"/>
                <a:gd name="connsiteX115" fmla="*/ 396788 w 761692"/>
                <a:gd name="connsiteY115" fmla="*/ 898089 h 1016771"/>
                <a:gd name="connsiteX116" fmla="*/ 382617 w 761692"/>
                <a:gd name="connsiteY116" fmla="*/ 896318 h 1016771"/>
                <a:gd name="connsiteX117" fmla="*/ 380846 w 761692"/>
                <a:gd name="connsiteY117" fmla="*/ 906946 h 1016771"/>
                <a:gd name="connsiteX118" fmla="*/ 373601 w 761692"/>
                <a:gd name="connsiteY118" fmla="*/ 894832 h 1016771"/>
                <a:gd name="connsiteX119" fmla="*/ 387164 w 761692"/>
                <a:gd name="connsiteY119" fmla="*/ 896527 h 1016771"/>
                <a:gd name="connsiteX120" fmla="*/ 383773 w 761692"/>
                <a:gd name="connsiteY120" fmla="*/ 886355 h 1016771"/>
                <a:gd name="connsiteX121" fmla="*/ 387164 w 761692"/>
                <a:gd name="connsiteY121" fmla="*/ 876183 h 1016771"/>
                <a:gd name="connsiteX122" fmla="*/ 388859 w 761692"/>
                <a:gd name="connsiteY122" fmla="*/ 867707 h 1016771"/>
                <a:gd name="connsiteX123" fmla="*/ 380382 w 761692"/>
                <a:gd name="connsiteY123" fmla="*/ 859230 h 1016771"/>
                <a:gd name="connsiteX124" fmla="*/ 373601 w 761692"/>
                <a:gd name="connsiteY124" fmla="*/ 849058 h 1016771"/>
                <a:gd name="connsiteX125" fmla="*/ 380382 w 761692"/>
                <a:gd name="connsiteY125" fmla="*/ 838886 h 1016771"/>
                <a:gd name="connsiteX126" fmla="*/ 383773 w 761692"/>
                <a:gd name="connsiteY126" fmla="*/ 833800 h 1016771"/>
                <a:gd name="connsiteX127" fmla="*/ 388859 w 761692"/>
                <a:gd name="connsiteY127" fmla="*/ 825324 h 1016771"/>
                <a:gd name="connsiteX128" fmla="*/ 387164 w 761692"/>
                <a:gd name="connsiteY128" fmla="*/ 810066 h 1016771"/>
                <a:gd name="connsiteX129" fmla="*/ 387164 w 761692"/>
                <a:gd name="connsiteY129" fmla="*/ 796503 h 1016771"/>
                <a:gd name="connsiteX130" fmla="*/ 378687 w 761692"/>
                <a:gd name="connsiteY130" fmla="*/ 789722 h 1016771"/>
                <a:gd name="connsiteX131" fmla="*/ 366820 w 761692"/>
                <a:gd name="connsiteY131" fmla="*/ 782940 h 1016771"/>
                <a:gd name="connsiteX132" fmla="*/ 356648 w 761692"/>
                <a:gd name="connsiteY132" fmla="*/ 781245 h 1016771"/>
                <a:gd name="connsiteX133" fmla="*/ 349866 w 761692"/>
                <a:gd name="connsiteY133" fmla="*/ 771073 h 1016771"/>
                <a:gd name="connsiteX134" fmla="*/ 349866 w 761692"/>
                <a:gd name="connsiteY134" fmla="*/ 752425 h 1016771"/>
                <a:gd name="connsiteX135" fmla="*/ 353257 w 761692"/>
                <a:gd name="connsiteY135" fmla="*/ 743948 h 1016771"/>
                <a:gd name="connsiteX136" fmla="*/ 354952 w 761692"/>
                <a:gd name="connsiteY136" fmla="*/ 730385 h 1016771"/>
                <a:gd name="connsiteX137" fmla="*/ 353257 w 761692"/>
                <a:gd name="connsiteY137" fmla="*/ 713432 h 1016771"/>
                <a:gd name="connsiteX138" fmla="*/ 346476 w 761692"/>
                <a:gd name="connsiteY138" fmla="*/ 701565 h 1016771"/>
                <a:gd name="connsiteX139" fmla="*/ 332913 w 761692"/>
                <a:gd name="connsiteY139" fmla="*/ 689697 h 1016771"/>
                <a:gd name="connsiteX140" fmla="*/ 324436 w 761692"/>
                <a:gd name="connsiteY140" fmla="*/ 681221 h 1016771"/>
                <a:gd name="connsiteX141" fmla="*/ 314264 w 761692"/>
                <a:gd name="connsiteY141" fmla="*/ 676135 h 1016771"/>
                <a:gd name="connsiteX142" fmla="*/ 293920 w 761692"/>
                <a:gd name="connsiteY142" fmla="*/ 669354 h 1016771"/>
                <a:gd name="connsiteX143" fmla="*/ 282053 w 761692"/>
                <a:gd name="connsiteY143" fmla="*/ 667658 h 1016771"/>
                <a:gd name="connsiteX144" fmla="*/ 266795 w 761692"/>
                <a:gd name="connsiteY144" fmla="*/ 672744 h 1016771"/>
                <a:gd name="connsiteX145" fmla="*/ 265100 w 761692"/>
                <a:gd name="connsiteY145" fmla="*/ 672744 h 1016771"/>
                <a:gd name="connsiteX146" fmla="*/ 263404 w 761692"/>
                <a:gd name="connsiteY146" fmla="*/ 671049 h 1016771"/>
                <a:gd name="connsiteX147" fmla="*/ 260014 w 761692"/>
                <a:gd name="connsiteY147" fmla="*/ 671049 h 1016771"/>
                <a:gd name="connsiteX148" fmla="*/ 258318 w 761692"/>
                <a:gd name="connsiteY148" fmla="*/ 671049 h 1016771"/>
                <a:gd name="connsiteX149" fmla="*/ 253232 w 761692"/>
                <a:gd name="connsiteY149" fmla="*/ 671049 h 1016771"/>
                <a:gd name="connsiteX150" fmla="*/ 248146 w 761692"/>
                <a:gd name="connsiteY150" fmla="*/ 672744 h 1016771"/>
                <a:gd name="connsiteX151" fmla="*/ 248146 w 761692"/>
                <a:gd name="connsiteY151" fmla="*/ 674440 h 1016771"/>
                <a:gd name="connsiteX152" fmla="*/ 246451 w 761692"/>
                <a:gd name="connsiteY152" fmla="*/ 674440 h 1016771"/>
                <a:gd name="connsiteX153" fmla="*/ 236279 w 761692"/>
                <a:gd name="connsiteY153" fmla="*/ 679526 h 1016771"/>
                <a:gd name="connsiteX154" fmla="*/ 226107 w 761692"/>
                <a:gd name="connsiteY154" fmla="*/ 684612 h 1016771"/>
                <a:gd name="connsiteX155" fmla="*/ 217630 w 761692"/>
                <a:gd name="connsiteY155" fmla="*/ 684612 h 1016771"/>
                <a:gd name="connsiteX156" fmla="*/ 207458 w 761692"/>
                <a:gd name="connsiteY156" fmla="*/ 693088 h 1016771"/>
                <a:gd name="connsiteX157" fmla="*/ 198982 w 761692"/>
                <a:gd name="connsiteY157" fmla="*/ 694783 h 1016771"/>
                <a:gd name="connsiteX158" fmla="*/ 192200 w 761692"/>
                <a:gd name="connsiteY158" fmla="*/ 699869 h 1016771"/>
                <a:gd name="connsiteX159" fmla="*/ 178638 w 761692"/>
                <a:gd name="connsiteY159" fmla="*/ 706651 h 1016771"/>
                <a:gd name="connsiteX160" fmla="*/ 163380 w 761692"/>
                <a:gd name="connsiteY160" fmla="*/ 710041 h 1016771"/>
                <a:gd name="connsiteX161" fmla="*/ 141340 w 761692"/>
                <a:gd name="connsiteY161" fmla="*/ 710041 h 1016771"/>
                <a:gd name="connsiteX162" fmla="*/ 134559 w 761692"/>
                <a:gd name="connsiteY162" fmla="*/ 716823 h 1016771"/>
                <a:gd name="connsiteX163" fmla="*/ 127778 w 761692"/>
                <a:gd name="connsiteY163" fmla="*/ 718518 h 1016771"/>
                <a:gd name="connsiteX164" fmla="*/ 120996 w 761692"/>
                <a:gd name="connsiteY164" fmla="*/ 725299 h 1016771"/>
                <a:gd name="connsiteX165" fmla="*/ 111172 w 761692"/>
                <a:gd name="connsiteY165" fmla="*/ 733720 h 1016771"/>
                <a:gd name="connsiteX166" fmla="*/ 106283 w 761692"/>
                <a:gd name="connsiteY166" fmla="*/ 729808 h 1016771"/>
                <a:gd name="connsiteX167" fmla="*/ 92112 w 761692"/>
                <a:gd name="connsiteY167" fmla="*/ 724494 h 1016771"/>
                <a:gd name="connsiteX168" fmla="*/ 77941 w 761692"/>
                <a:gd name="connsiteY168" fmla="*/ 726265 h 1016771"/>
                <a:gd name="connsiteX169" fmla="*/ 70855 w 761692"/>
                <a:gd name="connsiteY169" fmla="*/ 719180 h 1016771"/>
                <a:gd name="connsiteX170" fmla="*/ 70855 w 761692"/>
                <a:gd name="connsiteY170" fmla="*/ 699695 h 1016771"/>
                <a:gd name="connsiteX171" fmla="*/ 81483 w 761692"/>
                <a:gd name="connsiteY171" fmla="*/ 685524 h 1016771"/>
                <a:gd name="connsiteX172" fmla="*/ 85026 w 761692"/>
                <a:gd name="connsiteY172" fmla="*/ 673124 h 1016771"/>
                <a:gd name="connsiteX173" fmla="*/ 86797 w 761692"/>
                <a:gd name="connsiteY173" fmla="*/ 660724 h 1016771"/>
                <a:gd name="connsiteX174" fmla="*/ 97426 w 761692"/>
                <a:gd name="connsiteY174" fmla="*/ 650096 h 1016771"/>
                <a:gd name="connsiteX175" fmla="*/ 102740 w 761692"/>
                <a:gd name="connsiteY175" fmla="*/ 635925 h 1016771"/>
                <a:gd name="connsiteX176" fmla="*/ 113368 w 761692"/>
                <a:gd name="connsiteY176" fmla="*/ 625297 h 1016771"/>
                <a:gd name="connsiteX177" fmla="*/ 115139 w 761692"/>
                <a:gd name="connsiteY177" fmla="*/ 612897 h 1016771"/>
                <a:gd name="connsiteX178" fmla="*/ 127539 w 761692"/>
                <a:gd name="connsiteY178" fmla="*/ 609354 h 1016771"/>
                <a:gd name="connsiteX179" fmla="*/ 136396 w 761692"/>
                <a:gd name="connsiteY179" fmla="*/ 604040 h 1016771"/>
                <a:gd name="connsiteX180" fmla="*/ 132853 w 761692"/>
                <a:gd name="connsiteY180" fmla="*/ 593412 h 1016771"/>
                <a:gd name="connsiteX181" fmla="*/ 134625 w 761692"/>
                <a:gd name="connsiteY181" fmla="*/ 584555 h 1016771"/>
                <a:gd name="connsiteX182" fmla="*/ 131082 w 761692"/>
                <a:gd name="connsiteY182" fmla="*/ 575698 h 1016771"/>
                <a:gd name="connsiteX183" fmla="*/ 120454 w 761692"/>
                <a:gd name="connsiteY183" fmla="*/ 568613 h 1016771"/>
                <a:gd name="connsiteX184" fmla="*/ 125768 w 761692"/>
                <a:gd name="connsiteY184" fmla="*/ 552670 h 1016771"/>
                <a:gd name="connsiteX185" fmla="*/ 118682 w 761692"/>
                <a:gd name="connsiteY185" fmla="*/ 543813 h 1016771"/>
                <a:gd name="connsiteX186" fmla="*/ 90340 w 761692"/>
                <a:gd name="connsiteY186" fmla="*/ 543813 h 1016771"/>
                <a:gd name="connsiteX187" fmla="*/ 86797 w 761692"/>
                <a:gd name="connsiteY187" fmla="*/ 542042 h 1016771"/>
                <a:gd name="connsiteX188" fmla="*/ 83255 w 761692"/>
                <a:gd name="connsiteY188" fmla="*/ 542042 h 1016771"/>
                <a:gd name="connsiteX189" fmla="*/ 81483 w 761692"/>
                <a:gd name="connsiteY189" fmla="*/ 540271 h 1016771"/>
                <a:gd name="connsiteX190" fmla="*/ 81483 w 761692"/>
                <a:gd name="connsiteY190" fmla="*/ 536728 h 1016771"/>
                <a:gd name="connsiteX191" fmla="*/ 79712 w 761692"/>
                <a:gd name="connsiteY191" fmla="*/ 531414 h 1016771"/>
                <a:gd name="connsiteX192" fmla="*/ 77941 w 761692"/>
                <a:gd name="connsiteY192" fmla="*/ 529642 h 1016771"/>
                <a:gd name="connsiteX193" fmla="*/ 70855 w 761692"/>
                <a:gd name="connsiteY193" fmla="*/ 527871 h 1016771"/>
                <a:gd name="connsiteX194" fmla="*/ 60227 w 761692"/>
                <a:gd name="connsiteY194" fmla="*/ 536728 h 1016771"/>
                <a:gd name="connsiteX195" fmla="*/ 47827 w 761692"/>
                <a:gd name="connsiteY195" fmla="*/ 526100 h 1016771"/>
                <a:gd name="connsiteX196" fmla="*/ 42513 w 761692"/>
                <a:gd name="connsiteY196" fmla="*/ 515471 h 1016771"/>
                <a:gd name="connsiteX197" fmla="*/ 33656 w 761692"/>
                <a:gd name="connsiteY197" fmla="*/ 506614 h 1016771"/>
                <a:gd name="connsiteX198" fmla="*/ 31885 w 761692"/>
                <a:gd name="connsiteY198" fmla="*/ 490672 h 1016771"/>
                <a:gd name="connsiteX199" fmla="*/ 26571 w 761692"/>
                <a:gd name="connsiteY199" fmla="*/ 476501 h 1016771"/>
                <a:gd name="connsiteX200" fmla="*/ 24799 w 761692"/>
                <a:gd name="connsiteY200" fmla="*/ 471187 h 1016771"/>
                <a:gd name="connsiteX201" fmla="*/ 12400 w 761692"/>
                <a:gd name="connsiteY201" fmla="*/ 472958 h 1016771"/>
                <a:gd name="connsiteX202" fmla="*/ 7086 w 761692"/>
                <a:gd name="connsiteY202" fmla="*/ 464101 h 1016771"/>
                <a:gd name="connsiteX203" fmla="*/ 8857 w 761692"/>
                <a:gd name="connsiteY203" fmla="*/ 446388 h 1016771"/>
                <a:gd name="connsiteX204" fmla="*/ 3543 w 761692"/>
                <a:gd name="connsiteY204" fmla="*/ 435759 h 1016771"/>
                <a:gd name="connsiteX205" fmla="*/ 5314 w 761692"/>
                <a:gd name="connsiteY205" fmla="*/ 412731 h 1016771"/>
                <a:gd name="connsiteX206" fmla="*/ 0 w 761692"/>
                <a:gd name="connsiteY206" fmla="*/ 396789 h 1016771"/>
                <a:gd name="connsiteX207" fmla="*/ 3543 w 761692"/>
                <a:gd name="connsiteY207" fmla="*/ 384389 h 1016771"/>
                <a:gd name="connsiteX208" fmla="*/ 14171 w 761692"/>
                <a:gd name="connsiteY208" fmla="*/ 380846 h 1016771"/>
                <a:gd name="connsiteX209" fmla="*/ 24799 w 761692"/>
                <a:gd name="connsiteY209" fmla="*/ 364904 h 1016771"/>
                <a:gd name="connsiteX210" fmla="*/ 30113 w 761692"/>
                <a:gd name="connsiteY210" fmla="*/ 350733 h 1016771"/>
                <a:gd name="connsiteX211" fmla="*/ 35428 w 761692"/>
                <a:gd name="connsiteY211" fmla="*/ 341876 h 1016771"/>
                <a:gd name="connsiteX212" fmla="*/ 42513 w 761692"/>
                <a:gd name="connsiteY212" fmla="*/ 327705 h 1016771"/>
                <a:gd name="connsiteX213" fmla="*/ 42513 w 761692"/>
                <a:gd name="connsiteY213" fmla="*/ 315305 h 1016771"/>
                <a:gd name="connsiteX214" fmla="*/ 56684 w 761692"/>
                <a:gd name="connsiteY214" fmla="*/ 309991 h 1016771"/>
                <a:gd name="connsiteX215" fmla="*/ 60227 w 761692"/>
                <a:gd name="connsiteY215" fmla="*/ 309991 h 1016771"/>
                <a:gd name="connsiteX216" fmla="*/ 61998 w 761692"/>
                <a:gd name="connsiteY216" fmla="*/ 311763 h 1016771"/>
                <a:gd name="connsiteX217" fmla="*/ 67312 w 761692"/>
                <a:gd name="connsiteY217" fmla="*/ 311763 h 1016771"/>
                <a:gd name="connsiteX218" fmla="*/ 67312 w 761692"/>
                <a:gd name="connsiteY218" fmla="*/ 309991 h 1016771"/>
                <a:gd name="connsiteX219" fmla="*/ 67312 w 761692"/>
                <a:gd name="connsiteY219" fmla="*/ 308220 h 1016771"/>
                <a:gd name="connsiteX220" fmla="*/ 69084 w 761692"/>
                <a:gd name="connsiteY220" fmla="*/ 302906 h 1016771"/>
                <a:gd name="connsiteX221" fmla="*/ 70855 w 761692"/>
                <a:gd name="connsiteY221" fmla="*/ 301134 h 1016771"/>
                <a:gd name="connsiteX222" fmla="*/ 70855 w 761692"/>
                <a:gd name="connsiteY222" fmla="*/ 299363 h 1016771"/>
                <a:gd name="connsiteX223" fmla="*/ 77941 w 761692"/>
                <a:gd name="connsiteY223" fmla="*/ 295820 h 1016771"/>
                <a:gd name="connsiteX224" fmla="*/ 85026 w 761692"/>
                <a:gd name="connsiteY224" fmla="*/ 295820 h 1016771"/>
                <a:gd name="connsiteX225" fmla="*/ 93883 w 761692"/>
                <a:gd name="connsiteY225" fmla="*/ 297592 h 1016771"/>
                <a:gd name="connsiteX226" fmla="*/ 100968 w 761692"/>
                <a:gd name="connsiteY226" fmla="*/ 288735 h 1016771"/>
                <a:gd name="connsiteX227" fmla="*/ 97426 w 761692"/>
                <a:gd name="connsiteY227" fmla="*/ 279878 h 1016771"/>
                <a:gd name="connsiteX228" fmla="*/ 85026 w 761692"/>
                <a:gd name="connsiteY228" fmla="*/ 276335 h 1016771"/>
                <a:gd name="connsiteX229" fmla="*/ 76169 w 761692"/>
                <a:gd name="connsiteY229" fmla="*/ 271021 h 1016771"/>
                <a:gd name="connsiteX230" fmla="*/ 76169 w 761692"/>
                <a:gd name="connsiteY230" fmla="*/ 262164 h 1016771"/>
                <a:gd name="connsiteX231" fmla="*/ 81483 w 761692"/>
                <a:gd name="connsiteY231" fmla="*/ 251536 h 1016771"/>
                <a:gd name="connsiteX232" fmla="*/ 86797 w 761692"/>
                <a:gd name="connsiteY232" fmla="*/ 255079 h 1016771"/>
                <a:gd name="connsiteX233" fmla="*/ 104511 w 761692"/>
                <a:gd name="connsiteY233" fmla="*/ 262164 h 1016771"/>
                <a:gd name="connsiteX234" fmla="*/ 116911 w 761692"/>
                <a:gd name="connsiteY234" fmla="*/ 265707 h 1016771"/>
                <a:gd name="connsiteX235" fmla="*/ 132853 w 761692"/>
                <a:gd name="connsiteY235" fmla="*/ 269250 h 1016771"/>
                <a:gd name="connsiteX236" fmla="*/ 138167 w 761692"/>
                <a:gd name="connsiteY236" fmla="*/ 265707 h 1016771"/>
                <a:gd name="connsiteX237" fmla="*/ 150567 w 761692"/>
                <a:gd name="connsiteY237" fmla="*/ 255079 h 1016771"/>
                <a:gd name="connsiteX238" fmla="*/ 166509 w 761692"/>
                <a:gd name="connsiteY238" fmla="*/ 255079 h 1016771"/>
                <a:gd name="connsiteX239" fmla="*/ 166509 w 761692"/>
                <a:gd name="connsiteY239" fmla="*/ 265707 h 1016771"/>
                <a:gd name="connsiteX240" fmla="*/ 177138 w 761692"/>
                <a:gd name="connsiteY240" fmla="*/ 272792 h 1016771"/>
                <a:gd name="connsiteX241" fmla="*/ 194851 w 761692"/>
                <a:gd name="connsiteY241" fmla="*/ 276335 h 1016771"/>
                <a:gd name="connsiteX242" fmla="*/ 209022 w 761692"/>
                <a:gd name="connsiteY242" fmla="*/ 279878 h 1016771"/>
                <a:gd name="connsiteX243" fmla="*/ 221422 w 761692"/>
                <a:gd name="connsiteY243" fmla="*/ 276335 h 1016771"/>
                <a:gd name="connsiteX244" fmla="*/ 226736 w 761692"/>
                <a:gd name="connsiteY244" fmla="*/ 269250 h 1016771"/>
                <a:gd name="connsiteX245" fmla="*/ 226736 w 761692"/>
                <a:gd name="connsiteY245" fmla="*/ 251536 h 1016771"/>
                <a:gd name="connsiteX246" fmla="*/ 224965 w 761692"/>
                <a:gd name="connsiteY246" fmla="*/ 239136 h 1016771"/>
                <a:gd name="connsiteX247" fmla="*/ 214337 w 761692"/>
                <a:gd name="connsiteY247" fmla="*/ 230279 h 1016771"/>
                <a:gd name="connsiteX248" fmla="*/ 210794 w 761692"/>
                <a:gd name="connsiteY248" fmla="*/ 217880 h 1016771"/>
                <a:gd name="connsiteX249" fmla="*/ 221422 w 761692"/>
                <a:gd name="connsiteY249" fmla="*/ 207251 h 1016771"/>
                <a:gd name="connsiteX250" fmla="*/ 235593 w 761692"/>
                <a:gd name="connsiteY250" fmla="*/ 214337 h 1016771"/>
                <a:gd name="connsiteX251" fmla="*/ 246221 w 761692"/>
                <a:gd name="connsiteY251" fmla="*/ 219651 h 1016771"/>
                <a:gd name="connsiteX252" fmla="*/ 253307 w 761692"/>
                <a:gd name="connsiteY252" fmla="*/ 221422 h 1016771"/>
                <a:gd name="connsiteX253" fmla="*/ 262164 w 761692"/>
                <a:gd name="connsiteY253" fmla="*/ 210794 h 1016771"/>
                <a:gd name="connsiteX254" fmla="*/ 263935 w 761692"/>
                <a:gd name="connsiteY254" fmla="*/ 201937 h 1016771"/>
                <a:gd name="connsiteX255" fmla="*/ 274563 w 761692"/>
                <a:gd name="connsiteY255" fmla="*/ 189538 h 1016771"/>
                <a:gd name="connsiteX256" fmla="*/ 283420 w 761692"/>
                <a:gd name="connsiteY256" fmla="*/ 178909 h 1016771"/>
                <a:gd name="connsiteX257" fmla="*/ 286963 w 761692"/>
                <a:gd name="connsiteY257" fmla="*/ 173595 h 1016771"/>
                <a:gd name="connsiteX258" fmla="*/ 311762 w 761692"/>
                <a:gd name="connsiteY258" fmla="*/ 168281 h 1016771"/>
                <a:gd name="connsiteX259" fmla="*/ 325933 w 761692"/>
                <a:gd name="connsiteY259" fmla="*/ 164738 h 1016771"/>
                <a:gd name="connsiteX260" fmla="*/ 336562 w 761692"/>
                <a:gd name="connsiteY260" fmla="*/ 159424 h 1016771"/>
                <a:gd name="connsiteX261" fmla="*/ 348961 w 761692"/>
                <a:gd name="connsiteY261" fmla="*/ 145253 h 1016771"/>
                <a:gd name="connsiteX262" fmla="*/ 359589 w 761692"/>
                <a:gd name="connsiteY262" fmla="*/ 143482 h 1016771"/>
                <a:gd name="connsiteX263" fmla="*/ 371989 w 761692"/>
                <a:gd name="connsiteY263" fmla="*/ 143482 h 1016771"/>
                <a:gd name="connsiteX264" fmla="*/ 391474 w 761692"/>
                <a:gd name="connsiteY264" fmla="*/ 143482 h 1016771"/>
                <a:gd name="connsiteX265" fmla="*/ 396788 w 761692"/>
                <a:gd name="connsiteY265" fmla="*/ 141710 h 1016771"/>
                <a:gd name="connsiteX266" fmla="*/ 403874 w 761692"/>
                <a:gd name="connsiteY266" fmla="*/ 134625 h 1016771"/>
                <a:gd name="connsiteX267" fmla="*/ 409188 w 761692"/>
                <a:gd name="connsiteY267" fmla="*/ 129311 h 1016771"/>
                <a:gd name="connsiteX268" fmla="*/ 409188 w 761692"/>
                <a:gd name="connsiteY268" fmla="*/ 123997 h 1016771"/>
                <a:gd name="connsiteX269" fmla="*/ 414502 w 761692"/>
                <a:gd name="connsiteY269" fmla="*/ 115140 h 1016771"/>
                <a:gd name="connsiteX270" fmla="*/ 428673 w 761692"/>
                <a:gd name="connsiteY270" fmla="*/ 115140 h 1016771"/>
                <a:gd name="connsiteX271" fmla="*/ 432216 w 761692"/>
                <a:gd name="connsiteY271" fmla="*/ 109826 h 1016771"/>
                <a:gd name="connsiteX272" fmla="*/ 437530 w 761692"/>
                <a:gd name="connsiteY272" fmla="*/ 100969 h 1016771"/>
                <a:gd name="connsiteX273" fmla="*/ 448158 w 761692"/>
                <a:gd name="connsiteY273" fmla="*/ 99197 h 1016771"/>
                <a:gd name="connsiteX274" fmla="*/ 460558 w 761692"/>
                <a:gd name="connsiteY274" fmla="*/ 97426 h 1016771"/>
                <a:gd name="connsiteX275" fmla="*/ 472958 w 761692"/>
                <a:gd name="connsiteY275" fmla="*/ 93883 h 1016771"/>
                <a:gd name="connsiteX276" fmla="*/ 492443 w 761692"/>
                <a:gd name="connsiteY276" fmla="*/ 93883 h 1016771"/>
                <a:gd name="connsiteX277" fmla="*/ 501300 w 761692"/>
                <a:gd name="connsiteY277" fmla="*/ 83255 h 1016771"/>
                <a:gd name="connsiteX278" fmla="*/ 517242 w 761692"/>
                <a:gd name="connsiteY278" fmla="*/ 81484 h 1016771"/>
                <a:gd name="connsiteX279" fmla="*/ 522556 w 761692"/>
                <a:gd name="connsiteY279" fmla="*/ 81484 h 1016771"/>
                <a:gd name="connsiteX280" fmla="*/ 522556 w 761692"/>
                <a:gd name="connsiteY280" fmla="*/ 60227 h 1016771"/>
                <a:gd name="connsiteX281" fmla="*/ 526099 w 761692"/>
                <a:gd name="connsiteY281" fmla="*/ 54913 h 1016771"/>
                <a:gd name="connsiteX282" fmla="*/ 529642 w 761692"/>
                <a:gd name="connsiteY282" fmla="*/ 46056 h 1016771"/>
                <a:gd name="connsiteX283" fmla="*/ 538499 w 761692"/>
                <a:gd name="connsiteY283" fmla="*/ 40742 h 1016771"/>
                <a:gd name="connsiteX284" fmla="*/ 540270 w 761692"/>
                <a:gd name="connsiteY284" fmla="*/ 30114 h 1016771"/>
                <a:gd name="connsiteX285" fmla="*/ 536727 w 761692"/>
                <a:gd name="connsiteY285" fmla="*/ 19485 h 1016771"/>
                <a:gd name="connsiteX286" fmla="*/ 543813 w 761692"/>
                <a:gd name="connsiteY286" fmla="*/ 5314 h 1016771"/>
                <a:gd name="connsiteX287" fmla="*/ 554441 w 761692"/>
                <a:gd name="connsiteY287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32864 w 761692"/>
                <a:gd name="connsiteY5" fmla="*/ 793112 h 1016771"/>
                <a:gd name="connsiteX6" fmla="*/ 139058 w 761692"/>
                <a:gd name="connsiteY6" fmla="*/ 818476 h 1016771"/>
                <a:gd name="connsiteX7" fmla="*/ 131082 w 761692"/>
                <a:gd name="connsiteY7" fmla="*/ 790035 h 1016771"/>
                <a:gd name="connsiteX8" fmla="*/ 127539 w 761692"/>
                <a:gd name="connsiteY8" fmla="*/ 779407 h 1016771"/>
                <a:gd name="connsiteX9" fmla="*/ 123996 w 761692"/>
                <a:gd name="connsiteY9" fmla="*/ 767007 h 1016771"/>
                <a:gd name="connsiteX10" fmla="*/ 120454 w 761692"/>
                <a:gd name="connsiteY10" fmla="*/ 754607 h 1016771"/>
                <a:gd name="connsiteX11" fmla="*/ 116476 w 761692"/>
                <a:gd name="connsiteY11" fmla="*/ 741349 h 1016771"/>
                <a:gd name="connsiteX12" fmla="*/ 554441 w 761692"/>
                <a:gd name="connsiteY12" fmla="*/ 0 h 1016771"/>
                <a:gd name="connsiteX13" fmla="*/ 570383 w 761692"/>
                <a:gd name="connsiteY13" fmla="*/ 3543 h 1016771"/>
                <a:gd name="connsiteX14" fmla="*/ 577469 w 761692"/>
                <a:gd name="connsiteY14" fmla="*/ 8857 h 1016771"/>
                <a:gd name="connsiteX15" fmla="*/ 582783 w 761692"/>
                <a:gd name="connsiteY15" fmla="*/ 17714 h 1016771"/>
                <a:gd name="connsiteX16" fmla="*/ 582783 w 761692"/>
                <a:gd name="connsiteY16" fmla="*/ 24799 h 1016771"/>
                <a:gd name="connsiteX17" fmla="*/ 588097 w 761692"/>
                <a:gd name="connsiteY17" fmla="*/ 33656 h 1016771"/>
                <a:gd name="connsiteX18" fmla="*/ 598725 w 761692"/>
                <a:gd name="connsiteY18" fmla="*/ 31885 h 1016771"/>
                <a:gd name="connsiteX19" fmla="*/ 612896 w 761692"/>
                <a:gd name="connsiteY19" fmla="*/ 37199 h 1016771"/>
                <a:gd name="connsiteX20" fmla="*/ 618211 w 761692"/>
                <a:gd name="connsiteY20" fmla="*/ 46056 h 1016771"/>
                <a:gd name="connsiteX21" fmla="*/ 619982 w 761692"/>
                <a:gd name="connsiteY21" fmla="*/ 54913 h 1016771"/>
                <a:gd name="connsiteX22" fmla="*/ 618211 w 761692"/>
                <a:gd name="connsiteY22" fmla="*/ 74398 h 1016771"/>
                <a:gd name="connsiteX23" fmla="*/ 616439 w 761692"/>
                <a:gd name="connsiteY23" fmla="*/ 85026 h 1016771"/>
                <a:gd name="connsiteX24" fmla="*/ 621753 w 761692"/>
                <a:gd name="connsiteY24" fmla="*/ 97426 h 1016771"/>
                <a:gd name="connsiteX25" fmla="*/ 637696 w 761692"/>
                <a:gd name="connsiteY25" fmla="*/ 113368 h 1016771"/>
                <a:gd name="connsiteX26" fmla="*/ 644781 w 761692"/>
                <a:gd name="connsiteY26" fmla="*/ 120454 h 1016771"/>
                <a:gd name="connsiteX27" fmla="*/ 650095 w 761692"/>
                <a:gd name="connsiteY27" fmla="*/ 136396 h 1016771"/>
                <a:gd name="connsiteX28" fmla="*/ 655409 w 761692"/>
                <a:gd name="connsiteY28" fmla="*/ 155881 h 1016771"/>
                <a:gd name="connsiteX29" fmla="*/ 662495 w 761692"/>
                <a:gd name="connsiteY29" fmla="*/ 171824 h 1016771"/>
                <a:gd name="connsiteX30" fmla="*/ 660724 w 761692"/>
                <a:gd name="connsiteY30" fmla="*/ 185995 h 1016771"/>
                <a:gd name="connsiteX31" fmla="*/ 635924 w 761692"/>
                <a:gd name="connsiteY31" fmla="*/ 194852 h 1016771"/>
                <a:gd name="connsiteX32" fmla="*/ 619982 w 761692"/>
                <a:gd name="connsiteY32" fmla="*/ 207251 h 1016771"/>
                <a:gd name="connsiteX33" fmla="*/ 614668 w 761692"/>
                <a:gd name="connsiteY33" fmla="*/ 223194 h 1016771"/>
                <a:gd name="connsiteX34" fmla="*/ 618211 w 761692"/>
                <a:gd name="connsiteY34" fmla="*/ 242679 h 1016771"/>
                <a:gd name="connsiteX35" fmla="*/ 612896 w 761692"/>
                <a:gd name="connsiteY35" fmla="*/ 256850 h 1016771"/>
                <a:gd name="connsiteX36" fmla="*/ 625296 w 761692"/>
                <a:gd name="connsiteY36" fmla="*/ 267478 h 1016771"/>
                <a:gd name="connsiteX37" fmla="*/ 641238 w 761692"/>
                <a:gd name="connsiteY37" fmla="*/ 269250 h 1016771"/>
                <a:gd name="connsiteX38" fmla="*/ 658952 w 761692"/>
                <a:gd name="connsiteY38" fmla="*/ 286963 h 1016771"/>
                <a:gd name="connsiteX39" fmla="*/ 653638 w 761692"/>
                <a:gd name="connsiteY39" fmla="*/ 309991 h 1016771"/>
                <a:gd name="connsiteX40" fmla="*/ 653638 w 761692"/>
                <a:gd name="connsiteY40" fmla="*/ 329476 h 1016771"/>
                <a:gd name="connsiteX41" fmla="*/ 643010 w 761692"/>
                <a:gd name="connsiteY41" fmla="*/ 338333 h 1016771"/>
                <a:gd name="connsiteX42" fmla="*/ 632382 w 761692"/>
                <a:gd name="connsiteY42" fmla="*/ 338333 h 1016771"/>
                <a:gd name="connsiteX43" fmla="*/ 618211 w 761692"/>
                <a:gd name="connsiteY43" fmla="*/ 357819 h 1016771"/>
                <a:gd name="connsiteX44" fmla="*/ 609354 w 761692"/>
                <a:gd name="connsiteY44" fmla="*/ 361361 h 1016771"/>
                <a:gd name="connsiteX45" fmla="*/ 596954 w 761692"/>
                <a:gd name="connsiteY45" fmla="*/ 363133 h 1016771"/>
                <a:gd name="connsiteX46" fmla="*/ 581012 w 761692"/>
                <a:gd name="connsiteY46" fmla="*/ 379075 h 1016771"/>
                <a:gd name="connsiteX47" fmla="*/ 589868 w 761692"/>
                <a:gd name="connsiteY47" fmla="*/ 393246 h 1016771"/>
                <a:gd name="connsiteX48" fmla="*/ 586326 w 761692"/>
                <a:gd name="connsiteY48" fmla="*/ 409189 h 1016771"/>
                <a:gd name="connsiteX49" fmla="*/ 570383 w 761692"/>
                <a:gd name="connsiteY49" fmla="*/ 398560 h 1016771"/>
                <a:gd name="connsiteX50" fmla="*/ 550898 w 761692"/>
                <a:gd name="connsiteY50" fmla="*/ 405646 h 1016771"/>
                <a:gd name="connsiteX51" fmla="*/ 531413 w 761692"/>
                <a:gd name="connsiteY51" fmla="*/ 425131 h 1016771"/>
                <a:gd name="connsiteX52" fmla="*/ 543813 w 761692"/>
                <a:gd name="connsiteY52" fmla="*/ 444616 h 1016771"/>
                <a:gd name="connsiteX53" fmla="*/ 557984 w 761692"/>
                <a:gd name="connsiteY53" fmla="*/ 462330 h 1016771"/>
                <a:gd name="connsiteX54" fmla="*/ 570383 w 761692"/>
                <a:gd name="connsiteY54" fmla="*/ 478272 h 1016771"/>
                <a:gd name="connsiteX55" fmla="*/ 579240 w 761692"/>
                <a:gd name="connsiteY55" fmla="*/ 485358 h 1016771"/>
                <a:gd name="connsiteX56" fmla="*/ 602268 w 761692"/>
                <a:gd name="connsiteY56" fmla="*/ 483586 h 1016771"/>
                <a:gd name="connsiteX57" fmla="*/ 623525 w 761692"/>
                <a:gd name="connsiteY57" fmla="*/ 474730 h 1016771"/>
                <a:gd name="connsiteX58" fmla="*/ 639467 w 761692"/>
                <a:gd name="connsiteY58" fmla="*/ 464101 h 1016771"/>
                <a:gd name="connsiteX59" fmla="*/ 662495 w 761692"/>
                <a:gd name="connsiteY59" fmla="*/ 464101 h 1016771"/>
                <a:gd name="connsiteX60" fmla="*/ 673123 w 761692"/>
                <a:gd name="connsiteY60" fmla="*/ 464101 h 1016771"/>
                <a:gd name="connsiteX61" fmla="*/ 681980 w 761692"/>
                <a:gd name="connsiteY61" fmla="*/ 467644 h 1016771"/>
                <a:gd name="connsiteX62" fmla="*/ 703237 w 761692"/>
                <a:gd name="connsiteY62" fmla="*/ 471187 h 1016771"/>
                <a:gd name="connsiteX63" fmla="*/ 708551 w 761692"/>
                <a:gd name="connsiteY63" fmla="*/ 474730 h 1016771"/>
                <a:gd name="connsiteX64" fmla="*/ 722722 w 761692"/>
                <a:gd name="connsiteY64" fmla="*/ 501300 h 1016771"/>
                <a:gd name="connsiteX65" fmla="*/ 724493 w 761692"/>
                <a:gd name="connsiteY65" fmla="*/ 522557 h 1016771"/>
                <a:gd name="connsiteX66" fmla="*/ 722722 w 761692"/>
                <a:gd name="connsiteY66" fmla="*/ 540271 h 1016771"/>
                <a:gd name="connsiteX67" fmla="*/ 735121 w 761692"/>
                <a:gd name="connsiteY67" fmla="*/ 552670 h 1016771"/>
                <a:gd name="connsiteX68" fmla="*/ 735121 w 761692"/>
                <a:gd name="connsiteY68" fmla="*/ 570384 h 1016771"/>
                <a:gd name="connsiteX69" fmla="*/ 751064 w 761692"/>
                <a:gd name="connsiteY69" fmla="*/ 581012 h 1016771"/>
                <a:gd name="connsiteX70" fmla="*/ 761692 w 761692"/>
                <a:gd name="connsiteY70" fmla="*/ 604040 h 1016771"/>
                <a:gd name="connsiteX71" fmla="*/ 747521 w 761692"/>
                <a:gd name="connsiteY71" fmla="*/ 616440 h 1016771"/>
                <a:gd name="connsiteX72" fmla="*/ 728036 w 761692"/>
                <a:gd name="connsiteY72" fmla="*/ 627068 h 1016771"/>
                <a:gd name="connsiteX73" fmla="*/ 726264 w 761692"/>
                <a:gd name="connsiteY73" fmla="*/ 650096 h 1016771"/>
                <a:gd name="connsiteX74" fmla="*/ 728036 w 761692"/>
                <a:gd name="connsiteY74" fmla="*/ 673124 h 1016771"/>
                <a:gd name="connsiteX75" fmla="*/ 742207 w 761692"/>
                <a:gd name="connsiteY75" fmla="*/ 689066 h 1016771"/>
                <a:gd name="connsiteX76" fmla="*/ 742207 w 761692"/>
                <a:gd name="connsiteY76" fmla="*/ 712094 h 1016771"/>
                <a:gd name="connsiteX77" fmla="*/ 740435 w 761692"/>
                <a:gd name="connsiteY77" fmla="*/ 735122 h 1016771"/>
                <a:gd name="connsiteX78" fmla="*/ 742207 w 761692"/>
                <a:gd name="connsiteY78" fmla="*/ 751065 h 1016771"/>
                <a:gd name="connsiteX79" fmla="*/ 747521 w 761692"/>
                <a:gd name="connsiteY79" fmla="*/ 768778 h 1016771"/>
                <a:gd name="connsiteX80" fmla="*/ 759921 w 761692"/>
                <a:gd name="connsiteY80" fmla="*/ 777635 h 1016771"/>
                <a:gd name="connsiteX81" fmla="*/ 758149 w 761692"/>
                <a:gd name="connsiteY81" fmla="*/ 802434 h 1016771"/>
                <a:gd name="connsiteX82" fmla="*/ 752835 w 761692"/>
                <a:gd name="connsiteY82" fmla="*/ 814834 h 1016771"/>
                <a:gd name="connsiteX83" fmla="*/ 743978 w 761692"/>
                <a:gd name="connsiteY83" fmla="*/ 827234 h 1016771"/>
                <a:gd name="connsiteX84" fmla="*/ 743978 w 761692"/>
                <a:gd name="connsiteY84" fmla="*/ 837862 h 1016771"/>
                <a:gd name="connsiteX85" fmla="*/ 747521 w 761692"/>
                <a:gd name="connsiteY85" fmla="*/ 853804 h 1016771"/>
                <a:gd name="connsiteX86" fmla="*/ 733350 w 761692"/>
                <a:gd name="connsiteY86" fmla="*/ 867975 h 1016771"/>
                <a:gd name="connsiteX87" fmla="*/ 724493 w 761692"/>
                <a:gd name="connsiteY87" fmla="*/ 880375 h 1016771"/>
                <a:gd name="connsiteX88" fmla="*/ 722722 w 761692"/>
                <a:gd name="connsiteY88" fmla="*/ 899860 h 1016771"/>
                <a:gd name="connsiteX89" fmla="*/ 722722 w 761692"/>
                <a:gd name="connsiteY89" fmla="*/ 919345 h 1016771"/>
                <a:gd name="connsiteX90" fmla="*/ 715636 w 761692"/>
                <a:gd name="connsiteY90" fmla="*/ 940602 h 1016771"/>
                <a:gd name="connsiteX91" fmla="*/ 708551 w 761692"/>
                <a:gd name="connsiteY91" fmla="*/ 954773 h 1016771"/>
                <a:gd name="connsiteX92" fmla="*/ 699694 w 761692"/>
                <a:gd name="connsiteY92" fmla="*/ 965401 h 1016771"/>
                <a:gd name="connsiteX93" fmla="*/ 692608 w 761692"/>
                <a:gd name="connsiteY93" fmla="*/ 984886 h 1016771"/>
                <a:gd name="connsiteX94" fmla="*/ 683751 w 761692"/>
                <a:gd name="connsiteY94" fmla="*/ 997286 h 1016771"/>
                <a:gd name="connsiteX95" fmla="*/ 673123 w 761692"/>
                <a:gd name="connsiteY95" fmla="*/ 1002600 h 1016771"/>
                <a:gd name="connsiteX96" fmla="*/ 662495 w 761692"/>
                <a:gd name="connsiteY96" fmla="*/ 1013228 h 1016771"/>
                <a:gd name="connsiteX97" fmla="*/ 644781 w 761692"/>
                <a:gd name="connsiteY97" fmla="*/ 1016771 h 1016771"/>
                <a:gd name="connsiteX98" fmla="*/ 635924 w 761692"/>
                <a:gd name="connsiteY98" fmla="*/ 1004372 h 1016771"/>
                <a:gd name="connsiteX99" fmla="*/ 623525 w 761692"/>
                <a:gd name="connsiteY99" fmla="*/ 997286 h 1016771"/>
                <a:gd name="connsiteX100" fmla="*/ 614668 w 761692"/>
                <a:gd name="connsiteY100" fmla="*/ 986658 h 1016771"/>
                <a:gd name="connsiteX101" fmla="*/ 593411 w 761692"/>
                <a:gd name="connsiteY101" fmla="*/ 970715 h 1016771"/>
                <a:gd name="connsiteX102" fmla="*/ 582783 w 761692"/>
                <a:gd name="connsiteY102" fmla="*/ 965401 h 1016771"/>
                <a:gd name="connsiteX103" fmla="*/ 531413 w 761692"/>
                <a:gd name="connsiteY103" fmla="*/ 965401 h 1016771"/>
                <a:gd name="connsiteX104" fmla="*/ 511928 w 761692"/>
                <a:gd name="connsiteY104" fmla="*/ 965401 h 1016771"/>
                <a:gd name="connsiteX105" fmla="*/ 492443 w 761692"/>
                <a:gd name="connsiteY105" fmla="*/ 963630 h 1016771"/>
                <a:gd name="connsiteX106" fmla="*/ 483586 w 761692"/>
                <a:gd name="connsiteY106" fmla="*/ 958316 h 1016771"/>
                <a:gd name="connsiteX107" fmla="*/ 469415 w 761692"/>
                <a:gd name="connsiteY107" fmla="*/ 954773 h 1016771"/>
                <a:gd name="connsiteX108" fmla="*/ 460558 w 761692"/>
                <a:gd name="connsiteY108" fmla="*/ 942373 h 1016771"/>
                <a:gd name="connsiteX109" fmla="*/ 446387 w 761692"/>
                <a:gd name="connsiteY109" fmla="*/ 935288 h 1016771"/>
                <a:gd name="connsiteX110" fmla="*/ 428673 w 761692"/>
                <a:gd name="connsiteY110" fmla="*/ 928202 h 1016771"/>
                <a:gd name="connsiteX111" fmla="*/ 418045 w 761692"/>
                <a:gd name="connsiteY111" fmla="*/ 917574 h 1016771"/>
                <a:gd name="connsiteX112" fmla="*/ 421588 w 761692"/>
                <a:gd name="connsiteY112" fmla="*/ 903403 h 1016771"/>
                <a:gd name="connsiteX113" fmla="*/ 418045 w 761692"/>
                <a:gd name="connsiteY113" fmla="*/ 898089 h 1016771"/>
                <a:gd name="connsiteX114" fmla="*/ 396788 w 761692"/>
                <a:gd name="connsiteY114" fmla="*/ 898089 h 1016771"/>
                <a:gd name="connsiteX115" fmla="*/ 382617 w 761692"/>
                <a:gd name="connsiteY115" fmla="*/ 896318 h 1016771"/>
                <a:gd name="connsiteX116" fmla="*/ 380846 w 761692"/>
                <a:gd name="connsiteY116" fmla="*/ 906946 h 1016771"/>
                <a:gd name="connsiteX117" fmla="*/ 373601 w 761692"/>
                <a:gd name="connsiteY117" fmla="*/ 894832 h 1016771"/>
                <a:gd name="connsiteX118" fmla="*/ 387164 w 761692"/>
                <a:gd name="connsiteY118" fmla="*/ 896527 h 1016771"/>
                <a:gd name="connsiteX119" fmla="*/ 383773 w 761692"/>
                <a:gd name="connsiteY119" fmla="*/ 886355 h 1016771"/>
                <a:gd name="connsiteX120" fmla="*/ 387164 w 761692"/>
                <a:gd name="connsiteY120" fmla="*/ 876183 h 1016771"/>
                <a:gd name="connsiteX121" fmla="*/ 388859 w 761692"/>
                <a:gd name="connsiteY121" fmla="*/ 867707 h 1016771"/>
                <a:gd name="connsiteX122" fmla="*/ 380382 w 761692"/>
                <a:gd name="connsiteY122" fmla="*/ 859230 h 1016771"/>
                <a:gd name="connsiteX123" fmla="*/ 373601 w 761692"/>
                <a:gd name="connsiteY123" fmla="*/ 849058 h 1016771"/>
                <a:gd name="connsiteX124" fmla="*/ 380382 w 761692"/>
                <a:gd name="connsiteY124" fmla="*/ 838886 h 1016771"/>
                <a:gd name="connsiteX125" fmla="*/ 383773 w 761692"/>
                <a:gd name="connsiteY125" fmla="*/ 833800 h 1016771"/>
                <a:gd name="connsiteX126" fmla="*/ 388859 w 761692"/>
                <a:gd name="connsiteY126" fmla="*/ 825324 h 1016771"/>
                <a:gd name="connsiteX127" fmla="*/ 387164 w 761692"/>
                <a:gd name="connsiteY127" fmla="*/ 810066 h 1016771"/>
                <a:gd name="connsiteX128" fmla="*/ 387164 w 761692"/>
                <a:gd name="connsiteY128" fmla="*/ 796503 h 1016771"/>
                <a:gd name="connsiteX129" fmla="*/ 378687 w 761692"/>
                <a:gd name="connsiteY129" fmla="*/ 789722 h 1016771"/>
                <a:gd name="connsiteX130" fmla="*/ 366820 w 761692"/>
                <a:gd name="connsiteY130" fmla="*/ 782940 h 1016771"/>
                <a:gd name="connsiteX131" fmla="*/ 356648 w 761692"/>
                <a:gd name="connsiteY131" fmla="*/ 781245 h 1016771"/>
                <a:gd name="connsiteX132" fmla="*/ 349866 w 761692"/>
                <a:gd name="connsiteY132" fmla="*/ 771073 h 1016771"/>
                <a:gd name="connsiteX133" fmla="*/ 349866 w 761692"/>
                <a:gd name="connsiteY133" fmla="*/ 752425 h 1016771"/>
                <a:gd name="connsiteX134" fmla="*/ 353257 w 761692"/>
                <a:gd name="connsiteY134" fmla="*/ 743948 h 1016771"/>
                <a:gd name="connsiteX135" fmla="*/ 354952 w 761692"/>
                <a:gd name="connsiteY135" fmla="*/ 730385 h 1016771"/>
                <a:gd name="connsiteX136" fmla="*/ 353257 w 761692"/>
                <a:gd name="connsiteY136" fmla="*/ 713432 h 1016771"/>
                <a:gd name="connsiteX137" fmla="*/ 346476 w 761692"/>
                <a:gd name="connsiteY137" fmla="*/ 701565 h 1016771"/>
                <a:gd name="connsiteX138" fmla="*/ 332913 w 761692"/>
                <a:gd name="connsiteY138" fmla="*/ 689697 h 1016771"/>
                <a:gd name="connsiteX139" fmla="*/ 324436 w 761692"/>
                <a:gd name="connsiteY139" fmla="*/ 681221 h 1016771"/>
                <a:gd name="connsiteX140" fmla="*/ 314264 w 761692"/>
                <a:gd name="connsiteY140" fmla="*/ 676135 h 1016771"/>
                <a:gd name="connsiteX141" fmla="*/ 293920 w 761692"/>
                <a:gd name="connsiteY141" fmla="*/ 669354 h 1016771"/>
                <a:gd name="connsiteX142" fmla="*/ 282053 w 761692"/>
                <a:gd name="connsiteY142" fmla="*/ 667658 h 1016771"/>
                <a:gd name="connsiteX143" fmla="*/ 266795 w 761692"/>
                <a:gd name="connsiteY143" fmla="*/ 672744 h 1016771"/>
                <a:gd name="connsiteX144" fmla="*/ 265100 w 761692"/>
                <a:gd name="connsiteY144" fmla="*/ 672744 h 1016771"/>
                <a:gd name="connsiteX145" fmla="*/ 263404 w 761692"/>
                <a:gd name="connsiteY145" fmla="*/ 671049 h 1016771"/>
                <a:gd name="connsiteX146" fmla="*/ 260014 w 761692"/>
                <a:gd name="connsiteY146" fmla="*/ 671049 h 1016771"/>
                <a:gd name="connsiteX147" fmla="*/ 258318 w 761692"/>
                <a:gd name="connsiteY147" fmla="*/ 671049 h 1016771"/>
                <a:gd name="connsiteX148" fmla="*/ 253232 w 761692"/>
                <a:gd name="connsiteY148" fmla="*/ 671049 h 1016771"/>
                <a:gd name="connsiteX149" fmla="*/ 248146 w 761692"/>
                <a:gd name="connsiteY149" fmla="*/ 672744 h 1016771"/>
                <a:gd name="connsiteX150" fmla="*/ 248146 w 761692"/>
                <a:gd name="connsiteY150" fmla="*/ 674440 h 1016771"/>
                <a:gd name="connsiteX151" fmla="*/ 246451 w 761692"/>
                <a:gd name="connsiteY151" fmla="*/ 674440 h 1016771"/>
                <a:gd name="connsiteX152" fmla="*/ 236279 w 761692"/>
                <a:gd name="connsiteY152" fmla="*/ 679526 h 1016771"/>
                <a:gd name="connsiteX153" fmla="*/ 226107 w 761692"/>
                <a:gd name="connsiteY153" fmla="*/ 684612 h 1016771"/>
                <a:gd name="connsiteX154" fmla="*/ 217630 w 761692"/>
                <a:gd name="connsiteY154" fmla="*/ 684612 h 1016771"/>
                <a:gd name="connsiteX155" fmla="*/ 207458 w 761692"/>
                <a:gd name="connsiteY155" fmla="*/ 693088 h 1016771"/>
                <a:gd name="connsiteX156" fmla="*/ 198982 w 761692"/>
                <a:gd name="connsiteY156" fmla="*/ 694783 h 1016771"/>
                <a:gd name="connsiteX157" fmla="*/ 192200 w 761692"/>
                <a:gd name="connsiteY157" fmla="*/ 699869 h 1016771"/>
                <a:gd name="connsiteX158" fmla="*/ 178638 w 761692"/>
                <a:gd name="connsiteY158" fmla="*/ 706651 h 1016771"/>
                <a:gd name="connsiteX159" fmla="*/ 163380 w 761692"/>
                <a:gd name="connsiteY159" fmla="*/ 710041 h 1016771"/>
                <a:gd name="connsiteX160" fmla="*/ 141340 w 761692"/>
                <a:gd name="connsiteY160" fmla="*/ 710041 h 1016771"/>
                <a:gd name="connsiteX161" fmla="*/ 134559 w 761692"/>
                <a:gd name="connsiteY161" fmla="*/ 716823 h 1016771"/>
                <a:gd name="connsiteX162" fmla="*/ 127778 w 761692"/>
                <a:gd name="connsiteY162" fmla="*/ 718518 h 1016771"/>
                <a:gd name="connsiteX163" fmla="*/ 120996 w 761692"/>
                <a:gd name="connsiteY163" fmla="*/ 725299 h 1016771"/>
                <a:gd name="connsiteX164" fmla="*/ 111172 w 761692"/>
                <a:gd name="connsiteY164" fmla="*/ 733720 h 1016771"/>
                <a:gd name="connsiteX165" fmla="*/ 106283 w 761692"/>
                <a:gd name="connsiteY165" fmla="*/ 729808 h 1016771"/>
                <a:gd name="connsiteX166" fmla="*/ 92112 w 761692"/>
                <a:gd name="connsiteY166" fmla="*/ 724494 h 1016771"/>
                <a:gd name="connsiteX167" fmla="*/ 77941 w 761692"/>
                <a:gd name="connsiteY167" fmla="*/ 726265 h 1016771"/>
                <a:gd name="connsiteX168" fmla="*/ 70855 w 761692"/>
                <a:gd name="connsiteY168" fmla="*/ 719180 h 1016771"/>
                <a:gd name="connsiteX169" fmla="*/ 70855 w 761692"/>
                <a:gd name="connsiteY169" fmla="*/ 699695 h 1016771"/>
                <a:gd name="connsiteX170" fmla="*/ 81483 w 761692"/>
                <a:gd name="connsiteY170" fmla="*/ 685524 h 1016771"/>
                <a:gd name="connsiteX171" fmla="*/ 85026 w 761692"/>
                <a:gd name="connsiteY171" fmla="*/ 673124 h 1016771"/>
                <a:gd name="connsiteX172" fmla="*/ 86797 w 761692"/>
                <a:gd name="connsiteY172" fmla="*/ 660724 h 1016771"/>
                <a:gd name="connsiteX173" fmla="*/ 97426 w 761692"/>
                <a:gd name="connsiteY173" fmla="*/ 650096 h 1016771"/>
                <a:gd name="connsiteX174" fmla="*/ 102740 w 761692"/>
                <a:gd name="connsiteY174" fmla="*/ 635925 h 1016771"/>
                <a:gd name="connsiteX175" fmla="*/ 113368 w 761692"/>
                <a:gd name="connsiteY175" fmla="*/ 625297 h 1016771"/>
                <a:gd name="connsiteX176" fmla="*/ 115139 w 761692"/>
                <a:gd name="connsiteY176" fmla="*/ 612897 h 1016771"/>
                <a:gd name="connsiteX177" fmla="*/ 127539 w 761692"/>
                <a:gd name="connsiteY177" fmla="*/ 609354 h 1016771"/>
                <a:gd name="connsiteX178" fmla="*/ 136396 w 761692"/>
                <a:gd name="connsiteY178" fmla="*/ 604040 h 1016771"/>
                <a:gd name="connsiteX179" fmla="*/ 132853 w 761692"/>
                <a:gd name="connsiteY179" fmla="*/ 593412 h 1016771"/>
                <a:gd name="connsiteX180" fmla="*/ 134625 w 761692"/>
                <a:gd name="connsiteY180" fmla="*/ 584555 h 1016771"/>
                <a:gd name="connsiteX181" fmla="*/ 131082 w 761692"/>
                <a:gd name="connsiteY181" fmla="*/ 575698 h 1016771"/>
                <a:gd name="connsiteX182" fmla="*/ 120454 w 761692"/>
                <a:gd name="connsiteY182" fmla="*/ 568613 h 1016771"/>
                <a:gd name="connsiteX183" fmla="*/ 125768 w 761692"/>
                <a:gd name="connsiteY183" fmla="*/ 552670 h 1016771"/>
                <a:gd name="connsiteX184" fmla="*/ 118682 w 761692"/>
                <a:gd name="connsiteY184" fmla="*/ 543813 h 1016771"/>
                <a:gd name="connsiteX185" fmla="*/ 90340 w 761692"/>
                <a:gd name="connsiteY185" fmla="*/ 543813 h 1016771"/>
                <a:gd name="connsiteX186" fmla="*/ 86797 w 761692"/>
                <a:gd name="connsiteY186" fmla="*/ 542042 h 1016771"/>
                <a:gd name="connsiteX187" fmla="*/ 83255 w 761692"/>
                <a:gd name="connsiteY187" fmla="*/ 542042 h 1016771"/>
                <a:gd name="connsiteX188" fmla="*/ 81483 w 761692"/>
                <a:gd name="connsiteY188" fmla="*/ 540271 h 1016771"/>
                <a:gd name="connsiteX189" fmla="*/ 81483 w 761692"/>
                <a:gd name="connsiteY189" fmla="*/ 536728 h 1016771"/>
                <a:gd name="connsiteX190" fmla="*/ 79712 w 761692"/>
                <a:gd name="connsiteY190" fmla="*/ 531414 h 1016771"/>
                <a:gd name="connsiteX191" fmla="*/ 77941 w 761692"/>
                <a:gd name="connsiteY191" fmla="*/ 529642 h 1016771"/>
                <a:gd name="connsiteX192" fmla="*/ 70855 w 761692"/>
                <a:gd name="connsiteY192" fmla="*/ 527871 h 1016771"/>
                <a:gd name="connsiteX193" fmla="*/ 60227 w 761692"/>
                <a:gd name="connsiteY193" fmla="*/ 536728 h 1016771"/>
                <a:gd name="connsiteX194" fmla="*/ 47827 w 761692"/>
                <a:gd name="connsiteY194" fmla="*/ 526100 h 1016771"/>
                <a:gd name="connsiteX195" fmla="*/ 42513 w 761692"/>
                <a:gd name="connsiteY195" fmla="*/ 515471 h 1016771"/>
                <a:gd name="connsiteX196" fmla="*/ 33656 w 761692"/>
                <a:gd name="connsiteY196" fmla="*/ 506614 h 1016771"/>
                <a:gd name="connsiteX197" fmla="*/ 31885 w 761692"/>
                <a:gd name="connsiteY197" fmla="*/ 490672 h 1016771"/>
                <a:gd name="connsiteX198" fmla="*/ 26571 w 761692"/>
                <a:gd name="connsiteY198" fmla="*/ 476501 h 1016771"/>
                <a:gd name="connsiteX199" fmla="*/ 24799 w 761692"/>
                <a:gd name="connsiteY199" fmla="*/ 471187 h 1016771"/>
                <a:gd name="connsiteX200" fmla="*/ 12400 w 761692"/>
                <a:gd name="connsiteY200" fmla="*/ 472958 h 1016771"/>
                <a:gd name="connsiteX201" fmla="*/ 7086 w 761692"/>
                <a:gd name="connsiteY201" fmla="*/ 464101 h 1016771"/>
                <a:gd name="connsiteX202" fmla="*/ 8857 w 761692"/>
                <a:gd name="connsiteY202" fmla="*/ 446388 h 1016771"/>
                <a:gd name="connsiteX203" fmla="*/ 3543 w 761692"/>
                <a:gd name="connsiteY203" fmla="*/ 435759 h 1016771"/>
                <a:gd name="connsiteX204" fmla="*/ 5314 w 761692"/>
                <a:gd name="connsiteY204" fmla="*/ 412731 h 1016771"/>
                <a:gd name="connsiteX205" fmla="*/ 0 w 761692"/>
                <a:gd name="connsiteY205" fmla="*/ 396789 h 1016771"/>
                <a:gd name="connsiteX206" fmla="*/ 3543 w 761692"/>
                <a:gd name="connsiteY206" fmla="*/ 384389 h 1016771"/>
                <a:gd name="connsiteX207" fmla="*/ 14171 w 761692"/>
                <a:gd name="connsiteY207" fmla="*/ 380846 h 1016771"/>
                <a:gd name="connsiteX208" fmla="*/ 24799 w 761692"/>
                <a:gd name="connsiteY208" fmla="*/ 364904 h 1016771"/>
                <a:gd name="connsiteX209" fmla="*/ 30113 w 761692"/>
                <a:gd name="connsiteY209" fmla="*/ 350733 h 1016771"/>
                <a:gd name="connsiteX210" fmla="*/ 35428 w 761692"/>
                <a:gd name="connsiteY210" fmla="*/ 341876 h 1016771"/>
                <a:gd name="connsiteX211" fmla="*/ 42513 w 761692"/>
                <a:gd name="connsiteY211" fmla="*/ 327705 h 1016771"/>
                <a:gd name="connsiteX212" fmla="*/ 42513 w 761692"/>
                <a:gd name="connsiteY212" fmla="*/ 315305 h 1016771"/>
                <a:gd name="connsiteX213" fmla="*/ 56684 w 761692"/>
                <a:gd name="connsiteY213" fmla="*/ 309991 h 1016771"/>
                <a:gd name="connsiteX214" fmla="*/ 60227 w 761692"/>
                <a:gd name="connsiteY214" fmla="*/ 309991 h 1016771"/>
                <a:gd name="connsiteX215" fmla="*/ 61998 w 761692"/>
                <a:gd name="connsiteY215" fmla="*/ 311763 h 1016771"/>
                <a:gd name="connsiteX216" fmla="*/ 67312 w 761692"/>
                <a:gd name="connsiteY216" fmla="*/ 311763 h 1016771"/>
                <a:gd name="connsiteX217" fmla="*/ 67312 w 761692"/>
                <a:gd name="connsiteY217" fmla="*/ 309991 h 1016771"/>
                <a:gd name="connsiteX218" fmla="*/ 67312 w 761692"/>
                <a:gd name="connsiteY218" fmla="*/ 308220 h 1016771"/>
                <a:gd name="connsiteX219" fmla="*/ 69084 w 761692"/>
                <a:gd name="connsiteY219" fmla="*/ 302906 h 1016771"/>
                <a:gd name="connsiteX220" fmla="*/ 70855 w 761692"/>
                <a:gd name="connsiteY220" fmla="*/ 301134 h 1016771"/>
                <a:gd name="connsiteX221" fmla="*/ 70855 w 761692"/>
                <a:gd name="connsiteY221" fmla="*/ 299363 h 1016771"/>
                <a:gd name="connsiteX222" fmla="*/ 77941 w 761692"/>
                <a:gd name="connsiteY222" fmla="*/ 295820 h 1016771"/>
                <a:gd name="connsiteX223" fmla="*/ 85026 w 761692"/>
                <a:gd name="connsiteY223" fmla="*/ 295820 h 1016771"/>
                <a:gd name="connsiteX224" fmla="*/ 93883 w 761692"/>
                <a:gd name="connsiteY224" fmla="*/ 297592 h 1016771"/>
                <a:gd name="connsiteX225" fmla="*/ 100968 w 761692"/>
                <a:gd name="connsiteY225" fmla="*/ 288735 h 1016771"/>
                <a:gd name="connsiteX226" fmla="*/ 97426 w 761692"/>
                <a:gd name="connsiteY226" fmla="*/ 279878 h 1016771"/>
                <a:gd name="connsiteX227" fmla="*/ 85026 w 761692"/>
                <a:gd name="connsiteY227" fmla="*/ 276335 h 1016771"/>
                <a:gd name="connsiteX228" fmla="*/ 76169 w 761692"/>
                <a:gd name="connsiteY228" fmla="*/ 271021 h 1016771"/>
                <a:gd name="connsiteX229" fmla="*/ 76169 w 761692"/>
                <a:gd name="connsiteY229" fmla="*/ 262164 h 1016771"/>
                <a:gd name="connsiteX230" fmla="*/ 81483 w 761692"/>
                <a:gd name="connsiteY230" fmla="*/ 251536 h 1016771"/>
                <a:gd name="connsiteX231" fmla="*/ 86797 w 761692"/>
                <a:gd name="connsiteY231" fmla="*/ 255079 h 1016771"/>
                <a:gd name="connsiteX232" fmla="*/ 104511 w 761692"/>
                <a:gd name="connsiteY232" fmla="*/ 262164 h 1016771"/>
                <a:gd name="connsiteX233" fmla="*/ 116911 w 761692"/>
                <a:gd name="connsiteY233" fmla="*/ 265707 h 1016771"/>
                <a:gd name="connsiteX234" fmla="*/ 132853 w 761692"/>
                <a:gd name="connsiteY234" fmla="*/ 269250 h 1016771"/>
                <a:gd name="connsiteX235" fmla="*/ 138167 w 761692"/>
                <a:gd name="connsiteY235" fmla="*/ 265707 h 1016771"/>
                <a:gd name="connsiteX236" fmla="*/ 150567 w 761692"/>
                <a:gd name="connsiteY236" fmla="*/ 255079 h 1016771"/>
                <a:gd name="connsiteX237" fmla="*/ 166509 w 761692"/>
                <a:gd name="connsiteY237" fmla="*/ 255079 h 1016771"/>
                <a:gd name="connsiteX238" fmla="*/ 166509 w 761692"/>
                <a:gd name="connsiteY238" fmla="*/ 265707 h 1016771"/>
                <a:gd name="connsiteX239" fmla="*/ 177138 w 761692"/>
                <a:gd name="connsiteY239" fmla="*/ 272792 h 1016771"/>
                <a:gd name="connsiteX240" fmla="*/ 194851 w 761692"/>
                <a:gd name="connsiteY240" fmla="*/ 276335 h 1016771"/>
                <a:gd name="connsiteX241" fmla="*/ 209022 w 761692"/>
                <a:gd name="connsiteY241" fmla="*/ 279878 h 1016771"/>
                <a:gd name="connsiteX242" fmla="*/ 221422 w 761692"/>
                <a:gd name="connsiteY242" fmla="*/ 276335 h 1016771"/>
                <a:gd name="connsiteX243" fmla="*/ 226736 w 761692"/>
                <a:gd name="connsiteY243" fmla="*/ 269250 h 1016771"/>
                <a:gd name="connsiteX244" fmla="*/ 226736 w 761692"/>
                <a:gd name="connsiteY244" fmla="*/ 251536 h 1016771"/>
                <a:gd name="connsiteX245" fmla="*/ 224965 w 761692"/>
                <a:gd name="connsiteY245" fmla="*/ 239136 h 1016771"/>
                <a:gd name="connsiteX246" fmla="*/ 214337 w 761692"/>
                <a:gd name="connsiteY246" fmla="*/ 230279 h 1016771"/>
                <a:gd name="connsiteX247" fmla="*/ 210794 w 761692"/>
                <a:gd name="connsiteY247" fmla="*/ 217880 h 1016771"/>
                <a:gd name="connsiteX248" fmla="*/ 221422 w 761692"/>
                <a:gd name="connsiteY248" fmla="*/ 207251 h 1016771"/>
                <a:gd name="connsiteX249" fmla="*/ 235593 w 761692"/>
                <a:gd name="connsiteY249" fmla="*/ 214337 h 1016771"/>
                <a:gd name="connsiteX250" fmla="*/ 246221 w 761692"/>
                <a:gd name="connsiteY250" fmla="*/ 219651 h 1016771"/>
                <a:gd name="connsiteX251" fmla="*/ 253307 w 761692"/>
                <a:gd name="connsiteY251" fmla="*/ 221422 h 1016771"/>
                <a:gd name="connsiteX252" fmla="*/ 262164 w 761692"/>
                <a:gd name="connsiteY252" fmla="*/ 210794 h 1016771"/>
                <a:gd name="connsiteX253" fmla="*/ 263935 w 761692"/>
                <a:gd name="connsiteY253" fmla="*/ 201937 h 1016771"/>
                <a:gd name="connsiteX254" fmla="*/ 274563 w 761692"/>
                <a:gd name="connsiteY254" fmla="*/ 189538 h 1016771"/>
                <a:gd name="connsiteX255" fmla="*/ 283420 w 761692"/>
                <a:gd name="connsiteY255" fmla="*/ 178909 h 1016771"/>
                <a:gd name="connsiteX256" fmla="*/ 286963 w 761692"/>
                <a:gd name="connsiteY256" fmla="*/ 173595 h 1016771"/>
                <a:gd name="connsiteX257" fmla="*/ 311762 w 761692"/>
                <a:gd name="connsiteY257" fmla="*/ 168281 h 1016771"/>
                <a:gd name="connsiteX258" fmla="*/ 325933 w 761692"/>
                <a:gd name="connsiteY258" fmla="*/ 164738 h 1016771"/>
                <a:gd name="connsiteX259" fmla="*/ 336562 w 761692"/>
                <a:gd name="connsiteY259" fmla="*/ 159424 h 1016771"/>
                <a:gd name="connsiteX260" fmla="*/ 348961 w 761692"/>
                <a:gd name="connsiteY260" fmla="*/ 145253 h 1016771"/>
                <a:gd name="connsiteX261" fmla="*/ 359589 w 761692"/>
                <a:gd name="connsiteY261" fmla="*/ 143482 h 1016771"/>
                <a:gd name="connsiteX262" fmla="*/ 371989 w 761692"/>
                <a:gd name="connsiteY262" fmla="*/ 143482 h 1016771"/>
                <a:gd name="connsiteX263" fmla="*/ 391474 w 761692"/>
                <a:gd name="connsiteY263" fmla="*/ 143482 h 1016771"/>
                <a:gd name="connsiteX264" fmla="*/ 396788 w 761692"/>
                <a:gd name="connsiteY264" fmla="*/ 141710 h 1016771"/>
                <a:gd name="connsiteX265" fmla="*/ 403874 w 761692"/>
                <a:gd name="connsiteY265" fmla="*/ 134625 h 1016771"/>
                <a:gd name="connsiteX266" fmla="*/ 409188 w 761692"/>
                <a:gd name="connsiteY266" fmla="*/ 129311 h 1016771"/>
                <a:gd name="connsiteX267" fmla="*/ 409188 w 761692"/>
                <a:gd name="connsiteY267" fmla="*/ 123997 h 1016771"/>
                <a:gd name="connsiteX268" fmla="*/ 414502 w 761692"/>
                <a:gd name="connsiteY268" fmla="*/ 115140 h 1016771"/>
                <a:gd name="connsiteX269" fmla="*/ 428673 w 761692"/>
                <a:gd name="connsiteY269" fmla="*/ 115140 h 1016771"/>
                <a:gd name="connsiteX270" fmla="*/ 432216 w 761692"/>
                <a:gd name="connsiteY270" fmla="*/ 109826 h 1016771"/>
                <a:gd name="connsiteX271" fmla="*/ 437530 w 761692"/>
                <a:gd name="connsiteY271" fmla="*/ 100969 h 1016771"/>
                <a:gd name="connsiteX272" fmla="*/ 448158 w 761692"/>
                <a:gd name="connsiteY272" fmla="*/ 99197 h 1016771"/>
                <a:gd name="connsiteX273" fmla="*/ 460558 w 761692"/>
                <a:gd name="connsiteY273" fmla="*/ 97426 h 1016771"/>
                <a:gd name="connsiteX274" fmla="*/ 472958 w 761692"/>
                <a:gd name="connsiteY274" fmla="*/ 93883 h 1016771"/>
                <a:gd name="connsiteX275" fmla="*/ 492443 w 761692"/>
                <a:gd name="connsiteY275" fmla="*/ 93883 h 1016771"/>
                <a:gd name="connsiteX276" fmla="*/ 501300 w 761692"/>
                <a:gd name="connsiteY276" fmla="*/ 83255 h 1016771"/>
                <a:gd name="connsiteX277" fmla="*/ 517242 w 761692"/>
                <a:gd name="connsiteY277" fmla="*/ 81484 h 1016771"/>
                <a:gd name="connsiteX278" fmla="*/ 522556 w 761692"/>
                <a:gd name="connsiteY278" fmla="*/ 81484 h 1016771"/>
                <a:gd name="connsiteX279" fmla="*/ 522556 w 761692"/>
                <a:gd name="connsiteY279" fmla="*/ 60227 h 1016771"/>
                <a:gd name="connsiteX280" fmla="*/ 526099 w 761692"/>
                <a:gd name="connsiteY280" fmla="*/ 54913 h 1016771"/>
                <a:gd name="connsiteX281" fmla="*/ 529642 w 761692"/>
                <a:gd name="connsiteY281" fmla="*/ 46056 h 1016771"/>
                <a:gd name="connsiteX282" fmla="*/ 538499 w 761692"/>
                <a:gd name="connsiteY282" fmla="*/ 40742 h 1016771"/>
                <a:gd name="connsiteX283" fmla="*/ 540270 w 761692"/>
                <a:gd name="connsiteY283" fmla="*/ 30114 h 1016771"/>
                <a:gd name="connsiteX284" fmla="*/ 536727 w 761692"/>
                <a:gd name="connsiteY284" fmla="*/ 19485 h 1016771"/>
                <a:gd name="connsiteX285" fmla="*/ 543813 w 761692"/>
                <a:gd name="connsiteY285" fmla="*/ 5314 h 1016771"/>
                <a:gd name="connsiteX286" fmla="*/ 554441 w 761692"/>
                <a:gd name="connsiteY286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32864 w 761692"/>
                <a:gd name="connsiteY5" fmla="*/ 793112 h 1016771"/>
                <a:gd name="connsiteX6" fmla="*/ 131082 w 761692"/>
                <a:gd name="connsiteY6" fmla="*/ 790035 h 1016771"/>
                <a:gd name="connsiteX7" fmla="*/ 127539 w 761692"/>
                <a:gd name="connsiteY7" fmla="*/ 779407 h 1016771"/>
                <a:gd name="connsiteX8" fmla="*/ 123996 w 761692"/>
                <a:gd name="connsiteY8" fmla="*/ 767007 h 1016771"/>
                <a:gd name="connsiteX9" fmla="*/ 120454 w 761692"/>
                <a:gd name="connsiteY9" fmla="*/ 754607 h 1016771"/>
                <a:gd name="connsiteX10" fmla="*/ 116476 w 761692"/>
                <a:gd name="connsiteY10" fmla="*/ 741349 h 1016771"/>
                <a:gd name="connsiteX11" fmla="*/ 554441 w 761692"/>
                <a:gd name="connsiteY11" fmla="*/ 0 h 1016771"/>
                <a:gd name="connsiteX12" fmla="*/ 570383 w 761692"/>
                <a:gd name="connsiteY12" fmla="*/ 3543 h 1016771"/>
                <a:gd name="connsiteX13" fmla="*/ 577469 w 761692"/>
                <a:gd name="connsiteY13" fmla="*/ 8857 h 1016771"/>
                <a:gd name="connsiteX14" fmla="*/ 582783 w 761692"/>
                <a:gd name="connsiteY14" fmla="*/ 17714 h 1016771"/>
                <a:gd name="connsiteX15" fmla="*/ 582783 w 761692"/>
                <a:gd name="connsiteY15" fmla="*/ 24799 h 1016771"/>
                <a:gd name="connsiteX16" fmla="*/ 588097 w 761692"/>
                <a:gd name="connsiteY16" fmla="*/ 33656 h 1016771"/>
                <a:gd name="connsiteX17" fmla="*/ 598725 w 761692"/>
                <a:gd name="connsiteY17" fmla="*/ 31885 h 1016771"/>
                <a:gd name="connsiteX18" fmla="*/ 612896 w 761692"/>
                <a:gd name="connsiteY18" fmla="*/ 37199 h 1016771"/>
                <a:gd name="connsiteX19" fmla="*/ 618211 w 761692"/>
                <a:gd name="connsiteY19" fmla="*/ 46056 h 1016771"/>
                <a:gd name="connsiteX20" fmla="*/ 619982 w 761692"/>
                <a:gd name="connsiteY20" fmla="*/ 54913 h 1016771"/>
                <a:gd name="connsiteX21" fmla="*/ 618211 w 761692"/>
                <a:gd name="connsiteY21" fmla="*/ 74398 h 1016771"/>
                <a:gd name="connsiteX22" fmla="*/ 616439 w 761692"/>
                <a:gd name="connsiteY22" fmla="*/ 85026 h 1016771"/>
                <a:gd name="connsiteX23" fmla="*/ 621753 w 761692"/>
                <a:gd name="connsiteY23" fmla="*/ 97426 h 1016771"/>
                <a:gd name="connsiteX24" fmla="*/ 637696 w 761692"/>
                <a:gd name="connsiteY24" fmla="*/ 113368 h 1016771"/>
                <a:gd name="connsiteX25" fmla="*/ 644781 w 761692"/>
                <a:gd name="connsiteY25" fmla="*/ 120454 h 1016771"/>
                <a:gd name="connsiteX26" fmla="*/ 650095 w 761692"/>
                <a:gd name="connsiteY26" fmla="*/ 136396 h 1016771"/>
                <a:gd name="connsiteX27" fmla="*/ 655409 w 761692"/>
                <a:gd name="connsiteY27" fmla="*/ 155881 h 1016771"/>
                <a:gd name="connsiteX28" fmla="*/ 662495 w 761692"/>
                <a:gd name="connsiteY28" fmla="*/ 171824 h 1016771"/>
                <a:gd name="connsiteX29" fmla="*/ 660724 w 761692"/>
                <a:gd name="connsiteY29" fmla="*/ 185995 h 1016771"/>
                <a:gd name="connsiteX30" fmla="*/ 635924 w 761692"/>
                <a:gd name="connsiteY30" fmla="*/ 194852 h 1016771"/>
                <a:gd name="connsiteX31" fmla="*/ 619982 w 761692"/>
                <a:gd name="connsiteY31" fmla="*/ 207251 h 1016771"/>
                <a:gd name="connsiteX32" fmla="*/ 614668 w 761692"/>
                <a:gd name="connsiteY32" fmla="*/ 223194 h 1016771"/>
                <a:gd name="connsiteX33" fmla="*/ 618211 w 761692"/>
                <a:gd name="connsiteY33" fmla="*/ 242679 h 1016771"/>
                <a:gd name="connsiteX34" fmla="*/ 612896 w 761692"/>
                <a:gd name="connsiteY34" fmla="*/ 256850 h 1016771"/>
                <a:gd name="connsiteX35" fmla="*/ 625296 w 761692"/>
                <a:gd name="connsiteY35" fmla="*/ 267478 h 1016771"/>
                <a:gd name="connsiteX36" fmla="*/ 641238 w 761692"/>
                <a:gd name="connsiteY36" fmla="*/ 269250 h 1016771"/>
                <a:gd name="connsiteX37" fmla="*/ 658952 w 761692"/>
                <a:gd name="connsiteY37" fmla="*/ 286963 h 1016771"/>
                <a:gd name="connsiteX38" fmla="*/ 653638 w 761692"/>
                <a:gd name="connsiteY38" fmla="*/ 309991 h 1016771"/>
                <a:gd name="connsiteX39" fmla="*/ 653638 w 761692"/>
                <a:gd name="connsiteY39" fmla="*/ 329476 h 1016771"/>
                <a:gd name="connsiteX40" fmla="*/ 643010 w 761692"/>
                <a:gd name="connsiteY40" fmla="*/ 338333 h 1016771"/>
                <a:gd name="connsiteX41" fmla="*/ 632382 w 761692"/>
                <a:gd name="connsiteY41" fmla="*/ 338333 h 1016771"/>
                <a:gd name="connsiteX42" fmla="*/ 618211 w 761692"/>
                <a:gd name="connsiteY42" fmla="*/ 357819 h 1016771"/>
                <a:gd name="connsiteX43" fmla="*/ 609354 w 761692"/>
                <a:gd name="connsiteY43" fmla="*/ 361361 h 1016771"/>
                <a:gd name="connsiteX44" fmla="*/ 596954 w 761692"/>
                <a:gd name="connsiteY44" fmla="*/ 363133 h 1016771"/>
                <a:gd name="connsiteX45" fmla="*/ 581012 w 761692"/>
                <a:gd name="connsiteY45" fmla="*/ 379075 h 1016771"/>
                <a:gd name="connsiteX46" fmla="*/ 589868 w 761692"/>
                <a:gd name="connsiteY46" fmla="*/ 393246 h 1016771"/>
                <a:gd name="connsiteX47" fmla="*/ 586326 w 761692"/>
                <a:gd name="connsiteY47" fmla="*/ 409189 h 1016771"/>
                <a:gd name="connsiteX48" fmla="*/ 570383 w 761692"/>
                <a:gd name="connsiteY48" fmla="*/ 398560 h 1016771"/>
                <a:gd name="connsiteX49" fmla="*/ 550898 w 761692"/>
                <a:gd name="connsiteY49" fmla="*/ 405646 h 1016771"/>
                <a:gd name="connsiteX50" fmla="*/ 531413 w 761692"/>
                <a:gd name="connsiteY50" fmla="*/ 425131 h 1016771"/>
                <a:gd name="connsiteX51" fmla="*/ 543813 w 761692"/>
                <a:gd name="connsiteY51" fmla="*/ 444616 h 1016771"/>
                <a:gd name="connsiteX52" fmla="*/ 557984 w 761692"/>
                <a:gd name="connsiteY52" fmla="*/ 462330 h 1016771"/>
                <a:gd name="connsiteX53" fmla="*/ 570383 w 761692"/>
                <a:gd name="connsiteY53" fmla="*/ 478272 h 1016771"/>
                <a:gd name="connsiteX54" fmla="*/ 579240 w 761692"/>
                <a:gd name="connsiteY54" fmla="*/ 485358 h 1016771"/>
                <a:gd name="connsiteX55" fmla="*/ 602268 w 761692"/>
                <a:gd name="connsiteY55" fmla="*/ 483586 h 1016771"/>
                <a:gd name="connsiteX56" fmla="*/ 623525 w 761692"/>
                <a:gd name="connsiteY56" fmla="*/ 474730 h 1016771"/>
                <a:gd name="connsiteX57" fmla="*/ 639467 w 761692"/>
                <a:gd name="connsiteY57" fmla="*/ 464101 h 1016771"/>
                <a:gd name="connsiteX58" fmla="*/ 662495 w 761692"/>
                <a:gd name="connsiteY58" fmla="*/ 464101 h 1016771"/>
                <a:gd name="connsiteX59" fmla="*/ 673123 w 761692"/>
                <a:gd name="connsiteY59" fmla="*/ 464101 h 1016771"/>
                <a:gd name="connsiteX60" fmla="*/ 681980 w 761692"/>
                <a:gd name="connsiteY60" fmla="*/ 467644 h 1016771"/>
                <a:gd name="connsiteX61" fmla="*/ 703237 w 761692"/>
                <a:gd name="connsiteY61" fmla="*/ 471187 h 1016771"/>
                <a:gd name="connsiteX62" fmla="*/ 708551 w 761692"/>
                <a:gd name="connsiteY62" fmla="*/ 474730 h 1016771"/>
                <a:gd name="connsiteX63" fmla="*/ 722722 w 761692"/>
                <a:gd name="connsiteY63" fmla="*/ 501300 h 1016771"/>
                <a:gd name="connsiteX64" fmla="*/ 724493 w 761692"/>
                <a:gd name="connsiteY64" fmla="*/ 522557 h 1016771"/>
                <a:gd name="connsiteX65" fmla="*/ 722722 w 761692"/>
                <a:gd name="connsiteY65" fmla="*/ 540271 h 1016771"/>
                <a:gd name="connsiteX66" fmla="*/ 735121 w 761692"/>
                <a:gd name="connsiteY66" fmla="*/ 552670 h 1016771"/>
                <a:gd name="connsiteX67" fmla="*/ 735121 w 761692"/>
                <a:gd name="connsiteY67" fmla="*/ 570384 h 1016771"/>
                <a:gd name="connsiteX68" fmla="*/ 751064 w 761692"/>
                <a:gd name="connsiteY68" fmla="*/ 581012 h 1016771"/>
                <a:gd name="connsiteX69" fmla="*/ 761692 w 761692"/>
                <a:gd name="connsiteY69" fmla="*/ 604040 h 1016771"/>
                <a:gd name="connsiteX70" fmla="*/ 747521 w 761692"/>
                <a:gd name="connsiteY70" fmla="*/ 616440 h 1016771"/>
                <a:gd name="connsiteX71" fmla="*/ 728036 w 761692"/>
                <a:gd name="connsiteY71" fmla="*/ 627068 h 1016771"/>
                <a:gd name="connsiteX72" fmla="*/ 726264 w 761692"/>
                <a:gd name="connsiteY72" fmla="*/ 650096 h 1016771"/>
                <a:gd name="connsiteX73" fmla="*/ 728036 w 761692"/>
                <a:gd name="connsiteY73" fmla="*/ 673124 h 1016771"/>
                <a:gd name="connsiteX74" fmla="*/ 742207 w 761692"/>
                <a:gd name="connsiteY74" fmla="*/ 689066 h 1016771"/>
                <a:gd name="connsiteX75" fmla="*/ 742207 w 761692"/>
                <a:gd name="connsiteY75" fmla="*/ 712094 h 1016771"/>
                <a:gd name="connsiteX76" fmla="*/ 740435 w 761692"/>
                <a:gd name="connsiteY76" fmla="*/ 735122 h 1016771"/>
                <a:gd name="connsiteX77" fmla="*/ 742207 w 761692"/>
                <a:gd name="connsiteY77" fmla="*/ 751065 h 1016771"/>
                <a:gd name="connsiteX78" fmla="*/ 747521 w 761692"/>
                <a:gd name="connsiteY78" fmla="*/ 768778 h 1016771"/>
                <a:gd name="connsiteX79" fmla="*/ 759921 w 761692"/>
                <a:gd name="connsiteY79" fmla="*/ 777635 h 1016771"/>
                <a:gd name="connsiteX80" fmla="*/ 758149 w 761692"/>
                <a:gd name="connsiteY80" fmla="*/ 802434 h 1016771"/>
                <a:gd name="connsiteX81" fmla="*/ 752835 w 761692"/>
                <a:gd name="connsiteY81" fmla="*/ 814834 h 1016771"/>
                <a:gd name="connsiteX82" fmla="*/ 743978 w 761692"/>
                <a:gd name="connsiteY82" fmla="*/ 827234 h 1016771"/>
                <a:gd name="connsiteX83" fmla="*/ 743978 w 761692"/>
                <a:gd name="connsiteY83" fmla="*/ 837862 h 1016771"/>
                <a:gd name="connsiteX84" fmla="*/ 747521 w 761692"/>
                <a:gd name="connsiteY84" fmla="*/ 853804 h 1016771"/>
                <a:gd name="connsiteX85" fmla="*/ 733350 w 761692"/>
                <a:gd name="connsiteY85" fmla="*/ 867975 h 1016771"/>
                <a:gd name="connsiteX86" fmla="*/ 724493 w 761692"/>
                <a:gd name="connsiteY86" fmla="*/ 880375 h 1016771"/>
                <a:gd name="connsiteX87" fmla="*/ 722722 w 761692"/>
                <a:gd name="connsiteY87" fmla="*/ 899860 h 1016771"/>
                <a:gd name="connsiteX88" fmla="*/ 722722 w 761692"/>
                <a:gd name="connsiteY88" fmla="*/ 919345 h 1016771"/>
                <a:gd name="connsiteX89" fmla="*/ 715636 w 761692"/>
                <a:gd name="connsiteY89" fmla="*/ 940602 h 1016771"/>
                <a:gd name="connsiteX90" fmla="*/ 708551 w 761692"/>
                <a:gd name="connsiteY90" fmla="*/ 954773 h 1016771"/>
                <a:gd name="connsiteX91" fmla="*/ 699694 w 761692"/>
                <a:gd name="connsiteY91" fmla="*/ 965401 h 1016771"/>
                <a:gd name="connsiteX92" fmla="*/ 692608 w 761692"/>
                <a:gd name="connsiteY92" fmla="*/ 984886 h 1016771"/>
                <a:gd name="connsiteX93" fmla="*/ 683751 w 761692"/>
                <a:gd name="connsiteY93" fmla="*/ 997286 h 1016771"/>
                <a:gd name="connsiteX94" fmla="*/ 673123 w 761692"/>
                <a:gd name="connsiteY94" fmla="*/ 1002600 h 1016771"/>
                <a:gd name="connsiteX95" fmla="*/ 662495 w 761692"/>
                <a:gd name="connsiteY95" fmla="*/ 1013228 h 1016771"/>
                <a:gd name="connsiteX96" fmla="*/ 644781 w 761692"/>
                <a:gd name="connsiteY96" fmla="*/ 1016771 h 1016771"/>
                <a:gd name="connsiteX97" fmla="*/ 635924 w 761692"/>
                <a:gd name="connsiteY97" fmla="*/ 1004372 h 1016771"/>
                <a:gd name="connsiteX98" fmla="*/ 623525 w 761692"/>
                <a:gd name="connsiteY98" fmla="*/ 997286 h 1016771"/>
                <a:gd name="connsiteX99" fmla="*/ 614668 w 761692"/>
                <a:gd name="connsiteY99" fmla="*/ 986658 h 1016771"/>
                <a:gd name="connsiteX100" fmla="*/ 593411 w 761692"/>
                <a:gd name="connsiteY100" fmla="*/ 970715 h 1016771"/>
                <a:gd name="connsiteX101" fmla="*/ 582783 w 761692"/>
                <a:gd name="connsiteY101" fmla="*/ 965401 h 1016771"/>
                <a:gd name="connsiteX102" fmla="*/ 531413 w 761692"/>
                <a:gd name="connsiteY102" fmla="*/ 965401 h 1016771"/>
                <a:gd name="connsiteX103" fmla="*/ 511928 w 761692"/>
                <a:gd name="connsiteY103" fmla="*/ 965401 h 1016771"/>
                <a:gd name="connsiteX104" fmla="*/ 492443 w 761692"/>
                <a:gd name="connsiteY104" fmla="*/ 963630 h 1016771"/>
                <a:gd name="connsiteX105" fmla="*/ 483586 w 761692"/>
                <a:gd name="connsiteY105" fmla="*/ 958316 h 1016771"/>
                <a:gd name="connsiteX106" fmla="*/ 469415 w 761692"/>
                <a:gd name="connsiteY106" fmla="*/ 954773 h 1016771"/>
                <a:gd name="connsiteX107" fmla="*/ 460558 w 761692"/>
                <a:gd name="connsiteY107" fmla="*/ 942373 h 1016771"/>
                <a:gd name="connsiteX108" fmla="*/ 446387 w 761692"/>
                <a:gd name="connsiteY108" fmla="*/ 935288 h 1016771"/>
                <a:gd name="connsiteX109" fmla="*/ 428673 w 761692"/>
                <a:gd name="connsiteY109" fmla="*/ 928202 h 1016771"/>
                <a:gd name="connsiteX110" fmla="*/ 418045 w 761692"/>
                <a:gd name="connsiteY110" fmla="*/ 917574 h 1016771"/>
                <a:gd name="connsiteX111" fmla="*/ 421588 w 761692"/>
                <a:gd name="connsiteY111" fmla="*/ 903403 h 1016771"/>
                <a:gd name="connsiteX112" fmla="*/ 418045 w 761692"/>
                <a:gd name="connsiteY112" fmla="*/ 898089 h 1016771"/>
                <a:gd name="connsiteX113" fmla="*/ 396788 w 761692"/>
                <a:gd name="connsiteY113" fmla="*/ 898089 h 1016771"/>
                <a:gd name="connsiteX114" fmla="*/ 382617 w 761692"/>
                <a:gd name="connsiteY114" fmla="*/ 896318 h 1016771"/>
                <a:gd name="connsiteX115" fmla="*/ 380846 w 761692"/>
                <a:gd name="connsiteY115" fmla="*/ 906946 h 1016771"/>
                <a:gd name="connsiteX116" fmla="*/ 373601 w 761692"/>
                <a:gd name="connsiteY116" fmla="*/ 894832 h 1016771"/>
                <a:gd name="connsiteX117" fmla="*/ 387164 w 761692"/>
                <a:gd name="connsiteY117" fmla="*/ 896527 h 1016771"/>
                <a:gd name="connsiteX118" fmla="*/ 383773 w 761692"/>
                <a:gd name="connsiteY118" fmla="*/ 886355 h 1016771"/>
                <a:gd name="connsiteX119" fmla="*/ 387164 w 761692"/>
                <a:gd name="connsiteY119" fmla="*/ 876183 h 1016771"/>
                <a:gd name="connsiteX120" fmla="*/ 388859 w 761692"/>
                <a:gd name="connsiteY120" fmla="*/ 867707 h 1016771"/>
                <a:gd name="connsiteX121" fmla="*/ 380382 w 761692"/>
                <a:gd name="connsiteY121" fmla="*/ 859230 h 1016771"/>
                <a:gd name="connsiteX122" fmla="*/ 373601 w 761692"/>
                <a:gd name="connsiteY122" fmla="*/ 849058 h 1016771"/>
                <a:gd name="connsiteX123" fmla="*/ 380382 w 761692"/>
                <a:gd name="connsiteY123" fmla="*/ 838886 h 1016771"/>
                <a:gd name="connsiteX124" fmla="*/ 383773 w 761692"/>
                <a:gd name="connsiteY124" fmla="*/ 833800 h 1016771"/>
                <a:gd name="connsiteX125" fmla="*/ 388859 w 761692"/>
                <a:gd name="connsiteY125" fmla="*/ 825324 h 1016771"/>
                <a:gd name="connsiteX126" fmla="*/ 387164 w 761692"/>
                <a:gd name="connsiteY126" fmla="*/ 810066 h 1016771"/>
                <a:gd name="connsiteX127" fmla="*/ 387164 w 761692"/>
                <a:gd name="connsiteY127" fmla="*/ 796503 h 1016771"/>
                <a:gd name="connsiteX128" fmla="*/ 378687 w 761692"/>
                <a:gd name="connsiteY128" fmla="*/ 789722 h 1016771"/>
                <a:gd name="connsiteX129" fmla="*/ 366820 w 761692"/>
                <a:gd name="connsiteY129" fmla="*/ 782940 h 1016771"/>
                <a:gd name="connsiteX130" fmla="*/ 356648 w 761692"/>
                <a:gd name="connsiteY130" fmla="*/ 781245 h 1016771"/>
                <a:gd name="connsiteX131" fmla="*/ 349866 w 761692"/>
                <a:gd name="connsiteY131" fmla="*/ 771073 h 1016771"/>
                <a:gd name="connsiteX132" fmla="*/ 349866 w 761692"/>
                <a:gd name="connsiteY132" fmla="*/ 752425 h 1016771"/>
                <a:gd name="connsiteX133" fmla="*/ 353257 w 761692"/>
                <a:gd name="connsiteY133" fmla="*/ 743948 h 1016771"/>
                <a:gd name="connsiteX134" fmla="*/ 354952 w 761692"/>
                <a:gd name="connsiteY134" fmla="*/ 730385 h 1016771"/>
                <a:gd name="connsiteX135" fmla="*/ 353257 w 761692"/>
                <a:gd name="connsiteY135" fmla="*/ 713432 h 1016771"/>
                <a:gd name="connsiteX136" fmla="*/ 346476 w 761692"/>
                <a:gd name="connsiteY136" fmla="*/ 701565 h 1016771"/>
                <a:gd name="connsiteX137" fmla="*/ 332913 w 761692"/>
                <a:gd name="connsiteY137" fmla="*/ 689697 h 1016771"/>
                <a:gd name="connsiteX138" fmla="*/ 324436 w 761692"/>
                <a:gd name="connsiteY138" fmla="*/ 681221 h 1016771"/>
                <a:gd name="connsiteX139" fmla="*/ 314264 w 761692"/>
                <a:gd name="connsiteY139" fmla="*/ 676135 h 1016771"/>
                <a:gd name="connsiteX140" fmla="*/ 293920 w 761692"/>
                <a:gd name="connsiteY140" fmla="*/ 669354 h 1016771"/>
                <a:gd name="connsiteX141" fmla="*/ 282053 w 761692"/>
                <a:gd name="connsiteY141" fmla="*/ 667658 h 1016771"/>
                <a:gd name="connsiteX142" fmla="*/ 266795 w 761692"/>
                <a:gd name="connsiteY142" fmla="*/ 672744 h 1016771"/>
                <a:gd name="connsiteX143" fmla="*/ 265100 w 761692"/>
                <a:gd name="connsiteY143" fmla="*/ 672744 h 1016771"/>
                <a:gd name="connsiteX144" fmla="*/ 263404 w 761692"/>
                <a:gd name="connsiteY144" fmla="*/ 671049 h 1016771"/>
                <a:gd name="connsiteX145" fmla="*/ 260014 w 761692"/>
                <a:gd name="connsiteY145" fmla="*/ 671049 h 1016771"/>
                <a:gd name="connsiteX146" fmla="*/ 258318 w 761692"/>
                <a:gd name="connsiteY146" fmla="*/ 671049 h 1016771"/>
                <a:gd name="connsiteX147" fmla="*/ 253232 w 761692"/>
                <a:gd name="connsiteY147" fmla="*/ 671049 h 1016771"/>
                <a:gd name="connsiteX148" fmla="*/ 248146 w 761692"/>
                <a:gd name="connsiteY148" fmla="*/ 672744 h 1016771"/>
                <a:gd name="connsiteX149" fmla="*/ 248146 w 761692"/>
                <a:gd name="connsiteY149" fmla="*/ 674440 h 1016771"/>
                <a:gd name="connsiteX150" fmla="*/ 246451 w 761692"/>
                <a:gd name="connsiteY150" fmla="*/ 674440 h 1016771"/>
                <a:gd name="connsiteX151" fmla="*/ 236279 w 761692"/>
                <a:gd name="connsiteY151" fmla="*/ 679526 h 1016771"/>
                <a:gd name="connsiteX152" fmla="*/ 226107 w 761692"/>
                <a:gd name="connsiteY152" fmla="*/ 684612 h 1016771"/>
                <a:gd name="connsiteX153" fmla="*/ 217630 w 761692"/>
                <a:gd name="connsiteY153" fmla="*/ 684612 h 1016771"/>
                <a:gd name="connsiteX154" fmla="*/ 207458 w 761692"/>
                <a:gd name="connsiteY154" fmla="*/ 693088 h 1016771"/>
                <a:gd name="connsiteX155" fmla="*/ 198982 w 761692"/>
                <a:gd name="connsiteY155" fmla="*/ 694783 h 1016771"/>
                <a:gd name="connsiteX156" fmla="*/ 192200 w 761692"/>
                <a:gd name="connsiteY156" fmla="*/ 699869 h 1016771"/>
                <a:gd name="connsiteX157" fmla="*/ 178638 w 761692"/>
                <a:gd name="connsiteY157" fmla="*/ 706651 h 1016771"/>
                <a:gd name="connsiteX158" fmla="*/ 163380 w 761692"/>
                <a:gd name="connsiteY158" fmla="*/ 710041 h 1016771"/>
                <a:gd name="connsiteX159" fmla="*/ 141340 w 761692"/>
                <a:gd name="connsiteY159" fmla="*/ 710041 h 1016771"/>
                <a:gd name="connsiteX160" fmla="*/ 134559 w 761692"/>
                <a:gd name="connsiteY160" fmla="*/ 716823 h 1016771"/>
                <a:gd name="connsiteX161" fmla="*/ 127778 w 761692"/>
                <a:gd name="connsiteY161" fmla="*/ 718518 h 1016771"/>
                <a:gd name="connsiteX162" fmla="*/ 120996 w 761692"/>
                <a:gd name="connsiteY162" fmla="*/ 725299 h 1016771"/>
                <a:gd name="connsiteX163" fmla="*/ 111172 w 761692"/>
                <a:gd name="connsiteY163" fmla="*/ 733720 h 1016771"/>
                <a:gd name="connsiteX164" fmla="*/ 106283 w 761692"/>
                <a:gd name="connsiteY164" fmla="*/ 729808 h 1016771"/>
                <a:gd name="connsiteX165" fmla="*/ 92112 w 761692"/>
                <a:gd name="connsiteY165" fmla="*/ 724494 h 1016771"/>
                <a:gd name="connsiteX166" fmla="*/ 77941 w 761692"/>
                <a:gd name="connsiteY166" fmla="*/ 726265 h 1016771"/>
                <a:gd name="connsiteX167" fmla="*/ 70855 w 761692"/>
                <a:gd name="connsiteY167" fmla="*/ 719180 h 1016771"/>
                <a:gd name="connsiteX168" fmla="*/ 70855 w 761692"/>
                <a:gd name="connsiteY168" fmla="*/ 699695 h 1016771"/>
                <a:gd name="connsiteX169" fmla="*/ 81483 w 761692"/>
                <a:gd name="connsiteY169" fmla="*/ 685524 h 1016771"/>
                <a:gd name="connsiteX170" fmla="*/ 85026 w 761692"/>
                <a:gd name="connsiteY170" fmla="*/ 673124 h 1016771"/>
                <a:gd name="connsiteX171" fmla="*/ 86797 w 761692"/>
                <a:gd name="connsiteY171" fmla="*/ 660724 h 1016771"/>
                <a:gd name="connsiteX172" fmla="*/ 97426 w 761692"/>
                <a:gd name="connsiteY172" fmla="*/ 650096 h 1016771"/>
                <a:gd name="connsiteX173" fmla="*/ 102740 w 761692"/>
                <a:gd name="connsiteY173" fmla="*/ 635925 h 1016771"/>
                <a:gd name="connsiteX174" fmla="*/ 113368 w 761692"/>
                <a:gd name="connsiteY174" fmla="*/ 625297 h 1016771"/>
                <a:gd name="connsiteX175" fmla="*/ 115139 w 761692"/>
                <a:gd name="connsiteY175" fmla="*/ 612897 h 1016771"/>
                <a:gd name="connsiteX176" fmla="*/ 127539 w 761692"/>
                <a:gd name="connsiteY176" fmla="*/ 609354 h 1016771"/>
                <a:gd name="connsiteX177" fmla="*/ 136396 w 761692"/>
                <a:gd name="connsiteY177" fmla="*/ 604040 h 1016771"/>
                <a:gd name="connsiteX178" fmla="*/ 132853 w 761692"/>
                <a:gd name="connsiteY178" fmla="*/ 593412 h 1016771"/>
                <a:gd name="connsiteX179" fmla="*/ 134625 w 761692"/>
                <a:gd name="connsiteY179" fmla="*/ 584555 h 1016771"/>
                <a:gd name="connsiteX180" fmla="*/ 131082 w 761692"/>
                <a:gd name="connsiteY180" fmla="*/ 575698 h 1016771"/>
                <a:gd name="connsiteX181" fmla="*/ 120454 w 761692"/>
                <a:gd name="connsiteY181" fmla="*/ 568613 h 1016771"/>
                <a:gd name="connsiteX182" fmla="*/ 125768 w 761692"/>
                <a:gd name="connsiteY182" fmla="*/ 552670 h 1016771"/>
                <a:gd name="connsiteX183" fmla="*/ 118682 w 761692"/>
                <a:gd name="connsiteY183" fmla="*/ 543813 h 1016771"/>
                <a:gd name="connsiteX184" fmla="*/ 90340 w 761692"/>
                <a:gd name="connsiteY184" fmla="*/ 543813 h 1016771"/>
                <a:gd name="connsiteX185" fmla="*/ 86797 w 761692"/>
                <a:gd name="connsiteY185" fmla="*/ 542042 h 1016771"/>
                <a:gd name="connsiteX186" fmla="*/ 83255 w 761692"/>
                <a:gd name="connsiteY186" fmla="*/ 542042 h 1016771"/>
                <a:gd name="connsiteX187" fmla="*/ 81483 w 761692"/>
                <a:gd name="connsiteY187" fmla="*/ 540271 h 1016771"/>
                <a:gd name="connsiteX188" fmla="*/ 81483 w 761692"/>
                <a:gd name="connsiteY188" fmla="*/ 536728 h 1016771"/>
                <a:gd name="connsiteX189" fmla="*/ 79712 w 761692"/>
                <a:gd name="connsiteY189" fmla="*/ 531414 h 1016771"/>
                <a:gd name="connsiteX190" fmla="*/ 77941 w 761692"/>
                <a:gd name="connsiteY190" fmla="*/ 529642 h 1016771"/>
                <a:gd name="connsiteX191" fmla="*/ 70855 w 761692"/>
                <a:gd name="connsiteY191" fmla="*/ 527871 h 1016771"/>
                <a:gd name="connsiteX192" fmla="*/ 60227 w 761692"/>
                <a:gd name="connsiteY192" fmla="*/ 536728 h 1016771"/>
                <a:gd name="connsiteX193" fmla="*/ 47827 w 761692"/>
                <a:gd name="connsiteY193" fmla="*/ 526100 h 1016771"/>
                <a:gd name="connsiteX194" fmla="*/ 42513 w 761692"/>
                <a:gd name="connsiteY194" fmla="*/ 515471 h 1016771"/>
                <a:gd name="connsiteX195" fmla="*/ 33656 w 761692"/>
                <a:gd name="connsiteY195" fmla="*/ 506614 h 1016771"/>
                <a:gd name="connsiteX196" fmla="*/ 31885 w 761692"/>
                <a:gd name="connsiteY196" fmla="*/ 490672 h 1016771"/>
                <a:gd name="connsiteX197" fmla="*/ 26571 w 761692"/>
                <a:gd name="connsiteY197" fmla="*/ 476501 h 1016771"/>
                <a:gd name="connsiteX198" fmla="*/ 24799 w 761692"/>
                <a:gd name="connsiteY198" fmla="*/ 471187 h 1016771"/>
                <a:gd name="connsiteX199" fmla="*/ 12400 w 761692"/>
                <a:gd name="connsiteY199" fmla="*/ 472958 h 1016771"/>
                <a:gd name="connsiteX200" fmla="*/ 7086 w 761692"/>
                <a:gd name="connsiteY200" fmla="*/ 464101 h 1016771"/>
                <a:gd name="connsiteX201" fmla="*/ 8857 w 761692"/>
                <a:gd name="connsiteY201" fmla="*/ 446388 h 1016771"/>
                <a:gd name="connsiteX202" fmla="*/ 3543 w 761692"/>
                <a:gd name="connsiteY202" fmla="*/ 435759 h 1016771"/>
                <a:gd name="connsiteX203" fmla="*/ 5314 w 761692"/>
                <a:gd name="connsiteY203" fmla="*/ 412731 h 1016771"/>
                <a:gd name="connsiteX204" fmla="*/ 0 w 761692"/>
                <a:gd name="connsiteY204" fmla="*/ 396789 h 1016771"/>
                <a:gd name="connsiteX205" fmla="*/ 3543 w 761692"/>
                <a:gd name="connsiteY205" fmla="*/ 384389 h 1016771"/>
                <a:gd name="connsiteX206" fmla="*/ 14171 w 761692"/>
                <a:gd name="connsiteY206" fmla="*/ 380846 h 1016771"/>
                <a:gd name="connsiteX207" fmla="*/ 24799 w 761692"/>
                <a:gd name="connsiteY207" fmla="*/ 364904 h 1016771"/>
                <a:gd name="connsiteX208" fmla="*/ 30113 w 761692"/>
                <a:gd name="connsiteY208" fmla="*/ 350733 h 1016771"/>
                <a:gd name="connsiteX209" fmla="*/ 35428 w 761692"/>
                <a:gd name="connsiteY209" fmla="*/ 341876 h 1016771"/>
                <a:gd name="connsiteX210" fmla="*/ 42513 w 761692"/>
                <a:gd name="connsiteY210" fmla="*/ 327705 h 1016771"/>
                <a:gd name="connsiteX211" fmla="*/ 42513 w 761692"/>
                <a:gd name="connsiteY211" fmla="*/ 315305 h 1016771"/>
                <a:gd name="connsiteX212" fmla="*/ 56684 w 761692"/>
                <a:gd name="connsiteY212" fmla="*/ 309991 h 1016771"/>
                <a:gd name="connsiteX213" fmla="*/ 60227 w 761692"/>
                <a:gd name="connsiteY213" fmla="*/ 309991 h 1016771"/>
                <a:gd name="connsiteX214" fmla="*/ 61998 w 761692"/>
                <a:gd name="connsiteY214" fmla="*/ 311763 h 1016771"/>
                <a:gd name="connsiteX215" fmla="*/ 67312 w 761692"/>
                <a:gd name="connsiteY215" fmla="*/ 311763 h 1016771"/>
                <a:gd name="connsiteX216" fmla="*/ 67312 w 761692"/>
                <a:gd name="connsiteY216" fmla="*/ 309991 h 1016771"/>
                <a:gd name="connsiteX217" fmla="*/ 67312 w 761692"/>
                <a:gd name="connsiteY217" fmla="*/ 308220 h 1016771"/>
                <a:gd name="connsiteX218" fmla="*/ 69084 w 761692"/>
                <a:gd name="connsiteY218" fmla="*/ 302906 h 1016771"/>
                <a:gd name="connsiteX219" fmla="*/ 70855 w 761692"/>
                <a:gd name="connsiteY219" fmla="*/ 301134 h 1016771"/>
                <a:gd name="connsiteX220" fmla="*/ 70855 w 761692"/>
                <a:gd name="connsiteY220" fmla="*/ 299363 h 1016771"/>
                <a:gd name="connsiteX221" fmla="*/ 77941 w 761692"/>
                <a:gd name="connsiteY221" fmla="*/ 295820 h 1016771"/>
                <a:gd name="connsiteX222" fmla="*/ 85026 w 761692"/>
                <a:gd name="connsiteY222" fmla="*/ 295820 h 1016771"/>
                <a:gd name="connsiteX223" fmla="*/ 93883 w 761692"/>
                <a:gd name="connsiteY223" fmla="*/ 297592 h 1016771"/>
                <a:gd name="connsiteX224" fmla="*/ 100968 w 761692"/>
                <a:gd name="connsiteY224" fmla="*/ 288735 h 1016771"/>
                <a:gd name="connsiteX225" fmla="*/ 97426 w 761692"/>
                <a:gd name="connsiteY225" fmla="*/ 279878 h 1016771"/>
                <a:gd name="connsiteX226" fmla="*/ 85026 w 761692"/>
                <a:gd name="connsiteY226" fmla="*/ 276335 h 1016771"/>
                <a:gd name="connsiteX227" fmla="*/ 76169 w 761692"/>
                <a:gd name="connsiteY227" fmla="*/ 271021 h 1016771"/>
                <a:gd name="connsiteX228" fmla="*/ 76169 w 761692"/>
                <a:gd name="connsiteY228" fmla="*/ 262164 h 1016771"/>
                <a:gd name="connsiteX229" fmla="*/ 81483 w 761692"/>
                <a:gd name="connsiteY229" fmla="*/ 251536 h 1016771"/>
                <a:gd name="connsiteX230" fmla="*/ 86797 w 761692"/>
                <a:gd name="connsiteY230" fmla="*/ 255079 h 1016771"/>
                <a:gd name="connsiteX231" fmla="*/ 104511 w 761692"/>
                <a:gd name="connsiteY231" fmla="*/ 262164 h 1016771"/>
                <a:gd name="connsiteX232" fmla="*/ 116911 w 761692"/>
                <a:gd name="connsiteY232" fmla="*/ 265707 h 1016771"/>
                <a:gd name="connsiteX233" fmla="*/ 132853 w 761692"/>
                <a:gd name="connsiteY233" fmla="*/ 269250 h 1016771"/>
                <a:gd name="connsiteX234" fmla="*/ 138167 w 761692"/>
                <a:gd name="connsiteY234" fmla="*/ 265707 h 1016771"/>
                <a:gd name="connsiteX235" fmla="*/ 150567 w 761692"/>
                <a:gd name="connsiteY235" fmla="*/ 255079 h 1016771"/>
                <a:gd name="connsiteX236" fmla="*/ 166509 w 761692"/>
                <a:gd name="connsiteY236" fmla="*/ 255079 h 1016771"/>
                <a:gd name="connsiteX237" fmla="*/ 166509 w 761692"/>
                <a:gd name="connsiteY237" fmla="*/ 265707 h 1016771"/>
                <a:gd name="connsiteX238" fmla="*/ 177138 w 761692"/>
                <a:gd name="connsiteY238" fmla="*/ 272792 h 1016771"/>
                <a:gd name="connsiteX239" fmla="*/ 194851 w 761692"/>
                <a:gd name="connsiteY239" fmla="*/ 276335 h 1016771"/>
                <a:gd name="connsiteX240" fmla="*/ 209022 w 761692"/>
                <a:gd name="connsiteY240" fmla="*/ 279878 h 1016771"/>
                <a:gd name="connsiteX241" fmla="*/ 221422 w 761692"/>
                <a:gd name="connsiteY241" fmla="*/ 276335 h 1016771"/>
                <a:gd name="connsiteX242" fmla="*/ 226736 w 761692"/>
                <a:gd name="connsiteY242" fmla="*/ 269250 h 1016771"/>
                <a:gd name="connsiteX243" fmla="*/ 226736 w 761692"/>
                <a:gd name="connsiteY243" fmla="*/ 251536 h 1016771"/>
                <a:gd name="connsiteX244" fmla="*/ 224965 w 761692"/>
                <a:gd name="connsiteY244" fmla="*/ 239136 h 1016771"/>
                <a:gd name="connsiteX245" fmla="*/ 214337 w 761692"/>
                <a:gd name="connsiteY245" fmla="*/ 230279 h 1016771"/>
                <a:gd name="connsiteX246" fmla="*/ 210794 w 761692"/>
                <a:gd name="connsiteY246" fmla="*/ 217880 h 1016771"/>
                <a:gd name="connsiteX247" fmla="*/ 221422 w 761692"/>
                <a:gd name="connsiteY247" fmla="*/ 207251 h 1016771"/>
                <a:gd name="connsiteX248" fmla="*/ 235593 w 761692"/>
                <a:gd name="connsiteY248" fmla="*/ 214337 h 1016771"/>
                <a:gd name="connsiteX249" fmla="*/ 246221 w 761692"/>
                <a:gd name="connsiteY249" fmla="*/ 219651 h 1016771"/>
                <a:gd name="connsiteX250" fmla="*/ 253307 w 761692"/>
                <a:gd name="connsiteY250" fmla="*/ 221422 h 1016771"/>
                <a:gd name="connsiteX251" fmla="*/ 262164 w 761692"/>
                <a:gd name="connsiteY251" fmla="*/ 210794 h 1016771"/>
                <a:gd name="connsiteX252" fmla="*/ 263935 w 761692"/>
                <a:gd name="connsiteY252" fmla="*/ 201937 h 1016771"/>
                <a:gd name="connsiteX253" fmla="*/ 274563 w 761692"/>
                <a:gd name="connsiteY253" fmla="*/ 189538 h 1016771"/>
                <a:gd name="connsiteX254" fmla="*/ 283420 w 761692"/>
                <a:gd name="connsiteY254" fmla="*/ 178909 h 1016771"/>
                <a:gd name="connsiteX255" fmla="*/ 286963 w 761692"/>
                <a:gd name="connsiteY255" fmla="*/ 173595 h 1016771"/>
                <a:gd name="connsiteX256" fmla="*/ 311762 w 761692"/>
                <a:gd name="connsiteY256" fmla="*/ 168281 h 1016771"/>
                <a:gd name="connsiteX257" fmla="*/ 325933 w 761692"/>
                <a:gd name="connsiteY257" fmla="*/ 164738 h 1016771"/>
                <a:gd name="connsiteX258" fmla="*/ 336562 w 761692"/>
                <a:gd name="connsiteY258" fmla="*/ 159424 h 1016771"/>
                <a:gd name="connsiteX259" fmla="*/ 348961 w 761692"/>
                <a:gd name="connsiteY259" fmla="*/ 145253 h 1016771"/>
                <a:gd name="connsiteX260" fmla="*/ 359589 w 761692"/>
                <a:gd name="connsiteY260" fmla="*/ 143482 h 1016771"/>
                <a:gd name="connsiteX261" fmla="*/ 371989 w 761692"/>
                <a:gd name="connsiteY261" fmla="*/ 143482 h 1016771"/>
                <a:gd name="connsiteX262" fmla="*/ 391474 w 761692"/>
                <a:gd name="connsiteY262" fmla="*/ 143482 h 1016771"/>
                <a:gd name="connsiteX263" fmla="*/ 396788 w 761692"/>
                <a:gd name="connsiteY263" fmla="*/ 141710 h 1016771"/>
                <a:gd name="connsiteX264" fmla="*/ 403874 w 761692"/>
                <a:gd name="connsiteY264" fmla="*/ 134625 h 1016771"/>
                <a:gd name="connsiteX265" fmla="*/ 409188 w 761692"/>
                <a:gd name="connsiteY265" fmla="*/ 129311 h 1016771"/>
                <a:gd name="connsiteX266" fmla="*/ 409188 w 761692"/>
                <a:gd name="connsiteY266" fmla="*/ 123997 h 1016771"/>
                <a:gd name="connsiteX267" fmla="*/ 414502 w 761692"/>
                <a:gd name="connsiteY267" fmla="*/ 115140 h 1016771"/>
                <a:gd name="connsiteX268" fmla="*/ 428673 w 761692"/>
                <a:gd name="connsiteY268" fmla="*/ 115140 h 1016771"/>
                <a:gd name="connsiteX269" fmla="*/ 432216 w 761692"/>
                <a:gd name="connsiteY269" fmla="*/ 109826 h 1016771"/>
                <a:gd name="connsiteX270" fmla="*/ 437530 w 761692"/>
                <a:gd name="connsiteY270" fmla="*/ 100969 h 1016771"/>
                <a:gd name="connsiteX271" fmla="*/ 448158 w 761692"/>
                <a:gd name="connsiteY271" fmla="*/ 99197 h 1016771"/>
                <a:gd name="connsiteX272" fmla="*/ 460558 w 761692"/>
                <a:gd name="connsiteY272" fmla="*/ 97426 h 1016771"/>
                <a:gd name="connsiteX273" fmla="*/ 472958 w 761692"/>
                <a:gd name="connsiteY273" fmla="*/ 93883 h 1016771"/>
                <a:gd name="connsiteX274" fmla="*/ 492443 w 761692"/>
                <a:gd name="connsiteY274" fmla="*/ 93883 h 1016771"/>
                <a:gd name="connsiteX275" fmla="*/ 501300 w 761692"/>
                <a:gd name="connsiteY275" fmla="*/ 83255 h 1016771"/>
                <a:gd name="connsiteX276" fmla="*/ 517242 w 761692"/>
                <a:gd name="connsiteY276" fmla="*/ 81484 h 1016771"/>
                <a:gd name="connsiteX277" fmla="*/ 522556 w 761692"/>
                <a:gd name="connsiteY277" fmla="*/ 81484 h 1016771"/>
                <a:gd name="connsiteX278" fmla="*/ 522556 w 761692"/>
                <a:gd name="connsiteY278" fmla="*/ 60227 h 1016771"/>
                <a:gd name="connsiteX279" fmla="*/ 526099 w 761692"/>
                <a:gd name="connsiteY279" fmla="*/ 54913 h 1016771"/>
                <a:gd name="connsiteX280" fmla="*/ 529642 w 761692"/>
                <a:gd name="connsiteY280" fmla="*/ 46056 h 1016771"/>
                <a:gd name="connsiteX281" fmla="*/ 538499 w 761692"/>
                <a:gd name="connsiteY281" fmla="*/ 40742 h 1016771"/>
                <a:gd name="connsiteX282" fmla="*/ 540270 w 761692"/>
                <a:gd name="connsiteY282" fmla="*/ 30114 h 1016771"/>
                <a:gd name="connsiteX283" fmla="*/ 536727 w 761692"/>
                <a:gd name="connsiteY283" fmla="*/ 19485 h 1016771"/>
                <a:gd name="connsiteX284" fmla="*/ 543813 w 761692"/>
                <a:gd name="connsiteY284" fmla="*/ 5314 h 1016771"/>
                <a:gd name="connsiteX285" fmla="*/ 554441 w 761692"/>
                <a:gd name="connsiteY285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32864 w 761692"/>
                <a:gd name="connsiteY5" fmla="*/ 793112 h 1016771"/>
                <a:gd name="connsiteX6" fmla="*/ 127539 w 761692"/>
                <a:gd name="connsiteY6" fmla="*/ 779407 h 1016771"/>
                <a:gd name="connsiteX7" fmla="*/ 123996 w 761692"/>
                <a:gd name="connsiteY7" fmla="*/ 767007 h 1016771"/>
                <a:gd name="connsiteX8" fmla="*/ 120454 w 761692"/>
                <a:gd name="connsiteY8" fmla="*/ 754607 h 1016771"/>
                <a:gd name="connsiteX9" fmla="*/ 116476 w 761692"/>
                <a:gd name="connsiteY9" fmla="*/ 741349 h 1016771"/>
                <a:gd name="connsiteX10" fmla="*/ 554441 w 761692"/>
                <a:gd name="connsiteY10" fmla="*/ 0 h 1016771"/>
                <a:gd name="connsiteX11" fmla="*/ 570383 w 761692"/>
                <a:gd name="connsiteY11" fmla="*/ 3543 h 1016771"/>
                <a:gd name="connsiteX12" fmla="*/ 577469 w 761692"/>
                <a:gd name="connsiteY12" fmla="*/ 8857 h 1016771"/>
                <a:gd name="connsiteX13" fmla="*/ 582783 w 761692"/>
                <a:gd name="connsiteY13" fmla="*/ 17714 h 1016771"/>
                <a:gd name="connsiteX14" fmla="*/ 582783 w 761692"/>
                <a:gd name="connsiteY14" fmla="*/ 24799 h 1016771"/>
                <a:gd name="connsiteX15" fmla="*/ 588097 w 761692"/>
                <a:gd name="connsiteY15" fmla="*/ 33656 h 1016771"/>
                <a:gd name="connsiteX16" fmla="*/ 598725 w 761692"/>
                <a:gd name="connsiteY16" fmla="*/ 31885 h 1016771"/>
                <a:gd name="connsiteX17" fmla="*/ 612896 w 761692"/>
                <a:gd name="connsiteY17" fmla="*/ 37199 h 1016771"/>
                <a:gd name="connsiteX18" fmla="*/ 618211 w 761692"/>
                <a:gd name="connsiteY18" fmla="*/ 46056 h 1016771"/>
                <a:gd name="connsiteX19" fmla="*/ 619982 w 761692"/>
                <a:gd name="connsiteY19" fmla="*/ 54913 h 1016771"/>
                <a:gd name="connsiteX20" fmla="*/ 618211 w 761692"/>
                <a:gd name="connsiteY20" fmla="*/ 74398 h 1016771"/>
                <a:gd name="connsiteX21" fmla="*/ 616439 w 761692"/>
                <a:gd name="connsiteY21" fmla="*/ 85026 h 1016771"/>
                <a:gd name="connsiteX22" fmla="*/ 621753 w 761692"/>
                <a:gd name="connsiteY22" fmla="*/ 97426 h 1016771"/>
                <a:gd name="connsiteX23" fmla="*/ 637696 w 761692"/>
                <a:gd name="connsiteY23" fmla="*/ 113368 h 1016771"/>
                <a:gd name="connsiteX24" fmla="*/ 644781 w 761692"/>
                <a:gd name="connsiteY24" fmla="*/ 120454 h 1016771"/>
                <a:gd name="connsiteX25" fmla="*/ 650095 w 761692"/>
                <a:gd name="connsiteY25" fmla="*/ 136396 h 1016771"/>
                <a:gd name="connsiteX26" fmla="*/ 655409 w 761692"/>
                <a:gd name="connsiteY26" fmla="*/ 155881 h 1016771"/>
                <a:gd name="connsiteX27" fmla="*/ 662495 w 761692"/>
                <a:gd name="connsiteY27" fmla="*/ 171824 h 1016771"/>
                <a:gd name="connsiteX28" fmla="*/ 660724 w 761692"/>
                <a:gd name="connsiteY28" fmla="*/ 185995 h 1016771"/>
                <a:gd name="connsiteX29" fmla="*/ 635924 w 761692"/>
                <a:gd name="connsiteY29" fmla="*/ 194852 h 1016771"/>
                <a:gd name="connsiteX30" fmla="*/ 619982 w 761692"/>
                <a:gd name="connsiteY30" fmla="*/ 207251 h 1016771"/>
                <a:gd name="connsiteX31" fmla="*/ 614668 w 761692"/>
                <a:gd name="connsiteY31" fmla="*/ 223194 h 1016771"/>
                <a:gd name="connsiteX32" fmla="*/ 618211 w 761692"/>
                <a:gd name="connsiteY32" fmla="*/ 242679 h 1016771"/>
                <a:gd name="connsiteX33" fmla="*/ 612896 w 761692"/>
                <a:gd name="connsiteY33" fmla="*/ 256850 h 1016771"/>
                <a:gd name="connsiteX34" fmla="*/ 625296 w 761692"/>
                <a:gd name="connsiteY34" fmla="*/ 267478 h 1016771"/>
                <a:gd name="connsiteX35" fmla="*/ 641238 w 761692"/>
                <a:gd name="connsiteY35" fmla="*/ 269250 h 1016771"/>
                <a:gd name="connsiteX36" fmla="*/ 658952 w 761692"/>
                <a:gd name="connsiteY36" fmla="*/ 286963 h 1016771"/>
                <a:gd name="connsiteX37" fmla="*/ 653638 w 761692"/>
                <a:gd name="connsiteY37" fmla="*/ 309991 h 1016771"/>
                <a:gd name="connsiteX38" fmla="*/ 653638 w 761692"/>
                <a:gd name="connsiteY38" fmla="*/ 329476 h 1016771"/>
                <a:gd name="connsiteX39" fmla="*/ 643010 w 761692"/>
                <a:gd name="connsiteY39" fmla="*/ 338333 h 1016771"/>
                <a:gd name="connsiteX40" fmla="*/ 632382 w 761692"/>
                <a:gd name="connsiteY40" fmla="*/ 338333 h 1016771"/>
                <a:gd name="connsiteX41" fmla="*/ 618211 w 761692"/>
                <a:gd name="connsiteY41" fmla="*/ 357819 h 1016771"/>
                <a:gd name="connsiteX42" fmla="*/ 609354 w 761692"/>
                <a:gd name="connsiteY42" fmla="*/ 361361 h 1016771"/>
                <a:gd name="connsiteX43" fmla="*/ 596954 w 761692"/>
                <a:gd name="connsiteY43" fmla="*/ 363133 h 1016771"/>
                <a:gd name="connsiteX44" fmla="*/ 581012 w 761692"/>
                <a:gd name="connsiteY44" fmla="*/ 379075 h 1016771"/>
                <a:gd name="connsiteX45" fmla="*/ 589868 w 761692"/>
                <a:gd name="connsiteY45" fmla="*/ 393246 h 1016771"/>
                <a:gd name="connsiteX46" fmla="*/ 586326 w 761692"/>
                <a:gd name="connsiteY46" fmla="*/ 409189 h 1016771"/>
                <a:gd name="connsiteX47" fmla="*/ 570383 w 761692"/>
                <a:gd name="connsiteY47" fmla="*/ 398560 h 1016771"/>
                <a:gd name="connsiteX48" fmla="*/ 550898 w 761692"/>
                <a:gd name="connsiteY48" fmla="*/ 405646 h 1016771"/>
                <a:gd name="connsiteX49" fmla="*/ 531413 w 761692"/>
                <a:gd name="connsiteY49" fmla="*/ 425131 h 1016771"/>
                <a:gd name="connsiteX50" fmla="*/ 543813 w 761692"/>
                <a:gd name="connsiteY50" fmla="*/ 444616 h 1016771"/>
                <a:gd name="connsiteX51" fmla="*/ 557984 w 761692"/>
                <a:gd name="connsiteY51" fmla="*/ 462330 h 1016771"/>
                <a:gd name="connsiteX52" fmla="*/ 570383 w 761692"/>
                <a:gd name="connsiteY52" fmla="*/ 478272 h 1016771"/>
                <a:gd name="connsiteX53" fmla="*/ 579240 w 761692"/>
                <a:gd name="connsiteY53" fmla="*/ 485358 h 1016771"/>
                <a:gd name="connsiteX54" fmla="*/ 602268 w 761692"/>
                <a:gd name="connsiteY54" fmla="*/ 483586 h 1016771"/>
                <a:gd name="connsiteX55" fmla="*/ 623525 w 761692"/>
                <a:gd name="connsiteY55" fmla="*/ 474730 h 1016771"/>
                <a:gd name="connsiteX56" fmla="*/ 639467 w 761692"/>
                <a:gd name="connsiteY56" fmla="*/ 464101 h 1016771"/>
                <a:gd name="connsiteX57" fmla="*/ 662495 w 761692"/>
                <a:gd name="connsiteY57" fmla="*/ 464101 h 1016771"/>
                <a:gd name="connsiteX58" fmla="*/ 673123 w 761692"/>
                <a:gd name="connsiteY58" fmla="*/ 464101 h 1016771"/>
                <a:gd name="connsiteX59" fmla="*/ 681980 w 761692"/>
                <a:gd name="connsiteY59" fmla="*/ 467644 h 1016771"/>
                <a:gd name="connsiteX60" fmla="*/ 703237 w 761692"/>
                <a:gd name="connsiteY60" fmla="*/ 471187 h 1016771"/>
                <a:gd name="connsiteX61" fmla="*/ 708551 w 761692"/>
                <a:gd name="connsiteY61" fmla="*/ 474730 h 1016771"/>
                <a:gd name="connsiteX62" fmla="*/ 722722 w 761692"/>
                <a:gd name="connsiteY62" fmla="*/ 501300 h 1016771"/>
                <a:gd name="connsiteX63" fmla="*/ 724493 w 761692"/>
                <a:gd name="connsiteY63" fmla="*/ 522557 h 1016771"/>
                <a:gd name="connsiteX64" fmla="*/ 722722 w 761692"/>
                <a:gd name="connsiteY64" fmla="*/ 540271 h 1016771"/>
                <a:gd name="connsiteX65" fmla="*/ 735121 w 761692"/>
                <a:gd name="connsiteY65" fmla="*/ 552670 h 1016771"/>
                <a:gd name="connsiteX66" fmla="*/ 735121 w 761692"/>
                <a:gd name="connsiteY66" fmla="*/ 570384 h 1016771"/>
                <a:gd name="connsiteX67" fmla="*/ 751064 w 761692"/>
                <a:gd name="connsiteY67" fmla="*/ 581012 h 1016771"/>
                <a:gd name="connsiteX68" fmla="*/ 761692 w 761692"/>
                <a:gd name="connsiteY68" fmla="*/ 604040 h 1016771"/>
                <a:gd name="connsiteX69" fmla="*/ 747521 w 761692"/>
                <a:gd name="connsiteY69" fmla="*/ 616440 h 1016771"/>
                <a:gd name="connsiteX70" fmla="*/ 728036 w 761692"/>
                <a:gd name="connsiteY70" fmla="*/ 627068 h 1016771"/>
                <a:gd name="connsiteX71" fmla="*/ 726264 w 761692"/>
                <a:gd name="connsiteY71" fmla="*/ 650096 h 1016771"/>
                <a:gd name="connsiteX72" fmla="*/ 728036 w 761692"/>
                <a:gd name="connsiteY72" fmla="*/ 673124 h 1016771"/>
                <a:gd name="connsiteX73" fmla="*/ 742207 w 761692"/>
                <a:gd name="connsiteY73" fmla="*/ 689066 h 1016771"/>
                <a:gd name="connsiteX74" fmla="*/ 742207 w 761692"/>
                <a:gd name="connsiteY74" fmla="*/ 712094 h 1016771"/>
                <a:gd name="connsiteX75" fmla="*/ 740435 w 761692"/>
                <a:gd name="connsiteY75" fmla="*/ 735122 h 1016771"/>
                <a:gd name="connsiteX76" fmla="*/ 742207 w 761692"/>
                <a:gd name="connsiteY76" fmla="*/ 751065 h 1016771"/>
                <a:gd name="connsiteX77" fmla="*/ 747521 w 761692"/>
                <a:gd name="connsiteY77" fmla="*/ 768778 h 1016771"/>
                <a:gd name="connsiteX78" fmla="*/ 759921 w 761692"/>
                <a:gd name="connsiteY78" fmla="*/ 777635 h 1016771"/>
                <a:gd name="connsiteX79" fmla="*/ 758149 w 761692"/>
                <a:gd name="connsiteY79" fmla="*/ 802434 h 1016771"/>
                <a:gd name="connsiteX80" fmla="*/ 752835 w 761692"/>
                <a:gd name="connsiteY80" fmla="*/ 814834 h 1016771"/>
                <a:gd name="connsiteX81" fmla="*/ 743978 w 761692"/>
                <a:gd name="connsiteY81" fmla="*/ 827234 h 1016771"/>
                <a:gd name="connsiteX82" fmla="*/ 743978 w 761692"/>
                <a:gd name="connsiteY82" fmla="*/ 837862 h 1016771"/>
                <a:gd name="connsiteX83" fmla="*/ 747521 w 761692"/>
                <a:gd name="connsiteY83" fmla="*/ 853804 h 1016771"/>
                <a:gd name="connsiteX84" fmla="*/ 733350 w 761692"/>
                <a:gd name="connsiteY84" fmla="*/ 867975 h 1016771"/>
                <a:gd name="connsiteX85" fmla="*/ 724493 w 761692"/>
                <a:gd name="connsiteY85" fmla="*/ 880375 h 1016771"/>
                <a:gd name="connsiteX86" fmla="*/ 722722 w 761692"/>
                <a:gd name="connsiteY86" fmla="*/ 899860 h 1016771"/>
                <a:gd name="connsiteX87" fmla="*/ 722722 w 761692"/>
                <a:gd name="connsiteY87" fmla="*/ 919345 h 1016771"/>
                <a:gd name="connsiteX88" fmla="*/ 715636 w 761692"/>
                <a:gd name="connsiteY88" fmla="*/ 940602 h 1016771"/>
                <a:gd name="connsiteX89" fmla="*/ 708551 w 761692"/>
                <a:gd name="connsiteY89" fmla="*/ 954773 h 1016771"/>
                <a:gd name="connsiteX90" fmla="*/ 699694 w 761692"/>
                <a:gd name="connsiteY90" fmla="*/ 965401 h 1016771"/>
                <a:gd name="connsiteX91" fmla="*/ 692608 w 761692"/>
                <a:gd name="connsiteY91" fmla="*/ 984886 h 1016771"/>
                <a:gd name="connsiteX92" fmla="*/ 683751 w 761692"/>
                <a:gd name="connsiteY92" fmla="*/ 997286 h 1016771"/>
                <a:gd name="connsiteX93" fmla="*/ 673123 w 761692"/>
                <a:gd name="connsiteY93" fmla="*/ 1002600 h 1016771"/>
                <a:gd name="connsiteX94" fmla="*/ 662495 w 761692"/>
                <a:gd name="connsiteY94" fmla="*/ 1013228 h 1016771"/>
                <a:gd name="connsiteX95" fmla="*/ 644781 w 761692"/>
                <a:gd name="connsiteY95" fmla="*/ 1016771 h 1016771"/>
                <a:gd name="connsiteX96" fmla="*/ 635924 w 761692"/>
                <a:gd name="connsiteY96" fmla="*/ 1004372 h 1016771"/>
                <a:gd name="connsiteX97" fmla="*/ 623525 w 761692"/>
                <a:gd name="connsiteY97" fmla="*/ 997286 h 1016771"/>
                <a:gd name="connsiteX98" fmla="*/ 614668 w 761692"/>
                <a:gd name="connsiteY98" fmla="*/ 986658 h 1016771"/>
                <a:gd name="connsiteX99" fmla="*/ 593411 w 761692"/>
                <a:gd name="connsiteY99" fmla="*/ 970715 h 1016771"/>
                <a:gd name="connsiteX100" fmla="*/ 582783 w 761692"/>
                <a:gd name="connsiteY100" fmla="*/ 965401 h 1016771"/>
                <a:gd name="connsiteX101" fmla="*/ 531413 w 761692"/>
                <a:gd name="connsiteY101" fmla="*/ 965401 h 1016771"/>
                <a:gd name="connsiteX102" fmla="*/ 511928 w 761692"/>
                <a:gd name="connsiteY102" fmla="*/ 965401 h 1016771"/>
                <a:gd name="connsiteX103" fmla="*/ 492443 w 761692"/>
                <a:gd name="connsiteY103" fmla="*/ 963630 h 1016771"/>
                <a:gd name="connsiteX104" fmla="*/ 483586 w 761692"/>
                <a:gd name="connsiteY104" fmla="*/ 958316 h 1016771"/>
                <a:gd name="connsiteX105" fmla="*/ 469415 w 761692"/>
                <a:gd name="connsiteY105" fmla="*/ 954773 h 1016771"/>
                <a:gd name="connsiteX106" fmla="*/ 460558 w 761692"/>
                <a:gd name="connsiteY106" fmla="*/ 942373 h 1016771"/>
                <a:gd name="connsiteX107" fmla="*/ 446387 w 761692"/>
                <a:gd name="connsiteY107" fmla="*/ 935288 h 1016771"/>
                <a:gd name="connsiteX108" fmla="*/ 428673 w 761692"/>
                <a:gd name="connsiteY108" fmla="*/ 928202 h 1016771"/>
                <a:gd name="connsiteX109" fmla="*/ 418045 w 761692"/>
                <a:gd name="connsiteY109" fmla="*/ 917574 h 1016771"/>
                <a:gd name="connsiteX110" fmla="*/ 421588 w 761692"/>
                <a:gd name="connsiteY110" fmla="*/ 903403 h 1016771"/>
                <a:gd name="connsiteX111" fmla="*/ 418045 w 761692"/>
                <a:gd name="connsiteY111" fmla="*/ 898089 h 1016771"/>
                <a:gd name="connsiteX112" fmla="*/ 396788 w 761692"/>
                <a:gd name="connsiteY112" fmla="*/ 898089 h 1016771"/>
                <a:gd name="connsiteX113" fmla="*/ 382617 w 761692"/>
                <a:gd name="connsiteY113" fmla="*/ 896318 h 1016771"/>
                <a:gd name="connsiteX114" fmla="*/ 380846 w 761692"/>
                <a:gd name="connsiteY114" fmla="*/ 906946 h 1016771"/>
                <a:gd name="connsiteX115" fmla="*/ 373601 w 761692"/>
                <a:gd name="connsiteY115" fmla="*/ 894832 h 1016771"/>
                <a:gd name="connsiteX116" fmla="*/ 387164 w 761692"/>
                <a:gd name="connsiteY116" fmla="*/ 896527 h 1016771"/>
                <a:gd name="connsiteX117" fmla="*/ 383773 w 761692"/>
                <a:gd name="connsiteY117" fmla="*/ 886355 h 1016771"/>
                <a:gd name="connsiteX118" fmla="*/ 387164 w 761692"/>
                <a:gd name="connsiteY118" fmla="*/ 876183 h 1016771"/>
                <a:gd name="connsiteX119" fmla="*/ 388859 w 761692"/>
                <a:gd name="connsiteY119" fmla="*/ 867707 h 1016771"/>
                <a:gd name="connsiteX120" fmla="*/ 380382 w 761692"/>
                <a:gd name="connsiteY120" fmla="*/ 859230 h 1016771"/>
                <a:gd name="connsiteX121" fmla="*/ 373601 w 761692"/>
                <a:gd name="connsiteY121" fmla="*/ 849058 h 1016771"/>
                <a:gd name="connsiteX122" fmla="*/ 380382 w 761692"/>
                <a:gd name="connsiteY122" fmla="*/ 838886 h 1016771"/>
                <a:gd name="connsiteX123" fmla="*/ 383773 w 761692"/>
                <a:gd name="connsiteY123" fmla="*/ 833800 h 1016771"/>
                <a:gd name="connsiteX124" fmla="*/ 388859 w 761692"/>
                <a:gd name="connsiteY124" fmla="*/ 825324 h 1016771"/>
                <a:gd name="connsiteX125" fmla="*/ 387164 w 761692"/>
                <a:gd name="connsiteY125" fmla="*/ 810066 h 1016771"/>
                <a:gd name="connsiteX126" fmla="*/ 387164 w 761692"/>
                <a:gd name="connsiteY126" fmla="*/ 796503 h 1016771"/>
                <a:gd name="connsiteX127" fmla="*/ 378687 w 761692"/>
                <a:gd name="connsiteY127" fmla="*/ 789722 h 1016771"/>
                <a:gd name="connsiteX128" fmla="*/ 366820 w 761692"/>
                <a:gd name="connsiteY128" fmla="*/ 782940 h 1016771"/>
                <a:gd name="connsiteX129" fmla="*/ 356648 w 761692"/>
                <a:gd name="connsiteY129" fmla="*/ 781245 h 1016771"/>
                <a:gd name="connsiteX130" fmla="*/ 349866 w 761692"/>
                <a:gd name="connsiteY130" fmla="*/ 771073 h 1016771"/>
                <a:gd name="connsiteX131" fmla="*/ 349866 w 761692"/>
                <a:gd name="connsiteY131" fmla="*/ 752425 h 1016771"/>
                <a:gd name="connsiteX132" fmla="*/ 353257 w 761692"/>
                <a:gd name="connsiteY132" fmla="*/ 743948 h 1016771"/>
                <a:gd name="connsiteX133" fmla="*/ 354952 w 761692"/>
                <a:gd name="connsiteY133" fmla="*/ 730385 h 1016771"/>
                <a:gd name="connsiteX134" fmla="*/ 353257 w 761692"/>
                <a:gd name="connsiteY134" fmla="*/ 713432 h 1016771"/>
                <a:gd name="connsiteX135" fmla="*/ 346476 w 761692"/>
                <a:gd name="connsiteY135" fmla="*/ 701565 h 1016771"/>
                <a:gd name="connsiteX136" fmla="*/ 332913 w 761692"/>
                <a:gd name="connsiteY136" fmla="*/ 689697 h 1016771"/>
                <a:gd name="connsiteX137" fmla="*/ 324436 w 761692"/>
                <a:gd name="connsiteY137" fmla="*/ 681221 h 1016771"/>
                <a:gd name="connsiteX138" fmla="*/ 314264 w 761692"/>
                <a:gd name="connsiteY138" fmla="*/ 676135 h 1016771"/>
                <a:gd name="connsiteX139" fmla="*/ 293920 w 761692"/>
                <a:gd name="connsiteY139" fmla="*/ 669354 h 1016771"/>
                <a:gd name="connsiteX140" fmla="*/ 282053 w 761692"/>
                <a:gd name="connsiteY140" fmla="*/ 667658 h 1016771"/>
                <a:gd name="connsiteX141" fmla="*/ 266795 w 761692"/>
                <a:gd name="connsiteY141" fmla="*/ 672744 h 1016771"/>
                <a:gd name="connsiteX142" fmla="*/ 265100 w 761692"/>
                <a:gd name="connsiteY142" fmla="*/ 672744 h 1016771"/>
                <a:gd name="connsiteX143" fmla="*/ 263404 w 761692"/>
                <a:gd name="connsiteY143" fmla="*/ 671049 h 1016771"/>
                <a:gd name="connsiteX144" fmla="*/ 260014 w 761692"/>
                <a:gd name="connsiteY144" fmla="*/ 671049 h 1016771"/>
                <a:gd name="connsiteX145" fmla="*/ 258318 w 761692"/>
                <a:gd name="connsiteY145" fmla="*/ 671049 h 1016771"/>
                <a:gd name="connsiteX146" fmla="*/ 253232 w 761692"/>
                <a:gd name="connsiteY146" fmla="*/ 671049 h 1016771"/>
                <a:gd name="connsiteX147" fmla="*/ 248146 w 761692"/>
                <a:gd name="connsiteY147" fmla="*/ 672744 h 1016771"/>
                <a:gd name="connsiteX148" fmla="*/ 248146 w 761692"/>
                <a:gd name="connsiteY148" fmla="*/ 674440 h 1016771"/>
                <a:gd name="connsiteX149" fmla="*/ 246451 w 761692"/>
                <a:gd name="connsiteY149" fmla="*/ 674440 h 1016771"/>
                <a:gd name="connsiteX150" fmla="*/ 236279 w 761692"/>
                <a:gd name="connsiteY150" fmla="*/ 679526 h 1016771"/>
                <a:gd name="connsiteX151" fmla="*/ 226107 w 761692"/>
                <a:gd name="connsiteY151" fmla="*/ 684612 h 1016771"/>
                <a:gd name="connsiteX152" fmla="*/ 217630 w 761692"/>
                <a:gd name="connsiteY152" fmla="*/ 684612 h 1016771"/>
                <a:gd name="connsiteX153" fmla="*/ 207458 w 761692"/>
                <a:gd name="connsiteY153" fmla="*/ 693088 h 1016771"/>
                <a:gd name="connsiteX154" fmla="*/ 198982 w 761692"/>
                <a:gd name="connsiteY154" fmla="*/ 694783 h 1016771"/>
                <a:gd name="connsiteX155" fmla="*/ 192200 w 761692"/>
                <a:gd name="connsiteY155" fmla="*/ 699869 h 1016771"/>
                <a:gd name="connsiteX156" fmla="*/ 178638 w 761692"/>
                <a:gd name="connsiteY156" fmla="*/ 706651 h 1016771"/>
                <a:gd name="connsiteX157" fmla="*/ 163380 w 761692"/>
                <a:gd name="connsiteY157" fmla="*/ 710041 h 1016771"/>
                <a:gd name="connsiteX158" fmla="*/ 141340 w 761692"/>
                <a:gd name="connsiteY158" fmla="*/ 710041 h 1016771"/>
                <a:gd name="connsiteX159" fmla="*/ 134559 w 761692"/>
                <a:gd name="connsiteY159" fmla="*/ 716823 h 1016771"/>
                <a:gd name="connsiteX160" fmla="*/ 127778 w 761692"/>
                <a:gd name="connsiteY160" fmla="*/ 718518 h 1016771"/>
                <a:gd name="connsiteX161" fmla="*/ 120996 w 761692"/>
                <a:gd name="connsiteY161" fmla="*/ 725299 h 1016771"/>
                <a:gd name="connsiteX162" fmla="*/ 111172 w 761692"/>
                <a:gd name="connsiteY162" fmla="*/ 733720 h 1016771"/>
                <a:gd name="connsiteX163" fmla="*/ 106283 w 761692"/>
                <a:gd name="connsiteY163" fmla="*/ 729808 h 1016771"/>
                <a:gd name="connsiteX164" fmla="*/ 92112 w 761692"/>
                <a:gd name="connsiteY164" fmla="*/ 724494 h 1016771"/>
                <a:gd name="connsiteX165" fmla="*/ 77941 w 761692"/>
                <a:gd name="connsiteY165" fmla="*/ 726265 h 1016771"/>
                <a:gd name="connsiteX166" fmla="*/ 70855 w 761692"/>
                <a:gd name="connsiteY166" fmla="*/ 719180 h 1016771"/>
                <a:gd name="connsiteX167" fmla="*/ 70855 w 761692"/>
                <a:gd name="connsiteY167" fmla="*/ 699695 h 1016771"/>
                <a:gd name="connsiteX168" fmla="*/ 81483 w 761692"/>
                <a:gd name="connsiteY168" fmla="*/ 685524 h 1016771"/>
                <a:gd name="connsiteX169" fmla="*/ 85026 w 761692"/>
                <a:gd name="connsiteY169" fmla="*/ 673124 h 1016771"/>
                <a:gd name="connsiteX170" fmla="*/ 86797 w 761692"/>
                <a:gd name="connsiteY170" fmla="*/ 660724 h 1016771"/>
                <a:gd name="connsiteX171" fmla="*/ 97426 w 761692"/>
                <a:gd name="connsiteY171" fmla="*/ 650096 h 1016771"/>
                <a:gd name="connsiteX172" fmla="*/ 102740 w 761692"/>
                <a:gd name="connsiteY172" fmla="*/ 635925 h 1016771"/>
                <a:gd name="connsiteX173" fmla="*/ 113368 w 761692"/>
                <a:gd name="connsiteY173" fmla="*/ 625297 h 1016771"/>
                <a:gd name="connsiteX174" fmla="*/ 115139 w 761692"/>
                <a:gd name="connsiteY174" fmla="*/ 612897 h 1016771"/>
                <a:gd name="connsiteX175" fmla="*/ 127539 w 761692"/>
                <a:gd name="connsiteY175" fmla="*/ 609354 h 1016771"/>
                <a:gd name="connsiteX176" fmla="*/ 136396 w 761692"/>
                <a:gd name="connsiteY176" fmla="*/ 604040 h 1016771"/>
                <a:gd name="connsiteX177" fmla="*/ 132853 w 761692"/>
                <a:gd name="connsiteY177" fmla="*/ 593412 h 1016771"/>
                <a:gd name="connsiteX178" fmla="*/ 134625 w 761692"/>
                <a:gd name="connsiteY178" fmla="*/ 584555 h 1016771"/>
                <a:gd name="connsiteX179" fmla="*/ 131082 w 761692"/>
                <a:gd name="connsiteY179" fmla="*/ 575698 h 1016771"/>
                <a:gd name="connsiteX180" fmla="*/ 120454 w 761692"/>
                <a:gd name="connsiteY180" fmla="*/ 568613 h 1016771"/>
                <a:gd name="connsiteX181" fmla="*/ 125768 w 761692"/>
                <a:gd name="connsiteY181" fmla="*/ 552670 h 1016771"/>
                <a:gd name="connsiteX182" fmla="*/ 118682 w 761692"/>
                <a:gd name="connsiteY182" fmla="*/ 543813 h 1016771"/>
                <a:gd name="connsiteX183" fmla="*/ 90340 w 761692"/>
                <a:gd name="connsiteY183" fmla="*/ 543813 h 1016771"/>
                <a:gd name="connsiteX184" fmla="*/ 86797 w 761692"/>
                <a:gd name="connsiteY184" fmla="*/ 542042 h 1016771"/>
                <a:gd name="connsiteX185" fmla="*/ 83255 w 761692"/>
                <a:gd name="connsiteY185" fmla="*/ 542042 h 1016771"/>
                <a:gd name="connsiteX186" fmla="*/ 81483 w 761692"/>
                <a:gd name="connsiteY186" fmla="*/ 540271 h 1016771"/>
                <a:gd name="connsiteX187" fmla="*/ 81483 w 761692"/>
                <a:gd name="connsiteY187" fmla="*/ 536728 h 1016771"/>
                <a:gd name="connsiteX188" fmla="*/ 79712 w 761692"/>
                <a:gd name="connsiteY188" fmla="*/ 531414 h 1016771"/>
                <a:gd name="connsiteX189" fmla="*/ 77941 w 761692"/>
                <a:gd name="connsiteY189" fmla="*/ 529642 h 1016771"/>
                <a:gd name="connsiteX190" fmla="*/ 70855 w 761692"/>
                <a:gd name="connsiteY190" fmla="*/ 527871 h 1016771"/>
                <a:gd name="connsiteX191" fmla="*/ 60227 w 761692"/>
                <a:gd name="connsiteY191" fmla="*/ 536728 h 1016771"/>
                <a:gd name="connsiteX192" fmla="*/ 47827 w 761692"/>
                <a:gd name="connsiteY192" fmla="*/ 526100 h 1016771"/>
                <a:gd name="connsiteX193" fmla="*/ 42513 w 761692"/>
                <a:gd name="connsiteY193" fmla="*/ 515471 h 1016771"/>
                <a:gd name="connsiteX194" fmla="*/ 33656 w 761692"/>
                <a:gd name="connsiteY194" fmla="*/ 506614 h 1016771"/>
                <a:gd name="connsiteX195" fmla="*/ 31885 w 761692"/>
                <a:gd name="connsiteY195" fmla="*/ 490672 h 1016771"/>
                <a:gd name="connsiteX196" fmla="*/ 26571 w 761692"/>
                <a:gd name="connsiteY196" fmla="*/ 476501 h 1016771"/>
                <a:gd name="connsiteX197" fmla="*/ 24799 w 761692"/>
                <a:gd name="connsiteY197" fmla="*/ 471187 h 1016771"/>
                <a:gd name="connsiteX198" fmla="*/ 12400 w 761692"/>
                <a:gd name="connsiteY198" fmla="*/ 472958 h 1016771"/>
                <a:gd name="connsiteX199" fmla="*/ 7086 w 761692"/>
                <a:gd name="connsiteY199" fmla="*/ 464101 h 1016771"/>
                <a:gd name="connsiteX200" fmla="*/ 8857 w 761692"/>
                <a:gd name="connsiteY200" fmla="*/ 446388 h 1016771"/>
                <a:gd name="connsiteX201" fmla="*/ 3543 w 761692"/>
                <a:gd name="connsiteY201" fmla="*/ 435759 h 1016771"/>
                <a:gd name="connsiteX202" fmla="*/ 5314 w 761692"/>
                <a:gd name="connsiteY202" fmla="*/ 412731 h 1016771"/>
                <a:gd name="connsiteX203" fmla="*/ 0 w 761692"/>
                <a:gd name="connsiteY203" fmla="*/ 396789 h 1016771"/>
                <a:gd name="connsiteX204" fmla="*/ 3543 w 761692"/>
                <a:gd name="connsiteY204" fmla="*/ 384389 h 1016771"/>
                <a:gd name="connsiteX205" fmla="*/ 14171 w 761692"/>
                <a:gd name="connsiteY205" fmla="*/ 380846 h 1016771"/>
                <a:gd name="connsiteX206" fmla="*/ 24799 w 761692"/>
                <a:gd name="connsiteY206" fmla="*/ 364904 h 1016771"/>
                <a:gd name="connsiteX207" fmla="*/ 30113 w 761692"/>
                <a:gd name="connsiteY207" fmla="*/ 350733 h 1016771"/>
                <a:gd name="connsiteX208" fmla="*/ 35428 w 761692"/>
                <a:gd name="connsiteY208" fmla="*/ 341876 h 1016771"/>
                <a:gd name="connsiteX209" fmla="*/ 42513 w 761692"/>
                <a:gd name="connsiteY209" fmla="*/ 327705 h 1016771"/>
                <a:gd name="connsiteX210" fmla="*/ 42513 w 761692"/>
                <a:gd name="connsiteY210" fmla="*/ 315305 h 1016771"/>
                <a:gd name="connsiteX211" fmla="*/ 56684 w 761692"/>
                <a:gd name="connsiteY211" fmla="*/ 309991 h 1016771"/>
                <a:gd name="connsiteX212" fmla="*/ 60227 w 761692"/>
                <a:gd name="connsiteY212" fmla="*/ 309991 h 1016771"/>
                <a:gd name="connsiteX213" fmla="*/ 61998 w 761692"/>
                <a:gd name="connsiteY213" fmla="*/ 311763 h 1016771"/>
                <a:gd name="connsiteX214" fmla="*/ 67312 w 761692"/>
                <a:gd name="connsiteY214" fmla="*/ 311763 h 1016771"/>
                <a:gd name="connsiteX215" fmla="*/ 67312 w 761692"/>
                <a:gd name="connsiteY215" fmla="*/ 309991 h 1016771"/>
                <a:gd name="connsiteX216" fmla="*/ 67312 w 761692"/>
                <a:gd name="connsiteY216" fmla="*/ 308220 h 1016771"/>
                <a:gd name="connsiteX217" fmla="*/ 69084 w 761692"/>
                <a:gd name="connsiteY217" fmla="*/ 302906 h 1016771"/>
                <a:gd name="connsiteX218" fmla="*/ 70855 w 761692"/>
                <a:gd name="connsiteY218" fmla="*/ 301134 h 1016771"/>
                <a:gd name="connsiteX219" fmla="*/ 70855 w 761692"/>
                <a:gd name="connsiteY219" fmla="*/ 299363 h 1016771"/>
                <a:gd name="connsiteX220" fmla="*/ 77941 w 761692"/>
                <a:gd name="connsiteY220" fmla="*/ 295820 h 1016771"/>
                <a:gd name="connsiteX221" fmla="*/ 85026 w 761692"/>
                <a:gd name="connsiteY221" fmla="*/ 295820 h 1016771"/>
                <a:gd name="connsiteX222" fmla="*/ 93883 w 761692"/>
                <a:gd name="connsiteY222" fmla="*/ 297592 h 1016771"/>
                <a:gd name="connsiteX223" fmla="*/ 100968 w 761692"/>
                <a:gd name="connsiteY223" fmla="*/ 288735 h 1016771"/>
                <a:gd name="connsiteX224" fmla="*/ 97426 w 761692"/>
                <a:gd name="connsiteY224" fmla="*/ 279878 h 1016771"/>
                <a:gd name="connsiteX225" fmla="*/ 85026 w 761692"/>
                <a:gd name="connsiteY225" fmla="*/ 276335 h 1016771"/>
                <a:gd name="connsiteX226" fmla="*/ 76169 w 761692"/>
                <a:gd name="connsiteY226" fmla="*/ 271021 h 1016771"/>
                <a:gd name="connsiteX227" fmla="*/ 76169 w 761692"/>
                <a:gd name="connsiteY227" fmla="*/ 262164 h 1016771"/>
                <a:gd name="connsiteX228" fmla="*/ 81483 w 761692"/>
                <a:gd name="connsiteY228" fmla="*/ 251536 h 1016771"/>
                <a:gd name="connsiteX229" fmla="*/ 86797 w 761692"/>
                <a:gd name="connsiteY229" fmla="*/ 255079 h 1016771"/>
                <a:gd name="connsiteX230" fmla="*/ 104511 w 761692"/>
                <a:gd name="connsiteY230" fmla="*/ 262164 h 1016771"/>
                <a:gd name="connsiteX231" fmla="*/ 116911 w 761692"/>
                <a:gd name="connsiteY231" fmla="*/ 265707 h 1016771"/>
                <a:gd name="connsiteX232" fmla="*/ 132853 w 761692"/>
                <a:gd name="connsiteY232" fmla="*/ 269250 h 1016771"/>
                <a:gd name="connsiteX233" fmla="*/ 138167 w 761692"/>
                <a:gd name="connsiteY233" fmla="*/ 265707 h 1016771"/>
                <a:gd name="connsiteX234" fmla="*/ 150567 w 761692"/>
                <a:gd name="connsiteY234" fmla="*/ 255079 h 1016771"/>
                <a:gd name="connsiteX235" fmla="*/ 166509 w 761692"/>
                <a:gd name="connsiteY235" fmla="*/ 255079 h 1016771"/>
                <a:gd name="connsiteX236" fmla="*/ 166509 w 761692"/>
                <a:gd name="connsiteY236" fmla="*/ 265707 h 1016771"/>
                <a:gd name="connsiteX237" fmla="*/ 177138 w 761692"/>
                <a:gd name="connsiteY237" fmla="*/ 272792 h 1016771"/>
                <a:gd name="connsiteX238" fmla="*/ 194851 w 761692"/>
                <a:gd name="connsiteY238" fmla="*/ 276335 h 1016771"/>
                <a:gd name="connsiteX239" fmla="*/ 209022 w 761692"/>
                <a:gd name="connsiteY239" fmla="*/ 279878 h 1016771"/>
                <a:gd name="connsiteX240" fmla="*/ 221422 w 761692"/>
                <a:gd name="connsiteY240" fmla="*/ 276335 h 1016771"/>
                <a:gd name="connsiteX241" fmla="*/ 226736 w 761692"/>
                <a:gd name="connsiteY241" fmla="*/ 269250 h 1016771"/>
                <a:gd name="connsiteX242" fmla="*/ 226736 w 761692"/>
                <a:gd name="connsiteY242" fmla="*/ 251536 h 1016771"/>
                <a:gd name="connsiteX243" fmla="*/ 224965 w 761692"/>
                <a:gd name="connsiteY243" fmla="*/ 239136 h 1016771"/>
                <a:gd name="connsiteX244" fmla="*/ 214337 w 761692"/>
                <a:gd name="connsiteY244" fmla="*/ 230279 h 1016771"/>
                <a:gd name="connsiteX245" fmla="*/ 210794 w 761692"/>
                <a:gd name="connsiteY245" fmla="*/ 217880 h 1016771"/>
                <a:gd name="connsiteX246" fmla="*/ 221422 w 761692"/>
                <a:gd name="connsiteY246" fmla="*/ 207251 h 1016771"/>
                <a:gd name="connsiteX247" fmla="*/ 235593 w 761692"/>
                <a:gd name="connsiteY247" fmla="*/ 214337 h 1016771"/>
                <a:gd name="connsiteX248" fmla="*/ 246221 w 761692"/>
                <a:gd name="connsiteY248" fmla="*/ 219651 h 1016771"/>
                <a:gd name="connsiteX249" fmla="*/ 253307 w 761692"/>
                <a:gd name="connsiteY249" fmla="*/ 221422 h 1016771"/>
                <a:gd name="connsiteX250" fmla="*/ 262164 w 761692"/>
                <a:gd name="connsiteY250" fmla="*/ 210794 h 1016771"/>
                <a:gd name="connsiteX251" fmla="*/ 263935 w 761692"/>
                <a:gd name="connsiteY251" fmla="*/ 201937 h 1016771"/>
                <a:gd name="connsiteX252" fmla="*/ 274563 w 761692"/>
                <a:gd name="connsiteY252" fmla="*/ 189538 h 1016771"/>
                <a:gd name="connsiteX253" fmla="*/ 283420 w 761692"/>
                <a:gd name="connsiteY253" fmla="*/ 178909 h 1016771"/>
                <a:gd name="connsiteX254" fmla="*/ 286963 w 761692"/>
                <a:gd name="connsiteY254" fmla="*/ 173595 h 1016771"/>
                <a:gd name="connsiteX255" fmla="*/ 311762 w 761692"/>
                <a:gd name="connsiteY255" fmla="*/ 168281 h 1016771"/>
                <a:gd name="connsiteX256" fmla="*/ 325933 w 761692"/>
                <a:gd name="connsiteY256" fmla="*/ 164738 h 1016771"/>
                <a:gd name="connsiteX257" fmla="*/ 336562 w 761692"/>
                <a:gd name="connsiteY257" fmla="*/ 159424 h 1016771"/>
                <a:gd name="connsiteX258" fmla="*/ 348961 w 761692"/>
                <a:gd name="connsiteY258" fmla="*/ 145253 h 1016771"/>
                <a:gd name="connsiteX259" fmla="*/ 359589 w 761692"/>
                <a:gd name="connsiteY259" fmla="*/ 143482 h 1016771"/>
                <a:gd name="connsiteX260" fmla="*/ 371989 w 761692"/>
                <a:gd name="connsiteY260" fmla="*/ 143482 h 1016771"/>
                <a:gd name="connsiteX261" fmla="*/ 391474 w 761692"/>
                <a:gd name="connsiteY261" fmla="*/ 143482 h 1016771"/>
                <a:gd name="connsiteX262" fmla="*/ 396788 w 761692"/>
                <a:gd name="connsiteY262" fmla="*/ 141710 h 1016771"/>
                <a:gd name="connsiteX263" fmla="*/ 403874 w 761692"/>
                <a:gd name="connsiteY263" fmla="*/ 134625 h 1016771"/>
                <a:gd name="connsiteX264" fmla="*/ 409188 w 761692"/>
                <a:gd name="connsiteY264" fmla="*/ 129311 h 1016771"/>
                <a:gd name="connsiteX265" fmla="*/ 409188 w 761692"/>
                <a:gd name="connsiteY265" fmla="*/ 123997 h 1016771"/>
                <a:gd name="connsiteX266" fmla="*/ 414502 w 761692"/>
                <a:gd name="connsiteY266" fmla="*/ 115140 h 1016771"/>
                <a:gd name="connsiteX267" fmla="*/ 428673 w 761692"/>
                <a:gd name="connsiteY267" fmla="*/ 115140 h 1016771"/>
                <a:gd name="connsiteX268" fmla="*/ 432216 w 761692"/>
                <a:gd name="connsiteY268" fmla="*/ 109826 h 1016771"/>
                <a:gd name="connsiteX269" fmla="*/ 437530 w 761692"/>
                <a:gd name="connsiteY269" fmla="*/ 100969 h 1016771"/>
                <a:gd name="connsiteX270" fmla="*/ 448158 w 761692"/>
                <a:gd name="connsiteY270" fmla="*/ 99197 h 1016771"/>
                <a:gd name="connsiteX271" fmla="*/ 460558 w 761692"/>
                <a:gd name="connsiteY271" fmla="*/ 97426 h 1016771"/>
                <a:gd name="connsiteX272" fmla="*/ 472958 w 761692"/>
                <a:gd name="connsiteY272" fmla="*/ 93883 h 1016771"/>
                <a:gd name="connsiteX273" fmla="*/ 492443 w 761692"/>
                <a:gd name="connsiteY273" fmla="*/ 93883 h 1016771"/>
                <a:gd name="connsiteX274" fmla="*/ 501300 w 761692"/>
                <a:gd name="connsiteY274" fmla="*/ 83255 h 1016771"/>
                <a:gd name="connsiteX275" fmla="*/ 517242 w 761692"/>
                <a:gd name="connsiteY275" fmla="*/ 81484 h 1016771"/>
                <a:gd name="connsiteX276" fmla="*/ 522556 w 761692"/>
                <a:gd name="connsiteY276" fmla="*/ 81484 h 1016771"/>
                <a:gd name="connsiteX277" fmla="*/ 522556 w 761692"/>
                <a:gd name="connsiteY277" fmla="*/ 60227 h 1016771"/>
                <a:gd name="connsiteX278" fmla="*/ 526099 w 761692"/>
                <a:gd name="connsiteY278" fmla="*/ 54913 h 1016771"/>
                <a:gd name="connsiteX279" fmla="*/ 529642 w 761692"/>
                <a:gd name="connsiteY279" fmla="*/ 46056 h 1016771"/>
                <a:gd name="connsiteX280" fmla="*/ 538499 w 761692"/>
                <a:gd name="connsiteY280" fmla="*/ 40742 h 1016771"/>
                <a:gd name="connsiteX281" fmla="*/ 540270 w 761692"/>
                <a:gd name="connsiteY281" fmla="*/ 30114 h 1016771"/>
                <a:gd name="connsiteX282" fmla="*/ 536727 w 761692"/>
                <a:gd name="connsiteY282" fmla="*/ 19485 h 1016771"/>
                <a:gd name="connsiteX283" fmla="*/ 543813 w 761692"/>
                <a:gd name="connsiteY283" fmla="*/ 5314 h 1016771"/>
                <a:gd name="connsiteX284" fmla="*/ 554441 w 761692"/>
                <a:gd name="connsiteY284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27539 w 761692"/>
                <a:gd name="connsiteY5" fmla="*/ 779407 h 1016771"/>
                <a:gd name="connsiteX6" fmla="*/ 123996 w 761692"/>
                <a:gd name="connsiteY6" fmla="*/ 767007 h 1016771"/>
                <a:gd name="connsiteX7" fmla="*/ 120454 w 761692"/>
                <a:gd name="connsiteY7" fmla="*/ 754607 h 1016771"/>
                <a:gd name="connsiteX8" fmla="*/ 116476 w 761692"/>
                <a:gd name="connsiteY8" fmla="*/ 741349 h 1016771"/>
                <a:gd name="connsiteX9" fmla="*/ 554441 w 761692"/>
                <a:gd name="connsiteY9" fmla="*/ 0 h 1016771"/>
                <a:gd name="connsiteX10" fmla="*/ 570383 w 761692"/>
                <a:gd name="connsiteY10" fmla="*/ 3543 h 1016771"/>
                <a:gd name="connsiteX11" fmla="*/ 577469 w 761692"/>
                <a:gd name="connsiteY11" fmla="*/ 8857 h 1016771"/>
                <a:gd name="connsiteX12" fmla="*/ 582783 w 761692"/>
                <a:gd name="connsiteY12" fmla="*/ 17714 h 1016771"/>
                <a:gd name="connsiteX13" fmla="*/ 582783 w 761692"/>
                <a:gd name="connsiteY13" fmla="*/ 24799 h 1016771"/>
                <a:gd name="connsiteX14" fmla="*/ 588097 w 761692"/>
                <a:gd name="connsiteY14" fmla="*/ 33656 h 1016771"/>
                <a:gd name="connsiteX15" fmla="*/ 598725 w 761692"/>
                <a:gd name="connsiteY15" fmla="*/ 31885 h 1016771"/>
                <a:gd name="connsiteX16" fmla="*/ 612896 w 761692"/>
                <a:gd name="connsiteY16" fmla="*/ 37199 h 1016771"/>
                <a:gd name="connsiteX17" fmla="*/ 618211 w 761692"/>
                <a:gd name="connsiteY17" fmla="*/ 46056 h 1016771"/>
                <a:gd name="connsiteX18" fmla="*/ 619982 w 761692"/>
                <a:gd name="connsiteY18" fmla="*/ 54913 h 1016771"/>
                <a:gd name="connsiteX19" fmla="*/ 618211 w 761692"/>
                <a:gd name="connsiteY19" fmla="*/ 74398 h 1016771"/>
                <a:gd name="connsiteX20" fmla="*/ 616439 w 761692"/>
                <a:gd name="connsiteY20" fmla="*/ 85026 h 1016771"/>
                <a:gd name="connsiteX21" fmla="*/ 621753 w 761692"/>
                <a:gd name="connsiteY21" fmla="*/ 97426 h 1016771"/>
                <a:gd name="connsiteX22" fmla="*/ 637696 w 761692"/>
                <a:gd name="connsiteY22" fmla="*/ 113368 h 1016771"/>
                <a:gd name="connsiteX23" fmla="*/ 644781 w 761692"/>
                <a:gd name="connsiteY23" fmla="*/ 120454 h 1016771"/>
                <a:gd name="connsiteX24" fmla="*/ 650095 w 761692"/>
                <a:gd name="connsiteY24" fmla="*/ 136396 h 1016771"/>
                <a:gd name="connsiteX25" fmla="*/ 655409 w 761692"/>
                <a:gd name="connsiteY25" fmla="*/ 155881 h 1016771"/>
                <a:gd name="connsiteX26" fmla="*/ 662495 w 761692"/>
                <a:gd name="connsiteY26" fmla="*/ 171824 h 1016771"/>
                <a:gd name="connsiteX27" fmla="*/ 660724 w 761692"/>
                <a:gd name="connsiteY27" fmla="*/ 185995 h 1016771"/>
                <a:gd name="connsiteX28" fmla="*/ 635924 w 761692"/>
                <a:gd name="connsiteY28" fmla="*/ 194852 h 1016771"/>
                <a:gd name="connsiteX29" fmla="*/ 619982 w 761692"/>
                <a:gd name="connsiteY29" fmla="*/ 207251 h 1016771"/>
                <a:gd name="connsiteX30" fmla="*/ 614668 w 761692"/>
                <a:gd name="connsiteY30" fmla="*/ 223194 h 1016771"/>
                <a:gd name="connsiteX31" fmla="*/ 618211 w 761692"/>
                <a:gd name="connsiteY31" fmla="*/ 242679 h 1016771"/>
                <a:gd name="connsiteX32" fmla="*/ 612896 w 761692"/>
                <a:gd name="connsiteY32" fmla="*/ 256850 h 1016771"/>
                <a:gd name="connsiteX33" fmla="*/ 625296 w 761692"/>
                <a:gd name="connsiteY33" fmla="*/ 267478 h 1016771"/>
                <a:gd name="connsiteX34" fmla="*/ 641238 w 761692"/>
                <a:gd name="connsiteY34" fmla="*/ 269250 h 1016771"/>
                <a:gd name="connsiteX35" fmla="*/ 658952 w 761692"/>
                <a:gd name="connsiteY35" fmla="*/ 286963 h 1016771"/>
                <a:gd name="connsiteX36" fmla="*/ 653638 w 761692"/>
                <a:gd name="connsiteY36" fmla="*/ 309991 h 1016771"/>
                <a:gd name="connsiteX37" fmla="*/ 653638 w 761692"/>
                <a:gd name="connsiteY37" fmla="*/ 329476 h 1016771"/>
                <a:gd name="connsiteX38" fmla="*/ 643010 w 761692"/>
                <a:gd name="connsiteY38" fmla="*/ 338333 h 1016771"/>
                <a:gd name="connsiteX39" fmla="*/ 632382 w 761692"/>
                <a:gd name="connsiteY39" fmla="*/ 338333 h 1016771"/>
                <a:gd name="connsiteX40" fmla="*/ 618211 w 761692"/>
                <a:gd name="connsiteY40" fmla="*/ 357819 h 1016771"/>
                <a:gd name="connsiteX41" fmla="*/ 609354 w 761692"/>
                <a:gd name="connsiteY41" fmla="*/ 361361 h 1016771"/>
                <a:gd name="connsiteX42" fmla="*/ 596954 w 761692"/>
                <a:gd name="connsiteY42" fmla="*/ 363133 h 1016771"/>
                <a:gd name="connsiteX43" fmla="*/ 581012 w 761692"/>
                <a:gd name="connsiteY43" fmla="*/ 379075 h 1016771"/>
                <a:gd name="connsiteX44" fmla="*/ 589868 w 761692"/>
                <a:gd name="connsiteY44" fmla="*/ 393246 h 1016771"/>
                <a:gd name="connsiteX45" fmla="*/ 586326 w 761692"/>
                <a:gd name="connsiteY45" fmla="*/ 409189 h 1016771"/>
                <a:gd name="connsiteX46" fmla="*/ 570383 w 761692"/>
                <a:gd name="connsiteY46" fmla="*/ 398560 h 1016771"/>
                <a:gd name="connsiteX47" fmla="*/ 550898 w 761692"/>
                <a:gd name="connsiteY47" fmla="*/ 405646 h 1016771"/>
                <a:gd name="connsiteX48" fmla="*/ 531413 w 761692"/>
                <a:gd name="connsiteY48" fmla="*/ 425131 h 1016771"/>
                <a:gd name="connsiteX49" fmla="*/ 543813 w 761692"/>
                <a:gd name="connsiteY49" fmla="*/ 444616 h 1016771"/>
                <a:gd name="connsiteX50" fmla="*/ 557984 w 761692"/>
                <a:gd name="connsiteY50" fmla="*/ 462330 h 1016771"/>
                <a:gd name="connsiteX51" fmla="*/ 570383 w 761692"/>
                <a:gd name="connsiteY51" fmla="*/ 478272 h 1016771"/>
                <a:gd name="connsiteX52" fmla="*/ 579240 w 761692"/>
                <a:gd name="connsiteY52" fmla="*/ 485358 h 1016771"/>
                <a:gd name="connsiteX53" fmla="*/ 602268 w 761692"/>
                <a:gd name="connsiteY53" fmla="*/ 483586 h 1016771"/>
                <a:gd name="connsiteX54" fmla="*/ 623525 w 761692"/>
                <a:gd name="connsiteY54" fmla="*/ 474730 h 1016771"/>
                <a:gd name="connsiteX55" fmla="*/ 639467 w 761692"/>
                <a:gd name="connsiteY55" fmla="*/ 464101 h 1016771"/>
                <a:gd name="connsiteX56" fmla="*/ 662495 w 761692"/>
                <a:gd name="connsiteY56" fmla="*/ 464101 h 1016771"/>
                <a:gd name="connsiteX57" fmla="*/ 673123 w 761692"/>
                <a:gd name="connsiteY57" fmla="*/ 464101 h 1016771"/>
                <a:gd name="connsiteX58" fmla="*/ 681980 w 761692"/>
                <a:gd name="connsiteY58" fmla="*/ 467644 h 1016771"/>
                <a:gd name="connsiteX59" fmla="*/ 703237 w 761692"/>
                <a:gd name="connsiteY59" fmla="*/ 471187 h 1016771"/>
                <a:gd name="connsiteX60" fmla="*/ 708551 w 761692"/>
                <a:gd name="connsiteY60" fmla="*/ 474730 h 1016771"/>
                <a:gd name="connsiteX61" fmla="*/ 722722 w 761692"/>
                <a:gd name="connsiteY61" fmla="*/ 501300 h 1016771"/>
                <a:gd name="connsiteX62" fmla="*/ 724493 w 761692"/>
                <a:gd name="connsiteY62" fmla="*/ 522557 h 1016771"/>
                <a:gd name="connsiteX63" fmla="*/ 722722 w 761692"/>
                <a:gd name="connsiteY63" fmla="*/ 540271 h 1016771"/>
                <a:gd name="connsiteX64" fmla="*/ 735121 w 761692"/>
                <a:gd name="connsiteY64" fmla="*/ 552670 h 1016771"/>
                <a:gd name="connsiteX65" fmla="*/ 735121 w 761692"/>
                <a:gd name="connsiteY65" fmla="*/ 570384 h 1016771"/>
                <a:gd name="connsiteX66" fmla="*/ 751064 w 761692"/>
                <a:gd name="connsiteY66" fmla="*/ 581012 h 1016771"/>
                <a:gd name="connsiteX67" fmla="*/ 761692 w 761692"/>
                <a:gd name="connsiteY67" fmla="*/ 604040 h 1016771"/>
                <a:gd name="connsiteX68" fmla="*/ 747521 w 761692"/>
                <a:gd name="connsiteY68" fmla="*/ 616440 h 1016771"/>
                <a:gd name="connsiteX69" fmla="*/ 728036 w 761692"/>
                <a:gd name="connsiteY69" fmla="*/ 627068 h 1016771"/>
                <a:gd name="connsiteX70" fmla="*/ 726264 w 761692"/>
                <a:gd name="connsiteY70" fmla="*/ 650096 h 1016771"/>
                <a:gd name="connsiteX71" fmla="*/ 728036 w 761692"/>
                <a:gd name="connsiteY71" fmla="*/ 673124 h 1016771"/>
                <a:gd name="connsiteX72" fmla="*/ 742207 w 761692"/>
                <a:gd name="connsiteY72" fmla="*/ 689066 h 1016771"/>
                <a:gd name="connsiteX73" fmla="*/ 742207 w 761692"/>
                <a:gd name="connsiteY73" fmla="*/ 712094 h 1016771"/>
                <a:gd name="connsiteX74" fmla="*/ 740435 w 761692"/>
                <a:gd name="connsiteY74" fmla="*/ 735122 h 1016771"/>
                <a:gd name="connsiteX75" fmla="*/ 742207 w 761692"/>
                <a:gd name="connsiteY75" fmla="*/ 751065 h 1016771"/>
                <a:gd name="connsiteX76" fmla="*/ 747521 w 761692"/>
                <a:gd name="connsiteY76" fmla="*/ 768778 h 1016771"/>
                <a:gd name="connsiteX77" fmla="*/ 759921 w 761692"/>
                <a:gd name="connsiteY77" fmla="*/ 777635 h 1016771"/>
                <a:gd name="connsiteX78" fmla="*/ 758149 w 761692"/>
                <a:gd name="connsiteY78" fmla="*/ 802434 h 1016771"/>
                <a:gd name="connsiteX79" fmla="*/ 752835 w 761692"/>
                <a:gd name="connsiteY79" fmla="*/ 814834 h 1016771"/>
                <a:gd name="connsiteX80" fmla="*/ 743978 w 761692"/>
                <a:gd name="connsiteY80" fmla="*/ 827234 h 1016771"/>
                <a:gd name="connsiteX81" fmla="*/ 743978 w 761692"/>
                <a:gd name="connsiteY81" fmla="*/ 837862 h 1016771"/>
                <a:gd name="connsiteX82" fmla="*/ 747521 w 761692"/>
                <a:gd name="connsiteY82" fmla="*/ 853804 h 1016771"/>
                <a:gd name="connsiteX83" fmla="*/ 733350 w 761692"/>
                <a:gd name="connsiteY83" fmla="*/ 867975 h 1016771"/>
                <a:gd name="connsiteX84" fmla="*/ 724493 w 761692"/>
                <a:gd name="connsiteY84" fmla="*/ 880375 h 1016771"/>
                <a:gd name="connsiteX85" fmla="*/ 722722 w 761692"/>
                <a:gd name="connsiteY85" fmla="*/ 899860 h 1016771"/>
                <a:gd name="connsiteX86" fmla="*/ 722722 w 761692"/>
                <a:gd name="connsiteY86" fmla="*/ 919345 h 1016771"/>
                <a:gd name="connsiteX87" fmla="*/ 715636 w 761692"/>
                <a:gd name="connsiteY87" fmla="*/ 940602 h 1016771"/>
                <a:gd name="connsiteX88" fmla="*/ 708551 w 761692"/>
                <a:gd name="connsiteY88" fmla="*/ 954773 h 1016771"/>
                <a:gd name="connsiteX89" fmla="*/ 699694 w 761692"/>
                <a:gd name="connsiteY89" fmla="*/ 965401 h 1016771"/>
                <a:gd name="connsiteX90" fmla="*/ 692608 w 761692"/>
                <a:gd name="connsiteY90" fmla="*/ 984886 h 1016771"/>
                <a:gd name="connsiteX91" fmla="*/ 683751 w 761692"/>
                <a:gd name="connsiteY91" fmla="*/ 997286 h 1016771"/>
                <a:gd name="connsiteX92" fmla="*/ 673123 w 761692"/>
                <a:gd name="connsiteY92" fmla="*/ 1002600 h 1016771"/>
                <a:gd name="connsiteX93" fmla="*/ 662495 w 761692"/>
                <a:gd name="connsiteY93" fmla="*/ 1013228 h 1016771"/>
                <a:gd name="connsiteX94" fmla="*/ 644781 w 761692"/>
                <a:gd name="connsiteY94" fmla="*/ 1016771 h 1016771"/>
                <a:gd name="connsiteX95" fmla="*/ 635924 w 761692"/>
                <a:gd name="connsiteY95" fmla="*/ 1004372 h 1016771"/>
                <a:gd name="connsiteX96" fmla="*/ 623525 w 761692"/>
                <a:gd name="connsiteY96" fmla="*/ 997286 h 1016771"/>
                <a:gd name="connsiteX97" fmla="*/ 614668 w 761692"/>
                <a:gd name="connsiteY97" fmla="*/ 986658 h 1016771"/>
                <a:gd name="connsiteX98" fmla="*/ 593411 w 761692"/>
                <a:gd name="connsiteY98" fmla="*/ 970715 h 1016771"/>
                <a:gd name="connsiteX99" fmla="*/ 582783 w 761692"/>
                <a:gd name="connsiteY99" fmla="*/ 965401 h 1016771"/>
                <a:gd name="connsiteX100" fmla="*/ 531413 w 761692"/>
                <a:gd name="connsiteY100" fmla="*/ 965401 h 1016771"/>
                <a:gd name="connsiteX101" fmla="*/ 511928 w 761692"/>
                <a:gd name="connsiteY101" fmla="*/ 965401 h 1016771"/>
                <a:gd name="connsiteX102" fmla="*/ 492443 w 761692"/>
                <a:gd name="connsiteY102" fmla="*/ 963630 h 1016771"/>
                <a:gd name="connsiteX103" fmla="*/ 483586 w 761692"/>
                <a:gd name="connsiteY103" fmla="*/ 958316 h 1016771"/>
                <a:gd name="connsiteX104" fmla="*/ 469415 w 761692"/>
                <a:gd name="connsiteY104" fmla="*/ 954773 h 1016771"/>
                <a:gd name="connsiteX105" fmla="*/ 460558 w 761692"/>
                <a:gd name="connsiteY105" fmla="*/ 942373 h 1016771"/>
                <a:gd name="connsiteX106" fmla="*/ 446387 w 761692"/>
                <a:gd name="connsiteY106" fmla="*/ 935288 h 1016771"/>
                <a:gd name="connsiteX107" fmla="*/ 428673 w 761692"/>
                <a:gd name="connsiteY107" fmla="*/ 928202 h 1016771"/>
                <a:gd name="connsiteX108" fmla="*/ 418045 w 761692"/>
                <a:gd name="connsiteY108" fmla="*/ 917574 h 1016771"/>
                <a:gd name="connsiteX109" fmla="*/ 421588 w 761692"/>
                <a:gd name="connsiteY109" fmla="*/ 903403 h 1016771"/>
                <a:gd name="connsiteX110" fmla="*/ 418045 w 761692"/>
                <a:gd name="connsiteY110" fmla="*/ 898089 h 1016771"/>
                <a:gd name="connsiteX111" fmla="*/ 396788 w 761692"/>
                <a:gd name="connsiteY111" fmla="*/ 898089 h 1016771"/>
                <a:gd name="connsiteX112" fmla="*/ 382617 w 761692"/>
                <a:gd name="connsiteY112" fmla="*/ 896318 h 1016771"/>
                <a:gd name="connsiteX113" fmla="*/ 380846 w 761692"/>
                <a:gd name="connsiteY113" fmla="*/ 906946 h 1016771"/>
                <a:gd name="connsiteX114" fmla="*/ 373601 w 761692"/>
                <a:gd name="connsiteY114" fmla="*/ 894832 h 1016771"/>
                <a:gd name="connsiteX115" fmla="*/ 387164 w 761692"/>
                <a:gd name="connsiteY115" fmla="*/ 896527 h 1016771"/>
                <a:gd name="connsiteX116" fmla="*/ 383773 w 761692"/>
                <a:gd name="connsiteY116" fmla="*/ 886355 h 1016771"/>
                <a:gd name="connsiteX117" fmla="*/ 387164 w 761692"/>
                <a:gd name="connsiteY117" fmla="*/ 876183 h 1016771"/>
                <a:gd name="connsiteX118" fmla="*/ 388859 w 761692"/>
                <a:gd name="connsiteY118" fmla="*/ 867707 h 1016771"/>
                <a:gd name="connsiteX119" fmla="*/ 380382 w 761692"/>
                <a:gd name="connsiteY119" fmla="*/ 859230 h 1016771"/>
                <a:gd name="connsiteX120" fmla="*/ 373601 w 761692"/>
                <a:gd name="connsiteY120" fmla="*/ 849058 h 1016771"/>
                <a:gd name="connsiteX121" fmla="*/ 380382 w 761692"/>
                <a:gd name="connsiteY121" fmla="*/ 838886 h 1016771"/>
                <a:gd name="connsiteX122" fmla="*/ 383773 w 761692"/>
                <a:gd name="connsiteY122" fmla="*/ 833800 h 1016771"/>
                <a:gd name="connsiteX123" fmla="*/ 388859 w 761692"/>
                <a:gd name="connsiteY123" fmla="*/ 825324 h 1016771"/>
                <a:gd name="connsiteX124" fmla="*/ 387164 w 761692"/>
                <a:gd name="connsiteY124" fmla="*/ 810066 h 1016771"/>
                <a:gd name="connsiteX125" fmla="*/ 387164 w 761692"/>
                <a:gd name="connsiteY125" fmla="*/ 796503 h 1016771"/>
                <a:gd name="connsiteX126" fmla="*/ 378687 w 761692"/>
                <a:gd name="connsiteY126" fmla="*/ 789722 h 1016771"/>
                <a:gd name="connsiteX127" fmla="*/ 366820 w 761692"/>
                <a:gd name="connsiteY127" fmla="*/ 782940 h 1016771"/>
                <a:gd name="connsiteX128" fmla="*/ 356648 w 761692"/>
                <a:gd name="connsiteY128" fmla="*/ 781245 h 1016771"/>
                <a:gd name="connsiteX129" fmla="*/ 349866 w 761692"/>
                <a:gd name="connsiteY129" fmla="*/ 771073 h 1016771"/>
                <a:gd name="connsiteX130" fmla="*/ 349866 w 761692"/>
                <a:gd name="connsiteY130" fmla="*/ 752425 h 1016771"/>
                <a:gd name="connsiteX131" fmla="*/ 353257 w 761692"/>
                <a:gd name="connsiteY131" fmla="*/ 743948 h 1016771"/>
                <a:gd name="connsiteX132" fmla="*/ 354952 w 761692"/>
                <a:gd name="connsiteY132" fmla="*/ 730385 h 1016771"/>
                <a:gd name="connsiteX133" fmla="*/ 353257 w 761692"/>
                <a:gd name="connsiteY133" fmla="*/ 713432 h 1016771"/>
                <a:gd name="connsiteX134" fmla="*/ 346476 w 761692"/>
                <a:gd name="connsiteY134" fmla="*/ 701565 h 1016771"/>
                <a:gd name="connsiteX135" fmla="*/ 332913 w 761692"/>
                <a:gd name="connsiteY135" fmla="*/ 689697 h 1016771"/>
                <a:gd name="connsiteX136" fmla="*/ 324436 w 761692"/>
                <a:gd name="connsiteY136" fmla="*/ 681221 h 1016771"/>
                <a:gd name="connsiteX137" fmla="*/ 314264 w 761692"/>
                <a:gd name="connsiteY137" fmla="*/ 676135 h 1016771"/>
                <a:gd name="connsiteX138" fmla="*/ 293920 w 761692"/>
                <a:gd name="connsiteY138" fmla="*/ 669354 h 1016771"/>
                <a:gd name="connsiteX139" fmla="*/ 282053 w 761692"/>
                <a:gd name="connsiteY139" fmla="*/ 667658 h 1016771"/>
                <a:gd name="connsiteX140" fmla="*/ 266795 w 761692"/>
                <a:gd name="connsiteY140" fmla="*/ 672744 h 1016771"/>
                <a:gd name="connsiteX141" fmla="*/ 265100 w 761692"/>
                <a:gd name="connsiteY141" fmla="*/ 672744 h 1016771"/>
                <a:gd name="connsiteX142" fmla="*/ 263404 w 761692"/>
                <a:gd name="connsiteY142" fmla="*/ 671049 h 1016771"/>
                <a:gd name="connsiteX143" fmla="*/ 260014 w 761692"/>
                <a:gd name="connsiteY143" fmla="*/ 671049 h 1016771"/>
                <a:gd name="connsiteX144" fmla="*/ 258318 w 761692"/>
                <a:gd name="connsiteY144" fmla="*/ 671049 h 1016771"/>
                <a:gd name="connsiteX145" fmla="*/ 253232 w 761692"/>
                <a:gd name="connsiteY145" fmla="*/ 671049 h 1016771"/>
                <a:gd name="connsiteX146" fmla="*/ 248146 w 761692"/>
                <a:gd name="connsiteY146" fmla="*/ 672744 h 1016771"/>
                <a:gd name="connsiteX147" fmla="*/ 248146 w 761692"/>
                <a:gd name="connsiteY147" fmla="*/ 674440 h 1016771"/>
                <a:gd name="connsiteX148" fmla="*/ 246451 w 761692"/>
                <a:gd name="connsiteY148" fmla="*/ 674440 h 1016771"/>
                <a:gd name="connsiteX149" fmla="*/ 236279 w 761692"/>
                <a:gd name="connsiteY149" fmla="*/ 679526 h 1016771"/>
                <a:gd name="connsiteX150" fmla="*/ 226107 w 761692"/>
                <a:gd name="connsiteY150" fmla="*/ 684612 h 1016771"/>
                <a:gd name="connsiteX151" fmla="*/ 217630 w 761692"/>
                <a:gd name="connsiteY151" fmla="*/ 684612 h 1016771"/>
                <a:gd name="connsiteX152" fmla="*/ 207458 w 761692"/>
                <a:gd name="connsiteY152" fmla="*/ 693088 h 1016771"/>
                <a:gd name="connsiteX153" fmla="*/ 198982 w 761692"/>
                <a:gd name="connsiteY153" fmla="*/ 694783 h 1016771"/>
                <a:gd name="connsiteX154" fmla="*/ 192200 w 761692"/>
                <a:gd name="connsiteY154" fmla="*/ 699869 h 1016771"/>
                <a:gd name="connsiteX155" fmla="*/ 178638 w 761692"/>
                <a:gd name="connsiteY155" fmla="*/ 706651 h 1016771"/>
                <a:gd name="connsiteX156" fmla="*/ 163380 w 761692"/>
                <a:gd name="connsiteY156" fmla="*/ 710041 h 1016771"/>
                <a:gd name="connsiteX157" fmla="*/ 141340 w 761692"/>
                <a:gd name="connsiteY157" fmla="*/ 710041 h 1016771"/>
                <a:gd name="connsiteX158" fmla="*/ 134559 w 761692"/>
                <a:gd name="connsiteY158" fmla="*/ 716823 h 1016771"/>
                <a:gd name="connsiteX159" fmla="*/ 127778 w 761692"/>
                <a:gd name="connsiteY159" fmla="*/ 718518 h 1016771"/>
                <a:gd name="connsiteX160" fmla="*/ 120996 w 761692"/>
                <a:gd name="connsiteY160" fmla="*/ 725299 h 1016771"/>
                <a:gd name="connsiteX161" fmla="*/ 111172 w 761692"/>
                <a:gd name="connsiteY161" fmla="*/ 733720 h 1016771"/>
                <a:gd name="connsiteX162" fmla="*/ 106283 w 761692"/>
                <a:gd name="connsiteY162" fmla="*/ 729808 h 1016771"/>
                <a:gd name="connsiteX163" fmla="*/ 92112 w 761692"/>
                <a:gd name="connsiteY163" fmla="*/ 724494 h 1016771"/>
                <a:gd name="connsiteX164" fmla="*/ 77941 w 761692"/>
                <a:gd name="connsiteY164" fmla="*/ 726265 h 1016771"/>
                <a:gd name="connsiteX165" fmla="*/ 70855 w 761692"/>
                <a:gd name="connsiteY165" fmla="*/ 719180 h 1016771"/>
                <a:gd name="connsiteX166" fmla="*/ 70855 w 761692"/>
                <a:gd name="connsiteY166" fmla="*/ 699695 h 1016771"/>
                <a:gd name="connsiteX167" fmla="*/ 81483 w 761692"/>
                <a:gd name="connsiteY167" fmla="*/ 685524 h 1016771"/>
                <a:gd name="connsiteX168" fmla="*/ 85026 w 761692"/>
                <a:gd name="connsiteY168" fmla="*/ 673124 h 1016771"/>
                <a:gd name="connsiteX169" fmla="*/ 86797 w 761692"/>
                <a:gd name="connsiteY169" fmla="*/ 660724 h 1016771"/>
                <a:gd name="connsiteX170" fmla="*/ 97426 w 761692"/>
                <a:gd name="connsiteY170" fmla="*/ 650096 h 1016771"/>
                <a:gd name="connsiteX171" fmla="*/ 102740 w 761692"/>
                <a:gd name="connsiteY171" fmla="*/ 635925 h 1016771"/>
                <a:gd name="connsiteX172" fmla="*/ 113368 w 761692"/>
                <a:gd name="connsiteY172" fmla="*/ 625297 h 1016771"/>
                <a:gd name="connsiteX173" fmla="*/ 115139 w 761692"/>
                <a:gd name="connsiteY173" fmla="*/ 612897 h 1016771"/>
                <a:gd name="connsiteX174" fmla="*/ 127539 w 761692"/>
                <a:gd name="connsiteY174" fmla="*/ 609354 h 1016771"/>
                <a:gd name="connsiteX175" fmla="*/ 136396 w 761692"/>
                <a:gd name="connsiteY175" fmla="*/ 604040 h 1016771"/>
                <a:gd name="connsiteX176" fmla="*/ 132853 w 761692"/>
                <a:gd name="connsiteY176" fmla="*/ 593412 h 1016771"/>
                <a:gd name="connsiteX177" fmla="*/ 134625 w 761692"/>
                <a:gd name="connsiteY177" fmla="*/ 584555 h 1016771"/>
                <a:gd name="connsiteX178" fmla="*/ 131082 w 761692"/>
                <a:gd name="connsiteY178" fmla="*/ 575698 h 1016771"/>
                <a:gd name="connsiteX179" fmla="*/ 120454 w 761692"/>
                <a:gd name="connsiteY179" fmla="*/ 568613 h 1016771"/>
                <a:gd name="connsiteX180" fmla="*/ 125768 w 761692"/>
                <a:gd name="connsiteY180" fmla="*/ 552670 h 1016771"/>
                <a:gd name="connsiteX181" fmla="*/ 118682 w 761692"/>
                <a:gd name="connsiteY181" fmla="*/ 543813 h 1016771"/>
                <a:gd name="connsiteX182" fmla="*/ 90340 w 761692"/>
                <a:gd name="connsiteY182" fmla="*/ 543813 h 1016771"/>
                <a:gd name="connsiteX183" fmla="*/ 86797 w 761692"/>
                <a:gd name="connsiteY183" fmla="*/ 542042 h 1016771"/>
                <a:gd name="connsiteX184" fmla="*/ 83255 w 761692"/>
                <a:gd name="connsiteY184" fmla="*/ 542042 h 1016771"/>
                <a:gd name="connsiteX185" fmla="*/ 81483 w 761692"/>
                <a:gd name="connsiteY185" fmla="*/ 540271 h 1016771"/>
                <a:gd name="connsiteX186" fmla="*/ 81483 w 761692"/>
                <a:gd name="connsiteY186" fmla="*/ 536728 h 1016771"/>
                <a:gd name="connsiteX187" fmla="*/ 79712 w 761692"/>
                <a:gd name="connsiteY187" fmla="*/ 531414 h 1016771"/>
                <a:gd name="connsiteX188" fmla="*/ 77941 w 761692"/>
                <a:gd name="connsiteY188" fmla="*/ 529642 h 1016771"/>
                <a:gd name="connsiteX189" fmla="*/ 70855 w 761692"/>
                <a:gd name="connsiteY189" fmla="*/ 527871 h 1016771"/>
                <a:gd name="connsiteX190" fmla="*/ 60227 w 761692"/>
                <a:gd name="connsiteY190" fmla="*/ 536728 h 1016771"/>
                <a:gd name="connsiteX191" fmla="*/ 47827 w 761692"/>
                <a:gd name="connsiteY191" fmla="*/ 526100 h 1016771"/>
                <a:gd name="connsiteX192" fmla="*/ 42513 w 761692"/>
                <a:gd name="connsiteY192" fmla="*/ 515471 h 1016771"/>
                <a:gd name="connsiteX193" fmla="*/ 33656 w 761692"/>
                <a:gd name="connsiteY193" fmla="*/ 506614 h 1016771"/>
                <a:gd name="connsiteX194" fmla="*/ 31885 w 761692"/>
                <a:gd name="connsiteY194" fmla="*/ 490672 h 1016771"/>
                <a:gd name="connsiteX195" fmla="*/ 26571 w 761692"/>
                <a:gd name="connsiteY195" fmla="*/ 476501 h 1016771"/>
                <a:gd name="connsiteX196" fmla="*/ 24799 w 761692"/>
                <a:gd name="connsiteY196" fmla="*/ 471187 h 1016771"/>
                <a:gd name="connsiteX197" fmla="*/ 12400 w 761692"/>
                <a:gd name="connsiteY197" fmla="*/ 472958 h 1016771"/>
                <a:gd name="connsiteX198" fmla="*/ 7086 w 761692"/>
                <a:gd name="connsiteY198" fmla="*/ 464101 h 1016771"/>
                <a:gd name="connsiteX199" fmla="*/ 8857 w 761692"/>
                <a:gd name="connsiteY199" fmla="*/ 446388 h 1016771"/>
                <a:gd name="connsiteX200" fmla="*/ 3543 w 761692"/>
                <a:gd name="connsiteY200" fmla="*/ 435759 h 1016771"/>
                <a:gd name="connsiteX201" fmla="*/ 5314 w 761692"/>
                <a:gd name="connsiteY201" fmla="*/ 412731 h 1016771"/>
                <a:gd name="connsiteX202" fmla="*/ 0 w 761692"/>
                <a:gd name="connsiteY202" fmla="*/ 396789 h 1016771"/>
                <a:gd name="connsiteX203" fmla="*/ 3543 w 761692"/>
                <a:gd name="connsiteY203" fmla="*/ 384389 h 1016771"/>
                <a:gd name="connsiteX204" fmla="*/ 14171 w 761692"/>
                <a:gd name="connsiteY204" fmla="*/ 380846 h 1016771"/>
                <a:gd name="connsiteX205" fmla="*/ 24799 w 761692"/>
                <a:gd name="connsiteY205" fmla="*/ 364904 h 1016771"/>
                <a:gd name="connsiteX206" fmla="*/ 30113 w 761692"/>
                <a:gd name="connsiteY206" fmla="*/ 350733 h 1016771"/>
                <a:gd name="connsiteX207" fmla="*/ 35428 w 761692"/>
                <a:gd name="connsiteY207" fmla="*/ 341876 h 1016771"/>
                <a:gd name="connsiteX208" fmla="*/ 42513 w 761692"/>
                <a:gd name="connsiteY208" fmla="*/ 327705 h 1016771"/>
                <a:gd name="connsiteX209" fmla="*/ 42513 w 761692"/>
                <a:gd name="connsiteY209" fmla="*/ 315305 h 1016771"/>
                <a:gd name="connsiteX210" fmla="*/ 56684 w 761692"/>
                <a:gd name="connsiteY210" fmla="*/ 309991 h 1016771"/>
                <a:gd name="connsiteX211" fmla="*/ 60227 w 761692"/>
                <a:gd name="connsiteY211" fmla="*/ 309991 h 1016771"/>
                <a:gd name="connsiteX212" fmla="*/ 61998 w 761692"/>
                <a:gd name="connsiteY212" fmla="*/ 311763 h 1016771"/>
                <a:gd name="connsiteX213" fmla="*/ 67312 w 761692"/>
                <a:gd name="connsiteY213" fmla="*/ 311763 h 1016771"/>
                <a:gd name="connsiteX214" fmla="*/ 67312 w 761692"/>
                <a:gd name="connsiteY214" fmla="*/ 309991 h 1016771"/>
                <a:gd name="connsiteX215" fmla="*/ 67312 w 761692"/>
                <a:gd name="connsiteY215" fmla="*/ 308220 h 1016771"/>
                <a:gd name="connsiteX216" fmla="*/ 69084 w 761692"/>
                <a:gd name="connsiteY216" fmla="*/ 302906 h 1016771"/>
                <a:gd name="connsiteX217" fmla="*/ 70855 w 761692"/>
                <a:gd name="connsiteY217" fmla="*/ 301134 h 1016771"/>
                <a:gd name="connsiteX218" fmla="*/ 70855 w 761692"/>
                <a:gd name="connsiteY218" fmla="*/ 299363 h 1016771"/>
                <a:gd name="connsiteX219" fmla="*/ 77941 w 761692"/>
                <a:gd name="connsiteY219" fmla="*/ 295820 h 1016771"/>
                <a:gd name="connsiteX220" fmla="*/ 85026 w 761692"/>
                <a:gd name="connsiteY220" fmla="*/ 295820 h 1016771"/>
                <a:gd name="connsiteX221" fmla="*/ 93883 w 761692"/>
                <a:gd name="connsiteY221" fmla="*/ 297592 h 1016771"/>
                <a:gd name="connsiteX222" fmla="*/ 100968 w 761692"/>
                <a:gd name="connsiteY222" fmla="*/ 288735 h 1016771"/>
                <a:gd name="connsiteX223" fmla="*/ 97426 w 761692"/>
                <a:gd name="connsiteY223" fmla="*/ 279878 h 1016771"/>
                <a:gd name="connsiteX224" fmla="*/ 85026 w 761692"/>
                <a:gd name="connsiteY224" fmla="*/ 276335 h 1016771"/>
                <a:gd name="connsiteX225" fmla="*/ 76169 w 761692"/>
                <a:gd name="connsiteY225" fmla="*/ 271021 h 1016771"/>
                <a:gd name="connsiteX226" fmla="*/ 76169 w 761692"/>
                <a:gd name="connsiteY226" fmla="*/ 262164 h 1016771"/>
                <a:gd name="connsiteX227" fmla="*/ 81483 w 761692"/>
                <a:gd name="connsiteY227" fmla="*/ 251536 h 1016771"/>
                <a:gd name="connsiteX228" fmla="*/ 86797 w 761692"/>
                <a:gd name="connsiteY228" fmla="*/ 255079 h 1016771"/>
                <a:gd name="connsiteX229" fmla="*/ 104511 w 761692"/>
                <a:gd name="connsiteY229" fmla="*/ 262164 h 1016771"/>
                <a:gd name="connsiteX230" fmla="*/ 116911 w 761692"/>
                <a:gd name="connsiteY230" fmla="*/ 265707 h 1016771"/>
                <a:gd name="connsiteX231" fmla="*/ 132853 w 761692"/>
                <a:gd name="connsiteY231" fmla="*/ 269250 h 1016771"/>
                <a:gd name="connsiteX232" fmla="*/ 138167 w 761692"/>
                <a:gd name="connsiteY232" fmla="*/ 265707 h 1016771"/>
                <a:gd name="connsiteX233" fmla="*/ 150567 w 761692"/>
                <a:gd name="connsiteY233" fmla="*/ 255079 h 1016771"/>
                <a:gd name="connsiteX234" fmla="*/ 166509 w 761692"/>
                <a:gd name="connsiteY234" fmla="*/ 255079 h 1016771"/>
                <a:gd name="connsiteX235" fmla="*/ 166509 w 761692"/>
                <a:gd name="connsiteY235" fmla="*/ 265707 h 1016771"/>
                <a:gd name="connsiteX236" fmla="*/ 177138 w 761692"/>
                <a:gd name="connsiteY236" fmla="*/ 272792 h 1016771"/>
                <a:gd name="connsiteX237" fmla="*/ 194851 w 761692"/>
                <a:gd name="connsiteY237" fmla="*/ 276335 h 1016771"/>
                <a:gd name="connsiteX238" fmla="*/ 209022 w 761692"/>
                <a:gd name="connsiteY238" fmla="*/ 279878 h 1016771"/>
                <a:gd name="connsiteX239" fmla="*/ 221422 w 761692"/>
                <a:gd name="connsiteY239" fmla="*/ 276335 h 1016771"/>
                <a:gd name="connsiteX240" fmla="*/ 226736 w 761692"/>
                <a:gd name="connsiteY240" fmla="*/ 269250 h 1016771"/>
                <a:gd name="connsiteX241" fmla="*/ 226736 w 761692"/>
                <a:gd name="connsiteY241" fmla="*/ 251536 h 1016771"/>
                <a:gd name="connsiteX242" fmla="*/ 224965 w 761692"/>
                <a:gd name="connsiteY242" fmla="*/ 239136 h 1016771"/>
                <a:gd name="connsiteX243" fmla="*/ 214337 w 761692"/>
                <a:gd name="connsiteY243" fmla="*/ 230279 h 1016771"/>
                <a:gd name="connsiteX244" fmla="*/ 210794 w 761692"/>
                <a:gd name="connsiteY244" fmla="*/ 217880 h 1016771"/>
                <a:gd name="connsiteX245" fmla="*/ 221422 w 761692"/>
                <a:gd name="connsiteY245" fmla="*/ 207251 h 1016771"/>
                <a:gd name="connsiteX246" fmla="*/ 235593 w 761692"/>
                <a:gd name="connsiteY246" fmla="*/ 214337 h 1016771"/>
                <a:gd name="connsiteX247" fmla="*/ 246221 w 761692"/>
                <a:gd name="connsiteY247" fmla="*/ 219651 h 1016771"/>
                <a:gd name="connsiteX248" fmla="*/ 253307 w 761692"/>
                <a:gd name="connsiteY248" fmla="*/ 221422 h 1016771"/>
                <a:gd name="connsiteX249" fmla="*/ 262164 w 761692"/>
                <a:gd name="connsiteY249" fmla="*/ 210794 h 1016771"/>
                <a:gd name="connsiteX250" fmla="*/ 263935 w 761692"/>
                <a:gd name="connsiteY250" fmla="*/ 201937 h 1016771"/>
                <a:gd name="connsiteX251" fmla="*/ 274563 w 761692"/>
                <a:gd name="connsiteY251" fmla="*/ 189538 h 1016771"/>
                <a:gd name="connsiteX252" fmla="*/ 283420 w 761692"/>
                <a:gd name="connsiteY252" fmla="*/ 178909 h 1016771"/>
                <a:gd name="connsiteX253" fmla="*/ 286963 w 761692"/>
                <a:gd name="connsiteY253" fmla="*/ 173595 h 1016771"/>
                <a:gd name="connsiteX254" fmla="*/ 311762 w 761692"/>
                <a:gd name="connsiteY254" fmla="*/ 168281 h 1016771"/>
                <a:gd name="connsiteX255" fmla="*/ 325933 w 761692"/>
                <a:gd name="connsiteY255" fmla="*/ 164738 h 1016771"/>
                <a:gd name="connsiteX256" fmla="*/ 336562 w 761692"/>
                <a:gd name="connsiteY256" fmla="*/ 159424 h 1016771"/>
                <a:gd name="connsiteX257" fmla="*/ 348961 w 761692"/>
                <a:gd name="connsiteY257" fmla="*/ 145253 h 1016771"/>
                <a:gd name="connsiteX258" fmla="*/ 359589 w 761692"/>
                <a:gd name="connsiteY258" fmla="*/ 143482 h 1016771"/>
                <a:gd name="connsiteX259" fmla="*/ 371989 w 761692"/>
                <a:gd name="connsiteY259" fmla="*/ 143482 h 1016771"/>
                <a:gd name="connsiteX260" fmla="*/ 391474 w 761692"/>
                <a:gd name="connsiteY260" fmla="*/ 143482 h 1016771"/>
                <a:gd name="connsiteX261" fmla="*/ 396788 w 761692"/>
                <a:gd name="connsiteY261" fmla="*/ 141710 h 1016771"/>
                <a:gd name="connsiteX262" fmla="*/ 403874 w 761692"/>
                <a:gd name="connsiteY262" fmla="*/ 134625 h 1016771"/>
                <a:gd name="connsiteX263" fmla="*/ 409188 w 761692"/>
                <a:gd name="connsiteY263" fmla="*/ 129311 h 1016771"/>
                <a:gd name="connsiteX264" fmla="*/ 409188 w 761692"/>
                <a:gd name="connsiteY264" fmla="*/ 123997 h 1016771"/>
                <a:gd name="connsiteX265" fmla="*/ 414502 w 761692"/>
                <a:gd name="connsiteY265" fmla="*/ 115140 h 1016771"/>
                <a:gd name="connsiteX266" fmla="*/ 428673 w 761692"/>
                <a:gd name="connsiteY266" fmla="*/ 115140 h 1016771"/>
                <a:gd name="connsiteX267" fmla="*/ 432216 w 761692"/>
                <a:gd name="connsiteY267" fmla="*/ 109826 h 1016771"/>
                <a:gd name="connsiteX268" fmla="*/ 437530 w 761692"/>
                <a:gd name="connsiteY268" fmla="*/ 100969 h 1016771"/>
                <a:gd name="connsiteX269" fmla="*/ 448158 w 761692"/>
                <a:gd name="connsiteY269" fmla="*/ 99197 h 1016771"/>
                <a:gd name="connsiteX270" fmla="*/ 460558 w 761692"/>
                <a:gd name="connsiteY270" fmla="*/ 97426 h 1016771"/>
                <a:gd name="connsiteX271" fmla="*/ 472958 w 761692"/>
                <a:gd name="connsiteY271" fmla="*/ 93883 h 1016771"/>
                <a:gd name="connsiteX272" fmla="*/ 492443 w 761692"/>
                <a:gd name="connsiteY272" fmla="*/ 93883 h 1016771"/>
                <a:gd name="connsiteX273" fmla="*/ 501300 w 761692"/>
                <a:gd name="connsiteY273" fmla="*/ 83255 h 1016771"/>
                <a:gd name="connsiteX274" fmla="*/ 517242 w 761692"/>
                <a:gd name="connsiteY274" fmla="*/ 81484 h 1016771"/>
                <a:gd name="connsiteX275" fmla="*/ 522556 w 761692"/>
                <a:gd name="connsiteY275" fmla="*/ 81484 h 1016771"/>
                <a:gd name="connsiteX276" fmla="*/ 522556 w 761692"/>
                <a:gd name="connsiteY276" fmla="*/ 60227 h 1016771"/>
                <a:gd name="connsiteX277" fmla="*/ 526099 w 761692"/>
                <a:gd name="connsiteY277" fmla="*/ 54913 h 1016771"/>
                <a:gd name="connsiteX278" fmla="*/ 529642 w 761692"/>
                <a:gd name="connsiteY278" fmla="*/ 46056 h 1016771"/>
                <a:gd name="connsiteX279" fmla="*/ 538499 w 761692"/>
                <a:gd name="connsiteY279" fmla="*/ 40742 h 1016771"/>
                <a:gd name="connsiteX280" fmla="*/ 540270 w 761692"/>
                <a:gd name="connsiteY280" fmla="*/ 30114 h 1016771"/>
                <a:gd name="connsiteX281" fmla="*/ 536727 w 761692"/>
                <a:gd name="connsiteY281" fmla="*/ 19485 h 1016771"/>
                <a:gd name="connsiteX282" fmla="*/ 543813 w 761692"/>
                <a:gd name="connsiteY282" fmla="*/ 5314 h 1016771"/>
                <a:gd name="connsiteX283" fmla="*/ 554441 w 761692"/>
                <a:gd name="connsiteY283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9473 w 761692"/>
                <a:gd name="connsiteY4" fmla="*/ 782940 h 1016771"/>
                <a:gd name="connsiteX5" fmla="*/ 123996 w 761692"/>
                <a:gd name="connsiteY5" fmla="*/ 767007 h 1016771"/>
                <a:gd name="connsiteX6" fmla="*/ 120454 w 761692"/>
                <a:gd name="connsiteY6" fmla="*/ 754607 h 1016771"/>
                <a:gd name="connsiteX7" fmla="*/ 116476 w 761692"/>
                <a:gd name="connsiteY7" fmla="*/ 741349 h 1016771"/>
                <a:gd name="connsiteX8" fmla="*/ 554441 w 761692"/>
                <a:gd name="connsiteY8" fmla="*/ 0 h 1016771"/>
                <a:gd name="connsiteX9" fmla="*/ 570383 w 761692"/>
                <a:gd name="connsiteY9" fmla="*/ 3543 h 1016771"/>
                <a:gd name="connsiteX10" fmla="*/ 577469 w 761692"/>
                <a:gd name="connsiteY10" fmla="*/ 8857 h 1016771"/>
                <a:gd name="connsiteX11" fmla="*/ 582783 w 761692"/>
                <a:gd name="connsiteY11" fmla="*/ 17714 h 1016771"/>
                <a:gd name="connsiteX12" fmla="*/ 582783 w 761692"/>
                <a:gd name="connsiteY12" fmla="*/ 24799 h 1016771"/>
                <a:gd name="connsiteX13" fmla="*/ 588097 w 761692"/>
                <a:gd name="connsiteY13" fmla="*/ 33656 h 1016771"/>
                <a:gd name="connsiteX14" fmla="*/ 598725 w 761692"/>
                <a:gd name="connsiteY14" fmla="*/ 31885 h 1016771"/>
                <a:gd name="connsiteX15" fmla="*/ 612896 w 761692"/>
                <a:gd name="connsiteY15" fmla="*/ 37199 h 1016771"/>
                <a:gd name="connsiteX16" fmla="*/ 618211 w 761692"/>
                <a:gd name="connsiteY16" fmla="*/ 46056 h 1016771"/>
                <a:gd name="connsiteX17" fmla="*/ 619982 w 761692"/>
                <a:gd name="connsiteY17" fmla="*/ 54913 h 1016771"/>
                <a:gd name="connsiteX18" fmla="*/ 618211 w 761692"/>
                <a:gd name="connsiteY18" fmla="*/ 74398 h 1016771"/>
                <a:gd name="connsiteX19" fmla="*/ 616439 w 761692"/>
                <a:gd name="connsiteY19" fmla="*/ 85026 h 1016771"/>
                <a:gd name="connsiteX20" fmla="*/ 621753 w 761692"/>
                <a:gd name="connsiteY20" fmla="*/ 97426 h 1016771"/>
                <a:gd name="connsiteX21" fmla="*/ 637696 w 761692"/>
                <a:gd name="connsiteY21" fmla="*/ 113368 h 1016771"/>
                <a:gd name="connsiteX22" fmla="*/ 644781 w 761692"/>
                <a:gd name="connsiteY22" fmla="*/ 120454 h 1016771"/>
                <a:gd name="connsiteX23" fmla="*/ 650095 w 761692"/>
                <a:gd name="connsiteY23" fmla="*/ 136396 h 1016771"/>
                <a:gd name="connsiteX24" fmla="*/ 655409 w 761692"/>
                <a:gd name="connsiteY24" fmla="*/ 155881 h 1016771"/>
                <a:gd name="connsiteX25" fmla="*/ 662495 w 761692"/>
                <a:gd name="connsiteY25" fmla="*/ 171824 h 1016771"/>
                <a:gd name="connsiteX26" fmla="*/ 660724 w 761692"/>
                <a:gd name="connsiteY26" fmla="*/ 185995 h 1016771"/>
                <a:gd name="connsiteX27" fmla="*/ 635924 w 761692"/>
                <a:gd name="connsiteY27" fmla="*/ 194852 h 1016771"/>
                <a:gd name="connsiteX28" fmla="*/ 619982 w 761692"/>
                <a:gd name="connsiteY28" fmla="*/ 207251 h 1016771"/>
                <a:gd name="connsiteX29" fmla="*/ 614668 w 761692"/>
                <a:gd name="connsiteY29" fmla="*/ 223194 h 1016771"/>
                <a:gd name="connsiteX30" fmla="*/ 618211 w 761692"/>
                <a:gd name="connsiteY30" fmla="*/ 242679 h 1016771"/>
                <a:gd name="connsiteX31" fmla="*/ 612896 w 761692"/>
                <a:gd name="connsiteY31" fmla="*/ 256850 h 1016771"/>
                <a:gd name="connsiteX32" fmla="*/ 625296 w 761692"/>
                <a:gd name="connsiteY32" fmla="*/ 267478 h 1016771"/>
                <a:gd name="connsiteX33" fmla="*/ 641238 w 761692"/>
                <a:gd name="connsiteY33" fmla="*/ 269250 h 1016771"/>
                <a:gd name="connsiteX34" fmla="*/ 658952 w 761692"/>
                <a:gd name="connsiteY34" fmla="*/ 286963 h 1016771"/>
                <a:gd name="connsiteX35" fmla="*/ 653638 w 761692"/>
                <a:gd name="connsiteY35" fmla="*/ 309991 h 1016771"/>
                <a:gd name="connsiteX36" fmla="*/ 653638 w 761692"/>
                <a:gd name="connsiteY36" fmla="*/ 329476 h 1016771"/>
                <a:gd name="connsiteX37" fmla="*/ 643010 w 761692"/>
                <a:gd name="connsiteY37" fmla="*/ 338333 h 1016771"/>
                <a:gd name="connsiteX38" fmla="*/ 632382 w 761692"/>
                <a:gd name="connsiteY38" fmla="*/ 338333 h 1016771"/>
                <a:gd name="connsiteX39" fmla="*/ 618211 w 761692"/>
                <a:gd name="connsiteY39" fmla="*/ 357819 h 1016771"/>
                <a:gd name="connsiteX40" fmla="*/ 609354 w 761692"/>
                <a:gd name="connsiteY40" fmla="*/ 361361 h 1016771"/>
                <a:gd name="connsiteX41" fmla="*/ 596954 w 761692"/>
                <a:gd name="connsiteY41" fmla="*/ 363133 h 1016771"/>
                <a:gd name="connsiteX42" fmla="*/ 581012 w 761692"/>
                <a:gd name="connsiteY42" fmla="*/ 379075 h 1016771"/>
                <a:gd name="connsiteX43" fmla="*/ 589868 w 761692"/>
                <a:gd name="connsiteY43" fmla="*/ 393246 h 1016771"/>
                <a:gd name="connsiteX44" fmla="*/ 586326 w 761692"/>
                <a:gd name="connsiteY44" fmla="*/ 409189 h 1016771"/>
                <a:gd name="connsiteX45" fmla="*/ 570383 w 761692"/>
                <a:gd name="connsiteY45" fmla="*/ 398560 h 1016771"/>
                <a:gd name="connsiteX46" fmla="*/ 550898 w 761692"/>
                <a:gd name="connsiteY46" fmla="*/ 405646 h 1016771"/>
                <a:gd name="connsiteX47" fmla="*/ 531413 w 761692"/>
                <a:gd name="connsiteY47" fmla="*/ 425131 h 1016771"/>
                <a:gd name="connsiteX48" fmla="*/ 543813 w 761692"/>
                <a:gd name="connsiteY48" fmla="*/ 444616 h 1016771"/>
                <a:gd name="connsiteX49" fmla="*/ 557984 w 761692"/>
                <a:gd name="connsiteY49" fmla="*/ 462330 h 1016771"/>
                <a:gd name="connsiteX50" fmla="*/ 570383 w 761692"/>
                <a:gd name="connsiteY50" fmla="*/ 478272 h 1016771"/>
                <a:gd name="connsiteX51" fmla="*/ 579240 w 761692"/>
                <a:gd name="connsiteY51" fmla="*/ 485358 h 1016771"/>
                <a:gd name="connsiteX52" fmla="*/ 602268 w 761692"/>
                <a:gd name="connsiteY52" fmla="*/ 483586 h 1016771"/>
                <a:gd name="connsiteX53" fmla="*/ 623525 w 761692"/>
                <a:gd name="connsiteY53" fmla="*/ 474730 h 1016771"/>
                <a:gd name="connsiteX54" fmla="*/ 639467 w 761692"/>
                <a:gd name="connsiteY54" fmla="*/ 464101 h 1016771"/>
                <a:gd name="connsiteX55" fmla="*/ 662495 w 761692"/>
                <a:gd name="connsiteY55" fmla="*/ 464101 h 1016771"/>
                <a:gd name="connsiteX56" fmla="*/ 673123 w 761692"/>
                <a:gd name="connsiteY56" fmla="*/ 464101 h 1016771"/>
                <a:gd name="connsiteX57" fmla="*/ 681980 w 761692"/>
                <a:gd name="connsiteY57" fmla="*/ 467644 h 1016771"/>
                <a:gd name="connsiteX58" fmla="*/ 703237 w 761692"/>
                <a:gd name="connsiteY58" fmla="*/ 471187 h 1016771"/>
                <a:gd name="connsiteX59" fmla="*/ 708551 w 761692"/>
                <a:gd name="connsiteY59" fmla="*/ 474730 h 1016771"/>
                <a:gd name="connsiteX60" fmla="*/ 722722 w 761692"/>
                <a:gd name="connsiteY60" fmla="*/ 501300 h 1016771"/>
                <a:gd name="connsiteX61" fmla="*/ 724493 w 761692"/>
                <a:gd name="connsiteY61" fmla="*/ 522557 h 1016771"/>
                <a:gd name="connsiteX62" fmla="*/ 722722 w 761692"/>
                <a:gd name="connsiteY62" fmla="*/ 540271 h 1016771"/>
                <a:gd name="connsiteX63" fmla="*/ 735121 w 761692"/>
                <a:gd name="connsiteY63" fmla="*/ 552670 h 1016771"/>
                <a:gd name="connsiteX64" fmla="*/ 735121 w 761692"/>
                <a:gd name="connsiteY64" fmla="*/ 570384 h 1016771"/>
                <a:gd name="connsiteX65" fmla="*/ 751064 w 761692"/>
                <a:gd name="connsiteY65" fmla="*/ 581012 h 1016771"/>
                <a:gd name="connsiteX66" fmla="*/ 761692 w 761692"/>
                <a:gd name="connsiteY66" fmla="*/ 604040 h 1016771"/>
                <a:gd name="connsiteX67" fmla="*/ 747521 w 761692"/>
                <a:gd name="connsiteY67" fmla="*/ 616440 h 1016771"/>
                <a:gd name="connsiteX68" fmla="*/ 728036 w 761692"/>
                <a:gd name="connsiteY68" fmla="*/ 627068 h 1016771"/>
                <a:gd name="connsiteX69" fmla="*/ 726264 w 761692"/>
                <a:gd name="connsiteY69" fmla="*/ 650096 h 1016771"/>
                <a:gd name="connsiteX70" fmla="*/ 728036 w 761692"/>
                <a:gd name="connsiteY70" fmla="*/ 673124 h 1016771"/>
                <a:gd name="connsiteX71" fmla="*/ 742207 w 761692"/>
                <a:gd name="connsiteY71" fmla="*/ 689066 h 1016771"/>
                <a:gd name="connsiteX72" fmla="*/ 742207 w 761692"/>
                <a:gd name="connsiteY72" fmla="*/ 712094 h 1016771"/>
                <a:gd name="connsiteX73" fmla="*/ 740435 w 761692"/>
                <a:gd name="connsiteY73" fmla="*/ 735122 h 1016771"/>
                <a:gd name="connsiteX74" fmla="*/ 742207 w 761692"/>
                <a:gd name="connsiteY74" fmla="*/ 751065 h 1016771"/>
                <a:gd name="connsiteX75" fmla="*/ 747521 w 761692"/>
                <a:gd name="connsiteY75" fmla="*/ 768778 h 1016771"/>
                <a:gd name="connsiteX76" fmla="*/ 759921 w 761692"/>
                <a:gd name="connsiteY76" fmla="*/ 777635 h 1016771"/>
                <a:gd name="connsiteX77" fmla="*/ 758149 w 761692"/>
                <a:gd name="connsiteY77" fmla="*/ 802434 h 1016771"/>
                <a:gd name="connsiteX78" fmla="*/ 752835 w 761692"/>
                <a:gd name="connsiteY78" fmla="*/ 814834 h 1016771"/>
                <a:gd name="connsiteX79" fmla="*/ 743978 w 761692"/>
                <a:gd name="connsiteY79" fmla="*/ 827234 h 1016771"/>
                <a:gd name="connsiteX80" fmla="*/ 743978 w 761692"/>
                <a:gd name="connsiteY80" fmla="*/ 837862 h 1016771"/>
                <a:gd name="connsiteX81" fmla="*/ 747521 w 761692"/>
                <a:gd name="connsiteY81" fmla="*/ 853804 h 1016771"/>
                <a:gd name="connsiteX82" fmla="*/ 733350 w 761692"/>
                <a:gd name="connsiteY82" fmla="*/ 867975 h 1016771"/>
                <a:gd name="connsiteX83" fmla="*/ 724493 w 761692"/>
                <a:gd name="connsiteY83" fmla="*/ 880375 h 1016771"/>
                <a:gd name="connsiteX84" fmla="*/ 722722 w 761692"/>
                <a:gd name="connsiteY84" fmla="*/ 899860 h 1016771"/>
                <a:gd name="connsiteX85" fmla="*/ 722722 w 761692"/>
                <a:gd name="connsiteY85" fmla="*/ 919345 h 1016771"/>
                <a:gd name="connsiteX86" fmla="*/ 715636 w 761692"/>
                <a:gd name="connsiteY86" fmla="*/ 940602 h 1016771"/>
                <a:gd name="connsiteX87" fmla="*/ 708551 w 761692"/>
                <a:gd name="connsiteY87" fmla="*/ 954773 h 1016771"/>
                <a:gd name="connsiteX88" fmla="*/ 699694 w 761692"/>
                <a:gd name="connsiteY88" fmla="*/ 965401 h 1016771"/>
                <a:gd name="connsiteX89" fmla="*/ 692608 w 761692"/>
                <a:gd name="connsiteY89" fmla="*/ 984886 h 1016771"/>
                <a:gd name="connsiteX90" fmla="*/ 683751 w 761692"/>
                <a:gd name="connsiteY90" fmla="*/ 997286 h 1016771"/>
                <a:gd name="connsiteX91" fmla="*/ 673123 w 761692"/>
                <a:gd name="connsiteY91" fmla="*/ 1002600 h 1016771"/>
                <a:gd name="connsiteX92" fmla="*/ 662495 w 761692"/>
                <a:gd name="connsiteY92" fmla="*/ 1013228 h 1016771"/>
                <a:gd name="connsiteX93" fmla="*/ 644781 w 761692"/>
                <a:gd name="connsiteY93" fmla="*/ 1016771 h 1016771"/>
                <a:gd name="connsiteX94" fmla="*/ 635924 w 761692"/>
                <a:gd name="connsiteY94" fmla="*/ 1004372 h 1016771"/>
                <a:gd name="connsiteX95" fmla="*/ 623525 w 761692"/>
                <a:gd name="connsiteY95" fmla="*/ 997286 h 1016771"/>
                <a:gd name="connsiteX96" fmla="*/ 614668 w 761692"/>
                <a:gd name="connsiteY96" fmla="*/ 986658 h 1016771"/>
                <a:gd name="connsiteX97" fmla="*/ 593411 w 761692"/>
                <a:gd name="connsiteY97" fmla="*/ 970715 h 1016771"/>
                <a:gd name="connsiteX98" fmla="*/ 582783 w 761692"/>
                <a:gd name="connsiteY98" fmla="*/ 965401 h 1016771"/>
                <a:gd name="connsiteX99" fmla="*/ 531413 w 761692"/>
                <a:gd name="connsiteY99" fmla="*/ 965401 h 1016771"/>
                <a:gd name="connsiteX100" fmla="*/ 511928 w 761692"/>
                <a:gd name="connsiteY100" fmla="*/ 965401 h 1016771"/>
                <a:gd name="connsiteX101" fmla="*/ 492443 w 761692"/>
                <a:gd name="connsiteY101" fmla="*/ 963630 h 1016771"/>
                <a:gd name="connsiteX102" fmla="*/ 483586 w 761692"/>
                <a:gd name="connsiteY102" fmla="*/ 958316 h 1016771"/>
                <a:gd name="connsiteX103" fmla="*/ 469415 w 761692"/>
                <a:gd name="connsiteY103" fmla="*/ 954773 h 1016771"/>
                <a:gd name="connsiteX104" fmla="*/ 460558 w 761692"/>
                <a:gd name="connsiteY104" fmla="*/ 942373 h 1016771"/>
                <a:gd name="connsiteX105" fmla="*/ 446387 w 761692"/>
                <a:gd name="connsiteY105" fmla="*/ 935288 h 1016771"/>
                <a:gd name="connsiteX106" fmla="*/ 428673 w 761692"/>
                <a:gd name="connsiteY106" fmla="*/ 928202 h 1016771"/>
                <a:gd name="connsiteX107" fmla="*/ 418045 w 761692"/>
                <a:gd name="connsiteY107" fmla="*/ 917574 h 1016771"/>
                <a:gd name="connsiteX108" fmla="*/ 421588 w 761692"/>
                <a:gd name="connsiteY108" fmla="*/ 903403 h 1016771"/>
                <a:gd name="connsiteX109" fmla="*/ 418045 w 761692"/>
                <a:gd name="connsiteY109" fmla="*/ 898089 h 1016771"/>
                <a:gd name="connsiteX110" fmla="*/ 396788 w 761692"/>
                <a:gd name="connsiteY110" fmla="*/ 898089 h 1016771"/>
                <a:gd name="connsiteX111" fmla="*/ 382617 w 761692"/>
                <a:gd name="connsiteY111" fmla="*/ 896318 h 1016771"/>
                <a:gd name="connsiteX112" fmla="*/ 380846 w 761692"/>
                <a:gd name="connsiteY112" fmla="*/ 906946 h 1016771"/>
                <a:gd name="connsiteX113" fmla="*/ 373601 w 761692"/>
                <a:gd name="connsiteY113" fmla="*/ 894832 h 1016771"/>
                <a:gd name="connsiteX114" fmla="*/ 387164 w 761692"/>
                <a:gd name="connsiteY114" fmla="*/ 896527 h 1016771"/>
                <a:gd name="connsiteX115" fmla="*/ 383773 w 761692"/>
                <a:gd name="connsiteY115" fmla="*/ 886355 h 1016771"/>
                <a:gd name="connsiteX116" fmla="*/ 387164 w 761692"/>
                <a:gd name="connsiteY116" fmla="*/ 876183 h 1016771"/>
                <a:gd name="connsiteX117" fmla="*/ 388859 w 761692"/>
                <a:gd name="connsiteY117" fmla="*/ 867707 h 1016771"/>
                <a:gd name="connsiteX118" fmla="*/ 380382 w 761692"/>
                <a:gd name="connsiteY118" fmla="*/ 859230 h 1016771"/>
                <a:gd name="connsiteX119" fmla="*/ 373601 w 761692"/>
                <a:gd name="connsiteY119" fmla="*/ 849058 h 1016771"/>
                <a:gd name="connsiteX120" fmla="*/ 380382 w 761692"/>
                <a:gd name="connsiteY120" fmla="*/ 838886 h 1016771"/>
                <a:gd name="connsiteX121" fmla="*/ 383773 w 761692"/>
                <a:gd name="connsiteY121" fmla="*/ 833800 h 1016771"/>
                <a:gd name="connsiteX122" fmla="*/ 388859 w 761692"/>
                <a:gd name="connsiteY122" fmla="*/ 825324 h 1016771"/>
                <a:gd name="connsiteX123" fmla="*/ 387164 w 761692"/>
                <a:gd name="connsiteY123" fmla="*/ 810066 h 1016771"/>
                <a:gd name="connsiteX124" fmla="*/ 387164 w 761692"/>
                <a:gd name="connsiteY124" fmla="*/ 796503 h 1016771"/>
                <a:gd name="connsiteX125" fmla="*/ 378687 w 761692"/>
                <a:gd name="connsiteY125" fmla="*/ 789722 h 1016771"/>
                <a:gd name="connsiteX126" fmla="*/ 366820 w 761692"/>
                <a:gd name="connsiteY126" fmla="*/ 782940 h 1016771"/>
                <a:gd name="connsiteX127" fmla="*/ 356648 w 761692"/>
                <a:gd name="connsiteY127" fmla="*/ 781245 h 1016771"/>
                <a:gd name="connsiteX128" fmla="*/ 349866 w 761692"/>
                <a:gd name="connsiteY128" fmla="*/ 771073 h 1016771"/>
                <a:gd name="connsiteX129" fmla="*/ 349866 w 761692"/>
                <a:gd name="connsiteY129" fmla="*/ 752425 h 1016771"/>
                <a:gd name="connsiteX130" fmla="*/ 353257 w 761692"/>
                <a:gd name="connsiteY130" fmla="*/ 743948 h 1016771"/>
                <a:gd name="connsiteX131" fmla="*/ 354952 w 761692"/>
                <a:gd name="connsiteY131" fmla="*/ 730385 h 1016771"/>
                <a:gd name="connsiteX132" fmla="*/ 353257 w 761692"/>
                <a:gd name="connsiteY132" fmla="*/ 713432 h 1016771"/>
                <a:gd name="connsiteX133" fmla="*/ 346476 w 761692"/>
                <a:gd name="connsiteY133" fmla="*/ 701565 h 1016771"/>
                <a:gd name="connsiteX134" fmla="*/ 332913 w 761692"/>
                <a:gd name="connsiteY134" fmla="*/ 689697 h 1016771"/>
                <a:gd name="connsiteX135" fmla="*/ 324436 w 761692"/>
                <a:gd name="connsiteY135" fmla="*/ 681221 h 1016771"/>
                <a:gd name="connsiteX136" fmla="*/ 314264 w 761692"/>
                <a:gd name="connsiteY136" fmla="*/ 676135 h 1016771"/>
                <a:gd name="connsiteX137" fmla="*/ 293920 w 761692"/>
                <a:gd name="connsiteY137" fmla="*/ 669354 h 1016771"/>
                <a:gd name="connsiteX138" fmla="*/ 282053 w 761692"/>
                <a:gd name="connsiteY138" fmla="*/ 667658 h 1016771"/>
                <a:gd name="connsiteX139" fmla="*/ 266795 w 761692"/>
                <a:gd name="connsiteY139" fmla="*/ 672744 h 1016771"/>
                <a:gd name="connsiteX140" fmla="*/ 265100 w 761692"/>
                <a:gd name="connsiteY140" fmla="*/ 672744 h 1016771"/>
                <a:gd name="connsiteX141" fmla="*/ 263404 w 761692"/>
                <a:gd name="connsiteY141" fmla="*/ 671049 h 1016771"/>
                <a:gd name="connsiteX142" fmla="*/ 260014 w 761692"/>
                <a:gd name="connsiteY142" fmla="*/ 671049 h 1016771"/>
                <a:gd name="connsiteX143" fmla="*/ 258318 w 761692"/>
                <a:gd name="connsiteY143" fmla="*/ 671049 h 1016771"/>
                <a:gd name="connsiteX144" fmla="*/ 253232 w 761692"/>
                <a:gd name="connsiteY144" fmla="*/ 671049 h 1016771"/>
                <a:gd name="connsiteX145" fmla="*/ 248146 w 761692"/>
                <a:gd name="connsiteY145" fmla="*/ 672744 h 1016771"/>
                <a:gd name="connsiteX146" fmla="*/ 248146 w 761692"/>
                <a:gd name="connsiteY146" fmla="*/ 674440 h 1016771"/>
                <a:gd name="connsiteX147" fmla="*/ 246451 w 761692"/>
                <a:gd name="connsiteY147" fmla="*/ 674440 h 1016771"/>
                <a:gd name="connsiteX148" fmla="*/ 236279 w 761692"/>
                <a:gd name="connsiteY148" fmla="*/ 679526 h 1016771"/>
                <a:gd name="connsiteX149" fmla="*/ 226107 w 761692"/>
                <a:gd name="connsiteY149" fmla="*/ 684612 h 1016771"/>
                <a:gd name="connsiteX150" fmla="*/ 217630 w 761692"/>
                <a:gd name="connsiteY150" fmla="*/ 684612 h 1016771"/>
                <a:gd name="connsiteX151" fmla="*/ 207458 w 761692"/>
                <a:gd name="connsiteY151" fmla="*/ 693088 h 1016771"/>
                <a:gd name="connsiteX152" fmla="*/ 198982 w 761692"/>
                <a:gd name="connsiteY152" fmla="*/ 694783 h 1016771"/>
                <a:gd name="connsiteX153" fmla="*/ 192200 w 761692"/>
                <a:gd name="connsiteY153" fmla="*/ 699869 h 1016771"/>
                <a:gd name="connsiteX154" fmla="*/ 178638 w 761692"/>
                <a:gd name="connsiteY154" fmla="*/ 706651 h 1016771"/>
                <a:gd name="connsiteX155" fmla="*/ 163380 w 761692"/>
                <a:gd name="connsiteY155" fmla="*/ 710041 h 1016771"/>
                <a:gd name="connsiteX156" fmla="*/ 141340 w 761692"/>
                <a:gd name="connsiteY156" fmla="*/ 710041 h 1016771"/>
                <a:gd name="connsiteX157" fmla="*/ 134559 w 761692"/>
                <a:gd name="connsiteY157" fmla="*/ 716823 h 1016771"/>
                <a:gd name="connsiteX158" fmla="*/ 127778 w 761692"/>
                <a:gd name="connsiteY158" fmla="*/ 718518 h 1016771"/>
                <a:gd name="connsiteX159" fmla="*/ 120996 w 761692"/>
                <a:gd name="connsiteY159" fmla="*/ 725299 h 1016771"/>
                <a:gd name="connsiteX160" fmla="*/ 111172 w 761692"/>
                <a:gd name="connsiteY160" fmla="*/ 733720 h 1016771"/>
                <a:gd name="connsiteX161" fmla="*/ 106283 w 761692"/>
                <a:gd name="connsiteY161" fmla="*/ 729808 h 1016771"/>
                <a:gd name="connsiteX162" fmla="*/ 92112 w 761692"/>
                <a:gd name="connsiteY162" fmla="*/ 724494 h 1016771"/>
                <a:gd name="connsiteX163" fmla="*/ 77941 w 761692"/>
                <a:gd name="connsiteY163" fmla="*/ 726265 h 1016771"/>
                <a:gd name="connsiteX164" fmla="*/ 70855 w 761692"/>
                <a:gd name="connsiteY164" fmla="*/ 719180 h 1016771"/>
                <a:gd name="connsiteX165" fmla="*/ 70855 w 761692"/>
                <a:gd name="connsiteY165" fmla="*/ 699695 h 1016771"/>
                <a:gd name="connsiteX166" fmla="*/ 81483 w 761692"/>
                <a:gd name="connsiteY166" fmla="*/ 685524 h 1016771"/>
                <a:gd name="connsiteX167" fmla="*/ 85026 w 761692"/>
                <a:gd name="connsiteY167" fmla="*/ 673124 h 1016771"/>
                <a:gd name="connsiteX168" fmla="*/ 86797 w 761692"/>
                <a:gd name="connsiteY168" fmla="*/ 660724 h 1016771"/>
                <a:gd name="connsiteX169" fmla="*/ 97426 w 761692"/>
                <a:gd name="connsiteY169" fmla="*/ 650096 h 1016771"/>
                <a:gd name="connsiteX170" fmla="*/ 102740 w 761692"/>
                <a:gd name="connsiteY170" fmla="*/ 635925 h 1016771"/>
                <a:gd name="connsiteX171" fmla="*/ 113368 w 761692"/>
                <a:gd name="connsiteY171" fmla="*/ 625297 h 1016771"/>
                <a:gd name="connsiteX172" fmla="*/ 115139 w 761692"/>
                <a:gd name="connsiteY172" fmla="*/ 612897 h 1016771"/>
                <a:gd name="connsiteX173" fmla="*/ 127539 w 761692"/>
                <a:gd name="connsiteY173" fmla="*/ 609354 h 1016771"/>
                <a:gd name="connsiteX174" fmla="*/ 136396 w 761692"/>
                <a:gd name="connsiteY174" fmla="*/ 604040 h 1016771"/>
                <a:gd name="connsiteX175" fmla="*/ 132853 w 761692"/>
                <a:gd name="connsiteY175" fmla="*/ 593412 h 1016771"/>
                <a:gd name="connsiteX176" fmla="*/ 134625 w 761692"/>
                <a:gd name="connsiteY176" fmla="*/ 584555 h 1016771"/>
                <a:gd name="connsiteX177" fmla="*/ 131082 w 761692"/>
                <a:gd name="connsiteY177" fmla="*/ 575698 h 1016771"/>
                <a:gd name="connsiteX178" fmla="*/ 120454 w 761692"/>
                <a:gd name="connsiteY178" fmla="*/ 568613 h 1016771"/>
                <a:gd name="connsiteX179" fmla="*/ 125768 w 761692"/>
                <a:gd name="connsiteY179" fmla="*/ 552670 h 1016771"/>
                <a:gd name="connsiteX180" fmla="*/ 118682 w 761692"/>
                <a:gd name="connsiteY180" fmla="*/ 543813 h 1016771"/>
                <a:gd name="connsiteX181" fmla="*/ 90340 w 761692"/>
                <a:gd name="connsiteY181" fmla="*/ 543813 h 1016771"/>
                <a:gd name="connsiteX182" fmla="*/ 86797 w 761692"/>
                <a:gd name="connsiteY182" fmla="*/ 542042 h 1016771"/>
                <a:gd name="connsiteX183" fmla="*/ 83255 w 761692"/>
                <a:gd name="connsiteY183" fmla="*/ 542042 h 1016771"/>
                <a:gd name="connsiteX184" fmla="*/ 81483 w 761692"/>
                <a:gd name="connsiteY184" fmla="*/ 540271 h 1016771"/>
                <a:gd name="connsiteX185" fmla="*/ 81483 w 761692"/>
                <a:gd name="connsiteY185" fmla="*/ 536728 h 1016771"/>
                <a:gd name="connsiteX186" fmla="*/ 79712 w 761692"/>
                <a:gd name="connsiteY186" fmla="*/ 531414 h 1016771"/>
                <a:gd name="connsiteX187" fmla="*/ 77941 w 761692"/>
                <a:gd name="connsiteY187" fmla="*/ 529642 h 1016771"/>
                <a:gd name="connsiteX188" fmla="*/ 70855 w 761692"/>
                <a:gd name="connsiteY188" fmla="*/ 527871 h 1016771"/>
                <a:gd name="connsiteX189" fmla="*/ 60227 w 761692"/>
                <a:gd name="connsiteY189" fmla="*/ 536728 h 1016771"/>
                <a:gd name="connsiteX190" fmla="*/ 47827 w 761692"/>
                <a:gd name="connsiteY190" fmla="*/ 526100 h 1016771"/>
                <a:gd name="connsiteX191" fmla="*/ 42513 w 761692"/>
                <a:gd name="connsiteY191" fmla="*/ 515471 h 1016771"/>
                <a:gd name="connsiteX192" fmla="*/ 33656 w 761692"/>
                <a:gd name="connsiteY192" fmla="*/ 506614 h 1016771"/>
                <a:gd name="connsiteX193" fmla="*/ 31885 w 761692"/>
                <a:gd name="connsiteY193" fmla="*/ 490672 h 1016771"/>
                <a:gd name="connsiteX194" fmla="*/ 26571 w 761692"/>
                <a:gd name="connsiteY194" fmla="*/ 476501 h 1016771"/>
                <a:gd name="connsiteX195" fmla="*/ 24799 w 761692"/>
                <a:gd name="connsiteY195" fmla="*/ 471187 h 1016771"/>
                <a:gd name="connsiteX196" fmla="*/ 12400 w 761692"/>
                <a:gd name="connsiteY196" fmla="*/ 472958 h 1016771"/>
                <a:gd name="connsiteX197" fmla="*/ 7086 w 761692"/>
                <a:gd name="connsiteY197" fmla="*/ 464101 h 1016771"/>
                <a:gd name="connsiteX198" fmla="*/ 8857 w 761692"/>
                <a:gd name="connsiteY198" fmla="*/ 446388 h 1016771"/>
                <a:gd name="connsiteX199" fmla="*/ 3543 w 761692"/>
                <a:gd name="connsiteY199" fmla="*/ 435759 h 1016771"/>
                <a:gd name="connsiteX200" fmla="*/ 5314 w 761692"/>
                <a:gd name="connsiteY200" fmla="*/ 412731 h 1016771"/>
                <a:gd name="connsiteX201" fmla="*/ 0 w 761692"/>
                <a:gd name="connsiteY201" fmla="*/ 396789 h 1016771"/>
                <a:gd name="connsiteX202" fmla="*/ 3543 w 761692"/>
                <a:gd name="connsiteY202" fmla="*/ 384389 h 1016771"/>
                <a:gd name="connsiteX203" fmla="*/ 14171 w 761692"/>
                <a:gd name="connsiteY203" fmla="*/ 380846 h 1016771"/>
                <a:gd name="connsiteX204" fmla="*/ 24799 w 761692"/>
                <a:gd name="connsiteY204" fmla="*/ 364904 h 1016771"/>
                <a:gd name="connsiteX205" fmla="*/ 30113 w 761692"/>
                <a:gd name="connsiteY205" fmla="*/ 350733 h 1016771"/>
                <a:gd name="connsiteX206" fmla="*/ 35428 w 761692"/>
                <a:gd name="connsiteY206" fmla="*/ 341876 h 1016771"/>
                <a:gd name="connsiteX207" fmla="*/ 42513 w 761692"/>
                <a:gd name="connsiteY207" fmla="*/ 327705 h 1016771"/>
                <a:gd name="connsiteX208" fmla="*/ 42513 w 761692"/>
                <a:gd name="connsiteY208" fmla="*/ 315305 h 1016771"/>
                <a:gd name="connsiteX209" fmla="*/ 56684 w 761692"/>
                <a:gd name="connsiteY209" fmla="*/ 309991 h 1016771"/>
                <a:gd name="connsiteX210" fmla="*/ 60227 w 761692"/>
                <a:gd name="connsiteY210" fmla="*/ 309991 h 1016771"/>
                <a:gd name="connsiteX211" fmla="*/ 61998 w 761692"/>
                <a:gd name="connsiteY211" fmla="*/ 311763 h 1016771"/>
                <a:gd name="connsiteX212" fmla="*/ 67312 w 761692"/>
                <a:gd name="connsiteY212" fmla="*/ 311763 h 1016771"/>
                <a:gd name="connsiteX213" fmla="*/ 67312 w 761692"/>
                <a:gd name="connsiteY213" fmla="*/ 309991 h 1016771"/>
                <a:gd name="connsiteX214" fmla="*/ 67312 w 761692"/>
                <a:gd name="connsiteY214" fmla="*/ 308220 h 1016771"/>
                <a:gd name="connsiteX215" fmla="*/ 69084 w 761692"/>
                <a:gd name="connsiteY215" fmla="*/ 302906 h 1016771"/>
                <a:gd name="connsiteX216" fmla="*/ 70855 w 761692"/>
                <a:gd name="connsiteY216" fmla="*/ 301134 h 1016771"/>
                <a:gd name="connsiteX217" fmla="*/ 70855 w 761692"/>
                <a:gd name="connsiteY217" fmla="*/ 299363 h 1016771"/>
                <a:gd name="connsiteX218" fmla="*/ 77941 w 761692"/>
                <a:gd name="connsiteY218" fmla="*/ 295820 h 1016771"/>
                <a:gd name="connsiteX219" fmla="*/ 85026 w 761692"/>
                <a:gd name="connsiteY219" fmla="*/ 295820 h 1016771"/>
                <a:gd name="connsiteX220" fmla="*/ 93883 w 761692"/>
                <a:gd name="connsiteY220" fmla="*/ 297592 h 1016771"/>
                <a:gd name="connsiteX221" fmla="*/ 100968 w 761692"/>
                <a:gd name="connsiteY221" fmla="*/ 288735 h 1016771"/>
                <a:gd name="connsiteX222" fmla="*/ 97426 w 761692"/>
                <a:gd name="connsiteY222" fmla="*/ 279878 h 1016771"/>
                <a:gd name="connsiteX223" fmla="*/ 85026 w 761692"/>
                <a:gd name="connsiteY223" fmla="*/ 276335 h 1016771"/>
                <a:gd name="connsiteX224" fmla="*/ 76169 w 761692"/>
                <a:gd name="connsiteY224" fmla="*/ 271021 h 1016771"/>
                <a:gd name="connsiteX225" fmla="*/ 76169 w 761692"/>
                <a:gd name="connsiteY225" fmla="*/ 262164 h 1016771"/>
                <a:gd name="connsiteX226" fmla="*/ 81483 w 761692"/>
                <a:gd name="connsiteY226" fmla="*/ 251536 h 1016771"/>
                <a:gd name="connsiteX227" fmla="*/ 86797 w 761692"/>
                <a:gd name="connsiteY227" fmla="*/ 255079 h 1016771"/>
                <a:gd name="connsiteX228" fmla="*/ 104511 w 761692"/>
                <a:gd name="connsiteY228" fmla="*/ 262164 h 1016771"/>
                <a:gd name="connsiteX229" fmla="*/ 116911 w 761692"/>
                <a:gd name="connsiteY229" fmla="*/ 265707 h 1016771"/>
                <a:gd name="connsiteX230" fmla="*/ 132853 w 761692"/>
                <a:gd name="connsiteY230" fmla="*/ 269250 h 1016771"/>
                <a:gd name="connsiteX231" fmla="*/ 138167 w 761692"/>
                <a:gd name="connsiteY231" fmla="*/ 265707 h 1016771"/>
                <a:gd name="connsiteX232" fmla="*/ 150567 w 761692"/>
                <a:gd name="connsiteY232" fmla="*/ 255079 h 1016771"/>
                <a:gd name="connsiteX233" fmla="*/ 166509 w 761692"/>
                <a:gd name="connsiteY233" fmla="*/ 255079 h 1016771"/>
                <a:gd name="connsiteX234" fmla="*/ 166509 w 761692"/>
                <a:gd name="connsiteY234" fmla="*/ 265707 h 1016771"/>
                <a:gd name="connsiteX235" fmla="*/ 177138 w 761692"/>
                <a:gd name="connsiteY235" fmla="*/ 272792 h 1016771"/>
                <a:gd name="connsiteX236" fmla="*/ 194851 w 761692"/>
                <a:gd name="connsiteY236" fmla="*/ 276335 h 1016771"/>
                <a:gd name="connsiteX237" fmla="*/ 209022 w 761692"/>
                <a:gd name="connsiteY237" fmla="*/ 279878 h 1016771"/>
                <a:gd name="connsiteX238" fmla="*/ 221422 w 761692"/>
                <a:gd name="connsiteY238" fmla="*/ 276335 h 1016771"/>
                <a:gd name="connsiteX239" fmla="*/ 226736 w 761692"/>
                <a:gd name="connsiteY239" fmla="*/ 269250 h 1016771"/>
                <a:gd name="connsiteX240" fmla="*/ 226736 w 761692"/>
                <a:gd name="connsiteY240" fmla="*/ 251536 h 1016771"/>
                <a:gd name="connsiteX241" fmla="*/ 224965 w 761692"/>
                <a:gd name="connsiteY241" fmla="*/ 239136 h 1016771"/>
                <a:gd name="connsiteX242" fmla="*/ 214337 w 761692"/>
                <a:gd name="connsiteY242" fmla="*/ 230279 h 1016771"/>
                <a:gd name="connsiteX243" fmla="*/ 210794 w 761692"/>
                <a:gd name="connsiteY243" fmla="*/ 217880 h 1016771"/>
                <a:gd name="connsiteX244" fmla="*/ 221422 w 761692"/>
                <a:gd name="connsiteY244" fmla="*/ 207251 h 1016771"/>
                <a:gd name="connsiteX245" fmla="*/ 235593 w 761692"/>
                <a:gd name="connsiteY245" fmla="*/ 214337 h 1016771"/>
                <a:gd name="connsiteX246" fmla="*/ 246221 w 761692"/>
                <a:gd name="connsiteY246" fmla="*/ 219651 h 1016771"/>
                <a:gd name="connsiteX247" fmla="*/ 253307 w 761692"/>
                <a:gd name="connsiteY247" fmla="*/ 221422 h 1016771"/>
                <a:gd name="connsiteX248" fmla="*/ 262164 w 761692"/>
                <a:gd name="connsiteY248" fmla="*/ 210794 h 1016771"/>
                <a:gd name="connsiteX249" fmla="*/ 263935 w 761692"/>
                <a:gd name="connsiteY249" fmla="*/ 201937 h 1016771"/>
                <a:gd name="connsiteX250" fmla="*/ 274563 w 761692"/>
                <a:gd name="connsiteY250" fmla="*/ 189538 h 1016771"/>
                <a:gd name="connsiteX251" fmla="*/ 283420 w 761692"/>
                <a:gd name="connsiteY251" fmla="*/ 178909 h 1016771"/>
                <a:gd name="connsiteX252" fmla="*/ 286963 w 761692"/>
                <a:gd name="connsiteY252" fmla="*/ 173595 h 1016771"/>
                <a:gd name="connsiteX253" fmla="*/ 311762 w 761692"/>
                <a:gd name="connsiteY253" fmla="*/ 168281 h 1016771"/>
                <a:gd name="connsiteX254" fmla="*/ 325933 w 761692"/>
                <a:gd name="connsiteY254" fmla="*/ 164738 h 1016771"/>
                <a:gd name="connsiteX255" fmla="*/ 336562 w 761692"/>
                <a:gd name="connsiteY255" fmla="*/ 159424 h 1016771"/>
                <a:gd name="connsiteX256" fmla="*/ 348961 w 761692"/>
                <a:gd name="connsiteY256" fmla="*/ 145253 h 1016771"/>
                <a:gd name="connsiteX257" fmla="*/ 359589 w 761692"/>
                <a:gd name="connsiteY257" fmla="*/ 143482 h 1016771"/>
                <a:gd name="connsiteX258" fmla="*/ 371989 w 761692"/>
                <a:gd name="connsiteY258" fmla="*/ 143482 h 1016771"/>
                <a:gd name="connsiteX259" fmla="*/ 391474 w 761692"/>
                <a:gd name="connsiteY259" fmla="*/ 143482 h 1016771"/>
                <a:gd name="connsiteX260" fmla="*/ 396788 w 761692"/>
                <a:gd name="connsiteY260" fmla="*/ 141710 h 1016771"/>
                <a:gd name="connsiteX261" fmla="*/ 403874 w 761692"/>
                <a:gd name="connsiteY261" fmla="*/ 134625 h 1016771"/>
                <a:gd name="connsiteX262" fmla="*/ 409188 w 761692"/>
                <a:gd name="connsiteY262" fmla="*/ 129311 h 1016771"/>
                <a:gd name="connsiteX263" fmla="*/ 409188 w 761692"/>
                <a:gd name="connsiteY263" fmla="*/ 123997 h 1016771"/>
                <a:gd name="connsiteX264" fmla="*/ 414502 w 761692"/>
                <a:gd name="connsiteY264" fmla="*/ 115140 h 1016771"/>
                <a:gd name="connsiteX265" fmla="*/ 428673 w 761692"/>
                <a:gd name="connsiteY265" fmla="*/ 115140 h 1016771"/>
                <a:gd name="connsiteX266" fmla="*/ 432216 w 761692"/>
                <a:gd name="connsiteY266" fmla="*/ 109826 h 1016771"/>
                <a:gd name="connsiteX267" fmla="*/ 437530 w 761692"/>
                <a:gd name="connsiteY267" fmla="*/ 100969 h 1016771"/>
                <a:gd name="connsiteX268" fmla="*/ 448158 w 761692"/>
                <a:gd name="connsiteY268" fmla="*/ 99197 h 1016771"/>
                <a:gd name="connsiteX269" fmla="*/ 460558 w 761692"/>
                <a:gd name="connsiteY269" fmla="*/ 97426 h 1016771"/>
                <a:gd name="connsiteX270" fmla="*/ 472958 w 761692"/>
                <a:gd name="connsiteY270" fmla="*/ 93883 h 1016771"/>
                <a:gd name="connsiteX271" fmla="*/ 492443 w 761692"/>
                <a:gd name="connsiteY271" fmla="*/ 93883 h 1016771"/>
                <a:gd name="connsiteX272" fmla="*/ 501300 w 761692"/>
                <a:gd name="connsiteY272" fmla="*/ 83255 h 1016771"/>
                <a:gd name="connsiteX273" fmla="*/ 517242 w 761692"/>
                <a:gd name="connsiteY273" fmla="*/ 81484 h 1016771"/>
                <a:gd name="connsiteX274" fmla="*/ 522556 w 761692"/>
                <a:gd name="connsiteY274" fmla="*/ 81484 h 1016771"/>
                <a:gd name="connsiteX275" fmla="*/ 522556 w 761692"/>
                <a:gd name="connsiteY275" fmla="*/ 60227 h 1016771"/>
                <a:gd name="connsiteX276" fmla="*/ 526099 w 761692"/>
                <a:gd name="connsiteY276" fmla="*/ 54913 h 1016771"/>
                <a:gd name="connsiteX277" fmla="*/ 529642 w 761692"/>
                <a:gd name="connsiteY277" fmla="*/ 46056 h 1016771"/>
                <a:gd name="connsiteX278" fmla="*/ 538499 w 761692"/>
                <a:gd name="connsiteY278" fmla="*/ 40742 h 1016771"/>
                <a:gd name="connsiteX279" fmla="*/ 540270 w 761692"/>
                <a:gd name="connsiteY279" fmla="*/ 30114 h 1016771"/>
                <a:gd name="connsiteX280" fmla="*/ 536727 w 761692"/>
                <a:gd name="connsiteY280" fmla="*/ 19485 h 1016771"/>
                <a:gd name="connsiteX281" fmla="*/ 543813 w 761692"/>
                <a:gd name="connsiteY281" fmla="*/ 5314 h 1016771"/>
                <a:gd name="connsiteX282" fmla="*/ 554441 w 761692"/>
                <a:gd name="connsiteY282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3996 w 761692"/>
                <a:gd name="connsiteY4" fmla="*/ 767007 h 1016771"/>
                <a:gd name="connsiteX5" fmla="*/ 120454 w 761692"/>
                <a:gd name="connsiteY5" fmla="*/ 754607 h 1016771"/>
                <a:gd name="connsiteX6" fmla="*/ 116476 w 761692"/>
                <a:gd name="connsiteY6" fmla="*/ 741349 h 1016771"/>
                <a:gd name="connsiteX7" fmla="*/ 554441 w 761692"/>
                <a:gd name="connsiteY7" fmla="*/ 0 h 1016771"/>
                <a:gd name="connsiteX8" fmla="*/ 570383 w 761692"/>
                <a:gd name="connsiteY8" fmla="*/ 3543 h 1016771"/>
                <a:gd name="connsiteX9" fmla="*/ 577469 w 761692"/>
                <a:gd name="connsiteY9" fmla="*/ 8857 h 1016771"/>
                <a:gd name="connsiteX10" fmla="*/ 582783 w 761692"/>
                <a:gd name="connsiteY10" fmla="*/ 17714 h 1016771"/>
                <a:gd name="connsiteX11" fmla="*/ 582783 w 761692"/>
                <a:gd name="connsiteY11" fmla="*/ 24799 h 1016771"/>
                <a:gd name="connsiteX12" fmla="*/ 588097 w 761692"/>
                <a:gd name="connsiteY12" fmla="*/ 33656 h 1016771"/>
                <a:gd name="connsiteX13" fmla="*/ 598725 w 761692"/>
                <a:gd name="connsiteY13" fmla="*/ 31885 h 1016771"/>
                <a:gd name="connsiteX14" fmla="*/ 612896 w 761692"/>
                <a:gd name="connsiteY14" fmla="*/ 37199 h 1016771"/>
                <a:gd name="connsiteX15" fmla="*/ 618211 w 761692"/>
                <a:gd name="connsiteY15" fmla="*/ 46056 h 1016771"/>
                <a:gd name="connsiteX16" fmla="*/ 619982 w 761692"/>
                <a:gd name="connsiteY16" fmla="*/ 54913 h 1016771"/>
                <a:gd name="connsiteX17" fmla="*/ 618211 w 761692"/>
                <a:gd name="connsiteY17" fmla="*/ 74398 h 1016771"/>
                <a:gd name="connsiteX18" fmla="*/ 616439 w 761692"/>
                <a:gd name="connsiteY18" fmla="*/ 85026 h 1016771"/>
                <a:gd name="connsiteX19" fmla="*/ 621753 w 761692"/>
                <a:gd name="connsiteY19" fmla="*/ 97426 h 1016771"/>
                <a:gd name="connsiteX20" fmla="*/ 637696 w 761692"/>
                <a:gd name="connsiteY20" fmla="*/ 113368 h 1016771"/>
                <a:gd name="connsiteX21" fmla="*/ 644781 w 761692"/>
                <a:gd name="connsiteY21" fmla="*/ 120454 h 1016771"/>
                <a:gd name="connsiteX22" fmla="*/ 650095 w 761692"/>
                <a:gd name="connsiteY22" fmla="*/ 136396 h 1016771"/>
                <a:gd name="connsiteX23" fmla="*/ 655409 w 761692"/>
                <a:gd name="connsiteY23" fmla="*/ 155881 h 1016771"/>
                <a:gd name="connsiteX24" fmla="*/ 662495 w 761692"/>
                <a:gd name="connsiteY24" fmla="*/ 171824 h 1016771"/>
                <a:gd name="connsiteX25" fmla="*/ 660724 w 761692"/>
                <a:gd name="connsiteY25" fmla="*/ 185995 h 1016771"/>
                <a:gd name="connsiteX26" fmla="*/ 635924 w 761692"/>
                <a:gd name="connsiteY26" fmla="*/ 194852 h 1016771"/>
                <a:gd name="connsiteX27" fmla="*/ 619982 w 761692"/>
                <a:gd name="connsiteY27" fmla="*/ 207251 h 1016771"/>
                <a:gd name="connsiteX28" fmla="*/ 614668 w 761692"/>
                <a:gd name="connsiteY28" fmla="*/ 223194 h 1016771"/>
                <a:gd name="connsiteX29" fmla="*/ 618211 w 761692"/>
                <a:gd name="connsiteY29" fmla="*/ 242679 h 1016771"/>
                <a:gd name="connsiteX30" fmla="*/ 612896 w 761692"/>
                <a:gd name="connsiteY30" fmla="*/ 256850 h 1016771"/>
                <a:gd name="connsiteX31" fmla="*/ 625296 w 761692"/>
                <a:gd name="connsiteY31" fmla="*/ 267478 h 1016771"/>
                <a:gd name="connsiteX32" fmla="*/ 641238 w 761692"/>
                <a:gd name="connsiteY32" fmla="*/ 269250 h 1016771"/>
                <a:gd name="connsiteX33" fmla="*/ 658952 w 761692"/>
                <a:gd name="connsiteY33" fmla="*/ 286963 h 1016771"/>
                <a:gd name="connsiteX34" fmla="*/ 653638 w 761692"/>
                <a:gd name="connsiteY34" fmla="*/ 309991 h 1016771"/>
                <a:gd name="connsiteX35" fmla="*/ 653638 w 761692"/>
                <a:gd name="connsiteY35" fmla="*/ 329476 h 1016771"/>
                <a:gd name="connsiteX36" fmla="*/ 643010 w 761692"/>
                <a:gd name="connsiteY36" fmla="*/ 338333 h 1016771"/>
                <a:gd name="connsiteX37" fmla="*/ 632382 w 761692"/>
                <a:gd name="connsiteY37" fmla="*/ 338333 h 1016771"/>
                <a:gd name="connsiteX38" fmla="*/ 618211 w 761692"/>
                <a:gd name="connsiteY38" fmla="*/ 357819 h 1016771"/>
                <a:gd name="connsiteX39" fmla="*/ 609354 w 761692"/>
                <a:gd name="connsiteY39" fmla="*/ 361361 h 1016771"/>
                <a:gd name="connsiteX40" fmla="*/ 596954 w 761692"/>
                <a:gd name="connsiteY40" fmla="*/ 363133 h 1016771"/>
                <a:gd name="connsiteX41" fmla="*/ 581012 w 761692"/>
                <a:gd name="connsiteY41" fmla="*/ 379075 h 1016771"/>
                <a:gd name="connsiteX42" fmla="*/ 589868 w 761692"/>
                <a:gd name="connsiteY42" fmla="*/ 393246 h 1016771"/>
                <a:gd name="connsiteX43" fmla="*/ 586326 w 761692"/>
                <a:gd name="connsiteY43" fmla="*/ 409189 h 1016771"/>
                <a:gd name="connsiteX44" fmla="*/ 570383 w 761692"/>
                <a:gd name="connsiteY44" fmla="*/ 398560 h 1016771"/>
                <a:gd name="connsiteX45" fmla="*/ 550898 w 761692"/>
                <a:gd name="connsiteY45" fmla="*/ 405646 h 1016771"/>
                <a:gd name="connsiteX46" fmla="*/ 531413 w 761692"/>
                <a:gd name="connsiteY46" fmla="*/ 425131 h 1016771"/>
                <a:gd name="connsiteX47" fmla="*/ 543813 w 761692"/>
                <a:gd name="connsiteY47" fmla="*/ 444616 h 1016771"/>
                <a:gd name="connsiteX48" fmla="*/ 557984 w 761692"/>
                <a:gd name="connsiteY48" fmla="*/ 462330 h 1016771"/>
                <a:gd name="connsiteX49" fmla="*/ 570383 w 761692"/>
                <a:gd name="connsiteY49" fmla="*/ 478272 h 1016771"/>
                <a:gd name="connsiteX50" fmla="*/ 579240 w 761692"/>
                <a:gd name="connsiteY50" fmla="*/ 485358 h 1016771"/>
                <a:gd name="connsiteX51" fmla="*/ 602268 w 761692"/>
                <a:gd name="connsiteY51" fmla="*/ 483586 h 1016771"/>
                <a:gd name="connsiteX52" fmla="*/ 623525 w 761692"/>
                <a:gd name="connsiteY52" fmla="*/ 474730 h 1016771"/>
                <a:gd name="connsiteX53" fmla="*/ 639467 w 761692"/>
                <a:gd name="connsiteY53" fmla="*/ 464101 h 1016771"/>
                <a:gd name="connsiteX54" fmla="*/ 662495 w 761692"/>
                <a:gd name="connsiteY54" fmla="*/ 464101 h 1016771"/>
                <a:gd name="connsiteX55" fmla="*/ 673123 w 761692"/>
                <a:gd name="connsiteY55" fmla="*/ 464101 h 1016771"/>
                <a:gd name="connsiteX56" fmla="*/ 681980 w 761692"/>
                <a:gd name="connsiteY56" fmla="*/ 467644 h 1016771"/>
                <a:gd name="connsiteX57" fmla="*/ 703237 w 761692"/>
                <a:gd name="connsiteY57" fmla="*/ 471187 h 1016771"/>
                <a:gd name="connsiteX58" fmla="*/ 708551 w 761692"/>
                <a:gd name="connsiteY58" fmla="*/ 474730 h 1016771"/>
                <a:gd name="connsiteX59" fmla="*/ 722722 w 761692"/>
                <a:gd name="connsiteY59" fmla="*/ 501300 h 1016771"/>
                <a:gd name="connsiteX60" fmla="*/ 724493 w 761692"/>
                <a:gd name="connsiteY60" fmla="*/ 522557 h 1016771"/>
                <a:gd name="connsiteX61" fmla="*/ 722722 w 761692"/>
                <a:gd name="connsiteY61" fmla="*/ 540271 h 1016771"/>
                <a:gd name="connsiteX62" fmla="*/ 735121 w 761692"/>
                <a:gd name="connsiteY62" fmla="*/ 552670 h 1016771"/>
                <a:gd name="connsiteX63" fmla="*/ 735121 w 761692"/>
                <a:gd name="connsiteY63" fmla="*/ 570384 h 1016771"/>
                <a:gd name="connsiteX64" fmla="*/ 751064 w 761692"/>
                <a:gd name="connsiteY64" fmla="*/ 581012 h 1016771"/>
                <a:gd name="connsiteX65" fmla="*/ 761692 w 761692"/>
                <a:gd name="connsiteY65" fmla="*/ 604040 h 1016771"/>
                <a:gd name="connsiteX66" fmla="*/ 747521 w 761692"/>
                <a:gd name="connsiteY66" fmla="*/ 616440 h 1016771"/>
                <a:gd name="connsiteX67" fmla="*/ 728036 w 761692"/>
                <a:gd name="connsiteY67" fmla="*/ 627068 h 1016771"/>
                <a:gd name="connsiteX68" fmla="*/ 726264 w 761692"/>
                <a:gd name="connsiteY68" fmla="*/ 650096 h 1016771"/>
                <a:gd name="connsiteX69" fmla="*/ 728036 w 761692"/>
                <a:gd name="connsiteY69" fmla="*/ 673124 h 1016771"/>
                <a:gd name="connsiteX70" fmla="*/ 742207 w 761692"/>
                <a:gd name="connsiteY70" fmla="*/ 689066 h 1016771"/>
                <a:gd name="connsiteX71" fmla="*/ 742207 w 761692"/>
                <a:gd name="connsiteY71" fmla="*/ 712094 h 1016771"/>
                <a:gd name="connsiteX72" fmla="*/ 740435 w 761692"/>
                <a:gd name="connsiteY72" fmla="*/ 735122 h 1016771"/>
                <a:gd name="connsiteX73" fmla="*/ 742207 w 761692"/>
                <a:gd name="connsiteY73" fmla="*/ 751065 h 1016771"/>
                <a:gd name="connsiteX74" fmla="*/ 747521 w 761692"/>
                <a:gd name="connsiteY74" fmla="*/ 768778 h 1016771"/>
                <a:gd name="connsiteX75" fmla="*/ 759921 w 761692"/>
                <a:gd name="connsiteY75" fmla="*/ 777635 h 1016771"/>
                <a:gd name="connsiteX76" fmla="*/ 758149 w 761692"/>
                <a:gd name="connsiteY76" fmla="*/ 802434 h 1016771"/>
                <a:gd name="connsiteX77" fmla="*/ 752835 w 761692"/>
                <a:gd name="connsiteY77" fmla="*/ 814834 h 1016771"/>
                <a:gd name="connsiteX78" fmla="*/ 743978 w 761692"/>
                <a:gd name="connsiteY78" fmla="*/ 827234 h 1016771"/>
                <a:gd name="connsiteX79" fmla="*/ 743978 w 761692"/>
                <a:gd name="connsiteY79" fmla="*/ 837862 h 1016771"/>
                <a:gd name="connsiteX80" fmla="*/ 747521 w 761692"/>
                <a:gd name="connsiteY80" fmla="*/ 853804 h 1016771"/>
                <a:gd name="connsiteX81" fmla="*/ 733350 w 761692"/>
                <a:gd name="connsiteY81" fmla="*/ 867975 h 1016771"/>
                <a:gd name="connsiteX82" fmla="*/ 724493 w 761692"/>
                <a:gd name="connsiteY82" fmla="*/ 880375 h 1016771"/>
                <a:gd name="connsiteX83" fmla="*/ 722722 w 761692"/>
                <a:gd name="connsiteY83" fmla="*/ 899860 h 1016771"/>
                <a:gd name="connsiteX84" fmla="*/ 722722 w 761692"/>
                <a:gd name="connsiteY84" fmla="*/ 919345 h 1016771"/>
                <a:gd name="connsiteX85" fmla="*/ 715636 w 761692"/>
                <a:gd name="connsiteY85" fmla="*/ 940602 h 1016771"/>
                <a:gd name="connsiteX86" fmla="*/ 708551 w 761692"/>
                <a:gd name="connsiteY86" fmla="*/ 954773 h 1016771"/>
                <a:gd name="connsiteX87" fmla="*/ 699694 w 761692"/>
                <a:gd name="connsiteY87" fmla="*/ 965401 h 1016771"/>
                <a:gd name="connsiteX88" fmla="*/ 692608 w 761692"/>
                <a:gd name="connsiteY88" fmla="*/ 984886 h 1016771"/>
                <a:gd name="connsiteX89" fmla="*/ 683751 w 761692"/>
                <a:gd name="connsiteY89" fmla="*/ 997286 h 1016771"/>
                <a:gd name="connsiteX90" fmla="*/ 673123 w 761692"/>
                <a:gd name="connsiteY90" fmla="*/ 1002600 h 1016771"/>
                <a:gd name="connsiteX91" fmla="*/ 662495 w 761692"/>
                <a:gd name="connsiteY91" fmla="*/ 1013228 h 1016771"/>
                <a:gd name="connsiteX92" fmla="*/ 644781 w 761692"/>
                <a:gd name="connsiteY92" fmla="*/ 1016771 h 1016771"/>
                <a:gd name="connsiteX93" fmla="*/ 635924 w 761692"/>
                <a:gd name="connsiteY93" fmla="*/ 1004372 h 1016771"/>
                <a:gd name="connsiteX94" fmla="*/ 623525 w 761692"/>
                <a:gd name="connsiteY94" fmla="*/ 997286 h 1016771"/>
                <a:gd name="connsiteX95" fmla="*/ 614668 w 761692"/>
                <a:gd name="connsiteY95" fmla="*/ 986658 h 1016771"/>
                <a:gd name="connsiteX96" fmla="*/ 593411 w 761692"/>
                <a:gd name="connsiteY96" fmla="*/ 970715 h 1016771"/>
                <a:gd name="connsiteX97" fmla="*/ 582783 w 761692"/>
                <a:gd name="connsiteY97" fmla="*/ 965401 h 1016771"/>
                <a:gd name="connsiteX98" fmla="*/ 531413 w 761692"/>
                <a:gd name="connsiteY98" fmla="*/ 965401 h 1016771"/>
                <a:gd name="connsiteX99" fmla="*/ 511928 w 761692"/>
                <a:gd name="connsiteY99" fmla="*/ 965401 h 1016771"/>
                <a:gd name="connsiteX100" fmla="*/ 492443 w 761692"/>
                <a:gd name="connsiteY100" fmla="*/ 963630 h 1016771"/>
                <a:gd name="connsiteX101" fmla="*/ 483586 w 761692"/>
                <a:gd name="connsiteY101" fmla="*/ 958316 h 1016771"/>
                <a:gd name="connsiteX102" fmla="*/ 469415 w 761692"/>
                <a:gd name="connsiteY102" fmla="*/ 954773 h 1016771"/>
                <a:gd name="connsiteX103" fmla="*/ 460558 w 761692"/>
                <a:gd name="connsiteY103" fmla="*/ 942373 h 1016771"/>
                <a:gd name="connsiteX104" fmla="*/ 446387 w 761692"/>
                <a:gd name="connsiteY104" fmla="*/ 935288 h 1016771"/>
                <a:gd name="connsiteX105" fmla="*/ 428673 w 761692"/>
                <a:gd name="connsiteY105" fmla="*/ 928202 h 1016771"/>
                <a:gd name="connsiteX106" fmla="*/ 418045 w 761692"/>
                <a:gd name="connsiteY106" fmla="*/ 917574 h 1016771"/>
                <a:gd name="connsiteX107" fmla="*/ 421588 w 761692"/>
                <a:gd name="connsiteY107" fmla="*/ 903403 h 1016771"/>
                <a:gd name="connsiteX108" fmla="*/ 418045 w 761692"/>
                <a:gd name="connsiteY108" fmla="*/ 898089 h 1016771"/>
                <a:gd name="connsiteX109" fmla="*/ 396788 w 761692"/>
                <a:gd name="connsiteY109" fmla="*/ 898089 h 1016771"/>
                <a:gd name="connsiteX110" fmla="*/ 382617 w 761692"/>
                <a:gd name="connsiteY110" fmla="*/ 896318 h 1016771"/>
                <a:gd name="connsiteX111" fmla="*/ 380846 w 761692"/>
                <a:gd name="connsiteY111" fmla="*/ 906946 h 1016771"/>
                <a:gd name="connsiteX112" fmla="*/ 373601 w 761692"/>
                <a:gd name="connsiteY112" fmla="*/ 894832 h 1016771"/>
                <a:gd name="connsiteX113" fmla="*/ 387164 w 761692"/>
                <a:gd name="connsiteY113" fmla="*/ 896527 h 1016771"/>
                <a:gd name="connsiteX114" fmla="*/ 383773 w 761692"/>
                <a:gd name="connsiteY114" fmla="*/ 886355 h 1016771"/>
                <a:gd name="connsiteX115" fmla="*/ 387164 w 761692"/>
                <a:gd name="connsiteY115" fmla="*/ 876183 h 1016771"/>
                <a:gd name="connsiteX116" fmla="*/ 388859 w 761692"/>
                <a:gd name="connsiteY116" fmla="*/ 867707 h 1016771"/>
                <a:gd name="connsiteX117" fmla="*/ 380382 w 761692"/>
                <a:gd name="connsiteY117" fmla="*/ 859230 h 1016771"/>
                <a:gd name="connsiteX118" fmla="*/ 373601 w 761692"/>
                <a:gd name="connsiteY118" fmla="*/ 849058 h 1016771"/>
                <a:gd name="connsiteX119" fmla="*/ 380382 w 761692"/>
                <a:gd name="connsiteY119" fmla="*/ 838886 h 1016771"/>
                <a:gd name="connsiteX120" fmla="*/ 383773 w 761692"/>
                <a:gd name="connsiteY120" fmla="*/ 833800 h 1016771"/>
                <a:gd name="connsiteX121" fmla="*/ 388859 w 761692"/>
                <a:gd name="connsiteY121" fmla="*/ 825324 h 1016771"/>
                <a:gd name="connsiteX122" fmla="*/ 387164 w 761692"/>
                <a:gd name="connsiteY122" fmla="*/ 810066 h 1016771"/>
                <a:gd name="connsiteX123" fmla="*/ 387164 w 761692"/>
                <a:gd name="connsiteY123" fmla="*/ 796503 h 1016771"/>
                <a:gd name="connsiteX124" fmla="*/ 378687 w 761692"/>
                <a:gd name="connsiteY124" fmla="*/ 789722 h 1016771"/>
                <a:gd name="connsiteX125" fmla="*/ 366820 w 761692"/>
                <a:gd name="connsiteY125" fmla="*/ 782940 h 1016771"/>
                <a:gd name="connsiteX126" fmla="*/ 356648 w 761692"/>
                <a:gd name="connsiteY126" fmla="*/ 781245 h 1016771"/>
                <a:gd name="connsiteX127" fmla="*/ 349866 w 761692"/>
                <a:gd name="connsiteY127" fmla="*/ 771073 h 1016771"/>
                <a:gd name="connsiteX128" fmla="*/ 349866 w 761692"/>
                <a:gd name="connsiteY128" fmla="*/ 752425 h 1016771"/>
                <a:gd name="connsiteX129" fmla="*/ 353257 w 761692"/>
                <a:gd name="connsiteY129" fmla="*/ 743948 h 1016771"/>
                <a:gd name="connsiteX130" fmla="*/ 354952 w 761692"/>
                <a:gd name="connsiteY130" fmla="*/ 730385 h 1016771"/>
                <a:gd name="connsiteX131" fmla="*/ 353257 w 761692"/>
                <a:gd name="connsiteY131" fmla="*/ 713432 h 1016771"/>
                <a:gd name="connsiteX132" fmla="*/ 346476 w 761692"/>
                <a:gd name="connsiteY132" fmla="*/ 701565 h 1016771"/>
                <a:gd name="connsiteX133" fmla="*/ 332913 w 761692"/>
                <a:gd name="connsiteY133" fmla="*/ 689697 h 1016771"/>
                <a:gd name="connsiteX134" fmla="*/ 324436 w 761692"/>
                <a:gd name="connsiteY134" fmla="*/ 681221 h 1016771"/>
                <a:gd name="connsiteX135" fmla="*/ 314264 w 761692"/>
                <a:gd name="connsiteY135" fmla="*/ 676135 h 1016771"/>
                <a:gd name="connsiteX136" fmla="*/ 293920 w 761692"/>
                <a:gd name="connsiteY136" fmla="*/ 669354 h 1016771"/>
                <a:gd name="connsiteX137" fmla="*/ 282053 w 761692"/>
                <a:gd name="connsiteY137" fmla="*/ 667658 h 1016771"/>
                <a:gd name="connsiteX138" fmla="*/ 266795 w 761692"/>
                <a:gd name="connsiteY138" fmla="*/ 672744 h 1016771"/>
                <a:gd name="connsiteX139" fmla="*/ 265100 w 761692"/>
                <a:gd name="connsiteY139" fmla="*/ 672744 h 1016771"/>
                <a:gd name="connsiteX140" fmla="*/ 263404 w 761692"/>
                <a:gd name="connsiteY140" fmla="*/ 671049 h 1016771"/>
                <a:gd name="connsiteX141" fmla="*/ 260014 w 761692"/>
                <a:gd name="connsiteY141" fmla="*/ 671049 h 1016771"/>
                <a:gd name="connsiteX142" fmla="*/ 258318 w 761692"/>
                <a:gd name="connsiteY142" fmla="*/ 671049 h 1016771"/>
                <a:gd name="connsiteX143" fmla="*/ 253232 w 761692"/>
                <a:gd name="connsiteY143" fmla="*/ 671049 h 1016771"/>
                <a:gd name="connsiteX144" fmla="*/ 248146 w 761692"/>
                <a:gd name="connsiteY144" fmla="*/ 672744 h 1016771"/>
                <a:gd name="connsiteX145" fmla="*/ 248146 w 761692"/>
                <a:gd name="connsiteY145" fmla="*/ 674440 h 1016771"/>
                <a:gd name="connsiteX146" fmla="*/ 246451 w 761692"/>
                <a:gd name="connsiteY146" fmla="*/ 674440 h 1016771"/>
                <a:gd name="connsiteX147" fmla="*/ 236279 w 761692"/>
                <a:gd name="connsiteY147" fmla="*/ 679526 h 1016771"/>
                <a:gd name="connsiteX148" fmla="*/ 226107 w 761692"/>
                <a:gd name="connsiteY148" fmla="*/ 684612 h 1016771"/>
                <a:gd name="connsiteX149" fmla="*/ 217630 w 761692"/>
                <a:gd name="connsiteY149" fmla="*/ 684612 h 1016771"/>
                <a:gd name="connsiteX150" fmla="*/ 207458 w 761692"/>
                <a:gd name="connsiteY150" fmla="*/ 693088 h 1016771"/>
                <a:gd name="connsiteX151" fmla="*/ 198982 w 761692"/>
                <a:gd name="connsiteY151" fmla="*/ 694783 h 1016771"/>
                <a:gd name="connsiteX152" fmla="*/ 192200 w 761692"/>
                <a:gd name="connsiteY152" fmla="*/ 699869 h 1016771"/>
                <a:gd name="connsiteX153" fmla="*/ 178638 w 761692"/>
                <a:gd name="connsiteY153" fmla="*/ 706651 h 1016771"/>
                <a:gd name="connsiteX154" fmla="*/ 163380 w 761692"/>
                <a:gd name="connsiteY154" fmla="*/ 710041 h 1016771"/>
                <a:gd name="connsiteX155" fmla="*/ 141340 w 761692"/>
                <a:gd name="connsiteY155" fmla="*/ 710041 h 1016771"/>
                <a:gd name="connsiteX156" fmla="*/ 134559 w 761692"/>
                <a:gd name="connsiteY156" fmla="*/ 716823 h 1016771"/>
                <a:gd name="connsiteX157" fmla="*/ 127778 w 761692"/>
                <a:gd name="connsiteY157" fmla="*/ 718518 h 1016771"/>
                <a:gd name="connsiteX158" fmla="*/ 120996 w 761692"/>
                <a:gd name="connsiteY158" fmla="*/ 725299 h 1016771"/>
                <a:gd name="connsiteX159" fmla="*/ 111172 w 761692"/>
                <a:gd name="connsiteY159" fmla="*/ 733720 h 1016771"/>
                <a:gd name="connsiteX160" fmla="*/ 106283 w 761692"/>
                <a:gd name="connsiteY160" fmla="*/ 729808 h 1016771"/>
                <a:gd name="connsiteX161" fmla="*/ 92112 w 761692"/>
                <a:gd name="connsiteY161" fmla="*/ 724494 h 1016771"/>
                <a:gd name="connsiteX162" fmla="*/ 77941 w 761692"/>
                <a:gd name="connsiteY162" fmla="*/ 726265 h 1016771"/>
                <a:gd name="connsiteX163" fmla="*/ 70855 w 761692"/>
                <a:gd name="connsiteY163" fmla="*/ 719180 h 1016771"/>
                <a:gd name="connsiteX164" fmla="*/ 70855 w 761692"/>
                <a:gd name="connsiteY164" fmla="*/ 699695 h 1016771"/>
                <a:gd name="connsiteX165" fmla="*/ 81483 w 761692"/>
                <a:gd name="connsiteY165" fmla="*/ 685524 h 1016771"/>
                <a:gd name="connsiteX166" fmla="*/ 85026 w 761692"/>
                <a:gd name="connsiteY166" fmla="*/ 673124 h 1016771"/>
                <a:gd name="connsiteX167" fmla="*/ 86797 w 761692"/>
                <a:gd name="connsiteY167" fmla="*/ 660724 h 1016771"/>
                <a:gd name="connsiteX168" fmla="*/ 97426 w 761692"/>
                <a:gd name="connsiteY168" fmla="*/ 650096 h 1016771"/>
                <a:gd name="connsiteX169" fmla="*/ 102740 w 761692"/>
                <a:gd name="connsiteY169" fmla="*/ 635925 h 1016771"/>
                <a:gd name="connsiteX170" fmla="*/ 113368 w 761692"/>
                <a:gd name="connsiteY170" fmla="*/ 625297 h 1016771"/>
                <a:gd name="connsiteX171" fmla="*/ 115139 w 761692"/>
                <a:gd name="connsiteY171" fmla="*/ 612897 h 1016771"/>
                <a:gd name="connsiteX172" fmla="*/ 127539 w 761692"/>
                <a:gd name="connsiteY172" fmla="*/ 609354 h 1016771"/>
                <a:gd name="connsiteX173" fmla="*/ 136396 w 761692"/>
                <a:gd name="connsiteY173" fmla="*/ 604040 h 1016771"/>
                <a:gd name="connsiteX174" fmla="*/ 132853 w 761692"/>
                <a:gd name="connsiteY174" fmla="*/ 593412 h 1016771"/>
                <a:gd name="connsiteX175" fmla="*/ 134625 w 761692"/>
                <a:gd name="connsiteY175" fmla="*/ 584555 h 1016771"/>
                <a:gd name="connsiteX176" fmla="*/ 131082 w 761692"/>
                <a:gd name="connsiteY176" fmla="*/ 575698 h 1016771"/>
                <a:gd name="connsiteX177" fmla="*/ 120454 w 761692"/>
                <a:gd name="connsiteY177" fmla="*/ 568613 h 1016771"/>
                <a:gd name="connsiteX178" fmla="*/ 125768 w 761692"/>
                <a:gd name="connsiteY178" fmla="*/ 552670 h 1016771"/>
                <a:gd name="connsiteX179" fmla="*/ 118682 w 761692"/>
                <a:gd name="connsiteY179" fmla="*/ 543813 h 1016771"/>
                <a:gd name="connsiteX180" fmla="*/ 90340 w 761692"/>
                <a:gd name="connsiteY180" fmla="*/ 543813 h 1016771"/>
                <a:gd name="connsiteX181" fmla="*/ 86797 w 761692"/>
                <a:gd name="connsiteY181" fmla="*/ 542042 h 1016771"/>
                <a:gd name="connsiteX182" fmla="*/ 83255 w 761692"/>
                <a:gd name="connsiteY182" fmla="*/ 542042 h 1016771"/>
                <a:gd name="connsiteX183" fmla="*/ 81483 w 761692"/>
                <a:gd name="connsiteY183" fmla="*/ 540271 h 1016771"/>
                <a:gd name="connsiteX184" fmla="*/ 81483 w 761692"/>
                <a:gd name="connsiteY184" fmla="*/ 536728 h 1016771"/>
                <a:gd name="connsiteX185" fmla="*/ 79712 w 761692"/>
                <a:gd name="connsiteY185" fmla="*/ 531414 h 1016771"/>
                <a:gd name="connsiteX186" fmla="*/ 77941 w 761692"/>
                <a:gd name="connsiteY186" fmla="*/ 529642 h 1016771"/>
                <a:gd name="connsiteX187" fmla="*/ 70855 w 761692"/>
                <a:gd name="connsiteY187" fmla="*/ 527871 h 1016771"/>
                <a:gd name="connsiteX188" fmla="*/ 60227 w 761692"/>
                <a:gd name="connsiteY188" fmla="*/ 536728 h 1016771"/>
                <a:gd name="connsiteX189" fmla="*/ 47827 w 761692"/>
                <a:gd name="connsiteY189" fmla="*/ 526100 h 1016771"/>
                <a:gd name="connsiteX190" fmla="*/ 42513 w 761692"/>
                <a:gd name="connsiteY190" fmla="*/ 515471 h 1016771"/>
                <a:gd name="connsiteX191" fmla="*/ 33656 w 761692"/>
                <a:gd name="connsiteY191" fmla="*/ 506614 h 1016771"/>
                <a:gd name="connsiteX192" fmla="*/ 31885 w 761692"/>
                <a:gd name="connsiteY192" fmla="*/ 490672 h 1016771"/>
                <a:gd name="connsiteX193" fmla="*/ 26571 w 761692"/>
                <a:gd name="connsiteY193" fmla="*/ 476501 h 1016771"/>
                <a:gd name="connsiteX194" fmla="*/ 24799 w 761692"/>
                <a:gd name="connsiteY194" fmla="*/ 471187 h 1016771"/>
                <a:gd name="connsiteX195" fmla="*/ 12400 w 761692"/>
                <a:gd name="connsiteY195" fmla="*/ 472958 h 1016771"/>
                <a:gd name="connsiteX196" fmla="*/ 7086 w 761692"/>
                <a:gd name="connsiteY196" fmla="*/ 464101 h 1016771"/>
                <a:gd name="connsiteX197" fmla="*/ 8857 w 761692"/>
                <a:gd name="connsiteY197" fmla="*/ 446388 h 1016771"/>
                <a:gd name="connsiteX198" fmla="*/ 3543 w 761692"/>
                <a:gd name="connsiteY198" fmla="*/ 435759 h 1016771"/>
                <a:gd name="connsiteX199" fmla="*/ 5314 w 761692"/>
                <a:gd name="connsiteY199" fmla="*/ 412731 h 1016771"/>
                <a:gd name="connsiteX200" fmla="*/ 0 w 761692"/>
                <a:gd name="connsiteY200" fmla="*/ 396789 h 1016771"/>
                <a:gd name="connsiteX201" fmla="*/ 3543 w 761692"/>
                <a:gd name="connsiteY201" fmla="*/ 384389 h 1016771"/>
                <a:gd name="connsiteX202" fmla="*/ 14171 w 761692"/>
                <a:gd name="connsiteY202" fmla="*/ 380846 h 1016771"/>
                <a:gd name="connsiteX203" fmla="*/ 24799 w 761692"/>
                <a:gd name="connsiteY203" fmla="*/ 364904 h 1016771"/>
                <a:gd name="connsiteX204" fmla="*/ 30113 w 761692"/>
                <a:gd name="connsiteY204" fmla="*/ 350733 h 1016771"/>
                <a:gd name="connsiteX205" fmla="*/ 35428 w 761692"/>
                <a:gd name="connsiteY205" fmla="*/ 341876 h 1016771"/>
                <a:gd name="connsiteX206" fmla="*/ 42513 w 761692"/>
                <a:gd name="connsiteY206" fmla="*/ 327705 h 1016771"/>
                <a:gd name="connsiteX207" fmla="*/ 42513 w 761692"/>
                <a:gd name="connsiteY207" fmla="*/ 315305 h 1016771"/>
                <a:gd name="connsiteX208" fmla="*/ 56684 w 761692"/>
                <a:gd name="connsiteY208" fmla="*/ 309991 h 1016771"/>
                <a:gd name="connsiteX209" fmla="*/ 60227 w 761692"/>
                <a:gd name="connsiteY209" fmla="*/ 309991 h 1016771"/>
                <a:gd name="connsiteX210" fmla="*/ 61998 w 761692"/>
                <a:gd name="connsiteY210" fmla="*/ 311763 h 1016771"/>
                <a:gd name="connsiteX211" fmla="*/ 67312 w 761692"/>
                <a:gd name="connsiteY211" fmla="*/ 311763 h 1016771"/>
                <a:gd name="connsiteX212" fmla="*/ 67312 w 761692"/>
                <a:gd name="connsiteY212" fmla="*/ 309991 h 1016771"/>
                <a:gd name="connsiteX213" fmla="*/ 67312 w 761692"/>
                <a:gd name="connsiteY213" fmla="*/ 308220 h 1016771"/>
                <a:gd name="connsiteX214" fmla="*/ 69084 w 761692"/>
                <a:gd name="connsiteY214" fmla="*/ 302906 h 1016771"/>
                <a:gd name="connsiteX215" fmla="*/ 70855 w 761692"/>
                <a:gd name="connsiteY215" fmla="*/ 301134 h 1016771"/>
                <a:gd name="connsiteX216" fmla="*/ 70855 w 761692"/>
                <a:gd name="connsiteY216" fmla="*/ 299363 h 1016771"/>
                <a:gd name="connsiteX217" fmla="*/ 77941 w 761692"/>
                <a:gd name="connsiteY217" fmla="*/ 295820 h 1016771"/>
                <a:gd name="connsiteX218" fmla="*/ 85026 w 761692"/>
                <a:gd name="connsiteY218" fmla="*/ 295820 h 1016771"/>
                <a:gd name="connsiteX219" fmla="*/ 93883 w 761692"/>
                <a:gd name="connsiteY219" fmla="*/ 297592 h 1016771"/>
                <a:gd name="connsiteX220" fmla="*/ 100968 w 761692"/>
                <a:gd name="connsiteY220" fmla="*/ 288735 h 1016771"/>
                <a:gd name="connsiteX221" fmla="*/ 97426 w 761692"/>
                <a:gd name="connsiteY221" fmla="*/ 279878 h 1016771"/>
                <a:gd name="connsiteX222" fmla="*/ 85026 w 761692"/>
                <a:gd name="connsiteY222" fmla="*/ 276335 h 1016771"/>
                <a:gd name="connsiteX223" fmla="*/ 76169 w 761692"/>
                <a:gd name="connsiteY223" fmla="*/ 271021 h 1016771"/>
                <a:gd name="connsiteX224" fmla="*/ 76169 w 761692"/>
                <a:gd name="connsiteY224" fmla="*/ 262164 h 1016771"/>
                <a:gd name="connsiteX225" fmla="*/ 81483 w 761692"/>
                <a:gd name="connsiteY225" fmla="*/ 251536 h 1016771"/>
                <a:gd name="connsiteX226" fmla="*/ 86797 w 761692"/>
                <a:gd name="connsiteY226" fmla="*/ 255079 h 1016771"/>
                <a:gd name="connsiteX227" fmla="*/ 104511 w 761692"/>
                <a:gd name="connsiteY227" fmla="*/ 262164 h 1016771"/>
                <a:gd name="connsiteX228" fmla="*/ 116911 w 761692"/>
                <a:gd name="connsiteY228" fmla="*/ 265707 h 1016771"/>
                <a:gd name="connsiteX229" fmla="*/ 132853 w 761692"/>
                <a:gd name="connsiteY229" fmla="*/ 269250 h 1016771"/>
                <a:gd name="connsiteX230" fmla="*/ 138167 w 761692"/>
                <a:gd name="connsiteY230" fmla="*/ 265707 h 1016771"/>
                <a:gd name="connsiteX231" fmla="*/ 150567 w 761692"/>
                <a:gd name="connsiteY231" fmla="*/ 255079 h 1016771"/>
                <a:gd name="connsiteX232" fmla="*/ 166509 w 761692"/>
                <a:gd name="connsiteY232" fmla="*/ 255079 h 1016771"/>
                <a:gd name="connsiteX233" fmla="*/ 166509 w 761692"/>
                <a:gd name="connsiteY233" fmla="*/ 265707 h 1016771"/>
                <a:gd name="connsiteX234" fmla="*/ 177138 w 761692"/>
                <a:gd name="connsiteY234" fmla="*/ 272792 h 1016771"/>
                <a:gd name="connsiteX235" fmla="*/ 194851 w 761692"/>
                <a:gd name="connsiteY235" fmla="*/ 276335 h 1016771"/>
                <a:gd name="connsiteX236" fmla="*/ 209022 w 761692"/>
                <a:gd name="connsiteY236" fmla="*/ 279878 h 1016771"/>
                <a:gd name="connsiteX237" fmla="*/ 221422 w 761692"/>
                <a:gd name="connsiteY237" fmla="*/ 276335 h 1016771"/>
                <a:gd name="connsiteX238" fmla="*/ 226736 w 761692"/>
                <a:gd name="connsiteY238" fmla="*/ 269250 h 1016771"/>
                <a:gd name="connsiteX239" fmla="*/ 226736 w 761692"/>
                <a:gd name="connsiteY239" fmla="*/ 251536 h 1016771"/>
                <a:gd name="connsiteX240" fmla="*/ 224965 w 761692"/>
                <a:gd name="connsiteY240" fmla="*/ 239136 h 1016771"/>
                <a:gd name="connsiteX241" fmla="*/ 214337 w 761692"/>
                <a:gd name="connsiteY241" fmla="*/ 230279 h 1016771"/>
                <a:gd name="connsiteX242" fmla="*/ 210794 w 761692"/>
                <a:gd name="connsiteY242" fmla="*/ 217880 h 1016771"/>
                <a:gd name="connsiteX243" fmla="*/ 221422 w 761692"/>
                <a:gd name="connsiteY243" fmla="*/ 207251 h 1016771"/>
                <a:gd name="connsiteX244" fmla="*/ 235593 w 761692"/>
                <a:gd name="connsiteY244" fmla="*/ 214337 h 1016771"/>
                <a:gd name="connsiteX245" fmla="*/ 246221 w 761692"/>
                <a:gd name="connsiteY245" fmla="*/ 219651 h 1016771"/>
                <a:gd name="connsiteX246" fmla="*/ 253307 w 761692"/>
                <a:gd name="connsiteY246" fmla="*/ 221422 h 1016771"/>
                <a:gd name="connsiteX247" fmla="*/ 262164 w 761692"/>
                <a:gd name="connsiteY247" fmla="*/ 210794 h 1016771"/>
                <a:gd name="connsiteX248" fmla="*/ 263935 w 761692"/>
                <a:gd name="connsiteY248" fmla="*/ 201937 h 1016771"/>
                <a:gd name="connsiteX249" fmla="*/ 274563 w 761692"/>
                <a:gd name="connsiteY249" fmla="*/ 189538 h 1016771"/>
                <a:gd name="connsiteX250" fmla="*/ 283420 w 761692"/>
                <a:gd name="connsiteY250" fmla="*/ 178909 h 1016771"/>
                <a:gd name="connsiteX251" fmla="*/ 286963 w 761692"/>
                <a:gd name="connsiteY251" fmla="*/ 173595 h 1016771"/>
                <a:gd name="connsiteX252" fmla="*/ 311762 w 761692"/>
                <a:gd name="connsiteY252" fmla="*/ 168281 h 1016771"/>
                <a:gd name="connsiteX253" fmla="*/ 325933 w 761692"/>
                <a:gd name="connsiteY253" fmla="*/ 164738 h 1016771"/>
                <a:gd name="connsiteX254" fmla="*/ 336562 w 761692"/>
                <a:gd name="connsiteY254" fmla="*/ 159424 h 1016771"/>
                <a:gd name="connsiteX255" fmla="*/ 348961 w 761692"/>
                <a:gd name="connsiteY255" fmla="*/ 145253 h 1016771"/>
                <a:gd name="connsiteX256" fmla="*/ 359589 w 761692"/>
                <a:gd name="connsiteY256" fmla="*/ 143482 h 1016771"/>
                <a:gd name="connsiteX257" fmla="*/ 371989 w 761692"/>
                <a:gd name="connsiteY257" fmla="*/ 143482 h 1016771"/>
                <a:gd name="connsiteX258" fmla="*/ 391474 w 761692"/>
                <a:gd name="connsiteY258" fmla="*/ 143482 h 1016771"/>
                <a:gd name="connsiteX259" fmla="*/ 396788 w 761692"/>
                <a:gd name="connsiteY259" fmla="*/ 141710 h 1016771"/>
                <a:gd name="connsiteX260" fmla="*/ 403874 w 761692"/>
                <a:gd name="connsiteY260" fmla="*/ 134625 h 1016771"/>
                <a:gd name="connsiteX261" fmla="*/ 409188 w 761692"/>
                <a:gd name="connsiteY261" fmla="*/ 129311 h 1016771"/>
                <a:gd name="connsiteX262" fmla="*/ 409188 w 761692"/>
                <a:gd name="connsiteY262" fmla="*/ 123997 h 1016771"/>
                <a:gd name="connsiteX263" fmla="*/ 414502 w 761692"/>
                <a:gd name="connsiteY263" fmla="*/ 115140 h 1016771"/>
                <a:gd name="connsiteX264" fmla="*/ 428673 w 761692"/>
                <a:gd name="connsiteY264" fmla="*/ 115140 h 1016771"/>
                <a:gd name="connsiteX265" fmla="*/ 432216 w 761692"/>
                <a:gd name="connsiteY265" fmla="*/ 109826 h 1016771"/>
                <a:gd name="connsiteX266" fmla="*/ 437530 w 761692"/>
                <a:gd name="connsiteY266" fmla="*/ 100969 h 1016771"/>
                <a:gd name="connsiteX267" fmla="*/ 448158 w 761692"/>
                <a:gd name="connsiteY267" fmla="*/ 99197 h 1016771"/>
                <a:gd name="connsiteX268" fmla="*/ 460558 w 761692"/>
                <a:gd name="connsiteY268" fmla="*/ 97426 h 1016771"/>
                <a:gd name="connsiteX269" fmla="*/ 472958 w 761692"/>
                <a:gd name="connsiteY269" fmla="*/ 93883 h 1016771"/>
                <a:gd name="connsiteX270" fmla="*/ 492443 w 761692"/>
                <a:gd name="connsiteY270" fmla="*/ 93883 h 1016771"/>
                <a:gd name="connsiteX271" fmla="*/ 501300 w 761692"/>
                <a:gd name="connsiteY271" fmla="*/ 83255 h 1016771"/>
                <a:gd name="connsiteX272" fmla="*/ 517242 w 761692"/>
                <a:gd name="connsiteY272" fmla="*/ 81484 h 1016771"/>
                <a:gd name="connsiteX273" fmla="*/ 522556 w 761692"/>
                <a:gd name="connsiteY273" fmla="*/ 81484 h 1016771"/>
                <a:gd name="connsiteX274" fmla="*/ 522556 w 761692"/>
                <a:gd name="connsiteY274" fmla="*/ 60227 h 1016771"/>
                <a:gd name="connsiteX275" fmla="*/ 526099 w 761692"/>
                <a:gd name="connsiteY275" fmla="*/ 54913 h 1016771"/>
                <a:gd name="connsiteX276" fmla="*/ 529642 w 761692"/>
                <a:gd name="connsiteY276" fmla="*/ 46056 h 1016771"/>
                <a:gd name="connsiteX277" fmla="*/ 538499 w 761692"/>
                <a:gd name="connsiteY277" fmla="*/ 40742 h 1016771"/>
                <a:gd name="connsiteX278" fmla="*/ 540270 w 761692"/>
                <a:gd name="connsiteY278" fmla="*/ 30114 h 1016771"/>
                <a:gd name="connsiteX279" fmla="*/ 536727 w 761692"/>
                <a:gd name="connsiteY279" fmla="*/ 19485 h 1016771"/>
                <a:gd name="connsiteX280" fmla="*/ 543813 w 761692"/>
                <a:gd name="connsiteY280" fmla="*/ 5314 h 1016771"/>
                <a:gd name="connsiteX281" fmla="*/ 554441 w 761692"/>
                <a:gd name="connsiteY281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6082 w 761692"/>
                <a:gd name="connsiteY3" fmla="*/ 771073 h 1016771"/>
                <a:gd name="connsiteX4" fmla="*/ 120454 w 761692"/>
                <a:gd name="connsiteY4" fmla="*/ 754607 h 1016771"/>
                <a:gd name="connsiteX5" fmla="*/ 116476 w 761692"/>
                <a:gd name="connsiteY5" fmla="*/ 741349 h 1016771"/>
                <a:gd name="connsiteX6" fmla="*/ 554441 w 761692"/>
                <a:gd name="connsiteY6" fmla="*/ 0 h 1016771"/>
                <a:gd name="connsiteX7" fmla="*/ 570383 w 761692"/>
                <a:gd name="connsiteY7" fmla="*/ 3543 h 1016771"/>
                <a:gd name="connsiteX8" fmla="*/ 577469 w 761692"/>
                <a:gd name="connsiteY8" fmla="*/ 8857 h 1016771"/>
                <a:gd name="connsiteX9" fmla="*/ 582783 w 761692"/>
                <a:gd name="connsiteY9" fmla="*/ 17714 h 1016771"/>
                <a:gd name="connsiteX10" fmla="*/ 582783 w 761692"/>
                <a:gd name="connsiteY10" fmla="*/ 24799 h 1016771"/>
                <a:gd name="connsiteX11" fmla="*/ 588097 w 761692"/>
                <a:gd name="connsiteY11" fmla="*/ 33656 h 1016771"/>
                <a:gd name="connsiteX12" fmla="*/ 598725 w 761692"/>
                <a:gd name="connsiteY12" fmla="*/ 31885 h 1016771"/>
                <a:gd name="connsiteX13" fmla="*/ 612896 w 761692"/>
                <a:gd name="connsiteY13" fmla="*/ 37199 h 1016771"/>
                <a:gd name="connsiteX14" fmla="*/ 618211 w 761692"/>
                <a:gd name="connsiteY14" fmla="*/ 46056 h 1016771"/>
                <a:gd name="connsiteX15" fmla="*/ 619982 w 761692"/>
                <a:gd name="connsiteY15" fmla="*/ 54913 h 1016771"/>
                <a:gd name="connsiteX16" fmla="*/ 618211 w 761692"/>
                <a:gd name="connsiteY16" fmla="*/ 74398 h 1016771"/>
                <a:gd name="connsiteX17" fmla="*/ 616439 w 761692"/>
                <a:gd name="connsiteY17" fmla="*/ 85026 h 1016771"/>
                <a:gd name="connsiteX18" fmla="*/ 621753 w 761692"/>
                <a:gd name="connsiteY18" fmla="*/ 97426 h 1016771"/>
                <a:gd name="connsiteX19" fmla="*/ 637696 w 761692"/>
                <a:gd name="connsiteY19" fmla="*/ 113368 h 1016771"/>
                <a:gd name="connsiteX20" fmla="*/ 644781 w 761692"/>
                <a:gd name="connsiteY20" fmla="*/ 120454 h 1016771"/>
                <a:gd name="connsiteX21" fmla="*/ 650095 w 761692"/>
                <a:gd name="connsiteY21" fmla="*/ 136396 h 1016771"/>
                <a:gd name="connsiteX22" fmla="*/ 655409 w 761692"/>
                <a:gd name="connsiteY22" fmla="*/ 155881 h 1016771"/>
                <a:gd name="connsiteX23" fmla="*/ 662495 w 761692"/>
                <a:gd name="connsiteY23" fmla="*/ 171824 h 1016771"/>
                <a:gd name="connsiteX24" fmla="*/ 660724 w 761692"/>
                <a:gd name="connsiteY24" fmla="*/ 185995 h 1016771"/>
                <a:gd name="connsiteX25" fmla="*/ 635924 w 761692"/>
                <a:gd name="connsiteY25" fmla="*/ 194852 h 1016771"/>
                <a:gd name="connsiteX26" fmla="*/ 619982 w 761692"/>
                <a:gd name="connsiteY26" fmla="*/ 207251 h 1016771"/>
                <a:gd name="connsiteX27" fmla="*/ 614668 w 761692"/>
                <a:gd name="connsiteY27" fmla="*/ 223194 h 1016771"/>
                <a:gd name="connsiteX28" fmla="*/ 618211 w 761692"/>
                <a:gd name="connsiteY28" fmla="*/ 242679 h 1016771"/>
                <a:gd name="connsiteX29" fmla="*/ 612896 w 761692"/>
                <a:gd name="connsiteY29" fmla="*/ 256850 h 1016771"/>
                <a:gd name="connsiteX30" fmla="*/ 625296 w 761692"/>
                <a:gd name="connsiteY30" fmla="*/ 267478 h 1016771"/>
                <a:gd name="connsiteX31" fmla="*/ 641238 w 761692"/>
                <a:gd name="connsiteY31" fmla="*/ 269250 h 1016771"/>
                <a:gd name="connsiteX32" fmla="*/ 658952 w 761692"/>
                <a:gd name="connsiteY32" fmla="*/ 286963 h 1016771"/>
                <a:gd name="connsiteX33" fmla="*/ 653638 w 761692"/>
                <a:gd name="connsiteY33" fmla="*/ 309991 h 1016771"/>
                <a:gd name="connsiteX34" fmla="*/ 653638 w 761692"/>
                <a:gd name="connsiteY34" fmla="*/ 329476 h 1016771"/>
                <a:gd name="connsiteX35" fmla="*/ 643010 w 761692"/>
                <a:gd name="connsiteY35" fmla="*/ 338333 h 1016771"/>
                <a:gd name="connsiteX36" fmla="*/ 632382 w 761692"/>
                <a:gd name="connsiteY36" fmla="*/ 338333 h 1016771"/>
                <a:gd name="connsiteX37" fmla="*/ 618211 w 761692"/>
                <a:gd name="connsiteY37" fmla="*/ 357819 h 1016771"/>
                <a:gd name="connsiteX38" fmla="*/ 609354 w 761692"/>
                <a:gd name="connsiteY38" fmla="*/ 361361 h 1016771"/>
                <a:gd name="connsiteX39" fmla="*/ 596954 w 761692"/>
                <a:gd name="connsiteY39" fmla="*/ 363133 h 1016771"/>
                <a:gd name="connsiteX40" fmla="*/ 581012 w 761692"/>
                <a:gd name="connsiteY40" fmla="*/ 379075 h 1016771"/>
                <a:gd name="connsiteX41" fmla="*/ 589868 w 761692"/>
                <a:gd name="connsiteY41" fmla="*/ 393246 h 1016771"/>
                <a:gd name="connsiteX42" fmla="*/ 586326 w 761692"/>
                <a:gd name="connsiteY42" fmla="*/ 409189 h 1016771"/>
                <a:gd name="connsiteX43" fmla="*/ 570383 w 761692"/>
                <a:gd name="connsiteY43" fmla="*/ 398560 h 1016771"/>
                <a:gd name="connsiteX44" fmla="*/ 550898 w 761692"/>
                <a:gd name="connsiteY44" fmla="*/ 405646 h 1016771"/>
                <a:gd name="connsiteX45" fmla="*/ 531413 w 761692"/>
                <a:gd name="connsiteY45" fmla="*/ 425131 h 1016771"/>
                <a:gd name="connsiteX46" fmla="*/ 543813 w 761692"/>
                <a:gd name="connsiteY46" fmla="*/ 444616 h 1016771"/>
                <a:gd name="connsiteX47" fmla="*/ 557984 w 761692"/>
                <a:gd name="connsiteY47" fmla="*/ 462330 h 1016771"/>
                <a:gd name="connsiteX48" fmla="*/ 570383 w 761692"/>
                <a:gd name="connsiteY48" fmla="*/ 478272 h 1016771"/>
                <a:gd name="connsiteX49" fmla="*/ 579240 w 761692"/>
                <a:gd name="connsiteY49" fmla="*/ 485358 h 1016771"/>
                <a:gd name="connsiteX50" fmla="*/ 602268 w 761692"/>
                <a:gd name="connsiteY50" fmla="*/ 483586 h 1016771"/>
                <a:gd name="connsiteX51" fmla="*/ 623525 w 761692"/>
                <a:gd name="connsiteY51" fmla="*/ 474730 h 1016771"/>
                <a:gd name="connsiteX52" fmla="*/ 639467 w 761692"/>
                <a:gd name="connsiteY52" fmla="*/ 464101 h 1016771"/>
                <a:gd name="connsiteX53" fmla="*/ 662495 w 761692"/>
                <a:gd name="connsiteY53" fmla="*/ 464101 h 1016771"/>
                <a:gd name="connsiteX54" fmla="*/ 673123 w 761692"/>
                <a:gd name="connsiteY54" fmla="*/ 464101 h 1016771"/>
                <a:gd name="connsiteX55" fmla="*/ 681980 w 761692"/>
                <a:gd name="connsiteY55" fmla="*/ 467644 h 1016771"/>
                <a:gd name="connsiteX56" fmla="*/ 703237 w 761692"/>
                <a:gd name="connsiteY56" fmla="*/ 471187 h 1016771"/>
                <a:gd name="connsiteX57" fmla="*/ 708551 w 761692"/>
                <a:gd name="connsiteY57" fmla="*/ 474730 h 1016771"/>
                <a:gd name="connsiteX58" fmla="*/ 722722 w 761692"/>
                <a:gd name="connsiteY58" fmla="*/ 501300 h 1016771"/>
                <a:gd name="connsiteX59" fmla="*/ 724493 w 761692"/>
                <a:gd name="connsiteY59" fmla="*/ 522557 h 1016771"/>
                <a:gd name="connsiteX60" fmla="*/ 722722 w 761692"/>
                <a:gd name="connsiteY60" fmla="*/ 540271 h 1016771"/>
                <a:gd name="connsiteX61" fmla="*/ 735121 w 761692"/>
                <a:gd name="connsiteY61" fmla="*/ 552670 h 1016771"/>
                <a:gd name="connsiteX62" fmla="*/ 735121 w 761692"/>
                <a:gd name="connsiteY62" fmla="*/ 570384 h 1016771"/>
                <a:gd name="connsiteX63" fmla="*/ 751064 w 761692"/>
                <a:gd name="connsiteY63" fmla="*/ 581012 h 1016771"/>
                <a:gd name="connsiteX64" fmla="*/ 761692 w 761692"/>
                <a:gd name="connsiteY64" fmla="*/ 604040 h 1016771"/>
                <a:gd name="connsiteX65" fmla="*/ 747521 w 761692"/>
                <a:gd name="connsiteY65" fmla="*/ 616440 h 1016771"/>
                <a:gd name="connsiteX66" fmla="*/ 728036 w 761692"/>
                <a:gd name="connsiteY66" fmla="*/ 627068 h 1016771"/>
                <a:gd name="connsiteX67" fmla="*/ 726264 w 761692"/>
                <a:gd name="connsiteY67" fmla="*/ 650096 h 1016771"/>
                <a:gd name="connsiteX68" fmla="*/ 728036 w 761692"/>
                <a:gd name="connsiteY68" fmla="*/ 673124 h 1016771"/>
                <a:gd name="connsiteX69" fmla="*/ 742207 w 761692"/>
                <a:gd name="connsiteY69" fmla="*/ 689066 h 1016771"/>
                <a:gd name="connsiteX70" fmla="*/ 742207 w 761692"/>
                <a:gd name="connsiteY70" fmla="*/ 712094 h 1016771"/>
                <a:gd name="connsiteX71" fmla="*/ 740435 w 761692"/>
                <a:gd name="connsiteY71" fmla="*/ 735122 h 1016771"/>
                <a:gd name="connsiteX72" fmla="*/ 742207 w 761692"/>
                <a:gd name="connsiteY72" fmla="*/ 751065 h 1016771"/>
                <a:gd name="connsiteX73" fmla="*/ 747521 w 761692"/>
                <a:gd name="connsiteY73" fmla="*/ 768778 h 1016771"/>
                <a:gd name="connsiteX74" fmla="*/ 759921 w 761692"/>
                <a:gd name="connsiteY74" fmla="*/ 777635 h 1016771"/>
                <a:gd name="connsiteX75" fmla="*/ 758149 w 761692"/>
                <a:gd name="connsiteY75" fmla="*/ 802434 h 1016771"/>
                <a:gd name="connsiteX76" fmla="*/ 752835 w 761692"/>
                <a:gd name="connsiteY76" fmla="*/ 814834 h 1016771"/>
                <a:gd name="connsiteX77" fmla="*/ 743978 w 761692"/>
                <a:gd name="connsiteY77" fmla="*/ 827234 h 1016771"/>
                <a:gd name="connsiteX78" fmla="*/ 743978 w 761692"/>
                <a:gd name="connsiteY78" fmla="*/ 837862 h 1016771"/>
                <a:gd name="connsiteX79" fmla="*/ 747521 w 761692"/>
                <a:gd name="connsiteY79" fmla="*/ 853804 h 1016771"/>
                <a:gd name="connsiteX80" fmla="*/ 733350 w 761692"/>
                <a:gd name="connsiteY80" fmla="*/ 867975 h 1016771"/>
                <a:gd name="connsiteX81" fmla="*/ 724493 w 761692"/>
                <a:gd name="connsiteY81" fmla="*/ 880375 h 1016771"/>
                <a:gd name="connsiteX82" fmla="*/ 722722 w 761692"/>
                <a:gd name="connsiteY82" fmla="*/ 899860 h 1016771"/>
                <a:gd name="connsiteX83" fmla="*/ 722722 w 761692"/>
                <a:gd name="connsiteY83" fmla="*/ 919345 h 1016771"/>
                <a:gd name="connsiteX84" fmla="*/ 715636 w 761692"/>
                <a:gd name="connsiteY84" fmla="*/ 940602 h 1016771"/>
                <a:gd name="connsiteX85" fmla="*/ 708551 w 761692"/>
                <a:gd name="connsiteY85" fmla="*/ 954773 h 1016771"/>
                <a:gd name="connsiteX86" fmla="*/ 699694 w 761692"/>
                <a:gd name="connsiteY86" fmla="*/ 965401 h 1016771"/>
                <a:gd name="connsiteX87" fmla="*/ 692608 w 761692"/>
                <a:gd name="connsiteY87" fmla="*/ 984886 h 1016771"/>
                <a:gd name="connsiteX88" fmla="*/ 683751 w 761692"/>
                <a:gd name="connsiteY88" fmla="*/ 997286 h 1016771"/>
                <a:gd name="connsiteX89" fmla="*/ 673123 w 761692"/>
                <a:gd name="connsiteY89" fmla="*/ 1002600 h 1016771"/>
                <a:gd name="connsiteX90" fmla="*/ 662495 w 761692"/>
                <a:gd name="connsiteY90" fmla="*/ 1013228 h 1016771"/>
                <a:gd name="connsiteX91" fmla="*/ 644781 w 761692"/>
                <a:gd name="connsiteY91" fmla="*/ 1016771 h 1016771"/>
                <a:gd name="connsiteX92" fmla="*/ 635924 w 761692"/>
                <a:gd name="connsiteY92" fmla="*/ 1004372 h 1016771"/>
                <a:gd name="connsiteX93" fmla="*/ 623525 w 761692"/>
                <a:gd name="connsiteY93" fmla="*/ 997286 h 1016771"/>
                <a:gd name="connsiteX94" fmla="*/ 614668 w 761692"/>
                <a:gd name="connsiteY94" fmla="*/ 986658 h 1016771"/>
                <a:gd name="connsiteX95" fmla="*/ 593411 w 761692"/>
                <a:gd name="connsiteY95" fmla="*/ 970715 h 1016771"/>
                <a:gd name="connsiteX96" fmla="*/ 582783 w 761692"/>
                <a:gd name="connsiteY96" fmla="*/ 965401 h 1016771"/>
                <a:gd name="connsiteX97" fmla="*/ 531413 w 761692"/>
                <a:gd name="connsiteY97" fmla="*/ 965401 h 1016771"/>
                <a:gd name="connsiteX98" fmla="*/ 511928 w 761692"/>
                <a:gd name="connsiteY98" fmla="*/ 965401 h 1016771"/>
                <a:gd name="connsiteX99" fmla="*/ 492443 w 761692"/>
                <a:gd name="connsiteY99" fmla="*/ 963630 h 1016771"/>
                <a:gd name="connsiteX100" fmla="*/ 483586 w 761692"/>
                <a:gd name="connsiteY100" fmla="*/ 958316 h 1016771"/>
                <a:gd name="connsiteX101" fmla="*/ 469415 w 761692"/>
                <a:gd name="connsiteY101" fmla="*/ 954773 h 1016771"/>
                <a:gd name="connsiteX102" fmla="*/ 460558 w 761692"/>
                <a:gd name="connsiteY102" fmla="*/ 942373 h 1016771"/>
                <a:gd name="connsiteX103" fmla="*/ 446387 w 761692"/>
                <a:gd name="connsiteY103" fmla="*/ 935288 h 1016771"/>
                <a:gd name="connsiteX104" fmla="*/ 428673 w 761692"/>
                <a:gd name="connsiteY104" fmla="*/ 928202 h 1016771"/>
                <a:gd name="connsiteX105" fmla="*/ 418045 w 761692"/>
                <a:gd name="connsiteY105" fmla="*/ 917574 h 1016771"/>
                <a:gd name="connsiteX106" fmla="*/ 421588 w 761692"/>
                <a:gd name="connsiteY106" fmla="*/ 903403 h 1016771"/>
                <a:gd name="connsiteX107" fmla="*/ 418045 w 761692"/>
                <a:gd name="connsiteY107" fmla="*/ 898089 h 1016771"/>
                <a:gd name="connsiteX108" fmla="*/ 396788 w 761692"/>
                <a:gd name="connsiteY108" fmla="*/ 898089 h 1016771"/>
                <a:gd name="connsiteX109" fmla="*/ 382617 w 761692"/>
                <a:gd name="connsiteY109" fmla="*/ 896318 h 1016771"/>
                <a:gd name="connsiteX110" fmla="*/ 380846 w 761692"/>
                <a:gd name="connsiteY110" fmla="*/ 906946 h 1016771"/>
                <a:gd name="connsiteX111" fmla="*/ 373601 w 761692"/>
                <a:gd name="connsiteY111" fmla="*/ 894832 h 1016771"/>
                <a:gd name="connsiteX112" fmla="*/ 387164 w 761692"/>
                <a:gd name="connsiteY112" fmla="*/ 896527 h 1016771"/>
                <a:gd name="connsiteX113" fmla="*/ 383773 w 761692"/>
                <a:gd name="connsiteY113" fmla="*/ 886355 h 1016771"/>
                <a:gd name="connsiteX114" fmla="*/ 387164 w 761692"/>
                <a:gd name="connsiteY114" fmla="*/ 876183 h 1016771"/>
                <a:gd name="connsiteX115" fmla="*/ 388859 w 761692"/>
                <a:gd name="connsiteY115" fmla="*/ 867707 h 1016771"/>
                <a:gd name="connsiteX116" fmla="*/ 380382 w 761692"/>
                <a:gd name="connsiteY116" fmla="*/ 859230 h 1016771"/>
                <a:gd name="connsiteX117" fmla="*/ 373601 w 761692"/>
                <a:gd name="connsiteY117" fmla="*/ 849058 h 1016771"/>
                <a:gd name="connsiteX118" fmla="*/ 380382 w 761692"/>
                <a:gd name="connsiteY118" fmla="*/ 838886 h 1016771"/>
                <a:gd name="connsiteX119" fmla="*/ 383773 w 761692"/>
                <a:gd name="connsiteY119" fmla="*/ 833800 h 1016771"/>
                <a:gd name="connsiteX120" fmla="*/ 388859 w 761692"/>
                <a:gd name="connsiteY120" fmla="*/ 825324 h 1016771"/>
                <a:gd name="connsiteX121" fmla="*/ 387164 w 761692"/>
                <a:gd name="connsiteY121" fmla="*/ 810066 h 1016771"/>
                <a:gd name="connsiteX122" fmla="*/ 387164 w 761692"/>
                <a:gd name="connsiteY122" fmla="*/ 796503 h 1016771"/>
                <a:gd name="connsiteX123" fmla="*/ 378687 w 761692"/>
                <a:gd name="connsiteY123" fmla="*/ 789722 h 1016771"/>
                <a:gd name="connsiteX124" fmla="*/ 366820 w 761692"/>
                <a:gd name="connsiteY124" fmla="*/ 782940 h 1016771"/>
                <a:gd name="connsiteX125" fmla="*/ 356648 w 761692"/>
                <a:gd name="connsiteY125" fmla="*/ 781245 h 1016771"/>
                <a:gd name="connsiteX126" fmla="*/ 349866 w 761692"/>
                <a:gd name="connsiteY126" fmla="*/ 771073 h 1016771"/>
                <a:gd name="connsiteX127" fmla="*/ 349866 w 761692"/>
                <a:gd name="connsiteY127" fmla="*/ 752425 h 1016771"/>
                <a:gd name="connsiteX128" fmla="*/ 353257 w 761692"/>
                <a:gd name="connsiteY128" fmla="*/ 743948 h 1016771"/>
                <a:gd name="connsiteX129" fmla="*/ 354952 w 761692"/>
                <a:gd name="connsiteY129" fmla="*/ 730385 h 1016771"/>
                <a:gd name="connsiteX130" fmla="*/ 353257 w 761692"/>
                <a:gd name="connsiteY130" fmla="*/ 713432 h 1016771"/>
                <a:gd name="connsiteX131" fmla="*/ 346476 w 761692"/>
                <a:gd name="connsiteY131" fmla="*/ 701565 h 1016771"/>
                <a:gd name="connsiteX132" fmla="*/ 332913 w 761692"/>
                <a:gd name="connsiteY132" fmla="*/ 689697 h 1016771"/>
                <a:gd name="connsiteX133" fmla="*/ 324436 w 761692"/>
                <a:gd name="connsiteY133" fmla="*/ 681221 h 1016771"/>
                <a:gd name="connsiteX134" fmla="*/ 314264 w 761692"/>
                <a:gd name="connsiteY134" fmla="*/ 676135 h 1016771"/>
                <a:gd name="connsiteX135" fmla="*/ 293920 w 761692"/>
                <a:gd name="connsiteY135" fmla="*/ 669354 h 1016771"/>
                <a:gd name="connsiteX136" fmla="*/ 282053 w 761692"/>
                <a:gd name="connsiteY136" fmla="*/ 667658 h 1016771"/>
                <a:gd name="connsiteX137" fmla="*/ 266795 w 761692"/>
                <a:gd name="connsiteY137" fmla="*/ 672744 h 1016771"/>
                <a:gd name="connsiteX138" fmla="*/ 265100 w 761692"/>
                <a:gd name="connsiteY138" fmla="*/ 672744 h 1016771"/>
                <a:gd name="connsiteX139" fmla="*/ 263404 w 761692"/>
                <a:gd name="connsiteY139" fmla="*/ 671049 h 1016771"/>
                <a:gd name="connsiteX140" fmla="*/ 260014 w 761692"/>
                <a:gd name="connsiteY140" fmla="*/ 671049 h 1016771"/>
                <a:gd name="connsiteX141" fmla="*/ 258318 w 761692"/>
                <a:gd name="connsiteY141" fmla="*/ 671049 h 1016771"/>
                <a:gd name="connsiteX142" fmla="*/ 253232 w 761692"/>
                <a:gd name="connsiteY142" fmla="*/ 671049 h 1016771"/>
                <a:gd name="connsiteX143" fmla="*/ 248146 w 761692"/>
                <a:gd name="connsiteY143" fmla="*/ 672744 h 1016771"/>
                <a:gd name="connsiteX144" fmla="*/ 248146 w 761692"/>
                <a:gd name="connsiteY144" fmla="*/ 674440 h 1016771"/>
                <a:gd name="connsiteX145" fmla="*/ 246451 w 761692"/>
                <a:gd name="connsiteY145" fmla="*/ 674440 h 1016771"/>
                <a:gd name="connsiteX146" fmla="*/ 236279 w 761692"/>
                <a:gd name="connsiteY146" fmla="*/ 679526 h 1016771"/>
                <a:gd name="connsiteX147" fmla="*/ 226107 w 761692"/>
                <a:gd name="connsiteY147" fmla="*/ 684612 h 1016771"/>
                <a:gd name="connsiteX148" fmla="*/ 217630 w 761692"/>
                <a:gd name="connsiteY148" fmla="*/ 684612 h 1016771"/>
                <a:gd name="connsiteX149" fmla="*/ 207458 w 761692"/>
                <a:gd name="connsiteY149" fmla="*/ 693088 h 1016771"/>
                <a:gd name="connsiteX150" fmla="*/ 198982 w 761692"/>
                <a:gd name="connsiteY150" fmla="*/ 694783 h 1016771"/>
                <a:gd name="connsiteX151" fmla="*/ 192200 w 761692"/>
                <a:gd name="connsiteY151" fmla="*/ 699869 h 1016771"/>
                <a:gd name="connsiteX152" fmla="*/ 178638 w 761692"/>
                <a:gd name="connsiteY152" fmla="*/ 706651 h 1016771"/>
                <a:gd name="connsiteX153" fmla="*/ 163380 w 761692"/>
                <a:gd name="connsiteY153" fmla="*/ 710041 h 1016771"/>
                <a:gd name="connsiteX154" fmla="*/ 141340 w 761692"/>
                <a:gd name="connsiteY154" fmla="*/ 710041 h 1016771"/>
                <a:gd name="connsiteX155" fmla="*/ 134559 w 761692"/>
                <a:gd name="connsiteY155" fmla="*/ 716823 h 1016771"/>
                <a:gd name="connsiteX156" fmla="*/ 127778 w 761692"/>
                <a:gd name="connsiteY156" fmla="*/ 718518 h 1016771"/>
                <a:gd name="connsiteX157" fmla="*/ 120996 w 761692"/>
                <a:gd name="connsiteY157" fmla="*/ 725299 h 1016771"/>
                <a:gd name="connsiteX158" fmla="*/ 111172 w 761692"/>
                <a:gd name="connsiteY158" fmla="*/ 733720 h 1016771"/>
                <a:gd name="connsiteX159" fmla="*/ 106283 w 761692"/>
                <a:gd name="connsiteY159" fmla="*/ 729808 h 1016771"/>
                <a:gd name="connsiteX160" fmla="*/ 92112 w 761692"/>
                <a:gd name="connsiteY160" fmla="*/ 724494 h 1016771"/>
                <a:gd name="connsiteX161" fmla="*/ 77941 w 761692"/>
                <a:gd name="connsiteY161" fmla="*/ 726265 h 1016771"/>
                <a:gd name="connsiteX162" fmla="*/ 70855 w 761692"/>
                <a:gd name="connsiteY162" fmla="*/ 719180 h 1016771"/>
                <a:gd name="connsiteX163" fmla="*/ 70855 w 761692"/>
                <a:gd name="connsiteY163" fmla="*/ 699695 h 1016771"/>
                <a:gd name="connsiteX164" fmla="*/ 81483 w 761692"/>
                <a:gd name="connsiteY164" fmla="*/ 685524 h 1016771"/>
                <a:gd name="connsiteX165" fmla="*/ 85026 w 761692"/>
                <a:gd name="connsiteY165" fmla="*/ 673124 h 1016771"/>
                <a:gd name="connsiteX166" fmla="*/ 86797 w 761692"/>
                <a:gd name="connsiteY166" fmla="*/ 660724 h 1016771"/>
                <a:gd name="connsiteX167" fmla="*/ 97426 w 761692"/>
                <a:gd name="connsiteY167" fmla="*/ 650096 h 1016771"/>
                <a:gd name="connsiteX168" fmla="*/ 102740 w 761692"/>
                <a:gd name="connsiteY168" fmla="*/ 635925 h 1016771"/>
                <a:gd name="connsiteX169" fmla="*/ 113368 w 761692"/>
                <a:gd name="connsiteY169" fmla="*/ 625297 h 1016771"/>
                <a:gd name="connsiteX170" fmla="*/ 115139 w 761692"/>
                <a:gd name="connsiteY170" fmla="*/ 612897 h 1016771"/>
                <a:gd name="connsiteX171" fmla="*/ 127539 w 761692"/>
                <a:gd name="connsiteY171" fmla="*/ 609354 h 1016771"/>
                <a:gd name="connsiteX172" fmla="*/ 136396 w 761692"/>
                <a:gd name="connsiteY172" fmla="*/ 604040 h 1016771"/>
                <a:gd name="connsiteX173" fmla="*/ 132853 w 761692"/>
                <a:gd name="connsiteY173" fmla="*/ 593412 h 1016771"/>
                <a:gd name="connsiteX174" fmla="*/ 134625 w 761692"/>
                <a:gd name="connsiteY174" fmla="*/ 584555 h 1016771"/>
                <a:gd name="connsiteX175" fmla="*/ 131082 w 761692"/>
                <a:gd name="connsiteY175" fmla="*/ 575698 h 1016771"/>
                <a:gd name="connsiteX176" fmla="*/ 120454 w 761692"/>
                <a:gd name="connsiteY176" fmla="*/ 568613 h 1016771"/>
                <a:gd name="connsiteX177" fmla="*/ 125768 w 761692"/>
                <a:gd name="connsiteY177" fmla="*/ 552670 h 1016771"/>
                <a:gd name="connsiteX178" fmla="*/ 118682 w 761692"/>
                <a:gd name="connsiteY178" fmla="*/ 543813 h 1016771"/>
                <a:gd name="connsiteX179" fmla="*/ 90340 w 761692"/>
                <a:gd name="connsiteY179" fmla="*/ 543813 h 1016771"/>
                <a:gd name="connsiteX180" fmla="*/ 86797 w 761692"/>
                <a:gd name="connsiteY180" fmla="*/ 542042 h 1016771"/>
                <a:gd name="connsiteX181" fmla="*/ 83255 w 761692"/>
                <a:gd name="connsiteY181" fmla="*/ 542042 h 1016771"/>
                <a:gd name="connsiteX182" fmla="*/ 81483 w 761692"/>
                <a:gd name="connsiteY182" fmla="*/ 540271 h 1016771"/>
                <a:gd name="connsiteX183" fmla="*/ 81483 w 761692"/>
                <a:gd name="connsiteY183" fmla="*/ 536728 h 1016771"/>
                <a:gd name="connsiteX184" fmla="*/ 79712 w 761692"/>
                <a:gd name="connsiteY184" fmla="*/ 531414 h 1016771"/>
                <a:gd name="connsiteX185" fmla="*/ 77941 w 761692"/>
                <a:gd name="connsiteY185" fmla="*/ 529642 h 1016771"/>
                <a:gd name="connsiteX186" fmla="*/ 70855 w 761692"/>
                <a:gd name="connsiteY186" fmla="*/ 527871 h 1016771"/>
                <a:gd name="connsiteX187" fmla="*/ 60227 w 761692"/>
                <a:gd name="connsiteY187" fmla="*/ 536728 h 1016771"/>
                <a:gd name="connsiteX188" fmla="*/ 47827 w 761692"/>
                <a:gd name="connsiteY188" fmla="*/ 526100 h 1016771"/>
                <a:gd name="connsiteX189" fmla="*/ 42513 w 761692"/>
                <a:gd name="connsiteY189" fmla="*/ 515471 h 1016771"/>
                <a:gd name="connsiteX190" fmla="*/ 33656 w 761692"/>
                <a:gd name="connsiteY190" fmla="*/ 506614 h 1016771"/>
                <a:gd name="connsiteX191" fmla="*/ 31885 w 761692"/>
                <a:gd name="connsiteY191" fmla="*/ 490672 h 1016771"/>
                <a:gd name="connsiteX192" fmla="*/ 26571 w 761692"/>
                <a:gd name="connsiteY192" fmla="*/ 476501 h 1016771"/>
                <a:gd name="connsiteX193" fmla="*/ 24799 w 761692"/>
                <a:gd name="connsiteY193" fmla="*/ 471187 h 1016771"/>
                <a:gd name="connsiteX194" fmla="*/ 12400 w 761692"/>
                <a:gd name="connsiteY194" fmla="*/ 472958 h 1016771"/>
                <a:gd name="connsiteX195" fmla="*/ 7086 w 761692"/>
                <a:gd name="connsiteY195" fmla="*/ 464101 h 1016771"/>
                <a:gd name="connsiteX196" fmla="*/ 8857 w 761692"/>
                <a:gd name="connsiteY196" fmla="*/ 446388 h 1016771"/>
                <a:gd name="connsiteX197" fmla="*/ 3543 w 761692"/>
                <a:gd name="connsiteY197" fmla="*/ 435759 h 1016771"/>
                <a:gd name="connsiteX198" fmla="*/ 5314 w 761692"/>
                <a:gd name="connsiteY198" fmla="*/ 412731 h 1016771"/>
                <a:gd name="connsiteX199" fmla="*/ 0 w 761692"/>
                <a:gd name="connsiteY199" fmla="*/ 396789 h 1016771"/>
                <a:gd name="connsiteX200" fmla="*/ 3543 w 761692"/>
                <a:gd name="connsiteY200" fmla="*/ 384389 h 1016771"/>
                <a:gd name="connsiteX201" fmla="*/ 14171 w 761692"/>
                <a:gd name="connsiteY201" fmla="*/ 380846 h 1016771"/>
                <a:gd name="connsiteX202" fmla="*/ 24799 w 761692"/>
                <a:gd name="connsiteY202" fmla="*/ 364904 h 1016771"/>
                <a:gd name="connsiteX203" fmla="*/ 30113 w 761692"/>
                <a:gd name="connsiteY203" fmla="*/ 350733 h 1016771"/>
                <a:gd name="connsiteX204" fmla="*/ 35428 w 761692"/>
                <a:gd name="connsiteY204" fmla="*/ 341876 h 1016771"/>
                <a:gd name="connsiteX205" fmla="*/ 42513 w 761692"/>
                <a:gd name="connsiteY205" fmla="*/ 327705 h 1016771"/>
                <a:gd name="connsiteX206" fmla="*/ 42513 w 761692"/>
                <a:gd name="connsiteY206" fmla="*/ 315305 h 1016771"/>
                <a:gd name="connsiteX207" fmla="*/ 56684 w 761692"/>
                <a:gd name="connsiteY207" fmla="*/ 309991 h 1016771"/>
                <a:gd name="connsiteX208" fmla="*/ 60227 w 761692"/>
                <a:gd name="connsiteY208" fmla="*/ 309991 h 1016771"/>
                <a:gd name="connsiteX209" fmla="*/ 61998 w 761692"/>
                <a:gd name="connsiteY209" fmla="*/ 311763 h 1016771"/>
                <a:gd name="connsiteX210" fmla="*/ 67312 w 761692"/>
                <a:gd name="connsiteY210" fmla="*/ 311763 h 1016771"/>
                <a:gd name="connsiteX211" fmla="*/ 67312 w 761692"/>
                <a:gd name="connsiteY211" fmla="*/ 309991 h 1016771"/>
                <a:gd name="connsiteX212" fmla="*/ 67312 w 761692"/>
                <a:gd name="connsiteY212" fmla="*/ 308220 h 1016771"/>
                <a:gd name="connsiteX213" fmla="*/ 69084 w 761692"/>
                <a:gd name="connsiteY213" fmla="*/ 302906 h 1016771"/>
                <a:gd name="connsiteX214" fmla="*/ 70855 w 761692"/>
                <a:gd name="connsiteY214" fmla="*/ 301134 h 1016771"/>
                <a:gd name="connsiteX215" fmla="*/ 70855 w 761692"/>
                <a:gd name="connsiteY215" fmla="*/ 299363 h 1016771"/>
                <a:gd name="connsiteX216" fmla="*/ 77941 w 761692"/>
                <a:gd name="connsiteY216" fmla="*/ 295820 h 1016771"/>
                <a:gd name="connsiteX217" fmla="*/ 85026 w 761692"/>
                <a:gd name="connsiteY217" fmla="*/ 295820 h 1016771"/>
                <a:gd name="connsiteX218" fmla="*/ 93883 w 761692"/>
                <a:gd name="connsiteY218" fmla="*/ 297592 h 1016771"/>
                <a:gd name="connsiteX219" fmla="*/ 100968 w 761692"/>
                <a:gd name="connsiteY219" fmla="*/ 288735 h 1016771"/>
                <a:gd name="connsiteX220" fmla="*/ 97426 w 761692"/>
                <a:gd name="connsiteY220" fmla="*/ 279878 h 1016771"/>
                <a:gd name="connsiteX221" fmla="*/ 85026 w 761692"/>
                <a:gd name="connsiteY221" fmla="*/ 276335 h 1016771"/>
                <a:gd name="connsiteX222" fmla="*/ 76169 w 761692"/>
                <a:gd name="connsiteY222" fmla="*/ 271021 h 1016771"/>
                <a:gd name="connsiteX223" fmla="*/ 76169 w 761692"/>
                <a:gd name="connsiteY223" fmla="*/ 262164 h 1016771"/>
                <a:gd name="connsiteX224" fmla="*/ 81483 w 761692"/>
                <a:gd name="connsiteY224" fmla="*/ 251536 h 1016771"/>
                <a:gd name="connsiteX225" fmla="*/ 86797 w 761692"/>
                <a:gd name="connsiteY225" fmla="*/ 255079 h 1016771"/>
                <a:gd name="connsiteX226" fmla="*/ 104511 w 761692"/>
                <a:gd name="connsiteY226" fmla="*/ 262164 h 1016771"/>
                <a:gd name="connsiteX227" fmla="*/ 116911 w 761692"/>
                <a:gd name="connsiteY227" fmla="*/ 265707 h 1016771"/>
                <a:gd name="connsiteX228" fmla="*/ 132853 w 761692"/>
                <a:gd name="connsiteY228" fmla="*/ 269250 h 1016771"/>
                <a:gd name="connsiteX229" fmla="*/ 138167 w 761692"/>
                <a:gd name="connsiteY229" fmla="*/ 265707 h 1016771"/>
                <a:gd name="connsiteX230" fmla="*/ 150567 w 761692"/>
                <a:gd name="connsiteY230" fmla="*/ 255079 h 1016771"/>
                <a:gd name="connsiteX231" fmla="*/ 166509 w 761692"/>
                <a:gd name="connsiteY231" fmla="*/ 255079 h 1016771"/>
                <a:gd name="connsiteX232" fmla="*/ 166509 w 761692"/>
                <a:gd name="connsiteY232" fmla="*/ 265707 h 1016771"/>
                <a:gd name="connsiteX233" fmla="*/ 177138 w 761692"/>
                <a:gd name="connsiteY233" fmla="*/ 272792 h 1016771"/>
                <a:gd name="connsiteX234" fmla="*/ 194851 w 761692"/>
                <a:gd name="connsiteY234" fmla="*/ 276335 h 1016771"/>
                <a:gd name="connsiteX235" fmla="*/ 209022 w 761692"/>
                <a:gd name="connsiteY235" fmla="*/ 279878 h 1016771"/>
                <a:gd name="connsiteX236" fmla="*/ 221422 w 761692"/>
                <a:gd name="connsiteY236" fmla="*/ 276335 h 1016771"/>
                <a:gd name="connsiteX237" fmla="*/ 226736 w 761692"/>
                <a:gd name="connsiteY237" fmla="*/ 269250 h 1016771"/>
                <a:gd name="connsiteX238" fmla="*/ 226736 w 761692"/>
                <a:gd name="connsiteY238" fmla="*/ 251536 h 1016771"/>
                <a:gd name="connsiteX239" fmla="*/ 224965 w 761692"/>
                <a:gd name="connsiteY239" fmla="*/ 239136 h 1016771"/>
                <a:gd name="connsiteX240" fmla="*/ 214337 w 761692"/>
                <a:gd name="connsiteY240" fmla="*/ 230279 h 1016771"/>
                <a:gd name="connsiteX241" fmla="*/ 210794 w 761692"/>
                <a:gd name="connsiteY241" fmla="*/ 217880 h 1016771"/>
                <a:gd name="connsiteX242" fmla="*/ 221422 w 761692"/>
                <a:gd name="connsiteY242" fmla="*/ 207251 h 1016771"/>
                <a:gd name="connsiteX243" fmla="*/ 235593 w 761692"/>
                <a:gd name="connsiteY243" fmla="*/ 214337 h 1016771"/>
                <a:gd name="connsiteX244" fmla="*/ 246221 w 761692"/>
                <a:gd name="connsiteY244" fmla="*/ 219651 h 1016771"/>
                <a:gd name="connsiteX245" fmla="*/ 253307 w 761692"/>
                <a:gd name="connsiteY245" fmla="*/ 221422 h 1016771"/>
                <a:gd name="connsiteX246" fmla="*/ 262164 w 761692"/>
                <a:gd name="connsiteY246" fmla="*/ 210794 h 1016771"/>
                <a:gd name="connsiteX247" fmla="*/ 263935 w 761692"/>
                <a:gd name="connsiteY247" fmla="*/ 201937 h 1016771"/>
                <a:gd name="connsiteX248" fmla="*/ 274563 w 761692"/>
                <a:gd name="connsiteY248" fmla="*/ 189538 h 1016771"/>
                <a:gd name="connsiteX249" fmla="*/ 283420 w 761692"/>
                <a:gd name="connsiteY249" fmla="*/ 178909 h 1016771"/>
                <a:gd name="connsiteX250" fmla="*/ 286963 w 761692"/>
                <a:gd name="connsiteY250" fmla="*/ 173595 h 1016771"/>
                <a:gd name="connsiteX251" fmla="*/ 311762 w 761692"/>
                <a:gd name="connsiteY251" fmla="*/ 168281 h 1016771"/>
                <a:gd name="connsiteX252" fmla="*/ 325933 w 761692"/>
                <a:gd name="connsiteY252" fmla="*/ 164738 h 1016771"/>
                <a:gd name="connsiteX253" fmla="*/ 336562 w 761692"/>
                <a:gd name="connsiteY253" fmla="*/ 159424 h 1016771"/>
                <a:gd name="connsiteX254" fmla="*/ 348961 w 761692"/>
                <a:gd name="connsiteY254" fmla="*/ 145253 h 1016771"/>
                <a:gd name="connsiteX255" fmla="*/ 359589 w 761692"/>
                <a:gd name="connsiteY255" fmla="*/ 143482 h 1016771"/>
                <a:gd name="connsiteX256" fmla="*/ 371989 w 761692"/>
                <a:gd name="connsiteY256" fmla="*/ 143482 h 1016771"/>
                <a:gd name="connsiteX257" fmla="*/ 391474 w 761692"/>
                <a:gd name="connsiteY257" fmla="*/ 143482 h 1016771"/>
                <a:gd name="connsiteX258" fmla="*/ 396788 w 761692"/>
                <a:gd name="connsiteY258" fmla="*/ 141710 h 1016771"/>
                <a:gd name="connsiteX259" fmla="*/ 403874 w 761692"/>
                <a:gd name="connsiteY259" fmla="*/ 134625 h 1016771"/>
                <a:gd name="connsiteX260" fmla="*/ 409188 w 761692"/>
                <a:gd name="connsiteY260" fmla="*/ 129311 h 1016771"/>
                <a:gd name="connsiteX261" fmla="*/ 409188 w 761692"/>
                <a:gd name="connsiteY261" fmla="*/ 123997 h 1016771"/>
                <a:gd name="connsiteX262" fmla="*/ 414502 w 761692"/>
                <a:gd name="connsiteY262" fmla="*/ 115140 h 1016771"/>
                <a:gd name="connsiteX263" fmla="*/ 428673 w 761692"/>
                <a:gd name="connsiteY263" fmla="*/ 115140 h 1016771"/>
                <a:gd name="connsiteX264" fmla="*/ 432216 w 761692"/>
                <a:gd name="connsiteY264" fmla="*/ 109826 h 1016771"/>
                <a:gd name="connsiteX265" fmla="*/ 437530 w 761692"/>
                <a:gd name="connsiteY265" fmla="*/ 100969 h 1016771"/>
                <a:gd name="connsiteX266" fmla="*/ 448158 w 761692"/>
                <a:gd name="connsiteY266" fmla="*/ 99197 h 1016771"/>
                <a:gd name="connsiteX267" fmla="*/ 460558 w 761692"/>
                <a:gd name="connsiteY267" fmla="*/ 97426 h 1016771"/>
                <a:gd name="connsiteX268" fmla="*/ 472958 w 761692"/>
                <a:gd name="connsiteY268" fmla="*/ 93883 h 1016771"/>
                <a:gd name="connsiteX269" fmla="*/ 492443 w 761692"/>
                <a:gd name="connsiteY269" fmla="*/ 93883 h 1016771"/>
                <a:gd name="connsiteX270" fmla="*/ 501300 w 761692"/>
                <a:gd name="connsiteY270" fmla="*/ 83255 h 1016771"/>
                <a:gd name="connsiteX271" fmla="*/ 517242 w 761692"/>
                <a:gd name="connsiteY271" fmla="*/ 81484 h 1016771"/>
                <a:gd name="connsiteX272" fmla="*/ 522556 w 761692"/>
                <a:gd name="connsiteY272" fmla="*/ 81484 h 1016771"/>
                <a:gd name="connsiteX273" fmla="*/ 522556 w 761692"/>
                <a:gd name="connsiteY273" fmla="*/ 60227 h 1016771"/>
                <a:gd name="connsiteX274" fmla="*/ 526099 w 761692"/>
                <a:gd name="connsiteY274" fmla="*/ 54913 h 1016771"/>
                <a:gd name="connsiteX275" fmla="*/ 529642 w 761692"/>
                <a:gd name="connsiteY275" fmla="*/ 46056 h 1016771"/>
                <a:gd name="connsiteX276" fmla="*/ 538499 w 761692"/>
                <a:gd name="connsiteY276" fmla="*/ 40742 h 1016771"/>
                <a:gd name="connsiteX277" fmla="*/ 540270 w 761692"/>
                <a:gd name="connsiteY277" fmla="*/ 30114 h 1016771"/>
                <a:gd name="connsiteX278" fmla="*/ 536727 w 761692"/>
                <a:gd name="connsiteY278" fmla="*/ 19485 h 1016771"/>
                <a:gd name="connsiteX279" fmla="*/ 543813 w 761692"/>
                <a:gd name="connsiteY279" fmla="*/ 5314 h 1016771"/>
                <a:gd name="connsiteX280" fmla="*/ 554441 w 761692"/>
                <a:gd name="connsiteY280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20454 w 761692"/>
                <a:gd name="connsiteY3" fmla="*/ 754607 h 1016771"/>
                <a:gd name="connsiteX4" fmla="*/ 116476 w 761692"/>
                <a:gd name="connsiteY4" fmla="*/ 741349 h 1016771"/>
                <a:gd name="connsiteX5" fmla="*/ 554441 w 761692"/>
                <a:gd name="connsiteY5" fmla="*/ 0 h 1016771"/>
                <a:gd name="connsiteX6" fmla="*/ 570383 w 761692"/>
                <a:gd name="connsiteY6" fmla="*/ 3543 h 1016771"/>
                <a:gd name="connsiteX7" fmla="*/ 577469 w 761692"/>
                <a:gd name="connsiteY7" fmla="*/ 8857 h 1016771"/>
                <a:gd name="connsiteX8" fmla="*/ 582783 w 761692"/>
                <a:gd name="connsiteY8" fmla="*/ 17714 h 1016771"/>
                <a:gd name="connsiteX9" fmla="*/ 582783 w 761692"/>
                <a:gd name="connsiteY9" fmla="*/ 24799 h 1016771"/>
                <a:gd name="connsiteX10" fmla="*/ 588097 w 761692"/>
                <a:gd name="connsiteY10" fmla="*/ 33656 h 1016771"/>
                <a:gd name="connsiteX11" fmla="*/ 598725 w 761692"/>
                <a:gd name="connsiteY11" fmla="*/ 31885 h 1016771"/>
                <a:gd name="connsiteX12" fmla="*/ 612896 w 761692"/>
                <a:gd name="connsiteY12" fmla="*/ 37199 h 1016771"/>
                <a:gd name="connsiteX13" fmla="*/ 618211 w 761692"/>
                <a:gd name="connsiteY13" fmla="*/ 46056 h 1016771"/>
                <a:gd name="connsiteX14" fmla="*/ 619982 w 761692"/>
                <a:gd name="connsiteY14" fmla="*/ 54913 h 1016771"/>
                <a:gd name="connsiteX15" fmla="*/ 618211 w 761692"/>
                <a:gd name="connsiteY15" fmla="*/ 74398 h 1016771"/>
                <a:gd name="connsiteX16" fmla="*/ 616439 w 761692"/>
                <a:gd name="connsiteY16" fmla="*/ 85026 h 1016771"/>
                <a:gd name="connsiteX17" fmla="*/ 621753 w 761692"/>
                <a:gd name="connsiteY17" fmla="*/ 97426 h 1016771"/>
                <a:gd name="connsiteX18" fmla="*/ 637696 w 761692"/>
                <a:gd name="connsiteY18" fmla="*/ 113368 h 1016771"/>
                <a:gd name="connsiteX19" fmla="*/ 644781 w 761692"/>
                <a:gd name="connsiteY19" fmla="*/ 120454 h 1016771"/>
                <a:gd name="connsiteX20" fmla="*/ 650095 w 761692"/>
                <a:gd name="connsiteY20" fmla="*/ 136396 h 1016771"/>
                <a:gd name="connsiteX21" fmla="*/ 655409 w 761692"/>
                <a:gd name="connsiteY21" fmla="*/ 155881 h 1016771"/>
                <a:gd name="connsiteX22" fmla="*/ 662495 w 761692"/>
                <a:gd name="connsiteY22" fmla="*/ 171824 h 1016771"/>
                <a:gd name="connsiteX23" fmla="*/ 660724 w 761692"/>
                <a:gd name="connsiteY23" fmla="*/ 185995 h 1016771"/>
                <a:gd name="connsiteX24" fmla="*/ 635924 w 761692"/>
                <a:gd name="connsiteY24" fmla="*/ 194852 h 1016771"/>
                <a:gd name="connsiteX25" fmla="*/ 619982 w 761692"/>
                <a:gd name="connsiteY25" fmla="*/ 207251 h 1016771"/>
                <a:gd name="connsiteX26" fmla="*/ 614668 w 761692"/>
                <a:gd name="connsiteY26" fmla="*/ 223194 h 1016771"/>
                <a:gd name="connsiteX27" fmla="*/ 618211 w 761692"/>
                <a:gd name="connsiteY27" fmla="*/ 242679 h 1016771"/>
                <a:gd name="connsiteX28" fmla="*/ 612896 w 761692"/>
                <a:gd name="connsiteY28" fmla="*/ 256850 h 1016771"/>
                <a:gd name="connsiteX29" fmla="*/ 625296 w 761692"/>
                <a:gd name="connsiteY29" fmla="*/ 267478 h 1016771"/>
                <a:gd name="connsiteX30" fmla="*/ 641238 w 761692"/>
                <a:gd name="connsiteY30" fmla="*/ 269250 h 1016771"/>
                <a:gd name="connsiteX31" fmla="*/ 658952 w 761692"/>
                <a:gd name="connsiteY31" fmla="*/ 286963 h 1016771"/>
                <a:gd name="connsiteX32" fmla="*/ 653638 w 761692"/>
                <a:gd name="connsiteY32" fmla="*/ 309991 h 1016771"/>
                <a:gd name="connsiteX33" fmla="*/ 653638 w 761692"/>
                <a:gd name="connsiteY33" fmla="*/ 329476 h 1016771"/>
                <a:gd name="connsiteX34" fmla="*/ 643010 w 761692"/>
                <a:gd name="connsiteY34" fmla="*/ 338333 h 1016771"/>
                <a:gd name="connsiteX35" fmla="*/ 632382 w 761692"/>
                <a:gd name="connsiteY35" fmla="*/ 338333 h 1016771"/>
                <a:gd name="connsiteX36" fmla="*/ 618211 w 761692"/>
                <a:gd name="connsiteY36" fmla="*/ 357819 h 1016771"/>
                <a:gd name="connsiteX37" fmla="*/ 609354 w 761692"/>
                <a:gd name="connsiteY37" fmla="*/ 361361 h 1016771"/>
                <a:gd name="connsiteX38" fmla="*/ 596954 w 761692"/>
                <a:gd name="connsiteY38" fmla="*/ 363133 h 1016771"/>
                <a:gd name="connsiteX39" fmla="*/ 581012 w 761692"/>
                <a:gd name="connsiteY39" fmla="*/ 379075 h 1016771"/>
                <a:gd name="connsiteX40" fmla="*/ 589868 w 761692"/>
                <a:gd name="connsiteY40" fmla="*/ 393246 h 1016771"/>
                <a:gd name="connsiteX41" fmla="*/ 586326 w 761692"/>
                <a:gd name="connsiteY41" fmla="*/ 409189 h 1016771"/>
                <a:gd name="connsiteX42" fmla="*/ 570383 w 761692"/>
                <a:gd name="connsiteY42" fmla="*/ 398560 h 1016771"/>
                <a:gd name="connsiteX43" fmla="*/ 550898 w 761692"/>
                <a:gd name="connsiteY43" fmla="*/ 405646 h 1016771"/>
                <a:gd name="connsiteX44" fmla="*/ 531413 w 761692"/>
                <a:gd name="connsiteY44" fmla="*/ 425131 h 1016771"/>
                <a:gd name="connsiteX45" fmla="*/ 543813 w 761692"/>
                <a:gd name="connsiteY45" fmla="*/ 444616 h 1016771"/>
                <a:gd name="connsiteX46" fmla="*/ 557984 w 761692"/>
                <a:gd name="connsiteY46" fmla="*/ 462330 h 1016771"/>
                <a:gd name="connsiteX47" fmla="*/ 570383 w 761692"/>
                <a:gd name="connsiteY47" fmla="*/ 478272 h 1016771"/>
                <a:gd name="connsiteX48" fmla="*/ 579240 w 761692"/>
                <a:gd name="connsiteY48" fmla="*/ 485358 h 1016771"/>
                <a:gd name="connsiteX49" fmla="*/ 602268 w 761692"/>
                <a:gd name="connsiteY49" fmla="*/ 483586 h 1016771"/>
                <a:gd name="connsiteX50" fmla="*/ 623525 w 761692"/>
                <a:gd name="connsiteY50" fmla="*/ 474730 h 1016771"/>
                <a:gd name="connsiteX51" fmla="*/ 639467 w 761692"/>
                <a:gd name="connsiteY51" fmla="*/ 464101 h 1016771"/>
                <a:gd name="connsiteX52" fmla="*/ 662495 w 761692"/>
                <a:gd name="connsiteY52" fmla="*/ 464101 h 1016771"/>
                <a:gd name="connsiteX53" fmla="*/ 673123 w 761692"/>
                <a:gd name="connsiteY53" fmla="*/ 464101 h 1016771"/>
                <a:gd name="connsiteX54" fmla="*/ 681980 w 761692"/>
                <a:gd name="connsiteY54" fmla="*/ 467644 h 1016771"/>
                <a:gd name="connsiteX55" fmla="*/ 703237 w 761692"/>
                <a:gd name="connsiteY55" fmla="*/ 471187 h 1016771"/>
                <a:gd name="connsiteX56" fmla="*/ 708551 w 761692"/>
                <a:gd name="connsiteY56" fmla="*/ 474730 h 1016771"/>
                <a:gd name="connsiteX57" fmla="*/ 722722 w 761692"/>
                <a:gd name="connsiteY57" fmla="*/ 501300 h 1016771"/>
                <a:gd name="connsiteX58" fmla="*/ 724493 w 761692"/>
                <a:gd name="connsiteY58" fmla="*/ 522557 h 1016771"/>
                <a:gd name="connsiteX59" fmla="*/ 722722 w 761692"/>
                <a:gd name="connsiteY59" fmla="*/ 540271 h 1016771"/>
                <a:gd name="connsiteX60" fmla="*/ 735121 w 761692"/>
                <a:gd name="connsiteY60" fmla="*/ 552670 h 1016771"/>
                <a:gd name="connsiteX61" fmla="*/ 735121 w 761692"/>
                <a:gd name="connsiteY61" fmla="*/ 570384 h 1016771"/>
                <a:gd name="connsiteX62" fmla="*/ 751064 w 761692"/>
                <a:gd name="connsiteY62" fmla="*/ 581012 h 1016771"/>
                <a:gd name="connsiteX63" fmla="*/ 761692 w 761692"/>
                <a:gd name="connsiteY63" fmla="*/ 604040 h 1016771"/>
                <a:gd name="connsiteX64" fmla="*/ 747521 w 761692"/>
                <a:gd name="connsiteY64" fmla="*/ 616440 h 1016771"/>
                <a:gd name="connsiteX65" fmla="*/ 728036 w 761692"/>
                <a:gd name="connsiteY65" fmla="*/ 627068 h 1016771"/>
                <a:gd name="connsiteX66" fmla="*/ 726264 w 761692"/>
                <a:gd name="connsiteY66" fmla="*/ 650096 h 1016771"/>
                <a:gd name="connsiteX67" fmla="*/ 728036 w 761692"/>
                <a:gd name="connsiteY67" fmla="*/ 673124 h 1016771"/>
                <a:gd name="connsiteX68" fmla="*/ 742207 w 761692"/>
                <a:gd name="connsiteY68" fmla="*/ 689066 h 1016771"/>
                <a:gd name="connsiteX69" fmla="*/ 742207 w 761692"/>
                <a:gd name="connsiteY69" fmla="*/ 712094 h 1016771"/>
                <a:gd name="connsiteX70" fmla="*/ 740435 w 761692"/>
                <a:gd name="connsiteY70" fmla="*/ 735122 h 1016771"/>
                <a:gd name="connsiteX71" fmla="*/ 742207 w 761692"/>
                <a:gd name="connsiteY71" fmla="*/ 751065 h 1016771"/>
                <a:gd name="connsiteX72" fmla="*/ 747521 w 761692"/>
                <a:gd name="connsiteY72" fmla="*/ 768778 h 1016771"/>
                <a:gd name="connsiteX73" fmla="*/ 759921 w 761692"/>
                <a:gd name="connsiteY73" fmla="*/ 777635 h 1016771"/>
                <a:gd name="connsiteX74" fmla="*/ 758149 w 761692"/>
                <a:gd name="connsiteY74" fmla="*/ 802434 h 1016771"/>
                <a:gd name="connsiteX75" fmla="*/ 752835 w 761692"/>
                <a:gd name="connsiteY75" fmla="*/ 814834 h 1016771"/>
                <a:gd name="connsiteX76" fmla="*/ 743978 w 761692"/>
                <a:gd name="connsiteY76" fmla="*/ 827234 h 1016771"/>
                <a:gd name="connsiteX77" fmla="*/ 743978 w 761692"/>
                <a:gd name="connsiteY77" fmla="*/ 837862 h 1016771"/>
                <a:gd name="connsiteX78" fmla="*/ 747521 w 761692"/>
                <a:gd name="connsiteY78" fmla="*/ 853804 h 1016771"/>
                <a:gd name="connsiteX79" fmla="*/ 733350 w 761692"/>
                <a:gd name="connsiteY79" fmla="*/ 867975 h 1016771"/>
                <a:gd name="connsiteX80" fmla="*/ 724493 w 761692"/>
                <a:gd name="connsiteY80" fmla="*/ 880375 h 1016771"/>
                <a:gd name="connsiteX81" fmla="*/ 722722 w 761692"/>
                <a:gd name="connsiteY81" fmla="*/ 899860 h 1016771"/>
                <a:gd name="connsiteX82" fmla="*/ 722722 w 761692"/>
                <a:gd name="connsiteY82" fmla="*/ 919345 h 1016771"/>
                <a:gd name="connsiteX83" fmla="*/ 715636 w 761692"/>
                <a:gd name="connsiteY83" fmla="*/ 940602 h 1016771"/>
                <a:gd name="connsiteX84" fmla="*/ 708551 w 761692"/>
                <a:gd name="connsiteY84" fmla="*/ 954773 h 1016771"/>
                <a:gd name="connsiteX85" fmla="*/ 699694 w 761692"/>
                <a:gd name="connsiteY85" fmla="*/ 965401 h 1016771"/>
                <a:gd name="connsiteX86" fmla="*/ 692608 w 761692"/>
                <a:gd name="connsiteY86" fmla="*/ 984886 h 1016771"/>
                <a:gd name="connsiteX87" fmla="*/ 683751 w 761692"/>
                <a:gd name="connsiteY87" fmla="*/ 997286 h 1016771"/>
                <a:gd name="connsiteX88" fmla="*/ 673123 w 761692"/>
                <a:gd name="connsiteY88" fmla="*/ 1002600 h 1016771"/>
                <a:gd name="connsiteX89" fmla="*/ 662495 w 761692"/>
                <a:gd name="connsiteY89" fmla="*/ 1013228 h 1016771"/>
                <a:gd name="connsiteX90" fmla="*/ 644781 w 761692"/>
                <a:gd name="connsiteY90" fmla="*/ 1016771 h 1016771"/>
                <a:gd name="connsiteX91" fmla="*/ 635924 w 761692"/>
                <a:gd name="connsiteY91" fmla="*/ 1004372 h 1016771"/>
                <a:gd name="connsiteX92" fmla="*/ 623525 w 761692"/>
                <a:gd name="connsiteY92" fmla="*/ 997286 h 1016771"/>
                <a:gd name="connsiteX93" fmla="*/ 614668 w 761692"/>
                <a:gd name="connsiteY93" fmla="*/ 986658 h 1016771"/>
                <a:gd name="connsiteX94" fmla="*/ 593411 w 761692"/>
                <a:gd name="connsiteY94" fmla="*/ 970715 h 1016771"/>
                <a:gd name="connsiteX95" fmla="*/ 582783 w 761692"/>
                <a:gd name="connsiteY95" fmla="*/ 965401 h 1016771"/>
                <a:gd name="connsiteX96" fmla="*/ 531413 w 761692"/>
                <a:gd name="connsiteY96" fmla="*/ 965401 h 1016771"/>
                <a:gd name="connsiteX97" fmla="*/ 511928 w 761692"/>
                <a:gd name="connsiteY97" fmla="*/ 965401 h 1016771"/>
                <a:gd name="connsiteX98" fmla="*/ 492443 w 761692"/>
                <a:gd name="connsiteY98" fmla="*/ 963630 h 1016771"/>
                <a:gd name="connsiteX99" fmla="*/ 483586 w 761692"/>
                <a:gd name="connsiteY99" fmla="*/ 958316 h 1016771"/>
                <a:gd name="connsiteX100" fmla="*/ 469415 w 761692"/>
                <a:gd name="connsiteY100" fmla="*/ 954773 h 1016771"/>
                <a:gd name="connsiteX101" fmla="*/ 460558 w 761692"/>
                <a:gd name="connsiteY101" fmla="*/ 942373 h 1016771"/>
                <a:gd name="connsiteX102" fmla="*/ 446387 w 761692"/>
                <a:gd name="connsiteY102" fmla="*/ 935288 h 1016771"/>
                <a:gd name="connsiteX103" fmla="*/ 428673 w 761692"/>
                <a:gd name="connsiteY103" fmla="*/ 928202 h 1016771"/>
                <a:gd name="connsiteX104" fmla="*/ 418045 w 761692"/>
                <a:gd name="connsiteY104" fmla="*/ 917574 h 1016771"/>
                <a:gd name="connsiteX105" fmla="*/ 421588 w 761692"/>
                <a:gd name="connsiteY105" fmla="*/ 903403 h 1016771"/>
                <a:gd name="connsiteX106" fmla="*/ 418045 w 761692"/>
                <a:gd name="connsiteY106" fmla="*/ 898089 h 1016771"/>
                <a:gd name="connsiteX107" fmla="*/ 396788 w 761692"/>
                <a:gd name="connsiteY107" fmla="*/ 898089 h 1016771"/>
                <a:gd name="connsiteX108" fmla="*/ 382617 w 761692"/>
                <a:gd name="connsiteY108" fmla="*/ 896318 h 1016771"/>
                <a:gd name="connsiteX109" fmla="*/ 380846 w 761692"/>
                <a:gd name="connsiteY109" fmla="*/ 906946 h 1016771"/>
                <a:gd name="connsiteX110" fmla="*/ 373601 w 761692"/>
                <a:gd name="connsiteY110" fmla="*/ 894832 h 1016771"/>
                <a:gd name="connsiteX111" fmla="*/ 387164 w 761692"/>
                <a:gd name="connsiteY111" fmla="*/ 896527 h 1016771"/>
                <a:gd name="connsiteX112" fmla="*/ 383773 w 761692"/>
                <a:gd name="connsiteY112" fmla="*/ 886355 h 1016771"/>
                <a:gd name="connsiteX113" fmla="*/ 387164 w 761692"/>
                <a:gd name="connsiteY113" fmla="*/ 876183 h 1016771"/>
                <a:gd name="connsiteX114" fmla="*/ 388859 w 761692"/>
                <a:gd name="connsiteY114" fmla="*/ 867707 h 1016771"/>
                <a:gd name="connsiteX115" fmla="*/ 380382 w 761692"/>
                <a:gd name="connsiteY115" fmla="*/ 859230 h 1016771"/>
                <a:gd name="connsiteX116" fmla="*/ 373601 w 761692"/>
                <a:gd name="connsiteY116" fmla="*/ 849058 h 1016771"/>
                <a:gd name="connsiteX117" fmla="*/ 380382 w 761692"/>
                <a:gd name="connsiteY117" fmla="*/ 838886 h 1016771"/>
                <a:gd name="connsiteX118" fmla="*/ 383773 w 761692"/>
                <a:gd name="connsiteY118" fmla="*/ 833800 h 1016771"/>
                <a:gd name="connsiteX119" fmla="*/ 388859 w 761692"/>
                <a:gd name="connsiteY119" fmla="*/ 825324 h 1016771"/>
                <a:gd name="connsiteX120" fmla="*/ 387164 w 761692"/>
                <a:gd name="connsiteY120" fmla="*/ 810066 h 1016771"/>
                <a:gd name="connsiteX121" fmla="*/ 387164 w 761692"/>
                <a:gd name="connsiteY121" fmla="*/ 796503 h 1016771"/>
                <a:gd name="connsiteX122" fmla="*/ 378687 w 761692"/>
                <a:gd name="connsiteY122" fmla="*/ 789722 h 1016771"/>
                <a:gd name="connsiteX123" fmla="*/ 366820 w 761692"/>
                <a:gd name="connsiteY123" fmla="*/ 782940 h 1016771"/>
                <a:gd name="connsiteX124" fmla="*/ 356648 w 761692"/>
                <a:gd name="connsiteY124" fmla="*/ 781245 h 1016771"/>
                <a:gd name="connsiteX125" fmla="*/ 349866 w 761692"/>
                <a:gd name="connsiteY125" fmla="*/ 771073 h 1016771"/>
                <a:gd name="connsiteX126" fmla="*/ 349866 w 761692"/>
                <a:gd name="connsiteY126" fmla="*/ 752425 h 1016771"/>
                <a:gd name="connsiteX127" fmla="*/ 353257 w 761692"/>
                <a:gd name="connsiteY127" fmla="*/ 743948 h 1016771"/>
                <a:gd name="connsiteX128" fmla="*/ 354952 w 761692"/>
                <a:gd name="connsiteY128" fmla="*/ 730385 h 1016771"/>
                <a:gd name="connsiteX129" fmla="*/ 353257 w 761692"/>
                <a:gd name="connsiteY129" fmla="*/ 713432 h 1016771"/>
                <a:gd name="connsiteX130" fmla="*/ 346476 w 761692"/>
                <a:gd name="connsiteY130" fmla="*/ 701565 h 1016771"/>
                <a:gd name="connsiteX131" fmla="*/ 332913 w 761692"/>
                <a:gd name="connsiteY131" fmla="*/ 689697 h 1016771"/>
                <a:gd name="connsiteX132" fmla="*/ 324436 w 761692"/>
                <a:gd name="connsiteY132" fmla="*/ 681221 h 1016771"/>
                <a:gd name="connsiteX133" fmla="*/ 314264 w 761692"/>
                <a:gd name="connsiteY133" fmla="*/ 676135 h 1016771"/>
                <a:gd name="connsiteX134" fmla="*/ 293920 w 761692"/>
                <a:gd name="connsiteY134" fmla="*/ 669354 h 1016771"/>
                <a:gd name="connsiteX135" fmla="*/ 282053 w 761692"/>
                <a:gd name="connsiteY135" fmla="*/ 667658 h 1016771"/>
                <a:gd name="connsiteX136" fmla="*/ 266795 w 761692"/>
                <a:gd name="connsiteY136" fmla="*/ 672744 h 1016771"/>
                <a:gd name="connsiteX137" fmla="*/ 265100 w 761692"/>
                <a:gd name="connsiteY137" fmla="*/ 672744 h 1016771"/>
                <a:gd name="connsiteX138" fmla="*/ 263404 w 761692"/>
                <a:gd name="connsiteY138" fmla="*/ 671049 h 1016771"/>
                <a:gd name="connsiteX139" fmla="*/ 260014 w 761692"/>
                <a:gd name="connsiteY139" fmla="*/ 671049 h 1016771"/>
                <a:gd name="connsiteX140" fmla="*/ 258318 w 761692"/>
                <a:gd name="connsiteY140" fmla="*/ 671049 h 1016771"/>
                <a:gd name="connsiteX141" fmla="*/ 253232 w 761692"/>
                <a:gd name="connsiteY141" fmla="*/ 671049 h 1016771"/>
                <a:gd name="connsiteX142" fmla="*/ 248146 w 761692"/>
                <a:gd name="connsiteY142" fmla="*/ 672744 h 1016771"/>
                <a:gd name="connsiteX143" fmla="*/ 248146 w 761692"/>
                <a:gd name="connsiteY143" fmla="*/ 674440 h 1016771"/>
                <a:gd name="connsiteX144" fmla="*/ 246451 w 761692"/>
                <a:gd name="connsiteY144" fmla="*/ 674440 h 1016771"/>
                <a:gd name="connsiteX145" fmla="*/ 236279 w 761692"/>
                <a:gd name="connsiteY145" fmla="*/ 679526 h 1016771"/>
                <a:gd name="connsiteX146" fmla="*/ 226107 w 761692"/>
                <a:gd name="connsiteY146" fmla="*/ 684612 h 1016771"/>
                <a:gd name="connsiteX147" fmla="*/ 217630 w 761692"/>
                <a:gd name="connsiteY147" fmla="*/ 684612 h 1016771"/>
                <a:gd name="connsiteX148" fmla="*/ 207458 w 761692"/>
                <a:gd name="connsiteY148" fmla="*/ 693088 h 1016771"/>
                <a:gd name="connsiteX149" fmla="*/ 198982 w 761692"/>
                <a:gd name="connsiteY149" fmla="*/ 694783 h 1016771"/>
                <a:gd name="connsiteX150" fmla="*/ 192200 w 761692"/>
                <a:gd name="connsiteY150" fmla="*/ 699869 h 1016771"/>
                <a:gd name="connsiteX151" fmla="*/ 178638 w 761692"/>
                <a:gd name="connsiteY151" fmla="*/ 706651 h 1016771"/>
                <a:gd name="connsiteX152" fmla="*/ 163380 w 761692"/>
                <a:gd name="connsiteY152" fmla="*/ 710041 h 1016771"/>
                <a:gd name="connsiteX153" fmla="*/ 141340 w 761692"/>
                <a:gd name="connsiteY153" fmla="*/ 710041 h 1016771"/>
                <a:gd name="connsiteX154" fmla="*/ 134559 w 761692"/>
                <a:gd name="connsiteY154" fmla="*/ 716823 h 1016771"/>
                <a:gd name="connsiteX155" fmla="*/ 127778 w 761692"/>
                <a:gd name="connsiteY155" fmla="*/ 718518 h 1016771"/>
                <a:gd name="connsiteX156" fmla="*/ 120996 w 761692"/>
                <a:gd name="connsiteY156" fmla="*/ 725299 h 1016771"/>
                <a:gd name="connsiteX157" fmla="*/ 111172 w 761692"/>
                <a:gd name="connsiteY157" fmla="*/ 733720 h 1016771"/>
                <a:gd name="connsiteX158" fmla="*/ 106283 w 761692"/>
                <a:gd name="connsiteY158" fmla="*/ 729808 h 1016771"/>
                <a:gd name="connsiteX159" fmla="*/ 92112 w 761692"/>
                <a:gd name="connsiteY159" fmla="*/ 724494 h 1016771"/>
                <a:gd name="connsiteX160" fmla="*/ 77941 w 761692"/>
                <a:gd name="connsiteY160" fmla="*/ 726265 h 1016771"/>
                <a:gd name="connsiteX161" fmla="*/ 70855 w 761692"/>
                <a:gd name="connsiteY161" fmla="*/ 719180 h 1016771"/>
                <a:gd name="connsiteX162" fmla="*/ 70855 w 761692"/>
                <a:gd name="connsiteY162" fmla="*/ 699695 h 1016771"/>
                <a:gd name="connsiteX163" fmla="*/ 81483 w 761692"/>
                <a:gd name="connsiteY163" fmla="*/ 685524 h 1016771"/>
                <a:gd name="connsiteX164" fmla="*/ 85026 w 761692"/>
                <a:gd name="connsiteY164" fmla="*/ 673124 h 1016771"/>
                <a:gd name="connsiteX165" fmla="*/ 86797 w 761692"/>
                <a:gd name="connsiteY165" fmla="*/ 660724 h 1016771"/>
                <a:gd name="connsiteX166" fmla="*/ 97426 w 761692"/>
                <a:gd name="connsiteY166" fmla="*/ 650096 h 1016771"/>
                <a:gd name="connsiteX167" fmla="*/ 102740 w 761692"/>
                <a:gd name="connsiteY167" fmla="*/ 635925 h 1016771"/>
                <a:gd name="connsiteX168" fmla="*/ 113368 w 761692"/>
                <a:gd name="connsiteY168" fmla="*/ 625297 h 1016771"/>
                <a:gd name="connsiteX169" fmla="*/ 115139 w 761692"/>
                <a:gd name="connsiteY169" fmla="*/ 612897 h 1016771"/>
                <a:gd name="connsiteX170" fmla="*/ 127539 w 761692"/>
                <a:gd name="connsiteY170" fmla="*/ 609354 h 1016771"/>
                <a:gd name="connsiteX171" fmla="*/ 136396 w 761692"/>
                <a:gd name="connsiteY171" fmla="*/ 604040 h 1016771"/>
                <a:gd name="connsiteX172" fmla="*/ 132853 w 761692"/>
                <a:gd name="connsiteY172" fmla="*/ 593412 h 1016771"/>
                <a:gd name="connsiteX173" fmla="*/ 134625 w 761692"/>
                <a:gd name="connsiteY173" fmla="*/ 584555 h 1016771"/>
                <a:gd name="connsiteX174" fmla="*/ 131082 w 761692"/>
                <a:gd name="connsiteY174" fmla="*/ 575698 h 1016771"/>
                <a:gd name="connsiteX175" fmla="*/ 120454 w 761692"/>
                <a:gd name="connsiteY175" fmla="*/ 568613 h 1016771"/>
                <a:gd name="connsiteX176" fmla="*/ 125768 w 761692"/>
                <a:gd name="connsiteY176" fmla="*/ 552670 h 1016771"/>
                <a:gd name="connsiteX177" fmla="*/ 118682 w 761692"/>
                <a:gd name="connsiteY177" fmla="*/ 543813 h 1016771"/>
                <a:gd name="connsiteX178" fmla="*/ 90340 w 761692"/>
                <a:gd name="connsiteY178" fmla="*/ 543813 h 1016771"/>
                <a:gd name="connsiteX179" fmla="*/ 86797 w 761692"/>
                <a:gd name="connsiteY179" fmla="*/ 542042 h 1016771"/>
                <a:gd name="connsiteX180" fmla="*/ 83255 w 761692"/>
                <a:gd name="connsiteY180" fmla="*/ 542042 h 1016771"/>
                <a:gd name="connsiteX181" fmla="*/ 81483 w 761692"/>
                <a:gd name="connsiteY181" fmla="*/ 540271 h 1016771"/>
                <a:gd name="connsiteX182" fmla="*/ 81483 w 761692"/>
                <a:gd name="connsiteY182" fmla="*/ 536728 h 1016771"/>
                <a:gd name="connsiteX183" fmla="*/ 79712 w 761692"/>
                <a:gd name="connsiteY183" fmla="*/ 531414 h 1016771"/>
                <a:gd name="connsiteX184" fmla="*/ 77941 w 761692"/>
                <a:gd name="connsiteY184" fmla="*/ 529642 h 1016771"/>
                <a:gd name="connsiteX185" fmla="*/ 70855 w 761692"/>
                <a:gd name="connsiteY185" fmla="*/ 527871 h 1016771"/>
                <a:gd name="connsiteX186" fmla="*/ 60227 w 761692"/>
                <a:gd name="connsiteY186" fmla="*/ 536728 h 1016771"/>
                <a:gd name="connsiteX187" fmla="*/ 47827 w 761692"/>
                <a:gd name="connsiteY187" fmla="*/ 526100 h 1016771"/>
                <a:gd name="connsiteX188" fmla="*/ 42513 w 761692"/>
                <a:gd name="connsiteY188" fmla="*/ 515471 h 1016771"/>
                <a:gd name="connsiteX189" fmla="*/ 33656 w 761692"/>
                <a:gd name="connsiteY189" fmla="*/ 506614 h 1016771"/>
                <a:gd name="connsiteX190" fmla="*/ 31885 w 761692"/>
                <a:gd name="connsiteY190" fmla="*/ 490672 h 1016771"/>
                <a:gd name="connsiteX191" fmla="*/ 26571 w 761692"/>
                <a:gd name="connsiteY191" fmla="*/ 476501 h 1016771"/>
                <a:gd name="connsiteX192" fmla="*/ 24799 w 761692"/>
                <a:gd name="connsiteY192" fmla="*/ 471187 h 1016771"/>
                <a:gd name="connsiteX193" fmla="*/ 12400 w 761692"/>
                <a:gd name="connsiteY193" fmla="*/ 472958 h 1016771"/>
                <a:gd name="connsiteX194" fmla="*/ 7086 w 761692"/>
                <a:gd name="connsiteY194" fmla="*/ 464101 h 1016771"/>
                <a:gd name="connsiteX195" fmla="*/ 8857 w 761692"/>
                <a:gd name="connsiteY195" fmla="*/ 446388 h 1016771"/>
                <a:gd name="connsiteX196" fmla="*/ 3543 w 761692"/>
                <a:gd name="connsiteY196" fmla="*/ 435759 h 1016771"/>
                <a:gd name="connsiteX197" fmla="*/ 5314 w 761692"/>
                <a:gd name="connsiteY197" fmla="*/ 412731 h 1016771"/>
                <a:gd name="connsiteX198" fmla="*/ 0 w 761692"/>
                <a:gd name="connsiteY198" fmla="*/ 396789 h 1016771"/>
                <a:gd name="connsiteX199" fmla="*/ 3543 w 761692"/>
                <a:gd name="connsiteY199" fmla="*/ 384389 h 1016771"/>
                <a:gd name="connsiteX200" fmla="*/ 14171 w 761692"/>
                <a:gd name="connsiteY200" fmla="*/ 380846 h 1016771"/>
                <a:gd name="connsiteX201" fmla="*/ 24799 w 761692"/>
                <a:gd name="connsiteY201" fmla="*/ 364904 h 1016771"/>
                <a:gd name="connsiteX202" fmla="*/ 30113 w 761692"/>
                <a:gd name="connsiteY202" fmla="*/ 350733 h 1016771"/>
                <a:gd name="connsiteX203" fmla="*/ 35428 w 761692"/>
                <a:gd name="connsiteY203" fmla="*/ 341876 h 1016771"/>
                <a:gd name="connsiteX204" fmla="*/ 42513 w 761692"/>
                <a:gd name="connsiteY204" fmla="*/ 327705 h 1016771"/>
                <a:gd name="connsiteX205" fmla="*/ 42513 w 761692"/>
                <a:gd name="connsiteY205" fmla="*/ 315305 h 1016771"/>
                <a:gd name="connsiteX206" fmla="*/ 56684 w 761692"/>
                <a:gd name="connsiteY206" fmla="*/ 309991 h 1016771"/>
                <a:gd name="connsiteX207" fmla="*/ 60227 w 761692"/>
                <a:gd name="connsiteY207" fmla="*/ 309991 h 1016771"/>
                <a:gd name="connsiteX208" fmla="*/ 61998 w 761692"/>
                <a:gd name="connsiteY208" fmla="*/ 311763 h 1016771"/>
                <a:gd name="connsiteX209" fmla="*/ 67312 w 761692"/>
                <a:gd name="connsiteY209" fmla="*/ 311763 h 1016771"/>
                <a:gd name="connsiteX210" fmla="*/ 67312 w 761692"/>
                <a:gd name="connsiteY210" fmla="*/ 309991 h 1016771"/>
                <a:gd name="connsiteX211" fmla="*/ 67312 w 761692"/>
                <a:gd name="connsiteY211" fmla="*/ 308220 h 1016771"/>
                <a:gd name="connsiteX212" fmla="*/ 69084 w 761692"/>
                <a:gd name="connsiteY212" fmla="*/ 302906 h 1016771"/>
                <a:gd name="connsiteX213" fmla="*/ 70855 w 761692"/>
                <a:gd name="connsiteY213" fmla="*/ 301134 h 1016771"/>
                <a:gd name="connsiteX214" fmla="*/ 70855 w 761692"/>
                <a:gd name="connsiteY214" fmla="*/ 299363 h 1016771"/>
                <a:gd name="connsiteX215" fmla="*/ 77941 w 761692"/>
                <a:gd name="connsiteY215" fmla="*/ 295820 h 1016771"/>
                <a:gd name="connsiteX216" fmla="*/ 85026 w 761692"/>
                <a:gd name="connsiteY216" fmla="*/ 295820 h 1016771"/>
                <a:gd name="connsiteX217" fmla="*/ 93883 w 761692"/>
                <a:gd name="connsiteY217" fmla="*/ 297592 h 1016771"/>
                <a:gd name="connsiteX218" fmla="*/ 100968 w 761692"/>
                <a:gd name="connsiteY218" fmla="*/ 288735 h 1016771"/>
                <a:gd name="connsiteX219" fmla="*/ 97426 w 761692"/>
                <a:gd name="connsiteY219" fmla="*/ 279878 h 1016771"/>
                <a:gd name="connsiteX220" fmla="*/ 85026 w 761692"/>
                <a:gd name="connsiteY220" fmla="*/ 276335 h 1016771"/>
                <a:gd name="connsiteX221" fmla="*/ 76169 w 761692"/>
                <a:gd name="connsiteY221" fmla="*/ 271021 h 1016771"/>
                <a:gd name="connsiteX222" fmla="*/ 76169 w 761692"/>
                <a:gd name="connsiteY222" fmla="*/ 262164 h 1016771"/>
                <a:gd name="connsiteX223" fmla="*/ 81483 w 761692"/>
                <a:gd name="connsiteY223" fmla="*/ 251536 h 1016771"/>
                <a:gd name="connsiteX224" fmla="*/ 86797 w 761692"/>
                <a:gd name="connsiteY224" fmla="*/ 255079 h 1016771"/>
                <a:gd name="connsiteX225" fmla="*/ 104511 w 761692"/>
                <a:gd name="connsiteY225" fmla="*/ 262164 h 1016771"/>
                <a:gd name="connsiteX226" fmla="*/ 116911 w 761692"/>
                <a:gd name="connsiteY226" fmla="*/ 265707 h 1016771"/>
                <a:gd name="connsiteX227" fmla="*/ 132853 w 761692"/>
                <a:gd name="connsiteY227" fmla="*/ 269250 h 1016771"/>
                <a:gd name="connsiteX228" fmla="*/ 138167 w 761692"/>
                <a:gd name="connsiteY228" fmla="*/ 265707 h 1016771"/>
                <a:gd name="connsiteX229" fmla="*/ 150567 w 761692"/>
                <a:gd name="connsiteY229" fmla="*/ 255079 h 1016771"/>
                <a:gd name="connsiteX230" fmla="*/ 166509 w 761692"/>
                <a:gd name="connsiteY230" fmla="*/ 255079 h 1016771"/>
                <a:gd name="connsiteX231" fmla="*/ 166509 w 761692"/>
                <a:gd name="connsiteY231" fmla="*/ 265707 h 1016771"/>
                <a:gd name="connsiteX232" fmla="*/ 177138 w 761692"/>
                <a:gd name="connsiteY232" fmla="*/ 272792 h 1016771"/>
                <a:gd name="connsiteX233" fmla="*/ 194851 w 761692"/>
                <a:gd name="connsiteY233" fmla="*/ 276335 h 1016771"/>
                <a:gd name="connsiteX234" fmla="*/ 209022 w 761692"/>
                <a:gd name="connsiteY234" fmla="*/ 279878 h 1016771"/>
                <a:gd name="connsiteX235" fmla="*/ 221422 w 761692"/>
                <a:gd name="connsiteY235" fmla="*/ 276335 h 1016771"/>
                <a:gd name="connsiteX236" fmla="*/ 226736 w 761692"/>
                <a:gd name="connsiteY236" fmla="*/ 269250 h 1016771"/>
                <a:gd name="connsiteX237" fmla="*/ 226736 w 761692"/>
                <a:gd name="connsiteY237" fmla="*/ 251536 h 1016771"/>
                <a:gd name="connsiteX238" fmla="*/ 224965 w 761692"/>
                <a:gd name="connsiteY238" fmla="*/ 239136 h 1016771"/>
                <a:gd name="connsiteX239" fmla="*/ 214337 w 761692"/>
                <a:gd name="connsiteY239" fmla="*/ 230279 h 1016771"/>
                <a:gd name="connsiteX240" fmla="*/ 210794 w 761692"/>
                <a:gd name="connsiteY240" fmla="*/ 217880 h 1016771"/>
                <a:gd name="connsiteX241" fmla="*/ 221422 w 761692"/>
                <a:gd name="connsiteY241" fmla="*/ 207251 h 1016771"/>
                <a:gd name="connsiteX242" fmla="*/ 235593 w 761692"/>
                <a:gd name="connsiteY242" fmla="*/ 214337 h 1016771"/>
                <a:gd name="connsiteX243" fmla="*/ 246221 w 761692"/>
                <a:gd name="connsiteY243" fmla="*/ 219651 h 1016771"/>
                <a:gd name="connsiteX244" fmla="*/ 253307 w 761692"/>
                <a:gd name="connsiteY244" fmla="*/ 221422 h 1016771"/>
                <a:gd name="connsiteX245" fmla="*/ 262164 w 761692"/>
                <a:gd name="connsiteY245" fmla="*/ 210794 h 1016771"/>
                <a:gd name="connsiteX246" fmla="*/ 263935 w 761692"/>
                <a:gd name="connsiteY246" fmla="*/ 201937 h 1016771"/>
                <a:gd name="connsiteX247" fmla="*/ 274563 w 761692"/>
                <a:gd name="connsiteY247" fmla="*/ 189538 h 1016771"/>
                <a:gd name="connsiteX248" fmla="*/ 283420 w 761692"/>
                <a:gd name="connsiteY248" fmla="*/ 178909 h 1016771"/>
                <a:gd name="connsiteX249" fmla="*/ 286963 w 761692"/>
                <a:gd name="connsiteY249" fmla="*/ 173595 h 1016771"/>
                <a:gd name="connsiteX250" fmla="*/ 311762 w 761692"/>
                <a:gd name="connsiteY250" fmla="*/ 168281 h 1016771"/>
                <a:gd name="connsiteX251" fmla="*/ 325933 w 761692"/>
                <a:gd name="connsiteY251" fmla="*/ 164738 h 1016771"/>
                <a:gd name="connsiteX252" fmla="*/ 336562 w 761692"/>
                <a:gd name="connsiteY252" fmla="*/ 159424 h 1016771"/>
                <a:gd name="connsiteX253" fmla="*/ 348961 w 761692"/>
                <a:gd name="connsiteY253" fmla="*/ 145253 h 1016771"/>
                <a:gd name="connsiteX254" fmla="*/ 359589 w 761692"/>
                <a:gd name="connsiteY254" fmla="*/ 143482 h 1016771"/>
                <a:gd name="connsiteX255" fmla="*/ 371989 w 761692"/>
                <a:gd name="connsiteY255" fmla="*/ 143482 h 1016771"/>
                <a:gd name="connsiteX256" fmla="*/ 391474 w 761692"/>
                <a:gd name="connsiteY256" fmla="*/ 143482 h 1016771"/>
                <a:gd name="connsiteX257" fmla="*/ 396788 w 761692"/>
                <a:gd name="connsiteY257" fmla="*/ 141710 h 1016771"/>
                <a:gd name="connsiteX258" fmla="*/ 403874 w 761692"/>
                <a:gd name="connsiteY258" fmla="*/ 134625 h 1016771"/>
                <a:gd name="connsiteX259" fmla="*/ 409188 w 761692"/>
                <a:gd name="connsiteY259" fmla="*/ 129311 h 1016771"/>
                <a:gd name="connsiteX260" fmla="*/ 409188 w 761692"/>
                <a:gd name="connsiteY260" fmla="*/ 123997 h 1016771"/>
                <a:gd name="connsiteX261" fmla="*/ 414502 w 761692"/>
                <a:gd name="connsiteY261" fmla="*/ 115140 h 1016771"/>
                <a:gd name="connsiteX262" fmla="*/ 428673 w 761692"/>
                <a:gd name="connsiteY262" fmla="*/ 115140 h 1016771"/>
                <a:gd name="connsiteX263" fmla="*/ 432216 w 761692"/>
                <a:gd name="connsiteY263" fmla="*/ 109826 h 1016771"/>
                <a:gd name="connsiteX264" fmla="*/ 437530 w 761692"/>
                <a:gd name="connsiteY264" fmla="*/ 100969 h 1016771"/>
                <a:gd name="connsiteX265" fmla="*/ 448158 w 761692"/>
                <a:gd name="connsiteY265" fmla="*/ 99197 h 1016771"/>
                <a:gd name="connsiteX266" fmla="*/ 460558 w 761692"/>
                <a:gd name="connsiteY266" fmla="*/ 97426 h 1016771"/>
                <a:gd name="connsiteX267" fmla="*/ 472958 w 761692"/>
                <a:gd name="connsiteY267" fmla="*/ 93883 h 1016771"/>
                <a:gd name="connsiteX268" fmla="*/ 492443 w 761692"/>
                <a:gd name="connsiteY268" fmla="*/ 93883 h 1016771"/>
                <a:gd name="connsiteX269" fmla="*/ 501300 w 761692"/>
                <a:gd name="connsiteY269" fmla="*/ 83255 h 1016771"/>
                <a:gd name="connsiteX270" fmla="*/ 517242 w 761692"/>
                <a:gd name="connsiteY270" fmla="*/ 81484 h 1016771"/>
                <a:gd name="connsiteX271" fmla="*/ 522556 w 761692"/>
                <a:gd name="connsiteY271" fmla="*/ 81484 h 1016771"/>
                <a:gd name="connsiteX272" fmla="*/ 522556 w 761692"/>
                <a:gd name="connsiteY272" fmla="*/ 60227 h 1016771"/>
                <a:gd name="connsiteX273" fmla="*/ 526099 w 761692"/>
                <a:gd name="connsiteY273" fmla="*/ 54913 h 1016771"/>
                <a:gd name="connsiteX274" fmla="*/ 529642 w 761692"/>
                <a:gd name="connsiteY274" fmla="*/ 46056 h 1016771"/>
                <a:gd name="connsiteX275" fmla="*/ 538499 w 761692"/>
                <a:gd name="connsiteY275" fmla="*/ 40742 h 1016771"/>
                <a:gd name="connsiteX276" fmla="*/ 540270 w 761692"/>
                <a:gd name="connsiteY276" fmla="*/ 30114 h 1016771"/>
                <a:gd name="connsiteX277" fmla="*/ 536727 w 761692"/>
                <a:gd name="connsiteY277" fmla="*/ 19485 h 1016771"/>
                <a:gd name="connsiteX278" fmla="*/ 543813 w 761692"/>
                <a:gd name="connsiteY278" fmla="*/ 5314 h 1016771"/>
                <a:gd name="connsiteX279" fmla="*/ 554441 w 761692"/>
                <a:gd name="connsiteY279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22692 w 761692"/>
                <a:gd name="connsiteY2" fmla="*/ 759206 h 1016771"/>
                <a:gd name="connsiteX3" fmla="*/ 116476 w 761692"/>
                <a:gd name="connsiteY3" fmla="*/ 741349 h 1016771"/>
                <a:gd name="connsiteX4" fmla="*/ 554441 w 761692"/>
                <a:gd name="connsiteY4" fmla="*/ 0 h 1016771"/>
                <a:gd name="connsiteX5" fmla="*/ 570383 w 761692"/>
                <a:gd name="connsiteY5" fmla="*/ 3543 h 1016771"/>
                <a:gd name="connsiteX6" fmla="*/ 577469 w 761692"/>
                <a:gd name="connsiteY6" fmla="*/ 8857 h 1016771"/>
                <a:gd name="connsiteX7" fmla="*/ 582783 w 761692"/>
                <a:gd name="connsiteY7" fmla="*/ 17714 h 1016771"/>
                <a:gd name="connsiteX8" fmla="*/ 582783 w 761692"/>
                <a:gd name="connsiteY8" fmla="*/ 24799 h 1016771"/>
                <a:gd name="connsiteX9" fmla="*/ 588097 w 761692"/>
                <a:gd name="connsiteY9" fmla="*/ 33656 h 1016771"/>
                <a:gd name="connsiteX10" fmla="*/ 598725 w 761692"/>
                <a:gd name="connsiteY10" fmla="*/ 31885 h 1016771"/>
                <a:gd name="connsiteX11" fmla="*/ 612896 w 761692"/>
                <a:gd name="connsiteY11" fmla="*/ 37199 h 1016771"/>
                <a:gd name="connsiteX12" fmla="*/ 618211 w 761692"/>
                <a:gd name="connsiteY12" fmla="*/ 46056 h 1016771"/>
                <a:gd name="connsiteX13" fmla="*/ 619982 w 761692"/>
                <a:gd name="connsiteY13" fmla="*/ 54913 h 1016771"/>
                <a:gd name="connsiteX14" fmla="*/ 618211 w 761692"/>
                <a:gd name="connsiteY14" fmla="*/ 74398 h 1016771"/>
                <a:gd name="connsiteX15" fmla="*/ 616439 w 761692"/>
                <a:gd name="connsiteY15" fmla="*/ 85026 h 1016771"/>
                <a:gd name="connsiteX16" fmla="*/ 621753 w 761692"/>
                <a:gd name="connsiteY16" fmla="*/ 97426 h 1016771"/>
                <a:gd name="connsiteX17" fmla="*/ 637696 w 761692"/>
                <a:gd name="connsiteY17" fmla="*/ 113368 h 1016771"/>
                <a:gd name="connsiteX18" fmla="*/ 644781 w 761692"/>
                <a:gd name="connsiteY18" fmla="*/ 120454 h 1016771"/>
                <a:gd name="connsiteX19" fmla="*/ 650095 w 761692"/>
                <a:gd name="connsiteY19" fmla="*/ 136396 h 1016771"/>
                <a:gd name="connsiteX20" fmla="*/ 655409 w 761692"/>
                <a:gd name="connsiteY20" fmla="*/ 155881 h 1016771"/>
                <a:gd name="connsiteX21" fmla="*/ 662495 w 761692"/>
                <a:gd name="connsiteY21" fmla="*/ 171824 h 1016771"/>
                <a:gd name="connsiteX22" fmla="*/ 660724 w 761692"/>
                <a:gd name="connsiteY22" fmla="*/ 185995 h 1016771"/>
                <a:gd name="connsiteX23" fmla="*/ 635924 w 761692"/>
                <a:gd name="connsiteY23" fmla="*/ 194852 h 1016771"/>
                <a:gd name="connsiteX24" fmla="*/ 619982 w 761692"/>
                <a:gd name="connsiteY24" fmla="*/ 207251 h 1016771"/>
                <a:gd name="connsiteX25" fmla="*/ 614668 w 761692"/>
                <a:gd name="connsiteY25" fmla="*/ 223194 h 1016771"/>
                <a:gd name="connsiteX26" fmla="*/ 618211 w 761692"/>
                <a:gd name="connsiteY26" fmla="*/ 242679 h 1016771"/>
                <a:gd name="connsiteX27" fmla="*/ 612896 w 761692"/>
                <a:gd name="connsiteY27" fmla="*/ 256850 h 1016771"/>
                <a:gd name="connsiteX28" fmla="*/ 625296 w 761692"/>
                <a:gd name="connsiteY28" fmla="*/ 267478 h 1016771"/>
                <a:gd name="connsiteX29" fmla="*/ 641238 w 761692"/>
                <a:gd name="connsiteY29" fmla="*/ 269250 h 1016771"/>
                <a:gd name="connsiteX30" fmla="*/ 658952 w 761692"/>
                <a:gd name="connsiteY30" fmla="*/ 286963 h 1016771"/>
                <a:gd name="connsiteX31" fmla="*/ 653638 w 761692"/>
                <a:gd name="connsiteY31" fmla="*/ 309991 h 1016771"/>
                <a:gd name="connsiteX32" fmla="*/ 653638 w 761692"/>
                <a:gd name="connsiteY32" fmla="*/ 329476 h 1016771"/>
                <a:gd name="connsiteX33" fmla="*/ 643010 w 761692"/>
                <a:gd name="connsiteY33" fmla="*/ 338333 h 1016771"/>
                <a:gd name="connsiteX34" fmla="*/ 632382 w 761692"/>
                <a:gd name="connsiteY34" fmla="*/ 338333 h 1016771"/>
                <a:gd name="connsiteX35" fmla="*/ 618211 w 761692"/>
                <a:gd name="connsiteY35" fmla="*/ 357819 h 1016771"/>
                <a:gd name="connsiteX36" fmla="*/ 609354 w 761692"/>
                <a:gd name="connsiteY36" fmla="*/ 361361 h 1016771"/>
                <a:gd name="connsiteX37" fmla="*/ 596954 w 761692"/>
                <a:gd name="connsiteY37" fmla="*/ 363133 h 1016771"/>
                <a:gd name="connsiteX38" fmla="*/ 581012 w 761692"/>
                <a:gd name="connsiteY38" fmla="*/ 379075 h 1016771"/>
                <a:gd name="connsiteX39" fmla="*/ 589868 w 761692"/>
                <a:gd name="connsiteY39" fmla="*/ 393246 h 1016771"/>
                <a:gd name="connsiteX40" fmla="*/ 586326 w 761692"/>
                <a:gd name="connsiteY40" fmla="*/ 409189 h 1016771"/>
                <a:gd name="connsiteX41" fmla="*/ 570383 w 761692"/>
                <a:gd name="connsiteY41" fmla="*/ 398560 h 1016771"/>
                <a:gd name="connsiteX42" fmla="*/ 550898 w 761692"/>
                <a:gd name="connsiteY42" fmla="*/ 405646 h 1016771"/>
                <a:gd name="connsiteX43" fmla="*/ 531413 w 761692"/>
                <a:gd name="connsiteY43" fmla="*/ 425131 h 1016771"/>
                <a:gd name="connsiteX44" fmla="*/ 543813 w 761692"/>
                <a:gd name="connsiteY44" fmla="*/ 444616 h 1016771"/>
                <a:gd name="connsiteX45" fmla="*/ 557984 w 761692"/>
                <a:gd name="connsiteY45" fmla="*/ 462330 h 1016771"/>
                <a:gd name="connsiteX46" fmla="*/ 570383 w 761692"/>
                <a:gd name="connsiteY46" fmla="*/ 478272 h 1016771"/>
                <a:gd name="connsiteX47" fmla="*/ 579240 w 761692"/>
                <a:gd name="connsiteY47" fmla="*/ 485358 h 1016771"/>
                <a:gd name="connsiteX48" fmla="*/ 602268 w 761692"/>
                <a:gd name="connsiteY48" fmla="*/ 483586 h 1016771"/>
                <a:gd name="connsiteX49" fmla="*/ 623525 w 761692"/>
                <a:gd name="connsiteY49" fmla="*/ 474730 h 1016771"/>
                <a:gd name="connsiteX50" fmla="*/ 639467 w 761692"/>
                <a:gd name="connsiteY50" fmla="*/ 464101 h 1016771"/>
                <a:gd name="connsiteX51" fmla="*/ 662495 w 761692"/>
                <a:gd name="connsiteY51" fmla="*/ 464101 h 1016771"/>
                <a:gd name="connsiteX52" fmla="*/ 673123 w 761692"/>
                <a:gd name="connsiteY52" fmla="*/ 464101 h 1016771"/>
                <a:gd name="connsiteX53" fmla="*/ 681980 w 761692"/>
                <a:gd name="connsiteY53" fmla="*/ 467644 h 1016771"/>
                <a:gd name="connsiteX54" fmla="*/ 703237 w 761692"/>
                <a:gd name="connsiteY54" fmla="*/ 471187 h 1016771"/>
                <a:gd name="connsiteX55" fmla="*/ 708551 w 761692"/>
                <a:gd name="connsiteY55" fmla="*/ 474730 h 1016771"/>
                <a:gd name="connsiteX56" fmla="*/ 722722 w 761692"/>
                <a:gd name="connsiteY56" fmla="*/ 501300 h 1016771"/>
                <a:gd name="connsiteX57" fmla="*/ 724493 w 761692"/>
                <a:gd name="connsiteY57" fmla="*/ 522557 h 1016771"/>
                <a:gd name="connsiteX58" fmla="*/ 722722 w 761692"/>
                <a:gd name="connsiteY58" fmla="*/ 540271 h 1016771"/>
                <a:gd name="connsiteX59" fmla="*/ 735121 w 761692"/>
                <a:gd name="connsiteY59" fmla="*/ 552670 h 1016771"/>
                <a:gd name="connsiteX60" fmla="*/ 735121 w 761692"/>
                <a:gd name="connsiteY60" fmla="*/ 570384 h 1016771"/>
                <a:gd name="connsiteX61" fmla="*/ 751064 w 761692"/>
                <a:gd name="connsiteY61" fmla="*/ 581012 h 1016771"/>
                <a:gd name="connsiteX62" fmla="*/ 761692 w 761692"/>
                <a:gd name="connsiteY62" fmla="*/ 604040 h 1016771"/>
                <a:gd name="connsiteX63" fmla="*/ 747521 w 761692"/>
                <a:gd name="connsiteY63" fmla="*/ 616440 h 1016771"/>
                <a:gd name="connsiteX64" fmla="*/ 728036 w 761692"/>
                <a:gd name="connsiteY64" fmla="*/ 627068 h 1016771"/>
                <a:gd name="connsiteX65" fmla="*/ 726264 w 761692"/>
                <a:gd name="connsiteY65" fmla="*/ 650096 h 1016771"/>
                <a:gd name="connsiteX66" fmla="*/ 728036 w 761692"/>
                <a:gd name="connsiteY66" fmla="*/ 673124 h 1016771"/>
                <a:gd name="connsiteX67" fmla="*/ 742207 w 761692"/>
                <a:gd name="connsiteY67" fmla="*/ 689066 h 1016771"/>
                <a:gd name="connsiteX68" fmla="*/ 742207 w 761692"/>
                <a:gd name="connsiteY68" fmla="*/ 712094 h 1016771"/>
                <a:gd name="connsiteX69" fmla="*/ 740435 w 761692"/>
                <a:gd name="connsiteY69" fmla="*/ 735122 h 1016771"/>
                <a:gd name="connsiteX70" fmla="*/ 742207 w 761692"/>
                <a:gd name="connsiteY70" fmla="*/ 751065 h 1016771"/>
                <a:gd name="connsiteX71" fmla="*/ 747521 w 761692"/>
                <a:gd name="connsiteY71" fmla="*/ 768778 h 1016771"/>
                <a:gd name="connsiteX72" fmla="*/ 759921 w 761692"/>
                <a:gd name="connsiteY72" fmla="*/ 777635 h 1016771"/>
                <a:gd name="connsiteX73" fmla="*/ 758149 w 761692"/>
                <a:gd name="connsiteY73" fmla="*/ 802434 h 1016771"/>
                <a:gd name="connsiteX74" fmla="*/ 752835 w 761692"/>
                <a:gd name="connsiteY74" fmla="*/ 814834 h 1016771"/>
                <a:gd name="connsiteX75" fmla="*/ 743978 w 761692"/>
                <a:gd name="connsiteY75" fmla="*/ 827234 h 1016771"/>
                <a:gd name="connsiteX76" fmla="*/ 743978 w 761692"/>
                <a:gd name="connsiteY76" fmla="*/ 837862 h 1016771"/>
                <a:gd name="connsiteX77" fmla="*/ 747521 w 761692"/>
                <a:gd name="connsiteY77" fmla="*/ 853804 h 1016771"/>
                <a:gd name="connsiteX78" fmla="*/ 733350 w 761692"/>
                <a:gd name="connsiteY78" fmla="*/ 867975 h 1016771"/>
                <a:gd name="connsiteX79" fmla="*/ 724493 w 761692"/>
                <a:gd name="connsiteY79" fmla="*/ 880375 h 1016771"/>
                <a:gd name="connsiteX80" fmla="*/ 722722 w 761692"/>
                <a:gd name="connsiteY80" fmla="*/ 899860 h 1016771"/>
                <a:gd name="connsiteX81" fmla="*/ 722722 w 761692"/>
                <a:gd name="connsiteY81" fmla="*/ 919345 h 1016771"/>
                <a:gd name="connsiteX82" fmla="*/ 715636 w 761692"/>
                <a:gd name="connsiteY82" fmla="*/ 940602 h 1016771"/>
                <a:gd name="connsiteX83" fmla="*/ 708551 w 761692"/>
                <a:gd name="connsiteY83" fmla="*/ 954773 h 1016771"/>
                <a:gd name="connsiteX84" fmla="*/ 699694 w 761692"/>
                <a:gd name="connsiteY84" fmla="*/ 965401 h 1016771"/>
                <a:gd name="connsiteX85" fmla="*/ 692608 w 761692"/>
                <a:gd name="connsiteY85" fmla="*/ 984886 h 1016771"/>
                <a:gd name="connsiteX86" fmla="*/ 683751 w 761692"/>
                <a:gd name="connsiteY86" fmla="*/ 997286 h 1016771"/>
                <a:gd name="connsiteX87" fmla="*/ 673123 w 761692"/>
                <a:gd name="connsiteY87" fmla="*/ 1002600 h 1016771"/>
                <a:gd name="connsiteX88" fmla="*/ 662495 w 761692"/>
                <a:gd name="connsiteY88" fmla="*/ 1013228 h 1016771"/>
                <a:gd name="connsiteX89" fmla="*/ 644781 w 761692"/>
                <a:gd name="connsiteY89" fmla="*/ 1016771 h 1016771"/>
                <a:gd name="connsiteX90" fmla="*/ 635924 w 761692"/>
                <a:gd name="connsiteY90" fmla="*/ 1004372 h 1016771"/>
                <a:gd name="connsiteX91" fmla="*/ 623525 w 761692"/>
                <a:gd name="connsiteY91" fmla="*/ 997286 h 1016771"/>
                <a:gd name="connsiteX92" fmla="*/ 614668 w 761692"/>
                <a:gd name="connsiteY92" fmla="*/ 986658 h 1016771"/>
                <a:gd name="connsiteX93" fmla="*/ 593411 w 761692"/>
                <a:gd name="connsiteY93" fmla="*/ 970715 h 1016771"/>
                <a:gd name="connsiteX94" fmla="*/ 582783 w 761692"/>
                <a:gd name="connsiteY94" fmla="*/ 965401 h 1016771"/>
                <a:gd name="connsiteX95" fmla="*/ 531413 w 761692"/>
                <a:gd name="connsiteY95" fmla="*/ 965401 h 1016771"/>
                <a:gd name="connsiteX96" fmla="*/ 511928 w 761692"/>
                <a:gd name="connsiteY96" fmla="*/ 965401 h 1016771"/>
                <a:gd name="connsiteX97" fmla="*/ 492443 w 761692"/>
                <a:gd name="connsiteY97" fmla="*/ 963630 h 1016771"/>
                <a:gd name="connsiteX98" fmla="*/ 483586 w 761692"/>
                <a:gd name="connsiteY98" fmla="*/ 958316 h 1016771"/>
                <a:gd name="connsiteX99" fmla="*/ 469415 w 761692"/>
                <a:gd name="connsiteY99" fmla="*/ 954773 h 1016771"/>
                <a:gd name="connsiteX100" fmla="*/ 460558 w 761692"/>
                <a:gd name="connsiteY100" fmla="*/ 942373 h 1016771"/>
                <a:gd name="connsiteX101" fmla="*/ 446387 w 761692"/>
                <a:gd name="connsiteY101" fmla="*/ 935288 h 1016771"/>
                <a:gd name="connsiteX102" fmla="*/ 428673 w 761692"/>
                <a:gd name="connsiteY102" fmla="*/ 928202 h 1016771"/>
                <a:gd name="connsiteX103" fmla="*/ 418045 w 761692"/>
                <a:gd name="connsiteY103" fmla="*/ 917574 h 1016771"/>
                <a:gd name="connsiteX104" fmla="*/ 421588 w 761692"/>
                <a:gd name="connsiteY104" fmla="*/ 903403 h 1016771"/>
                <a:gd name="connsiteX105" fmla="*/ 418045 w 761692"/>
                <a:gd name="connsiteY105" fmla="*/ 898089 h 1016771"/>
                <a:gd name="connsiteX106" fmla="*/ 396788 w 761692"/>
                <a:gd name="connsiteY106" fmla="*/ 898089 h 1016771"/>
                <a:gd name="connsiteX107" fmla="*/ 382617 w 761692"/>
                <a:gd name="connsiteY107" fmla="*/ 896318 h 1016771"/>
                <a:gd name="connsiteX108" fmla="*/ 380846 w 761692"/>
                <a:gd name="connsiteY108" fmla="*/ 906946 h 1016771"/>
                <a:gd name="connsiteX109" fmla="*/ 373601 w 761692"/>
                <a:gd name="connsiteY109" fmla="*/ 894832 h 1016771"/>
                <a:gd name="connsiteX110" fmla="*/ 387164 w 761692"/>
                <a:gd name="connsiteY110" fmla="*/ 896527 h 1016771"/>
                <a:gd name="connsiteX111" fmla="*/ 383773 w 761692"/>
                <a:gd name="connsiteY111" fmla="*/ 886355 h 1016771"/>
                <a:gd name="connsiteX112" fmla="*/ 387164 w 761692"/>
                <a:gd name="connsiteY112" fmla="*/ 876183 h 1016771"/>
                <a:gd name="connsiteX113" fmla="*/ 388859 w 761692"/>
                <a:gd name="connsiteY113" fmla="*/ 867707 h 1016771"/>
                <a:gd name="connsiteX114" fmla="*/ 380382 w 761692"/>
                <a:gd name="connsiteY114" fmla="*/ 859230 h 1016771"/>
                <a:gd name="connsiteX115" fmla="*/ 373601 w 761692"/>
                <a:gd name="connsiteY115" fmla="*/ 849058 h 1016771"/>
                <a:gd name="connsiteX116" fmla="*/ 380382 w 761692"/>
                <a:gd name="connsiteY116" fmla="*/ 838886 h 1016771"/>
                <a:gd name="connsiteX117" fmla="*/ 383773 w 761692"/>
                <a:gd name="connsiteY117" fmla="*/ 833800 h 1016771"/>
                <a:gd name="connsiteX118" fmla="*/ 388859 w 761692"/>
                <a:gd name="connsiteY118" fmla="*/ 825324 h 1016771"/>
                <a:gd name="connsiteX119" fmla="*/ 387164 w 761692"/>
                <a:gd name="connsiteY119" fmla="*/ 810066 h 1016771"/>
                <a:gd name="connsiteX120" fmla="*/ 387164 w 761692"/>
                <a:gd name="connsiteY120" fmla="*/ 796503 h 1016771"/>
                <a:gd name="connsiteX121" fmla="*/ 378687 w 761692"/>
                <a:gd name="connsiteY121" fmla="*/ 789722 h 1016771"/>
                <a:gd name="connsiteX122" fmla="*/ 366820 w 761692"/>
                <a:gd name="connsiteY122" fmla="*/ 782940 h 1016771"/>
                <a:gd name="connsiteX123" fmla="*/ 356648 w 761692"/>
                <a:gd name="connsiteY123" fmla="*/ 781245 h 1016771"/>
                <a:gd name="connsiteX124" fmla="*/ 349866 w 761692"/>
                <a:gd name="connsiteY124" fmla="*/ 771073 h 1016771"/>
                <a:gd name="connsiteX125" fmla="*/ 349866 w 761692"/>
                <a:gd name="connsiteY125" fmla="*/ 752425 h 1016771"/>
                <a:gd name="connsiteX126" fmla="*/ 353257 w 761692"/>
                <a:gd name="connsiteY126" fmla="*/ 743948 h 1016771"/>
                <a:gd name="connsiteX127" fmla="*/ 354952 w 761692"/>
                <a:gd name="connsiteY127" fmla="*/ 730385 h 1016771"/>
                <a:gd name="connsiteX128" fmla="*/ 353257 w 761692"/>
                <a:gd name="connsiteY128" fmla="*/ 713432 h 1016771"/>
                <a:gd name="connsiteX129" fmla="*/ 346476 w 761692"/>
                <a:gd name="connsiteY129" fmla="*/ 701565 h 1016771"/>
                <a:gd name="connsiteX130" fmla="*/ 332913 w 761692"/>
                <a:gd name="connsiteY130" fmla="*/ 689697 h 1016771"/>
                <a:gd name="connsiteX131" fmla="*/ 324436 w 761692"/>
                <a:gd name="connsiteY131" fmla="*/ 681221 h 1016771"/>
                <a:gd name="connsiteX132" fmla="*/ 314264 w 761692"/>
                <a:gd name="connsiteY132" fmla="*/ 676135 h 1016771"/>
                <a:gd name="connsiteX133" fmla="*/ 293920 w 761692"/>
                <a:gd name="connsiteY133" fmla="*/ 669354 h 1016771"/>
                <a:gd name="connsiteX134" fmla="*/ 282053 w 761692"/>
                <a:gd name="connsiteY134" fmla="*/ 667658 h 1016771"/>
                <a:gd name="connsiteX135" fmla="*/ 266795 w 761692"/>
                <a:gd name="connsiteY135" fmla="*/ 672744 h 1016771"/>
                <a:gd name="connsiteX136" fmla="*/ 265100 w 761692"/>
                <a:gd name="connsiteY136" fmla="*/ 672744 h 1016771"/>
                <a:gd name="connsiteX137" fmla="*/ 263404 w 761692"/>
                <a:gd name="connsiteY137" fmla="*/ 671049 h 1016771"/>
                <a:gd name="connsiteX138" fmla="*/ 260014 w 761692"/>
                <a:gd name="connsiteY138" fmla="*/ 671049 h 1016771"/>
                <a:gd name="connsiteX139" fmla="*/ 258318 w 761692"/>
                <a:gd name="connsiteY139" fmla="*/ 671049 h 1016771"/>
                <a:gd name="connsiteX140" fmla="*/ 253232 w 761692"/>
                <a:gd name="connsiteY140" fmla="*/ 671049 h 1016771"/>
                <a:gd name="connsiteX141" fmla="*/ 248146 w 761692"/>
                <a:gd name="connsiteY141" fmla="*/ 672744 h 1016771"/>
                <a:gd name="connsiteX142" fmla="*/ 248146 w 761692"/>
                <a:gd name="connsiteY142" fmla="*/ 674440 h 1016771"/>
                <a:gd name="connsiteX143" fmla="*/ 246451 w 761692"/>
                <a:gd name="connsiteY143" fmla="*/ 674440 h 1016771"/>
                <a:gd name="connsiteX144" fmla="*/ 236279 w 761692"/>
                <a:gd name="connsiteY144" fmla="*/ 679526 h 1016771"/>
                <a:gd name="connsiteX145" fmla="*/ 226107 w 761692"/>
                <a:gd name="connsiteY145" fmla="*/ 684612 h 1016771"/>
                <a:gd name="connsiteX146" fmla="*/ 217630 w 761692"/>
                <a:gd name="connsiteY146" fmla="*/ 684612 h 1016771"/>
                <a:gd name="connsiteX147" fmla="*/ 207458 w 761692"/>
                <a:gd name="connsiteY147" fmla="*/ 693088 h 1016771"/>
                <a:gd name="connsiteX148" fmla="*/ 198982 w 761692"/>
                <a:gd name="connsiteY148" fmla="*/ 694783 h 1016771"/>
                <a:gd name="connsiteX149" fmla="*/ 192200 w 761692"/>
                <a:gd name="connsiteY149" fmla="*/ 699869 h 1016771"/>
                <a:gd name="connsiteX150" fmla="*/ 178638 w 761692"/>
                <a:gd name="connsiteY150" fmla="*/ 706651 h 1016771"/>
                <a:gd name="connsiteX151" fmla="*/ 163380 w 761692"/>
                <a:gd name="connsiteY151" fmla="*/ 710041 h 1016771"/>
                <a:gd name="connsiteX152" fmla="*/ 141340 w 761692"/>
                <a:gd name="connsiteY152" fmla="*/ 710041 h 1016771"/>
                <a:gd name="connsiteX153" fmla="*/ 134559 w 761692"/>
                <a:gd name="connsiteY153" fmla="*/ 716823 h 1016771"/>
                <a:gd name="connsiteX154" fmla="*/ 127778 w 761692"/>
                <a:gd name="connsiteY154" fmla="*/ 718518 h 1016771"/>
                <a:gd name="connsiteX155" fmla="*/ 120996 w 761692"/>
                <a:gd name="connsiteY155" fmla="*/ 725299 h 1016771"/>
                <a:gd name="connsiteX156" fmla="*/ 111172 w 761692"/>
                <a:gd name="connsiteY156" fmla="*/ 733720 h 1016771"/>
                <a:gd name="connsiteX157" fmla="*/ 106283 w 761692"/>
                <a:gd name="connsiteY157" fmla="*/ 729808 h 1016771"/>
                <a:gd name="connsiteX158" fmla="*/ 92112 w 761692"/>
                <a:gd name="connsiteY158" fmla="*/ 724494 h 1016771"/>
                <a:gd name="connsiteX159" fmla="*/ 77941 w 761692"/>
                <a:gd name="connsiteY159" fmla="*/ 726265 h 1016771"/>
                <a:gd name="connsiteX160" fmla="*/ 70855 w 761692"/>
                <a:gd name="connsiteY160" fmla="*/ 719180 h 1016771"/>
                <a:gd name="connsiteX161" fmla="*/ 70855 w 761692"/>
                <a:gd name="connsiteY161" fmla="*/ 699695 h 1016771"/>
                <a:gd name="connsiteX162" fmla="*/ 81483 w 761692"/>
                <a:gd name="connsiteY162" fmla="*/ 685524 h 1016771"/>
                <a:gd name="connsiteX163" fmla="*/ 85026 w 761692"/>
                <a:gd name="connsiteY163" fmla="*/ 673124 h 1016771"/>
                <a:gd name="connsiteX164" fmla="*/ 86797 w 761692"/>
                <a:gd name="connsiteY164" fmla="*/ 660724 h 1016771"/>
                <a:gd name="connsiteX165" fmla="*/ 97426 w 761692"/>
                <a:gd name="connsiteY165" fmla="*/ 650096 h 1016771"/>
                <a:gd name="connsiteX166" fmla="*/ 102740 w 761692"/>
                <a:gd name="connsiteY166" fmla="*/ 635925 h 1016771"/>
                <a:gd name="connsiteX167" fmla="*/ 113368 w 761692"/>
                <a:gd name="connsiteY167" fmla="*/ 625297 h 1016771"/>
                <a:gd name="connsiteX168" fmla="*/ 115139 w 761692"/>
                <a:gd name="connsiteY168" fmla="*/ 612897 h 1016771"/>
                <a:gd name="connsiteX169" fmla="*/ 127539 w 761692"/>
                <a:gd name="connsiteY169" fmla="*/ 609354 h 1016771"/>
                <a:gd name="connsiteX170" fmla="*/ 136396 w 761692"/>
                <a:gd name="connsiteY170" fmla="*/ 604040 h 1016771"/>
                <a:gd name="connsiteX171" fmla="*/ 132853 w 761692"/>
                <a:gd name="connsiteY171" fmla="*/ 593412 h 1016771"/>
                <a:gd name="connsiteX172" fmla="*/ 134625 w 761692"/>
                <a:gd name="connsiteY172" fmla="*/ 584555 h 1016771"/>
                <a:gd name="connsiteX173" fmla="*/ 131082 w 761692"/>
                <a:gd name="connsiteY173" fmla="*/ 575698 h 1016771"/>
                <a:gd name="connsiteX174" fmla="*/ 120454 w 761692"/>
                <a:gd name="connsiteY174" fmla="*/ 568613 h 1016771"/>
                <a:gd name="connsiteX175" fmla="*/ 125768 w 761692"/>
                <a:gd name="connsiteY175" fmla="*/ 552670 h 1016771"/>
                <a:gd name="connsiteX176" fmla="*/ 118682 w 761692"/>
                <a:gd name="connsiteY176" fmla="*/ 543813 h 1016771"/>
                <a:gd name="connsiteX177" fmla="*/ 90340 w 761692"/>
                <a:gd name="connsiteY177" fmla="*/ 543813 h 1016771"/>
                <a:gd name="connsiteX178" fmla="*/ 86797 w 761692"/>
                <a:gd name="connsiteY178" fmla="*/ 542042 h 1016771"/>
                <a:gd name="connsiteX179" fmla="*/ 83255 w 761692"/>
                <a:gd name="connsiteY179" fmla="*/ 542042 h 1016771"/>
                <a:gd name="connsiteX180" fmla="*/ 81483 w 761692"/>
                <a:gd name="connsiteY180" fmla="*/ 540271 h 1016771"/>
                <a:gd name="connsiteX181" fmla="*/ 81483 w 761692"/>
                <a:gd name="connsiteY181" fmla="*/ 536728 h 1016771"/>
                <a:gd name="connsiteX182" fmla="*/ 79712 w 761692"/>
                <a:gd name="connsiteY182" fmla="*/ 531414 h 1016771"/>
                <a:gd name="connsiteX183" fmla="*/ 77941 w 761692"/>
                <a:gd name="connsiteY183" fmla="*/ 529642 h 1016771"/>
                <a:gd name="connsiteX184" fmla="*/ 70855 w 761692"/>
                <a:gd name="connsiteY184" fmla="*/ 527871 h 1016771"/>
                <a:gd name="connsiteX185" fmla="*/ 60227 w 761692"/>
                <a:gd name="connsiteY185" fmla="*/ 536728 h 1016771"/>
                <a:gd name="connsiteX186" fmla="*/ 47827 w 761692"/>
                <a:gd name="connsiteY186" fmla="*/ 526100 h 1016771"/>
                <a:gd name="connsiteX187" fmla="*/ 42513 w 761692"/>
                <a:gd name="connsiteY187" fmla="*/ 515471 h 1016771"/>
                <a:gd name="connsiteX188" fmla="*/ 33656 w 761692"/>
                <a:gd name="connsiteY188" fmla="*/ 506614 h 1016771"/>
                <a:gd name="connsiteX189" fmla="*/ 31885 w 761692"/>
                <a:gd name="connsiteY189" fmla="*/ 490672 h 1016771"/>
                <a:gd name="connsiteX190" fmla="*/ 26571 w 761692"/>
                <a:gd name="connsiteY190" fmla="*/ 476501 h 1016771"/>
                <a:gd name="connsiteX191" fmla="*/ 24799 w 761692"/>
                <a:gd name="connsiteY191" fmla="*/ 471187 h 1016771"/>
                <a:gd name="connsiteX192" fmla="*/ 12400 w 761692"/>
                <a:gd name="connsiteY192" fmla="*/ 472958 h 1016771"/>
                <a:gd name="connsiteX193" fmla="*/ 7086 w 761692"/>
                <a:gd name="connsiteY193" fmla="*/ 464101 h 1016771"/>
                <a:gd name="connsiteX194" fmla="*/ 8857 w 761692"/>
                <a:gd name="connsiteY194" fmla="*/ 446388 h 1016771"/>
                <a:gd name="connsiteX195" fmla="*/ 3543 w 761692"/>
                <a:gd name="connsiteY195" fmla="*/ 435759 h 1016771"/>
                <a:gd name="connsiteX196" fmla="*/ 5314 w 761692"/>
                <a:gd name="connsiteY196" fmla="*/ 412731 h 1016771"/>
                <a:gd name="connsiteX197" fmla="*/ 0 w 761692"/>
                <a:gd name="connsiteY197" fmla="*/ 396789 h 1016771"/>
                <a:gd name="connsiteX198" fmla="*/ 3543 w 761692"/>
                <a:gd name="connsiteY198" fmla="*/ 384389 h 1016771"/>
                <a:gd name="connsiteX199" fmla="*/ 14171 w 761692"/>
                <a:gd name="connsiteY199" fmla="*/ 380846 h 1016771"/>
                <a:gd name="connsiteX200" fmla="*/ 24799 w 761692"/>
                <a:gd name="connsiteY200" fmla="*/ 364904 h 1016771"/>
                <a:gd name="connsiteX201" fmla="*/ 30113 w 761692"/>
                <a:gd name="connsiteY201" fmla="*/ 350733 h 1016771"/>
                <a:gd name="connsiteX202" fmla="*/ 35428 w 761692"/>
                <a:gd name="connsiteY202" fmla="*/ 341876 h 1016771"/>
                <a:gd name="connsiteX203" fmla="*/ 42513 w 761692"/>
                <a:gd name="connsiteY203" fmla="*/ 327705 h 1016771"/>
                <a:gd name="connsiteX204" fmla="*/ 42513 w 761692"/>
                <a:gd name="connsiteY204" fmla="*/ 315305 h 1016771"/>
                <a:gd name="connsiteX205" fmla="*/ 56684 w 761692"/>
                <a:gd name="connsiteY205" fmla="*/ 309991 h 1016771"/>
                <a:gd name="connsiteX206" fmla="*/ 60227 w 761692"/>
                <a:gd name="connsiteY206" fmla="*/ 309991 h 1016771"/>
                <a:gd name="connsiteX207" fmla="*/ 61998 w 761692"/>
                <a:gd name="connsiteY207" fmla="*/ 311763 h 1016771"/>
                <a:gd name="connsiteX208" fmla="*/ 67312 w 761692"/>
                <a:gd name="connsiteY208" fmla="*/ 311763 h 1016771"/>
                <a:gd name="connsiteX209" fmla="*/ 67312 w 761692"/>
                <a:gd name="connsiteY209" fmla="*/ 309991 h 1016771"/>
                <a:gd name="connsiteX210" fmla="*/ 67312 w 761692"/>
                <a:gd name="connsiteY210" fmla="*/ 308220 h 1016771"/>
                <a:gd name="connsiteX211" fmla="*/ 69084 w 761692"/>
                <a:gd name="connsiteY211" fmla="*/ 302906 h 1016771"/>
                <a:gd name="connsiteX212" fmla="*/ 70855 w 761692"/>
                <a:gd name="connsiteY212" fmla="*/ 301134 h 1016771"/>
                <a:gd name="connsiteX213" fmla="*/ 70855 w 761692"/>
                <a:gd name="connsiteY213" fmla="*/ 299363 h 1016771"/>
                <a:gd name="connsiteX214" fmla="*/ 77941 w 761692"/>
                <a:gd name="connsiteY214" fmla="*/ 295820 h 1016771"/>
                <a:gd name="connsiteX215" fmla="*/ 85026 w 761692"/>
                <a:gd name="connsiteY215" fmla="*/ 295820 h 1016771"/>
                <a:gd name="connsiteX216" fmla="*/ 93883 w 761692"/>
                <a:gd name="connsiteY216" fmla="*/ 297592 h 1016771"/>
                <a:gd name="connsiteX217" fmla="*/ 100968 w 761692"/>
                <a:gd name="connsiteY217" fmla="*/ 288735 h 1016771"/>
                <a:gd name="connsiteX218" fmla="*/ 97426 w 761692"/>
                <a:gd name="connsiteY218" fmla="*/ 279878 h 1016771"/>
                <a:gd name="connsiteX219" fmla="*/ 85026 w 761692"/>
                <a:gd name="connsiteY219" fmla="*/ 276335 h 1016771"/>
                <a:gd name="connsiteX220" fmla="*/ 76169 w 761692"/>
                <a:gd name="connsiteY220" fmla="*/ 271021 h 1016771"/>
                <a:gd name="connsiteX221" fmla="*/ 76169 w 761692"/>
                <a:gd name="connsiteY221" fmla="*/ 262164 h 1016771"/>
                <a:gd name="connsiteX222" fmla="*/ 81483 w 761692"/>
                <a:gd name="connsiteY222" fmla="*/ 251536 h 1016771"/>
                <a:gd name="connsiteX223" fmla="*/ 86797 w 761692"/>
                <a:gd name="connsiteY223" fmla="*/ 255079 h 1016771"/>
                <a:gd name="connsiteX224" fmla="*/ 104511 w 761692"/>
                <a:gd name="connsiteY224" fmla="*/ 262164 h 1016771"/>
                <a:gd name="connsiteX225" fmla="*/ 116911 w 761692"/>
                <a:gd name="connsiteY225" fmla="*/ 265707 h 1016771"/>
                <a:gd name="connsiteX226" fmla="*/ 132853 w 761692"/>
                <a:gd name="connsiteY226" fmla="*/ 269250 h 1016771"/>
                <a:gd name="connsiteX227" fmla="*/ 138167 w 761692"/>
                <a:gd name="connsiteY227" fmla="*/ 265707 h 1016771"/>
                <a:gd name="connsiteX228" fmla="*/ 150567 w 761692"/>
                <a:gd name="connsiteY228" fmla="*/ 255079 h 1016771"/>
                <a:gd name="connsiteX229" fmla="*/ 166509 w 761692"/>
                <a:gd name="connsiteY229" fmla="*/ 255079 h 1016771"/>
                <a:gd name="connsiteX230" fmla="*/ 166509 w 761692"/>
                <a:gd name="connsiteY230" fmla="*/ 265707 h 1016771"/>
                <a:gd name="connsiteX231" fmla="*/ 177138 w 761692"/>
                <a:gd name="connsiteY231" fmla="*/ 272792 h 1016771"/>
                <a:gd name="connsiteX232" fmla="*/ 194851 w 761692"/>
                <a:gd name="connsiteY232" fmla="*/ 276335 h 1016771"/>
                <a:gd name="connsiteX233" fmla="*/ 209022 w 761692"/>
                <a:gd name="connsiteY233" fmla="*/ 279878 h 1016771"/>
                <a:gd name="connsiteX234" fmla="*/ 221422 w 761692"/>
                <a:gd name="connsiteY234" fmla="*/ 276335 h 1016771"/>
                <a:gd name="connsiteX235" fmla="*/ 226736 w 761692"/>
                <a:gd name="connsiteY235" fmla="*/ 269250 h 1016771"/>
                <a:gd name="connsiteX236" fmla="*/ 226736 w 761692"/>
                <a:gd name="connsiteY236" fmla="*/ 251536 h 1016771"/>
                <a:gd name="connsiteX237" fmla="*/ 224965 w 761692"/>
                <a:gd name="connsiteY237" fmla="*/ 239136 h 1016771"/>
                <a:gd name="connsiteX238" fmla="*/ 214337 w 761692"/>
                <a:gd name="connsiteY238" fmla="*/ 230279 h 1016771"/>
                <a:gd name="connsiteX239" fmla="*/ 210794 w 761692"/>
                <a:gd name="connsiteY239" fmla="*/ 217880 h 1016771"/>
                <a:gd name="connsiteX240" fmla="*/ 221422 w 761692"/>
                <a:gd name="connsiteY240" fmla="*/ 207251 h 1016771"/>
                <a:gd name="connsiteX241" fmla="*/ 235593 w 761692"/>
                <a:gd name="connsiteY241" fmla="*/ 214337 h 1016771"/>
                <a:gd name="connsiteX242" fmla="*/ 246221 w 761692"/>
                <a:gd name="connsiteY242" fmla="*/ 219651 h 1016771"/>
                <a:gd name="connsiteX243" fmla="*/ 253307 w 761692"/>
                <a:gd name="connsiteY243" fmla="*/ 221422 h 1016771"/>
                <a:gd name="connsiteX244" fmla="*/ 262164 w 761692"/>
                <a:gd name="connsiteY244" fmla="*/ 210794 h 1016771"/>
                <a:gd name="connsiteX245" fmla="*/ 263935 w 761692"/>
                <a:gd name="connsiteY245" fmla="*/ 201937 h 1016771"/>
                <a:gd name="connsiteX246" fmla="*/ 274563 w 761692"/>
                <a:gd name="connsiteY246" fmla="*/ 189538 h 1016771"/>
                <a:gd name="connsiteX247" fmla="*/ 283420 w 761692"/>
                <a:gd name="connsiteY247" fmla="*/ 178909 h 1016771"/>
                <a:gd name="connsiteX248" fmla="*/ 286963 w 761692"/>
                <a:gd name="connsiteY248" fmla="*/ 173595 h 1016771"/>
                <a:gd name="connsiteX249" fmla="*/ 311762 w 761692"/>
                <a:gd name="connsiteY249" fmla="*/ 168281 h 1016771"/>
                <a:gd name="connsiteX250" fmla="*/ 325933 w 761692"/>
                <a:gd name="connsiteY250" fmla="*/ 164738 h 1016771"/>
                <a:gd name="connsiteX251" fmla="*/ 336562 w 761692"/>
                <a:gd name="connsiteY251" fmla="*/ 159424 h 1016771"/>
                <a:gd name="connsiteX252" fmla="*/ 348961 w 761692"/>
                <a:gd name="connsiteY252" fmla="*/ 145253 h 1016771"/>
                <a:gd name="connsiteX253" fmla="*/ 359589 w 761692"/>
                <a:gd name="connsiteY253" fmla="*/ 143482 h 1016771"/>
                <a:gd name="connsiteX254" fmla="*/ 371989 w 761692"/>
                <a:gd name="connsiteY254" fmla="*/ 143482 h 1016771"/>
                <a:gd name="connsiteX255" fmla="*/ 391474 w 761692"/>
                <a:gd name="connsiteY255" fmla="*/ 143482 h 1016771"/>
                <a:gd name="connsiteX256" fmla="*/ 396788 w 761692"/>
                <a:gd name="connsiteY256" fmla="*/ 141710 h 1016771"/>
                <a:gd name="connsiteX257" fmla="*/ 403874 w 761692"/>
                <a:gd name="connsiteY257" fmla="*/ 134625 h 1016771"/>
                <a:gd name="connsiteX258" fmla="*/ 409188 w 761692"/>
                <a:gd name="connsiteY258" fmla="*/ 129311 h 1016771"/>
                <a:gd name="connsiteX259" fmla="*/ 409188 w 761692"/>
                <a:gd name="connsiteY259" fmla="*/ 123997 h 1016771"/>
                <a:gd name="connsiteX260" fmla="*/ 414502 w 761692"/>
                <a:gd name="connsiteY260" fmla="*/ 115140 h 1016771"/>
                <a:gd name="connsiteX261" fmla="*/ 428673 w 761692"/>
                <a:gd name="connsiteY261" fmla="*/ 115140 h 1016771"/>
                <a:gd name="connsiteX262" fmla="*/ 432216 w 761692"/>
                <a:gd name="connsiteY262" fmla="*/ 109826 h 1016771"/>
                <a:gd name="connsiteX263" fmla="*/ 437530 w 761692"/>
                <a:gd name="connsiteY263" fmla="*/ 100969 h 1016771"/>
                <a:gd name="connsiteX264" fmla="*/ 448158 w 761692"/>
                <a:gd name="connsiteY264" fmla="*/ 99197 h 1016771"/>
                <a:gd name="connsiteX265" fmla="*/ 460558 w 761692"/>
                <a:gd name="connsiteY265" fmla="*/ 97426 h 1016771"/>
                <a:gd name="connsiteX266" fmla="*/ 472958 w 761692"/>
                <a:gd name="connsiteY266" fmla="*/ 93883 h 1016771"/>
                <a:gd name="connsiteX267" fmla="*/ 492443 w 761692"/>
                <a:gd name="connsiteY267" fmla="*/ 93883 h 1016771"/>
                <a:gd name="connsiteX268" fmla="*/ 501300 w 761692"/>
                <a:gd name="connsiteY268" fmla="*/ 83255 h 1016771"/>
                <a:gd name="connsiteX269" fmla="*/ 517242 w 761692"/>
                <a:gd name="connsiteY269" fmla="*/ 81484 h 1016771"/>
                <a:gd name="connsiteX270" fmla="*/ 522556 w 761692"/>
                <a:gd name="connsiteY270" fmla="*/ 81484 h 1016771"/>
                <a:gd name="connsiteX271" fmla="*/ 522556 w 761692"/>
                <a:gd name="connsiteY271" fmla="*/ 60227 h 1016771"/>
                <a:gd name="connsiteX272" fmla="*/ 526099 w 761692"/>
                <a:gd name="connsiteY272" fmla="*/ 54913 h 1016771"/>
                <a:gd name="connsiteX273" fmla="*/ 529642 w 761692"/>
                <a:gd name="connsiteY273" fmla="*/ 46056 h 1016771"/>
                <a:gd name="connsiteX274" fmla="*/ 538499 w 761692"/>
                <a:gd name="connsiteY274" fmla="*/ 40742 h 1016771"/>
                <a:gd name="connsiteX275" fmla="*/ 540270 w 761692"/>
                <a:gd name="connsiteY275" fmla="*/ 30114 h 1016771"/>
                <a:gd name="connsiteX276" fmla="*/ 536727 w 761692"/>
                <a:gd name="connsiteY276" fmla="*/ 19485 h 1016771"/>
                <a:gd name="connsiteX277" fmla="*/ 543813 w 761692"/>
                <a:gd name="connsiteY277" fmla="*/ 5314 h 1016771"/>
                <a:gd name="connsiteX278" fmla="*/ 554441 w 761692"/>
                <a:gd name="connsiteY278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16476 w 761692"/>
                <a:gd name="connsiteY2" fmla="*/ 741349 h 1016771"/>
                <a:gd name="connsiteX3" fmla="*/ 554441 w 761692"/>
                <a:gd name="connsiteY3" fmla="*/ 0 h 1016771"/>
                <a:gd name="connsiteX4" fmla="*/ 570383 w 761692"/>
                <a:gd name="connsiteY4" fmla="*/ 3543 h 1016771"/>
                <a:gd name="connsiteX5" fmla="*/ 577469 w 761692"/>
                <a:gd name="connsiteY5" fmla="*/ 8857 h 1016771"/>
                <a:gd name="connsiteX6" fmla="*/ 582783 w 761692"/>
                <a:gd name="connsiteY6" fmla="*/ 17714 h 1016771"/>
                <a:gd name="connsiteX7" fmla="*/ 582783 w 761692"/>
                <a:gd name="connsiteY7" fmla="*/ 24799 h 1016771"/>
                <a:gd name="connsiteX8" fmla="*/ 588097 w 761692"/>
                <a:gd name="connsiteY8" fmla="*/ 33656 h 1016771"/>
                <a:gd name="connsiteX9" fmla="*/ 598725 w 761692"/>
                <a:gd name="connsiteY9" fmla="*/ 31885 h 1016771"/>
                <a:gd name="connsiteX10" fmla="*/ 612896 w 761692"/>
                <a:gd name="connsiteY10" fmla="*/ 37199 h 1016771"/>
                <a:gd name="connsiteX11" fmla="*/ 618211 w 761692"/>
                <a:gd name="connsiteY11" fmla="*/ 46056 h 1016771"/>
                <a:gd name="connsiteX12" fmla="*/ 619982 w 761692"/>
                <a:gd name="connsiteY12" fmla="*/ 54913 h 1016771"/>
                <a:gd name="connsiteX13" fmla="*/ 618211 w 761692"/>
                <a:gd name="connsiteY13" fmla="*/ 74398 h 1016771"/>
                <a:gd name="connsiteX14" fmla="*/ 616439 w 761692"/>
                <a:gd name="connsiteY14" fmla="*/ 85026 h 1016771"/>
                <a:gd name="connsiteX15" fmla="*/ 621753 w 761692"/>
                <a:gd name="connsiteY15" fmla="*/ 97426 h 1016771"/>
                <a:gd name="connsiteX16" fmla="*/ 637696 w 761692"/>
                <a:gd name="connsiteY16" fmla="*/ 113368 h 1016771"/>
                <a:gd name="connsiteX17" fmla="*/ 644781 w 761692"/>
                <a:gd name="connsiteY17" fmla="*/ 120454 h 1016771"/>
                <a:gd name="connsiteX18" fmla="*/ 650095 w 761692"/>
                <a:gd name="connsiteY18" fmla="*/ 136396 h 1016771"/>
                <a:gd name="connsiteX19" fmla="*/ 655409 w 761692"/>
                <a:gd name="connsiteY19" fmla="*/ 155881 h 1016771"/>
                <a:gd name="connsiteX20" fmla="*/ 662495 w 761692"/>
                <a:gd name="connsiteY20" fmla="*/ 171824 h 1016771"/>
                <a:gd name="connsiteX21" fmla="*/ 660724 w 761692"/>
                <a:gd name="connsiteY21" fmla="*/ 185995 h 1016771"/>
                <a:gd name="connsiteX22" fmla="*/ 635924 w 761692"/>
                <a:gd name="connsiteY22" fmla="*/ 194852 h 1016771"/>
                <a:gd name="connsiteX23" fmla="*/ 619982 w 761692"/>
                <a:gd name="connsiteY23" fmla="*/ 207251 h 1016771"/>
                <a:gd name="connsiteX24" fmla="*/ 614668 w 761692"/>
                <a:gd name="connsiteY24" fmla="*/ 223194 h 1016771"/>
                <a:gd name="connsiteX25" fmla="*/ 618211 w 761692"/>
                <a:gd name="connsiteY25" fmla="*/ 242679 h 1016771"/>
                <a:gd name="connsiteX26" fmla="*/ 612896 w 761692"/>
                <a:gd name="connsiteY26" fmla="*/ 256850 h 1016771"/>
                <a:gd name="connsiteX27" fmla="*/ 625296 w 761692"/>
                <a:gd name="connsiteY27" fmla="*/ 267478 h 1016771"/>
                <a:gd name="connsiteX28" fmla="*/ 641238 w 761692"/>
                <a:gd name="connsiteY28" fmla="*/ 269250 h 1016771"/>
                <a:gd name="connsiteX29" fmla="*/ 658952 w 761692"/>
                <a:gd name="connsiteY29" fmla="*/ 286963 h 1016771"/>
                <a:gd name="connsiteX30" fmla="*/ 653638 w 761692"/>
                <a:gd name="connsiteY30" fmla="*/ 309991 h 1016771"/>
                <a:gd name="connsiteX31" fmla="*/ 653638 w 761692"/>
                <a:gd name="connsiteY31" fmla="*/ 329476 h 1016771"/>
                <a:gd name="connsiteX32" fmla="*/ 643010 w 761692"/>
                <a:gd name="connsiteY32" fmla="*/ 338333 h 1016771"/>
                <a:gd name="connsiteX33" fmla="*/ 632382 w 761692"/>
                <a:gd name="connsiteY33" fmla="*/ 338333 h 1016771"/>
                <a:gd name="connsiteX34" fmla="*/ 618211 w 761692"/>
                <a:gd name="connsiteY34" fmla="*/ 357819 h 1016771"/>
                <a:gd name="connsiteX35" fmla="*/ 609354 w 761692"/>
                <a:gd name="connsiteY35" fmla="*/ 361361 h 1016771"/>
                <a:gd name="connsiteX36" fmla="*/ 596954 w 761692"/>
                <a:gd name="connsiteY36" fmla="*/ 363133 h 1016771"/>
                <a:gd name="connsiteX37" fmla="*/ 581012 w 761692"/>
                <a:gd name="connsiteY37" fmla="*/ 379075 h 1016771"/>
                <a:gd name="connsiteX38" fmla="*/ 589868 w 761692"/>
                <a:gd name="connsiteY38" fmla="*/ 393246 h 1016771"/>
                <a:gd name="connsiteX39" fmla="*/ 586326 w 761692"/>
                <a:gd name="connsiteY39" fmla="*/ 409189 h 1016771"/>
                <a:gd name="connsiteX40" fmla="*/ 570383 w 761692"/>
                <a:gd name="connsiteY40" fmla="*/ 398560 h 1016771"/>
                <a:gd name="connsiteX41" fmla="*/ 550898 w 761692"/>
                <a:gd name="connsiteY41" fmla="*/ 405646 h 1016771"/>
                <a:gd name="connsiteX42" fmla="*/ 531413 w 761692"/>
                <a:gd name="connsiteY42" fmla="*/ 425131 h 1016771"/>
                <a:gd name="connsiteX43" fmla="*/ 543813 w 761692"/>
                <a:gd name="connsiteY43" fmla="*/ 444616 h 1016771"/>
                <a:gd name="connsiteX44" fmla="*/ 557984 w 761692"/>
                <a:gd name="connsiteY44" fmla="*/ 462330 h 1016771"/>
                <a:gd name="connsiteX45" fmla="*/ 570383 w 761692"/>
                <a:gd name="connsiteY45" fmla="*/ 478272 h 1016771"/>
                <a:gd name="connsiteX46" fmla="*/ 579240 w 761692"/>
                <a:gd name="connsiteY46" fmla="*/ 485358 h 1016771"/>
                <a:gd name="connsiteX47" fmla="*/ 602268 w 761692"/>
                <a:gd name="connsiteY47" fmla="*/ 483586 h 1016771"/>
                <a:gd name="connsiteX48" fmla="*/ 623525 w 761692"/>
                <a:gd name="connsiteY48" fmla="*/ 474730 h 1016771"/>
                <a:gd name="connsiteX49" fmla="*/ 639467 w 761692"/>
                <a:gd name="connsiteY49" fmla="*/ 464101 h 1016771"/>
                <a:gd name="connsiteX50" fmla="*/ 662495 w 761692"/>
                <a:gd name="connsiteY50" fmla="*/ 464101 h 1016771"/>
                <a:gd name="connsiteX51" fmla="*/ 673123 w 761692"/>
                <a:gd name="connsiteY51" fmla="*/ 464101 h 1016771"/>
                <a:gd name="connsiteX52" fmla="*/ 681980 w 761692"/>
                <a:gd name="connsiteY52" fmla="*/ 467644 h 1016771"/>
                <a:gd name="connsiteX53" fmla="*/ 703237 w 761692"/>
                <a:gd name="connsiteY53" fmla="*/ 471187 h 1016771"/>
                <a:gd name="connsiteX54" fmla="*/ 708551 w 761692"/>
                <a:gd name="connsiteY54" fmla="*/ 474730 h 1016771"/>
                <a:gd name="connsiteX55" fmla="*/ 722722 w 761692"/>
                <a:gd name="connsiteY55" fmla="*/ 501300 h 1016771"/>
                <a:gd name="connsiteX56" fmla="*/ 724493 w 761692"/>
                <a:gd name="connsiteY56" fmla="*/ 522557 h 1016771"/>
                <a:gd name="connsiteX57" fmla="*/ 722722 w 761692"/>
                <a:gd name="connsiteY57" fmla="*/ 540271 h 1016771"/>
                <a:gd name="connsiteX58" fmla="*/ 735121 w 761692"/>
                <a:gd name="connsiteY58" fmla="*/ 552670 h 1016771"/>
                <a:gd name="connsiteX59" fmla="*/ 735121 w 761692"/>
                <a:gd name="connsiteY59" fmla="*/ 570384 h 1016771"/>
                <a:gd name="connsiteX60" fmla="*/ 751064 w 761692"/>
                <a:gd name="connsiteY60" fmla="*/ 581012 h 1016771"/>
                <a:gd name="connsiteX61" fmla="*/ 761692 w 761692"/>
                <a:gd name="connsiteY61" fmla="*/ 604040 h 1016771"/>
                <a:gd name="connsiteX62" fmla="*/ 747521 w 761692"/>
                <a:gd name="connsiteY62" fmla="*/ 616440 h 1016771"/>
                <a:gd name="connsiteX63" fmla="*/ 728036 w 761692"/>
                <a:gd name="connsiteY63" fmla="*/ 627068 h 1016771"/>
                <a:gd name="connsiteX64" fmla="*/ 726264 w 761692"/>
                <a:gd name="connsiteY64" fmla="*/ 650096 h 1016771"/>
                <a:gd name="connsiteX65" fmla="*/ 728036 w 761692"/>
                <a:gd name="connsiteY65" fmla="*/ 673124 h 1016771"/>
                <a:gd name="connsiteX66" fmla="*/ 742207 w 761692"/>
                <a:gd name="connsiteY66" fmla="*/ 689066 h 1016771"/>
                <a:gd name="connsiteX67" fmla="*/ 742207 w 761692"/>
                <a:gd name="connsiteY67" fmla="*/ 712094 h 1016771"/>
                <a:gd name="connsiteX68" fmla="*/ 740435 w 761692"/>
                <a:gd name="connsiteY68" fmla="*/ 735122 h 1016771"/>
                <a:gd name="connsiteX69" fmla="*/ 742207 w 761692"/>
                <a:gd name="connsiteY69" fmla="*/ 751065 h 1016771"/>
                <a:gd name="connsiteX70" fmla="*/ 747521 w 761692"/>
                <a:gd name="connsiteY70" fmla="*/ 768778 h 1016771"/>
                <a:gd name="connsiteX71" fmla="*/ 759921 w 761692"/>
                <a:gd name="connsiteY71" fmla="*/ 777635 h 1016771"/>
                <a:gd name="connsiteX72" fmla="*/ 758149 w 761692"/>
                <a:gd name="connsiteY72" fmla="*/ 802434 h 1016771"/>
                <a:gd name="connsiteX73" fmla="*/ 752835 w 761692"/>
                <a:gd name="connsiteY73" fmla="*/ 814834 h 1016771"/>
                <a:gd name="connsiteX74" fmla="*/ 743978 w 761692"/>
                <a:gd name="connsiteY74" fmla="*/ 827234 h 1016771"/>
                <a:gd name="connsiteX75" fmla="*/ 743978 w 761692"/>
                <a:gd name="connsiteY75" fmla="*/ 837862 h 1016771"/>
                <a:gd name="connsiteX76" fmla="*/ 747521 w 761692"/>
                <a:gd name="connsiteY76" fmla="*/ 853804 h 1016771"/>
                <a:gd name="connsiteX77" fmla="*/ 733350 w 761692"/>
                <a:gd name="connsiteY77" fmla="*/ 867975 h 1016771"/>
                <a:gd name="connsiteX78" fmla="*/ 724493 w 761692"/>
                <a:gd name="connsiteY78" fmla="*/ 880375 h 1016771"/>
                <a:gd name="connsiteX79" fmla="*/ 722722 w 761692"/>
                <a:gd name="connsiteY79" fmla="*/ 899860 h 1016771"/>
                <a:gd name="connsiteX80" fmla="*/ 722722 w 761692"/>
                <a:gd name="connsiteY80" fmla="*/ 919345 h 1016771"/>
                <a:gd name="connsiteX81" fmla="*/ 715636 w 761692"/>
                <a:gd name="connsiteY81" fmla="*/ 940602 h 1016771"/>
                <a:gd name="connsiteX82" fmla="*/ 708551 w 761692"/>
                <a:gd name="connsiteY82" fmla="*/ 954773 h 1016771"/>
                <a:gd name="connsiteX83" fmla="*/ 699694 w 761692"/>
                <a:gd name="connsiteY83" fmla="*/ 965401 h 1016771"/>
                <a:gd name="connsiteX84" fmla="*/ 692608 w 761692"/>
                <a:gd name="connsiteY84" fmla="*/ 984886 h 1016771"/>
                <a:gd name="connsiteX85" fmla="*/ 683751 w 761692"/>
                <a:gd name="connsiteY85" fmla="*/ 997286 h 1016771"/>
                <a:gd name="connsiteX86" fmla="*/ 673123 w 761692"/>
                <a:gd name="connsiteY86" fmla="*/ 1002600 h 1016771"/>
                <a:gd name="connsiteX87" fmla="*/ 662495 w 761692"/>
                <a:gd name="connsiteY87" fmla="*/ 1013228 h 1016771"/>
                <a:gd name="connsiteX88" fmla="*/ 644781 w 761692"/>
                <a:gd name="connsiteY88" fmla="*/ 1016771 h 1016771"/>
                <a:gd name="connsiteX89" fmla="*/ 635924 w 761692"/>
                <a:gd name="connsiteY89" fmla="*/ 1004372 h 1016771"/>
                <a:gd name="connsiteX90" fmla="*/ 623525 w 761692"/>
                <a:gd name="connsiteY90" fmla="*/ 997286 h 1016771"/>
                <a:gd name="connsiteX91" fmla="*/ 614668 w 761692"/>
                <a:gd name="connsiteY91" fmla="*/ 986658 h 1016771"/>
                <a:gd name="connsiteX92" fmla="*/ 593411 w 761692"/>
                <a:gd name="connsiteY92" fmla="*/ 970715 h 1016771"/>
                <a:gd name="connsiteX93" fmla="*/ 582783 w 761692"/>
                <a:gd name="connsiteY93" fmla="*/ 965401 h 1016771"/>
                <a:gd name="connsiteX94" fmla="*/ 531413 w 761692"/>
                <a:gd name="connsiteY94" fmla="*/ 965401 h 1016771"/>
                <a:gd name="connsiteX95" fmla="*/ 511928 w 761692"/>
                <a:gd name="connsiteY95" fmla="*/ 965401 h 1016771"/>
                <a:gd name="connsiteX96" fmla="*/ 492443 w 761692"/>
                <a:gd name="connsiteY96" fmla="*/ 963630 h 1016771"/>
                <a:gd name="connsiteX97" fmla="*/ 483586 w 761692"/>
                <a:gd name="connsiteY97" fmla="*/ 958316 h 1016771"/>
                <a:gd name="connsiteX98" fmla="*/ 469415 w 761692"/>
                <a:gd name="connsiteY98" fmla="*/ 954773 h 1016771"/>
                <a:gd name="connsiteX99" fmla="*/ 460558 w 761692"/>
                <a:gd name="connsiteY99" fmla="*/ 942373 h 1016771"/>
                <a:gd name="connsiteX100" fmla="*/ 446387 w 761692"/>
                <a:gd name="connsiteY100" fmla="*/ 935288 h 1016771"/>
                <a:gd name="connsiteX101" fmla="*/ 428673 w 761692"/>
                <a:gd name="connsiteY101" fmla="*/ 928202 h 1016771"/>
                <a:gd name="connsiteX102" fmla="*/ 418045 w 761692"/>
                <a:gd name="connsiteY102" fmla="*/ 917574 h 1016771"/>
                <a:gd name="connsiteX103" fmla="*/ 421588 w 761692"/>
                <a:gd name="connsiteY103" fmla="*/ 903403 h 1016771"/>
                <a:gd name="connsiteX104" fmla="*/ 418045 w 761692"/>
                <a:gd name="connsiteY104" fmla="*/ 898089 h 1016771"/>
                <a:gd name="connsiteX105" fmla="*/ 396788 w 761692"/>
                <a:gd name="connsiteY105" fmla="*/ 898089 h 1016771"/>
                <a:gd name="connsiteX106" fmla="*/ 382617 w 761692"/>
                <a:gd name="connsiteY106" fmla="*/ 896318 h 1016771"/>
                <a:gd name="connsiteX107" fmla="*/ 380846 w 761692"/>
                <a:gd name="connsiteY107" fmla="*/ 906946 h 1016771"/>
                <a:gd name="connsiteX108" fmla="*/ 373601 w 761692"/>
                <a:gd name="connsiteY108" fmla="*/ 894832 h 1016771"/>
                <a:gd name="connsiteX109" fmla="*/ 387164 w 761692"/>
                <a:gd name="connsiteY109" fmla="*/ 896527 h 1016771"/>
                <a:gd name="connsiteX110" fmla="*/ 383773 w 761692"/>
                <a:gd name="connsiteY110" fmla="*/ 886355 h 1016771"/>
                <a:gd name="connsiteX111" fmla="*/ 387164 w 761692"/>
                <a:gd name="connsiteY111" fmla="*/ 876183 h 1016771"/>
                <a:gd name="connsiteX112" fmla="*/ 388859 w 761692"/>
                <a:gd name="connsiteY112" fmla="*/ 867707 h 1016771"/>
                <a:gd name="connsiteX113" fmla="*/ 380382 w 761692"/>
                <a:gd name="connsiteY113" fmla="*/ 859230 h 1016771"/>
                <a:gd name="connsiteX114" fmla="*/ 373601 w 761692"/>
                <a:gd name="connsiteY114" fmla="*/ 849058 h 1016771"/>
                <a:gd name="connsiteX115" fmla="*/ 380382 w 761692"/>
                <a:gd name="connsiteY115" fmla="*/ 838886 h 1016771"/>
                <a:gd name="connsiteX116" fmla="*/ 383773 w 761692"/>
                <a:gd name="connsiteY116" fmla="*/ 833800 h 1016771"/>
                <a:gd name="connsiteX117" fmla="*/ 388859 w 761692"/>
                <a:gd name="connsiteY117" fmla="*/ 825324 h 1016771"/>
                <a:gd name="connsiteX118" fmla="*/ 387164 w 761692"/>
                <a:gd name="connsiteY118" fmla="*/ 810066 h 1016771"/>
                <a:gd name="connsiteX119" fmla="*/ 387164 w 761692"/>
                <a:gd name="connsiteY119" fmla="*/ 796503 h 1016771"/>
                <a:gd name="connsiteX120" fmla="*/ 378687 w 761692"/>
                <a:gd name="connsiteY120" fmla="*/ 789722 h 1016771"/>
                <a:gd name="connsiteX121" fmla="*/ 366820 w 761692"/>
                <a:gd name="connsiteY121" fmla="*/ 782940 h 1016771"/>
                <a:gd name="connsiteX122" fmla="*/ 356648 w 761692"/>
                <a:gd name="connsiteY122" fmla="*/ 781245 h 1016771"/>
                <a:gd name="connsiteX123" fmla="*/ 349866 w 761692"/>
                <a:gd name="connsiteY123" fmla="*/ 771073 h 1016771"/>
                <a:gd name="connsiteX124" fmla="*/ 349866 w 761692"/>
                <a:gd name="connsiteY124" fmla="*/ 752425 h 1016771"/>
                <a:gd name="connsiteX125" fmla="*/ 353257 w 761692"/>
                <a:gd name="connsiteY125" fmla="*/ 743948 h 1016771"/>
                <a:gd name="connsiteX126" fmla="*/ 354952 w 761692"/>
                <a:gd name="connsiteY126" fmla="*/ 730385 h 1016771"/>
                <a:gd name="connsiteX127" fmla="*/ 353257 w 761692"/>
                <a:gd name="connsiteY127" fmla="*/ 713432 h 1016771"/>
                <a:gd name="connsiteX128" fmla="*/ 346476 w 761692"/>
                <a:gd name="connsiteY128" fmla="*/ 701565 h 1016771"/>
                <a:gd name="connsiteX129" fmla="*/ 332913 w 761692"/>
                <a:gd name="connsiteY129" fmla="*/ 689697 h 1016771"/>
                <a:gd name="connsiteX130" fmla="*/ 324436 w 761692"/>
                <a:gd name="connsiteY130" fmla="*/ 681221 h 1016771"/>
                <a:gd name="connsiteX131" fmla="*/ 314264 w 761692"/>
                <a:gd name="connsiteY131" fmla="*/ 676135 h 1016771"/>
                <a:gd name="connsiteX132" fmla="*/ 293920 w 761692"/>
                <a:gd name="connsiteY132" fmla="*/ 669354 h 1016771"/>
                <a:gd name="connsiteX133" fmla="*/ 282053 w 761692"/>
                <a:gd name="connsiteY133" fmla="*/ 667658 h 1016771"/>
                <a:gd name="connsiteX134" fmla="*/ 266795 w 761692"/>
                <a:gd name="connsiteY134" fmla="*/ 672744 h 1016771"/>
                <a:gd name="connsiteX135" fmla="*/ 265100 w 761692"/>
                <a:gd name="connsiteY135" fmla="*/ 672744 h 1016771"/>
                <a:gd name="connsiteX136" fmla="*/ 263404 w 761692"/>
                <a:gd name="connsiteY136" fmla="*/ 671049 h 1016771"/>
                <a:gd name="connsiteX137" fmla="*/ 260014 w 761692"/>
                <a:gd name="connsiteY137" fmla="*/ 671049 h 1016771"/>
                <a:gd name="connsiteX138" fmla="*/ 258318 w 761692"/>
                <a:gd name="connsiteY138" fmla="*/ 671049 h 1016771"/>
                <a:gd name="connsiteX139" fmla="*/ 253232 w 761692"/>
                <a:gd name="connsiteY139" fmla="*/ 671049 h 1016771"/>
                <a:gd name="connsiteX140" fmla="*/ 248146 w 761692"/>
                <a:gd name="connsiteY140" fmla="*/ 672744 h 1016771"/>
                <a:gd name="connsiteX141" fmla="*/ 248146 w 761692"/>
                <a:gd name="connsiteY141" fmla="*/ 674440 h 1016771"/>
                <a:gd name="connsiteX142" fmla="*/ 246451 w 761692"/>
                <a:gd name="connsiteY142" fmla="*/ 674440 h 1016771"/>
                <a:gd name="connsiteX143" fmla="*/ 236279 w 761692"/>
                <a:gd name="connsiteY143" fmla="*/ 679526 h 1016771"/>
                <a:gd name="connsiteX144" fmla="*/ 226107 w 761692"/>
                <a:gd name="connsiteY144" fmla="*/ 684612 h 1016771"/>
                <a:gd name="connsiteX145" fmla="*/ 217630 w 761692"/>
                <a:gd name="connsiteY145" fmla="*/ 684612 h 1016771"/>
                <a:gd name="connsiteX146" fmla="*/ 207458 w 761692"/>
                <a:gd name="connsiteY146" fmla="*/ 693088 h 1016771"/>
                <a:gd name="connsiteX147" fmla="*/ 198982 w 761692"/>
                <a:gd name="connsiteY147" fmla="*/ 694783 h 1016771"/>
                <a:gd name="connsiteX148" fmla="*/ 192200 w 761692"/>
                <a:gd name="connsiteY148" fmla="*/ 699869 h 1016771"/>
                <a:gd name="connsiteX149" fmla="*/ 178638 w 761692"/>
                <a:gd name="connsiteY149" fmla="*/ 706651 h 1016771"/>
                <a:gd name="connsiteX150" fmla="*/ 163380 w 761692"/>
                <a:gd name="connsiteY150" fmla="*/ 710041 h 1016771"/>
                <a:gd name="connsiteX151" fmla="*/ 141340 w 761692"/>
                <a:gd name="connsiteY151" fmla="*/ 710041 h 1016771"/>
                <a:gd name="connsiteX152" fmla="*/ 134559 w 761692"/>
                <a:gd name="connsiteY152" fmla="*/ 716823 h 1016771"/>
                <a:gd name="connsiteX153" fmla="*/ 127778 w 761692"/>
                <a:gd name="connsiteY153" fmla="*/ 718518 h 1016771"/>
                <a:gd name="connsiteX154" fmla="*/ 120996 w 761692"/>
                <a:gd name="connsiteY154" fmla="*/ 725299 h 1016771"/>
                <a:gd name="connsiteX155" fmla="*/ 111172 w 761692"/>
                <a:gd name="connsiteY155" fmla="*/ 733720 h 1016771"/>
                <a:gd name="connsiteX156" fmla="*/ 106283 w 761692"/>
                <a:gd name="connsiteY156" fmla="*/ 729808 h 1016771"/>
                <a:gd name="connsiteX157" fmla="*/ 92112 w 761692"/>
                <a:gd name="connsiteY157" fmla="*/ 724494 h 1016771"/>
                <a:gd name="connsiteX158" fmla="*/ 77941 w 761692"/>
                <a:gd name="connsiteY158" fmla="*/ 726265 h 1016771"/>
                <a:gd name="connsiteX159" fmla="*/ 70855 w 761692"/>
                <a:gd name="connsiteY159" fmla="*/ 719180 h 1016771"/>
                <a:gd name="connsiteX160" fmla="*/ 70855 w 761692"/>
                <a:gd name="connsiteY160" fmla="*/ 699695 h 1016771"/>
                <a:gd name="connsiteX161" fmla="*/ 81483 w 761692"/>
                <a:gd name="connsiteY161" fmla="*/ 685524 h 1016771"/>
                <a:gd name="connsiteX162" fmla="*/ 85026 w 761692"/>
                <a:gd name="connsiteY162" fmla="*/ 673124 h 1016771"/>
                <a:gd name="connsiteX163" fmla="*/ 86797 w 761692"/>
                <a:gd name="connsiteY163" fmla="*/ 660724 h 1016771"/>
                <a:gd name="connsiteX164" fmla="*/ 97426 w 761692"/>
                <a:gd name="connsiteY164" fmla="*/ 650096 h 1016771"/>
                <a:gd name="connsiteX165" fmla="*/ 102740 w 761692"/>
                <a:gd name="connsiteY165" fmla="*/ 635925 h 1016771"/>
                <a:gd name="connsiteX166" fmla="*/ 113368 w 761692"/>
                <a:gd name="connsiteY166" fmla="*/ 625297 h 1016771"/>
                <a:gd name="connsiteX167" fmla="*/ 115139 w 761692"/>
                <a:gd name="connsiteY167" fmla="*/ 612897 h 1016771"/>
                <a:gd name="connsiteX168" fmla="*/ 127539 w 761692"/>
                <a:gd name="connsiteY168" fmla="*/ 609354 h 1016771"/>
                <a:gd name="connsiteX169" fmla="*/ 136396 w 761692"/>
                <a:gd name="connsiteY169" fmla="*/ 604040 h 1016771"/>
                <a:gd name="connsiteX170" fmla="*/ 132853 w 761692"/>
                <a:gd name="connsiteY170" fmla="*/ 593412 h 1016771"/>
                <a:gd name="connsiteX171" fmla="*/ 134625 w 761692"/>
                <a:gd name="connsiteY171" fmla="*/ 584555 h 1016771"/>
                <a:gd name="connsiteX172" fmla="*/ 131082 w 761692"/>
                <a:gd name="connsiteY172" fmla="*/ 575698 h 1016771"/>
                <a:gd name="connsiteX173" fmla="*/ 120454 w 761692"/>
                <a:gd name="connsiteY173" fmla="*/ 568613 h 1016771"/>
                <a:gd name="connsiteX174" fmla="*/ 125768 w 761692"/>
                <a:gd name="connsiteY174" fmla="*/ 552670 h 1016771"/>
                <a:gd name="connsiteX175" fmla="*/ 118682 w 761692"/>
                <a:gd name="connsiteY175" fmla="*/ 543813 h 1016771"/>
                <a:gd name="connsiteX176" fmla="*/ 90340 w 761692"/>
                <a:gd name="connsiteY176" fmla="*/ 543813 h 1016771"/>
                <a:gd name="connsiteX177" fmla="*/ 86797 w 761692"/>
                <a:gd name="connsiteY177" fmla="*/ 542042 h 1016771"/>
                <a:gd name="connsiteX178" fmla="*/ 83255 w 761692"/>
                <a:gd name="connsiteY178" fmla="*/ 542042 h 1016771"/>
                <a:gd name="connsiteX179" fmla="*/ 81483 w 761692"/>
                <a:gd name="connsiteY179" fmla="*/ 540271 h 1016771"/>
                <a:gd name="connsiteX180" fmla="*/ 81483 w 761692"/>
                <a:gd name="connsiteY180" fmla="*/ 536728 h 1016771"/>
                <a:gd name="connsiteX181" fmla="*/ 79712 w 761692"/>
                <a:gd name="connsiteY181" fmla="*/ 531414 h 1016771"/>
                <a:gd name="connsiteX182" fmla="*/ 77941 w 761692"/>
                <a:gd name="connsiteY182" fmla="*/ 529642 h 1016771"/>
                <a:gd name="connsiteX183" fmla="*/ 70855 w 761692"/>
                <a:gd name="connsiteY183" fmla="*/ 527871 h 1016771"/>
                <a:gd name="connsiteX184" fmla="*/ 60227 w 761692"/>
                <a:gd name="connsiteY184" fmla="*/ 536728 h 1016771"/>
                <a:gd name="connsiteX185" fmla="*/ 47827 w 761692"/>
                <a:gd name="connsiteY185" fmla="*/ 526100 h 1016771"/>
                <a:gd name="connsiteX186" fmla="*/ 42513 w 761692"/>
                <a:gd name="connsiteY186" fmla="*/ 515471 h 1016771"/>
                <a:gd name="connsiteX187" fmla="*/ 33656 w 761692"/>
                <a:gd name="connsiteY187" fmla="*/ 506614 h 1016771"/>
                <a:gd name="connsiteX188" fmla="*/ 31885 w 761692"/>
                <a:gd name="connsiteY188" fmla="*/ 490672 h 1016771"/>
                <a:gd name="connsiteX189" fmla="*/ 26571 w 761692"/>
                <a:gd name="connsiteY189" fmla="*/ 476501 h 1016771"/>
                <a:gd name="connsiteX190" fmla="*/ 24799 w 761692"/>
                <a:gd name="connsiteY190" fmla="*/ 471187 h 1016771"/>
                <a:gd name="connsiteX191" fmla="*/ 12400 w 761692"/>
                <a:gd name="connsiteY191" fmla="*/ 472958 h 1016771"/>
                <a:gd name="connsiteX192" fmla="*/ 7086 w 761692"/>
                <a:gd name="connsiteY192" fmla="*/ 464101 h 1016771"/>
                <a:gd name="connsiteX193" fmla="*/ 8857 w 761692"/>
                <a:gd name="connsiteY193" fmla="*/ 446388 h 1016771"/>
                <a:gd name="connsiteX194" fmla="*/ 3543 w 761692"/>
                <a:gd name="connsiteY194" fmla="*/ 435759 h 1016771"/>
                <a:gd name="connsiteX195" fmla="*/ 5314 w 761692"/>
                <a:gd name="connsiteY195" fmla="*/ 412731 h 1016771"/>
                <a:gd name="connsiteX196" fmla="*/ 0 w 761692"/>
                <a:gd name="connsiteY196" fmla="*/ 396789 h 1016771"/>
                <a:gd name="connsiteX197" fmla="*/ 3543 w 761692"/>
                <a:gd name="connsiteY197" fmla="*/ 384389 h 1016771"/>
                <a:gd name="connsiteX198" fmla="*/ 14171 w 761692"/>
                <a:gd name="connsiteY198" fmla="*/ 380846 h 1016771"/>
                <a:gd name="connsiteX199" fmla="*/ 24799 w 761692"/>
                <a:gd name="connsiteY199" fmla="*/ 364904 h 1016771"/>
                <a:gd name="connsiteX200" fmla="*/ 30113 w 761692"/>
                <a:gd name="connsiteY200" fmla="*/ 350733 h 1016771"/>
                <a:gd name="connsiteX201" fmla="*/ 35428 w 761692"/>
                <a:gd name="connsiteY201" fmla="*/ 341876 h 1016771"/>
                <a:gd name="connsiteX202" fmla="*/ 42513 w 761692"/>
                <a:gd name="connsiteY202" fmla="*/ 327705 h 1016771"/>
                <a:gd name="connsiteX203" fmla="*/ 42513 w 761692"/>
                <a:gd name="connsiteY203" fmla="*/ 315305 h 1016771"/>
                <a:gd name="connsiteX204" fmla="*/ 56684 w 761692"/>
                <a:gd name="connsiteY204" fmla="*/ 309991 h 1016771"/>
                <a:gd name="connsiteX205" fmla="*/ 60227 w 761692"/>
                <a:gd name="connsiteY205" fmla="*/ 309991 h 1016771"/>
                <a:gd name="connsiteX206" fmla="*/ 61998 w 761692"/>
                <a:gd name="connsiteY206" fmla="*/ 311763 h 1016771"/>
                <a:gd name="connsiteX207" fmla="*/ 67312 w 761692"/>
                <a:gd name="connsiteY207" fmla="*/ 311763 h 1016771"/>
                <a:gd name="connsiteX208" fmla="*/ 67312 w 761692"/>
                <a:gd name="connsiteY208" fmla="*/ 309991 h 1016771"/>
                <a:gd name="connsiteX209" fmla="*/ 67312 w 761692"/>
                <a:gd name="connsiteY209" fmla="*/ 308220 h 1016771"/>
                <a:gd name="connsiteX210" fmla="*/ 69084 w 761692"/>
                <a:gd name="connsiteY210" fmla="*/ 302906 h 1016771"/>
                <a:gd name="connsiteX211" fmla="*/ 70855 w 761692"/>
                <a:gd name="connsiteY211" fmla="*/ 301134 h 1016771"/>
                <a:gd name="connsiteX212" fmla="*/ 70855 w 761692"/>
                <a:gd name="connsiteY212" fmla="*/ 299363 h 1016771"/>
                <a:gd name="connsiteX213" fmla="*/ 77941 w 761692"/>
                <a:gd name="connsiteY213" fmla="*/ 295820 h 1016771"/>
                <a:gd name="connsiteX214" fmla="*/ 85026 w 761692"/>
                <a:gd name="connsiteY214" fmla="*/ 295820 h 1016771"/>
                <a:gd name="connsiteX215" fmla="*/ 93883 w 761692"/>
                <a:gd name="connsiteY215" fmla="*/ 297592 h 1016771"/>
                <a:gd name="connsiteX216" fmla="*/ 100968 w 761692"/>
                <a:gd name="connsiteY216" fmla="*/ 288735 h 1016771"/>
                <a:gd name="connsiteX217" fmla="*/ 97426 w 761692"/>
                <a:gd name="connsiteY217" fmla="*/ 279878 h 1016771"/>
                <a:gd name="connsiteX218" fmla="*/ 85026 w 761692"/>
                <a:gd name="connsiteY218" fmla="*/ 276335 h 1016771"/>
                <a:gd name="connsiteX219" fmla="*/ 76169 w 761692"/>
                <a:gd name="connsiteY219" fmla="*/ 271021 h 1016771"/>
                <a:gd name="connsiteX220" fmla="*/ 76169 w 761692"/>
                <a:gd name="connsiteY220" fmla="*/ 262164 h 1016771"/>
                <a:gd name="connsiteX221" fmla="*/ 81483 w 761692"/>
                <a:gd name="connsiteY221" fmla="*/ 251536 h 1016771"/>
                <a:gd name="connsiteX222" fmla="*/ 86797 w 761692"/>
                <a:gd name="connsiteY222" fmla="*/ 255079 h 1016771"/>
                <a:gd name="connsiteX223" fmla="*/ 104511 w 761692"/>
                <a:gd name="connsiteY223" fmla="*/ 262164 h 1016771"/>
                <a:gd name="connsiteX224" fmla="*/ 116911 w 761692"/>
                <a:gd name="connsiteY224" fmla="*/ 265707 h 1016771"/>
                <a:gd name="connsiteX225" fmla="*/ 132853 w 761692"/>
                <a:gd name="connsiteY225" fmla="*/ 269250 h 1016771"/>
                <a:gd name="connsiteX226" fmla="*/ 138167 w 761692"/>
                <a:gd name="connsiteY226" fmla="*/ 265707 h 1016771"/>
                <a:gd name="connsiteX227" fmla="*/ 150567 w 761692"/>
                <a:gd name="connsiteY227" fmla="*/ 255079 h 1016771"/>
                <a:gd name="connsiteX228" fmla="*/ 166509 w 761692"/>
                <a:gd name="connsiteY228" fmla="*/ 255079 h 1016771"/>
                <a:gd name="connsiteX229" fmla="*/ 166509 w 761692"/>
                <a:gd name="connsiteY229" fmla="*/ 265707 h 1016771"/>
                <a:gd name="connsiteX230" fmla="*/ 177138 w 761692"/>
                <a:gd name="connsiteY230" fmla="*/ 272792 h 1016771"/>
                <a:gd name="connsiteX231" fmla="*/ 194851 w 761692"/>
                <a:gd name="connsiteY231" fmla="*/ 276335 h 1016771"/>
                <a:gd name="connsiteX232" fmla="*/ 209022 w 761692"/>
                <a:gd name="connsiteY232" fmla="*/ 279878 h 1016771"/>
                <a:gd name="connsiteX233" fmla="*/ 221422 w 761692"/>
                <a:gd name="connsiteY233" fmla="*/ 276335 h 1016771"/>
                <a:gd name="connsiteX234" fmla="*/ 226736 w 761692"/>
                <a:gd name="connsiteY234" fmla="*/ 269250 h 1016771"/>
                <a:gd name="connsiteX235" fmla="*/ 226736 w 761692"/>
                <a:gd name="connsiteY235" fmla="*/ 251536 h 1016771"/>
                <a:gd name="connsiteX236" fmla="*/ 224965 w 761692"/>
                <a:gd name="connsiteY236" fmla="*/ 239136 h 1016771"/>
                <a:gd name="connsiteX237" fmla="*/ 214337 w 761692"/>
                <a:gd name="connsiteY237" fmla="*/ 230279 h 1016771"/>
                <a:gd name="connsiteX238" fmla="*/ 210794 w 761692"/>
                <a:gd name="connsiteY238" fmla="*/ 217880 h 1016771"/>
                <a:gd name="connsiteX239" fmla="*/ 221422 w 761692"/>
                <a:gd name="connsiteY239" fmla="*/ 207251 h 1016771"/>
                <a:gd name="connsiteX240" fmla="*/ 235593 w 761692"/>
                <a:gd name="connsiteY240" fmla="*/ 214337 h 1016771"/>
                <a:gd name="connsiteX241" fmla="*/ 246221 w 761692"/>
                <a:gd name="connsiteY241" fmla="*/ 219651 h 1016771"/>
                <a:gd name="connsiteX242" fmla="*/ 253307 w 761692"/>
                <a:gd name="connsiteY242" fmla="*/ 221422 h 1016771"/>
                <a:gd name="connsiteX243" fmla="*/ 262164 w 761692"/>
                <a:gd name="connsiteY243" fmla="*/ 210794 h 1016771"/>
                <a:gd name="connsiteX244" fmla="*/ 263935 w 761692"/>
                <a:gd name="connsiteY244" fmla="*/ 201937 h 1016771"/>
                <a:gd name="connsiteX245" fmla="*/ 274563 w 761692"/>
                <a:gd name="connsiteY245" fmla="*/ 189538 h 1016771"/>
                <a:gd name="connsiteX246" fmla="*/ 283420 w 761692"/>
                <a:gd name="connsiteY246" fmla="*/ 178909 h 1016771"/>
                <a:gd name="connsiteX247" fmla="*/ 286963 w 761692"/>
                <a:gd name="connsiteY247" fmla="*/ 173595 h 1016771"/>
                <a:gd name="connsiteX248" fmla="*/ 311762 w 761692"/>
                <a:gd name="connsiteY248" fmla="*/ 168281 h 1016771"/>
                <a:gd name="connsiteX249" fmla="*/ 325933 w 761692"/>
                <a:gd name="connsiteY249" fmla="*/ 164738 h 1016771"/>
                <a:gd name="connsiteX250" fmla="*/ 336562 w 761692"/>
                <a:gd name="connsiteY250" fmla="*/ 159424 h 1016771"/>
                <a:gd name="connsiteX251" fmla="*/ 348961 w 761692"/>
                <a:gd name="connsiteY251" fmla="*/ 145253 h 1016771"/>
                <a:gd name="connsiteX252" fmla="*/ 359589 w 761692"/>
                <a:gd name="connsiteY252" fmla="*/ 143482 h 1016771"/>
                <a:gd name="connsiteX253" fmla="*/ 371989 w 761692"/>
                <a:gd name="connsiteY253" fmla="*/ 143482 h 1016771"/>
                <a:gd name="connsiteX254" fmla="*/ 391474 w 761692"/>
                <a:gd name="connsiteY254" fmla="*/ 143482 h 1016771"/>
                <a:gd name="connsiteX255" fmla="*/ 396788 w 761692"/>
                <a:gd name="connsiteY255" fmla="*/ 141710 h 1016771"/>
                <a:gd name="connsiteX256" fmla="*/ 403874 w 761692"/>
                <a:gd name="connsiteY256" fmla="*/ 134625 h 1016771"/>
                <a:gd name="connsiteX257" fmla="*/ 409188 w 761692"/>
                <a:gd name="connsiteY257" fmla="*/ 129311 h 1016771"/>
                <a:gd name="connsiteX258" fmla="*/ 409188 w 761692"/>
                <a:gd name="connsiteY258" fmla="*/ 123997 h 1016771"/>
                <a:gd name="connsiteX259" fmla="*/ 414502 w 761692"/>
                <a:gd name="connsiteY259" fmla="*/ 115140 h 1016771"/>
                <a:gd name="connsiteX260" fmla="*/ 428673 w 761692"/>
                <a:gd name="connsiteY260" fmla="*/ 115140 h 1016771"/>
                <a:gd name="connsiteX261" fmla="*/ 432216 w 761692"/>
                <a:gd name="connsiteY261" fmla="*/ 109826 h 1016771"/>
                <a:gd name="connsiteX262" fmla="*/ 437530 w 761692"/>
                <a:gd name="connsiteY262" fmla="*/ 100969 h 1016771"/>
                <a:gd name="connsiteX263" fmla="*/ 448158 w 761692"/>
                <a:gd name="connsiteY263" fmla="*/ 99197 h 1016771"/>
                <a:gd name="connsiteX264" fmla="*/ 460558 w 761692"/>
                <a:gd name="connsiteY264" fmla="*/ 97426 h 1016771"/>
                <a:gd name="connsiteX265" fmla="*/ 472958 w 761692"/>
                <a:gd name="connsiteY265" fmla="*/ 93883 h 1016771"/>
                <a:gd name="connsiteX266" fmla="*/ 492443 w 761692"/>
                <a:gd name="connsiteY266" fmla="*/ 93883 h 1016771"/>
                <a:gd name="connsiteX267" fmla="*/ 501300 w 761692"/>
                <a:gd name="connsiteY267" fmla="*/ 83255 h 1016771"/>
                <a:gd name="connsiteX268" fmla="*/ 517242 w 761692"/>
                <a:gd name="connsiteY268" fmla="*/ 81484 h 1016771"/>
                <a:gd name="connsiteX269" fmla="*/ 522556 w 761692"/>
                <a:gd name="connsiteY269" fmla="*/ 81484 h 1016771"/>
                <a:gd name="connsiteX270" fmla="*/ 522556 w 761692"/>
                <a:gd name="connsiteY270" fmla="*/ 60227 h 1016771"/>
                <a:gd name="connsiteX271" fmla="*/ 526099 w 761692"/>
                <a:gd name="connsiteY271" fmla="*/ 54913 h 1016771"/>
                <a:gd name="connsiteX272" fmla="*/ 529642 w 761692"/>
                <a:gd name="connsiteY272" fmla="*/ 46056 h 1016771"/>
                <a:gd name="connsiteX273" fmla="*/ 538499 w 761692"/>
                <a:gd name="connsiteY273" fmla="*/ 40742 h 1016771"/>
                <a:gd name="connsiteX274" fmla="*/ 540270 w 761692"/>
                <a:gd name="connsiteY274" fmla="*/ 30114 h 1016771"/>
                <a:gd name="connsiteX275" fmla="*/ 536727 w 761692"/>
                <a:gd name="connsiteY275" fmla="*/ 19485 h 1016771"/>
                <a:gd name="connsiteX276" fmla="*/ 543813 w 761692"/>
                <a:gd name="connsiteY276" fmla="*/ 5314 h 1016771"/>
                <a:gd name="connsiteX277" fmla="*/ 554441 w 761692"/>
                <a:gd name="connsiteY277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16476 w 761692"/>
                <a:gd name="connsiteY2" fmla="*/ 741349 h 1016771"/>
                <a:gd name="connsiteX3" fmla="*/ 554441 w 761692"/>
                <a:gd name="connsiteY3" fmla="*/ 0 h 1016771"/>
                <a:gd name="connsiteX4" fmla="*/ 570383 w 761692"/>
                <a:gd name="connsiteY4" fmla="*/ 3543 h 1016771"/>
                <a:gd name="connsiteX5" fmla="*/ 577469 w 761692"/>
                <a:gd name="connsiteY5" fmla="*/ 8857 h 1016771"/>
                <a:gd name="connsiteX6" fmla="*/ 582783 w 761692"/>
                <a:gd name="connsiteY6" fmla="*/ 17714 h 1016771"/>
                <a:gd name="connsiteX7" fmla="*/ 582783 w 761692"/>
                <a:gd name="connsiteY7" fmla="*/ 24799 h 1016771"/>
                <a:gd name="connsiteX8" fmla="*/ 588097 w 761692"/>
                <a:gd name="connsiteY8" fmla="*/ 33656 h 1016771"/>
                <a:gd name="connsiteX9" fmla="*/ 598725 w 761692"/>
                <a:gd name="connsiteY9" fmla="*/ 31885 h 1016771"/>
                <a:gd name="connsiteX10" fmla="*/ 612896 w 761692"/>
                <a:gd name="connsiteY10" fmla="*/ 37199 h 1016771"/>
                <a:gd name="connsiteX11" fmla="*/ 618211 w 761692"/>
                <a:gd name="connsiteY11" fmla="*/ 46056 h 1016771"/>
                <a:gd name="connsiteX12" fmla="*/ 619982 w 761692"/>
                <a:gd name="connsiteY12" fmla="*/ 54913 h 1016771"/>
                <a:gd name="connsiteX13" fmla="*/ 618211 w 761692"/>
                <a:gd name="connsiteY13" fmla="*/ 74398 h 1016771"/>
                <a:gd name="connsiteX14" fmla="*/ 616439 w 761692"/>
                <a:gd name="connsiteY14" fmla="*/ 85026 h 1016771"/>
                <a:gd name="connsiteX15" fmla="*/ 621753 w 761692"/>
                <a:gd name="connsiteY15" fmla="*/ 97426 h 1016771"/>
                <a:gd name="connsiteX16" fmla="*/ 637696 w 761692"/>
                <a:gd name="connsiteY16" fmla="*/ 113368 h 1016771"/>
                <a:gd name="connsiteX17" fmla="*/ 644781 w 761692"/>
                <a:gd name="connsiteY17" fmla="*/ 120454 h 1016771"/>
                <a:gd name="connsiteX18" fmla="*/ 650095 w 761692"/>
                <a:gd name="connsiteY18" fmla="*/ 136396 h 1016771"/>
                <a:gd name="connsiteX19" fmla="*/ 655409 w 761692"/>
                <a:gd name="connsiteY19" fmla="*/ 155881 h 1016771"/>
                <a:gd name="connsiteX20" fmla="*/ 662495 w 761692"/>
                <a:gd name="connsiteY20" fmla="*/ 171824 h 1016771"/>
                <a:gd name="connsiteX21" fmla="*/ 660724 w 761692"/>
                <a:gd name="connsiteY21" fmla="*/ 185995 h 1016771"/>
                <a:gd name="connsiteX22" fmla="*/ 635924 w 761692"/>
                <a:gd name="connsiteY22" fmla="*/ 194852 h 1016771"/>
                <a:gd name="connsiteX23" fmla="*/ 619982 w 761692"/>
                <a:gd name="connsiteY23" fmla="*/ 207251 h 1016771"/>
                <a:gd name="connsiteX24" fmla="*/ 614668 w 761692"/>
                <a:gd name="connsiteY24" fmla="*/ 223194 h 1016771"/>
                <a:gd name="connsiteX25" fmla="*/ 618211 w 761692"/>
                <a:gd name="connsiteY25" fmla="*/ 242679 h 1016771"/>
                <a:gd name="connsiteX26" fmla="*/ 612896 w 761692"/>
                <a:gd name="connsiteY26" fmla="*/ 256850 h 1016771"/>
                <a:gd name="connsiteX27" fmla="*/ 625296 w 761692"/>
                <a:gd name="connsiteY27" fmla="*/ 267478 h 1016771"/>
                <a:gd name="connsiteX28" fmla="*/ 641238 w 761692"/>
                <a:gd name="connsiteY28" fmla="*/ 269250 h 1016771"/>
                <a:gd name="connsiteX29" fmla="*/ 658952 w 761692"/>
                <a:gd name="connsiteY29" fmla="*/ 286963 h 1016771"/>
                <a:gd name="connsiteX30" fmla="*/ 653638 w 761692"/>
                <a:gd name="connsiteY30" fmla="*/ 309991 h 1016771"/>
                <a:gd name="connsiteX31" fmla="*/ 653638 w 761692"/>
                <a:gd name="connsiteY31" fmla="*/ 329476 h 1016771"/>
                <a:gd name="connsiteX32" fmla="*/ 643010 w 761692"/>
                <a:gd name="connsiteY32" fmla="*/ 338333 h 1016771"/>
                <a:gd name="connsiteX33" fmla="*/ 632382 w 761692"/>
                <a:gd name="connsiteY33" fmla="*/ 338333 h 1016771"/>
                <a:gd name="connsiteX34" fmla="*/ 618211 w 761692"/>
                <a:gd name="connsiteY34" fmla="*/ 357819 h 1016771"/>
                <a:gd name="connsiteX35" fmla="*/ 609354 w 761692"/>
                <a:gd name="connsiteY35" fmla="*/ 361361 h 1016771"/>
                <a:gd name="connsiteX36" fmla="*/ 596954 w 761692"/>
                <a:gd name="connsiteY36" fmla="*/ 363133 h 1016771"/>
                <a:gd name="connsiteX37" fmla="*/ 581012 w 761692"/>
                <a:gd name="connsiteY37" fmla="*/ 379075 h 1016771"/>
                <a:gd name="connsiteX38" fmla="*/ 589868 w 761692"/>
                <a:gd name="connsiteY38" fmla="*/ 393246 h 1016771"/>
                <a:gd name="connsiteX39" fmla="*/ 586326 w 761692"/>
                <a:gd name="connsiteY39" fmla="*/ 409189 h 1016771"/>
                <a:gd name="connsiteX40" fmla="*/ 570383 w 761692"/>
                <a:gd name="connsiteY40" fmla="*/ 398560 h 1016771"/>
                <a:gd name="connsiteX41" fmla="*/ 550898 w 761692"/>
                <a:gd name="connsiteY41" fmla="*/ 405646 h 1016771"/>
                <a:gd name="connsiteX42" fmla="*/ 531413 w 761692"/>
                <a:gd name="connsiteY42" fmla="*/ 425131 h 1016771"/>
                <a:gd name="connsiteX43" fmla="*/ 543813 w 761692"/>
                <a:gd name="connsiteY43" fmla="*/ 444616 h 1016771"/>
                <a:gd name="connsiteX44" fmla="*/ 557984 w 761692"/>
                <a:gd name="connsiteY44" fmla="*/ 462330 h 1016771"/>
                <a:gd name="connsiteX45" fmla="*/ 570383 w 761692"/>
                <a:gd name="connsiteY45" fmla="*/ 478272 h 1016771"/>
                <a:gd name="connsiteX46" fmla="*/ 579240 w 761692"/>
                <a:gd name="connsiteY46" fmla="*/ 485358 h 1016771"/>
                <a:gd name="connsiteX47" fmla="*/ 602268 w 761692"/>
                <a:gd name="connsiteY47" fmla="*/ 483586 h 1016771"/>
                <a:gd name="connsiteX48" fmla="*/ 623525 w 761692"/>
                <a:gd name="connsiteY48" fmla="*/ 474730 h 1016771"/>
                <a:gd name="connsiteX49" fmla="*/ 639467 w 761692"/>
                <a:gd name="connsiteY49" fmla="*/ 464101 h 1016771"/>
                <a:gd name="connsiteX50" fmla="*/ 662495 w 761692"/>
                <a:gd name="connsiteY50" fmla="*/ 464101 h 1016771"/>
                <a:gd name="connsiteX51" fmla="*/ 673123 w 761692"/>
                <a:gd name="connsiteY51" fmla="*/ 464101 h 1016771"/>
                <a:gd name="connsiteX52" fmla="*/ 681980 w 761692"/>
                <a:gd name="connsiteY52" fmla="*/ 467644 h 1016771"/>
                <a:gd name="connsiteX53" fmla="*/ 703237 w 761692"/>
                <a:gd name="connsiteY53" fmla="*/ 471187 h 1016771"/>
                <a:gd name="connsiteX54" fmla="*/ 708551 w 761692"/>
                <a:gd name="connsiteY54" fmla="*/ 474730 h 1016771"/>
                <a:gd name="connsiteX55" fmla="*/ 722722 w 761692"/>
                <a:gd name="connsiteY55" fmla="*/ 501300 h 1016771"/>
                <a:gd name="connsiteX56" fmla="*/ 724493 w 761692"/>
                <a:gd name="connsiteY56" fmla="*/ 522557 h 1016771"/>
                <a:gd name="connsiteX57" fmla="*/ 722722 w 761692"/>
                <a:gd name="connsiteY57" fmla="*/ 540271 h 1016771"/>
                <a:gd name="connsiteX58" fmla="*/ 735121 w 761692"/>
                <a:gd name="connsiteY58" fmla="*/ 552670 h 1016771"/>
                <a:gd name="connsiteX59" fmla="*/ 735121 w 761692"/>
                <a:gd name="connsiteY59" fmla="*/ 570384 h 1016771"/>
                <a:gd name="connsiteX60" fmla="*/ 751064 w 761692"/>
                <a:gd name="connsiteY60" fmla="*/ 581012 h 1016771"/>
                <a:gd name="connsiteX61" fmla="*/ 761692 w 761692"/>
                <a:gd name="connsiteY61" fmla="*/ 604040 h 1016771"/>
                <a:gd name="connsiteX62" fmla="*/ 747521 w 761692"/>
                <a:gd name="connsiteY62" fmla="*/ 616440 h 1016771"/>
                <a:gd name="connsiteX63" fmla="*/ 728036 w 761692"/>
                <a:gd name="connsiteY63" fmla="*/ 627068 h 1016771"/>
                <a:gd name="connsiteX64" fmla="*/ 726264 w 761692"/>
                <a:gd name="connsiteY64" fmla="*/ 650096 h 1016771"/>
                <a:gd name="connsiteX65" fmla="*/ 728036 w 761692"/>
                <a:gd name="connsiteY65" fmla="*/ 673124 h 1016771"/>
                <a:gd name="connsiteX66" fmla="*/ 742207 w 761692"/>
                <a:gd name="connsiteY66" fmla="*/ 689066 h 1016771"/>
                <a:gd name="connsiteX67" fmla="*/ 742207 w 761692"/>
                <a:gd name="connsiteY67" fmla="*/ 712094 h 1016771"/>
                <a:gd name="connsiteX68" fmla="*/ 740435 w 761692"/>
                <a:gd name="connsiteY68" fmla="*/ 735122 h 1016771"/>
                <a:gd name="connsiteX69" fmla="*/ 742207 w 761692"/>
                <a:gd name="connsiteY69" fmla="*/ 751065 h 1016771"/>
                <a:gd name="connsiteX70" fmla="*/ 747521 w 761692"/>
                <a:gd name="connsiteY70" fmla="*/ 768778 h 1016771"/>
                <a:gd name="connsiteX71" fmla="*/ 759921 w 761692"/>
                <a:gd name="connsiteY71" fmla="*/ 777635 h 1016771"/>
                <a:gd name="connsiteX72" fmla="*/ 758149 w 761692"/>
                <a:gd name="connsiteY72" fmla="*/ 802434 h 1016771"/>
                <a:gd name="connsiteX73" fmla="*/ 752835 w 761692"/>
                <a:gd name="connsiteY73" fmla="*/ 814834 h 1016771"/>
                <a:gd name="connsiteX74" fmla="*/ 743978 w 761692"/>
                <a:gd name="connsiteY74" fmla="*/ 827234 h 1016771"/>
                <a:gd name="connsiteX75" fmla="*/ 743978 w 761692"/>
                <a:gd name="connsiteY75" fmla="*/ 837862 h 1016771"/>
                <a:gd name="connsiteX76" fmla="*/ 747521 w 761692"/>
                <a:gd name="connsiteY76" fmla="*/ 853804 h 1016771"/>
                <a:gd name="connsiteX77" fmla="*/ 733350 w 761692"/>
                <a:gd name="connsiteY77" fmla="*/ 867975 h 1016771"/>
                <a:gd name="connsiteX78" fmla="*/ 724493 w 761692"/>
                <a:gd name="connsiteY78" fmla="*/ 880375 h 1016771"/>
                <a:gd name="connsiteX79" fmla="*/ 722722 w 761692"/>
                <a:gd name="connsiteY79" fmla="*/ 899860 h 1016771"/>
                <a:gd name="connsiteX80" fmla="*/ 722722 w 761692"/>
                <a:gd name="connsiteY80" fmla="*/ 919345 h 1016771"/>
                <a:gd name="connsiteX81" fmla="*/ 715636 w 761692"/>
                <a:gd name="connsiteY81" fmla="*/ 940602 h 1016771"/>
                <a:gd name="connsiteX82" fmla="*/ 708551 w 761692"/>
                <a:gd name="connsiteY82" fmla="*/ 954773 h 1016771"/>
                <a:gd name="connsiteX83" fmla="*/ 699694 w 761692"/>
                <a:gd name="connsiteY83" fmla="*/ 965401 h 1016771"/>
                <a:gd name="connsiteX84" fmla="*/ 692608 w 761692"/>
                <a:gd name="connsiteY84" fmla="*/ 984886 h 1016771"/>
                <a:gd name="connsiteX85" fmla="*/ 683751 w 761692"/>
                <a:gd name="connsiteY85" fmla="*/ 997286 h 1016771"/>
                <a:gd name="connsiteX86" fmla="*/ 673123 w 761692"/>
                <a:gd name="connsiteY86" fmla="*/ 1002600 h 1016771"/>
                <a:gd name="connsiteX87" fmla="*/ 662495 w 761692"/>
                <a:gd name="connsiteY87" fmla="*/ 1013228 h 1016771"/>
                <a:gd name="connsiteX88" fmla="*/ 644781 w 761692"/>
                <a:gd name="connsiteY88" fmla="*/ 1016771 h 1016771"/>
                <a:gd name="connsiteX89" fmla="*/ 635924 w 761692"/>
                <a:gd name="connsiteY89" fmla="*/ 1004372 h 1016771"/>
                <a:gd name="connsiteX90" fmla="*/ 623525 w 761692"/>
                <a:gd name="connsiteY90" fmla="*/ 997286 h 1016771"/>
                <a:gd name="connsiteX91" fmla="*/ 614668 w 761692"/>
                <a:gd name="connsiteY91" fmla="*/ 986658 h 1016771"/>
                <a:gd name="connsiteX92" fmla="*/ 593411 w 761692"/>
                <a:gd name="connsiteY92" fmla="*/ 970715 h 1016771"/>
                <a:gd name="connsiteX93" fmla="*/ 582783 w 761692"/>
                <a:gd name="connsiteY93" fmla="*/ 965401 h 1016771"/>
                <a:gd name="connsiteX94" fmla="*/ 531413 w 761692"/>
                <a:gd name="connsiteY94" fmla="*/ 965401 h 1016771"/>
                <a:gd name="connsiteX95" fmla="*/ 511928 w 761692"/>
                <a:gd name="connsiteY95" fmla="*/ 965401 h 1016771"/>
                <a:gd name="connsiteX96" fmla="*/ 492443 w 761692"/>
                <a:gd name="connsiteY96" fmla="*/ 963630 h 1016771"/>
                <a:gd name="connsiteX97" fmla="*/ 483586 w 761692"/>
                <a:gd name="connsiteY97" fmla="*/ 958316 h 1016771"/>
                <a:gd name="connsiteX98" fmla="*/ 469415 w 761692"/>
                <a:gd name="connsiteY98" fmla="*/ 954773 h 1016771"/>
                <a:gd name="connsiteX99" fmla="*/ 460558 w 761692"/>
                <a:gd name="connsiteY99" fmla="*/ 942373 h 1016771"/>
                <a:gd name="connsiteX100" fmla="*/ 446387 w 761692"/>
                <a:gd name="connsiteY100" fmla="*/ 935288 h 1016771"/>
                <a:gd name="connsiteX101" fmla="*/ 428673 w 761692"/>
                <a:gd name="connsiteY101" fmla="*/ 928202 h 1016771"/>
                <a:gd name="connsiteX102" fmla="*/ 418045 w 761692"/>
                <a:gd name="connsiteY102" fmla="*/ 917574 h 1016771"/>
                <a:gd name="connsiteX103" fmla="*/ 421588 w 761692"/>
                <a:gd name="connsiteY103" fmla="*/ 903403 h 1016771"/>
                <a:gd name="connsiteX104" fmla="*/ 418045 w 761692"/>
                <a:gd name="connsiteY104" fmla="*/ 898089 h 1016771"/>
                <a:gd name="connsiteX105" fmla="*/ 396788 w 761692"/>
                <a:gd name="connsiteY105" fmla="*/ 898089 h 1016771"/>
                <a:gd name="connsiteX106" fmla="*/ 382617 w 761692"/>
                <a:gd name="connsiteY106" fmla="*/ 896318 h 1016771"/>
                <a:gd name="connsiteX107" fmla="*/ 380846 w 761692"/>
                <a:gd name="connsiteY107" fmla="*/ 906946 h 1016771"/>
                <a:gd name="connsiteX108" fmla="*/ 387164 w 761692"/>
                <a:gd name="connsiteY108" fmla="*/ 896527 h 1016771"/>
                <a:gd name="connsiteX109" fmla="*/ 383773 w 761692"/>
                <a:gd name="connsiteY109" fmla="*/ 886355 h 1016771"/>
                <a:gd name="connsiteX110" fmla="*/ 387164 w 761692"/>
                <a:gd name="connsiteY110" fmla="*/ 876183 h 1016771"/>
                <a:gd name="connsiteX111" fmla="*/ 388859 w 761692"/>
                <a:gd name="connsiteY111" fmla="*/ 867707 h 1016771"/>
                <a:gd name="connsiteX112" fmla="*/ 380382 w 761692"/>
                <a:gd name="connsiteY112" fmla="*/ 859230 h 1016771"/>
                <a:gd name="connsiteX113" fmla="*/ 373601 w 761692"/>
                <a:gd name="connsiteY113" fmla="*/ 849058 h 1016771"/>
                <a:gd name="connsiteX114" fmla="*/ 380382 w 761692"/>
                <a:gd name="connsiteY114" fmla="*/ 838886 h 1016771"/>
                <a:gd name="connsiteX115" fmla="*/ 383773 w 761692"/>
                <a:gd name="connsiteY115" fmla="*/ 833800 h 1016771"/>
                <a:gd name="connsiteX116" fmla="*/ 388859 w 761692"/>
                <a:gd name="connsiteY116" fmla="*/ 825324 h 1016771"/>
                <a:gd name="connsiteX117" fmla="*/ 387164 w 761692"/>
                <a:gd name="connsiteY117" fmla="*/ 810066 h 1016771"/>
                <a:gd name="connsiteX118" fmla="*/ 387164 w 761692"/>
                <a:gd name="connsiteY118" fmla="*/ 796503 h 1016771"/>
                <a:gd name="connsiteX119" fmla="*/ 378687 w 761692"/>
                <a:gd name="connsiteY119" fmla="*/ 789722 h 1016771"/>
                <a:gd name="connsiteX120" fmla="*/ 366820 w 761692"/>
                <a:gd name="connsiteY120" fmla="*/ 782940 h 1016771"/>
                <a:gd name="connsiteX121" fmla="*/ 356648 w 761692"/>
                <a:gd name="connsiteY121" fmla="*/ 781245 h 1016771"/>
                <a:gd name="connsiteX122" fmla="*/ 349866 w 761692"/>
                <a:gd name="connsiteY122" fmla="*/ 771073 h 1016771"/>
                <a:gd name="connsiteX123" fmla="*/ 349866 w 761692"/>
                <a:gd name="connsiteY123" fmla="*/ 752425 h 1016771"/>
                <a:gd name="connsiteX124" fmla="*/ 353257 w 761692"/>
                <a:gd name="connsiteY124" fmla="*/ 743948 h 1016771"/>
                <a:gd name="connsiteX125" fmla="*/ 354952 w 761692"/>
                <a:gd name="connsiteY125" fmla="*/ 730385 h 1016771"/>
                <a:gd name="connsiteX126" fmla="*/ 353257 w 761692"/>
                <a:gd name="connsiteY126" fmla="*/ 713432 h 1016771"/>
                <a:gd name="connsiteX127" fmla="*/ 346476 w 761692"/>
                <a:gd name="connsiteY127" fmla="*/ 701565 h 1016771"/>
                <a:gd name="connsiteX128" fmla="*/ 332913 w 761692"/>
                <a:gd name="connsiteY128" fmla="*/ 689697 h 1016771"/>
                <a:gd name="connsiteX129" fmla="*/ 324436 w 761692"/>
                <a:gd name="connsiteY129" fmla="*/ 681221 h 1016771"/>
                <a:gd name="connsiteX130" fmla="*/ 314264 w 761692"/>
                <a:gd name="connsiteY130" fmla="*/ 676135 h 1016771"/>
                <a:gd name="connsiteX131" fmla="*/ 293920 w 761692"/>
                <a:gd name="connsiteY131" fmla="*/ 669354 h 1016771"/>
                <a:gd name="connsiteX132" fmla="*/ 282053 w 761692"/>
                <a:gd name="connsiteY132" fmla="*/ 667658 h 1016771"/>
                <a:gd name="connsiteX133" fmla="*/ 266795 w 761692"/>
                <a:gd name="connsiteY133" fmla="*/ 672744 h 1016771"/>
                <a:gd name="connsiteX134" fmla="*/ 265100 w 761692"/>
                <a:gd name="connsiteY134" fmla="*/ 672744 h 1016771"/>
                <a:gd name="connsiteX135" fmla="*/ 263404 w 761692"/>
                <a:gd name="connsiteY135" fmla="*/ 671049 h 1016771"/>
                <a:gd name="connsiteX136" fmla="*/ 260014 w 761692"/>
                <a:gd name="connsiteY136" fmla="*/ 671049 h 1016771"/>
                <a:gd name="connsiteX137" fmla="*/ 258318 w 761692"/>
                <a:gd name="connsiteY137" fmla="*/ 671049 h 1016771"/>
                <a:gd name="connsiteX138" fmla="*/ 253232 w 761692"/>
                <a:gd name="connsiteY138" fmla="*/ 671049 h 1016771"/>
                <a:gd name="connsiteX139" fmla="*/ 248146 w 761692"/>
                <a:gd name="connsiteY139" fmla="*/ 672744 h 1016771"/>
                <a:gd name="connsiteX140" fmla="*/ 248146 w 761692"/>
                <a:gd name="connsiteY140" fmla="*/ 674440 h 1016771"/>
                <a:gd name="connsiteX141" fmla="*/ 246451 w 761692"/>
                <a:gd name="connsiteY141" fmla="*/ 674440 h 1016771"/>
                <a:gd name="connsiteX142" fmla="*/ 236279 w 761692"/>
                <a:gd name="connsiteY142" fmla="*/ 679526 h 1016771"/>
                <a:gd name="connsiteX143" fmla="*/ 226107 w 761692"/>
                <a:gd name="connsiteY143" fmla="*/ 684612 h 1016771"/>
                <a:gd name="connsiteX144" fmla="*/ 217630 w 761692"/>
                <a:gd name="connsiteY144" fmla="*/ 684612 h 1016771"/>
                <a:gd name="connsiteX145" fmla="*/ 207458 w 761692"/>
                <a:gd name="connsiteY145" fmla="*/ 693088 h 1016771"/>
                <a:gd name="connsiteX146" fmla="*/ 198982 w 761692"/>
                <a:gd name="connsiteY146" fmla="*/ 694783 h 1016771"/>
                <a:gd name="connsiteX147" fmla="*/ 192200 w 761692"/>
                <a:gd name="connsiteY147" fmla="*/ 699869 h 1016771"/>
                <a:gd name="connsiteX148" fmla="*/ 178638 w 761692"/>
                <a:gd name="connsiteY148" fmla="*/ 706651 h 1016771"/>
                <a:gd name="connsiteX149" fmla="*/ 163380 w 761692"/>
                <a:gd name="connsiteY149" fmla="*/ 710041 h 1016771"/>
                <a:gd name="connsiteX150" fmla="*/ 141340 w 761692"/>
                <a:gd name="connsiteY150" fmla="*/ 710041 h 1016771"/>
                <a:gd name="connsiteX151" fmla="*/ 134559 w 761692"/>
                <a:gd name="connsiteY151" fmla="*/ 716823 h 1016771"/>
                <a:gd name="connsiteX152" fmla="*/ 127778 w 761692"/>
                <a:gd name="connsiteY152" fmla="*/ 718518 h 1016771"/>
                <a:gd name="connsiteX153" fmla="*/ 120996 w 761692"/>
                <a:gd name="connsiteY153" fmla="*/ 725299 h 1016771"/>
                <a:gd name="connsiteX154" fmla="*/ 111172 w 761692"/>
                <a:gd name="connsiteY154" fmla="*/ 733720 h 1016771"/>
                <a:gd name="connsiteX155" fmla="*/ 106283 w 761692"/>
                <a:gd name="connsiteY155" fmla="*/ 729808 h 1016771"/>
                <a:gd name="connsiteX156" fmla="*/ 92112 w 761692"/>
                <a:gd name="connsiteY156" fmla="*/ 724494 h 1016771"/>
                <a:gd name="connsiteX157" fmla="*/ 77941 w 761692"/>
                <a:gd name="connsiteY157" fmla="*/ 726265 h 1016771"/>
                <a:gd name="connsiteX158" fmla="*/ 70855 w 761692"/>
                <a:gd name="connsiteY158" fmla="*/ 719180 h 1016771"/>
                <a:gd name="connsiteX159" fmla="*/ 70855 w 761692"/>
                <a:gd name="connsiteY159" fmla="*/ 699695 h 1016771"/>
                <a:gd name="connsiteX160" fmla="*/ 81483 w 761692"/>
                <a:gd name="connsiteY160" fmla="*/ 685524 h 1016771"/>
                <a:gd name="connsiteX161" fmla="*/ 85026 w 761692"/>
                <a:gd name="connsiteY161" fmla="*/ 673124 h 1016771"/>
                <a:gd name="connsiteX162" fmla="*/ 86797 w 761692"/>
                <a:gd name="connsiteY162" fmla="*/ 660724 h 1016771"/>
                <a:gd name="connsiteX163" fmla="*/ 97426 w 761692"/>
                <a:gd name="connsiteY163" fmla="*/ 650096 h 1016771"/>
                <a:gd name="connsiteX164" fmla="*/ 102740 w 761692"/>
                <a:gd name="connsiteY164" fmla="*/ 635925 h 1016771"/>
                <a:gd name="connsiteX165" fmla="*/ 113368 w 761692"/>
                <a:gd name="connsiteY165" fmla="*/ 625297 h 1016771"/>
                <a:gd name="connsiteX166" fmla="*/ 115139 w 761692"/>
                <a:gd name="connsiteY166" fmla="*/ 612897 h 1016771"/>
                <a:gd name="connsiteX167" fmla="*/ 127539 w 761692"/>
                <a:gd name="connsiteY167" fmla="*/ 609354 h 1016771"/>
                <a:gd name="connsiteX168" fmla="*/ 136396 w 761692"/>
                <a:gd name="connsiteY168" fmla="*/ 604040 h 1016771"/>
                <a:gd name="connsiteX169" fmla="*/ 132853 w 761692"/>
                <a:gd name="connsiteY169" fmla="*/ 593412 h 1016771"/>
                <a:gd name="connsiteX170" fmla="*/ 134625 w 761692"/>
                <a:gd name="connsiteY170" fmla="*/ 584555 h 1016771"/>
                <a:gd name="connsiteX171" fmla="*/ 131082 w 761692"/>
                <a:gd name="connsiteY171" fmla="*/ 575698 h 1016771"/>
                <a:gd name="connsiteX172" fmla="*/ 120454 w 761692"/>
                <a:gd name="connsiteY172" fmla="*/ 568613 h 1016771"/>
                <a:gd name="connsiteX173" fmla="*/ 125768 w 761692"/>
                <a:gd name="connsiteY173" fmla="*/ 552670 h 1016771"/>
                <a:gd name="connsiteX174" fmla="*/ 118682 w 761692"/>
                <a:gd name="connsiteY174" fmla="*/ 543813 h 1016771"/>
                <a:gd name="connsiteX175" fmla="*/ 90340 w 761692"/>
                <a:gd name="connsiteY175" fmla="*/ 543813 h 1016771"/>
                <a:gd name="connsiteX176" fmla="*/ 86797 w 761692"/>
                <a:gd name="connsiteY176" fmla="*/ 542042 h 1016771"/>
                <a:gd name="connsiteX177" fmla="*/ 83255 w 761692"/>
                <a:gd name="connsiteY177" fmla="*/ 542042 h 1016771"/>
                <a:gd name="connsiteX178" fmla="*/ 81483 w 761692"/>
                <a:gd name="connsiteY178" fmla="*/ 540271 h 1016771"/>
                <a:gd name="connsiteX179" fmla="*/ 81483 w 761692"/>
                <a:gd name="connsiteY179" fmla="*/ 536728 h 1016771"/>
                <a:gd name="connsiteX180" fmla="*/ 79712 w 761692"/>
                <a:gd name="connsiteY180" fmla="*/ 531414 h 1016771"/>
                <a:gd name="connsiteX181" fmla="*/ 77941 w 761692"/>
                <a:gd name="connsiteY181" fmla="*/ 529642 h 1016771"/>
                <a:gd name="connsiteX182" fmla="*/ 70855 w 761692"/>
                <a:gd name="connsiteY182" fmla="*/ 527871 h 1016771"/>
                <a:gd name="connsiteX183" fmla="*/ 60227 w 761692"/>
                <a:gd name="connsiteY183" fmla="*/ 536728 h 1016771"/>
                <a:gd name="connsiteX184" fmla="*/ 47827 w 761692"/>
                <a:gd name="connsiteY184" fmla="*/ 526100 h 1016771"/>
                <a:gd name="connsiteX185" fmla="*/ 42513 w 761692"/>
                <a:gd name="connsiteY185" fmla="*/ 515471 h 1016771"/>
                <a:gd name="connsiteX186" fmla="*/ 33656 w 761692"/>
                <a:gd name="connsiteY186" fmla="*/ 506614 h 1016771"/>
                <a:gd name="connsiteX187" fmla="*/ 31885 w 761692"/>
                <a:gd name="connsiteY187" fmla="*/ 490672 h 1016771"/>
                <a:gd name="connsiteX188" fmla="*/ 26571 w 761692"/>
                <a:gd name="connsiteY188" fmla="*/ 476501 h 1016771"/>
                <a:gd name="connsiteX189" fmla="*/ 24799 w 761692"/>
                <a:gd name="connsiteY189" fmla="*/ 471187 h 1016771"/>
                <a:gd name="connsiteX190" fmla="*/ 12400 w 761692"/>
                <a:gd name="connsiteY190" fmla="*/ 472958 h 1016771"/>
                <a:gd name="connsiteX191" fmla="*/ 7086 w 761692"/>
                <a:gd name="connsiteY191" fmla="*/ 464101 h 1016771"/>
                <a:gd name="connsiteX192" fmla="*/ 8857 w 761692"/>
                <a:gd name="connsiteY192" fmla="*/ 446388 h 1016771"/>
                <a:gd name="connsiteX193" fmla="*/ 3543 w 761692"/>
                <a:gd name="connsiteY193" fmla="*/ 435759 h 1016771"/>
                <a:gd name="connsiteX194" fmla="*/ 5314 w 761692"/>
                <a:gd name="connsiteY194" fmla="*/ 412731 h 1016771"/>
                <a:gd name="connsiteX195" fmla="*/ 0 w 761692"/>
                <a:gd name="connsiteY195" fmla="*/ 396789 h 1016771"/>
                <a:gd name="connsiteX196" fmla="*/ 3543 w 761692"/>
                <a:gd name="connsiteY196" fmla="*/ 384389 h 1016771"/>
                <a:gd name="connsiteX197" fmla="*/ 14171 w 761692"/>
                <a:gd name="connsiteY197" fmla="*/ 380846 h 1016771"/>
                <a:gd name="connsiteX198" fmla="*/ 24799 w 761692"/>
                <a:gd name="connsiteY198" fmla="*/ 364904 h 1016771"/>
                <a:gd name="connsiteX199" fmla="*/ 30113 w 761692"/>
                <a:gd name="connsiteY199" fmla="*/ 350733 h 1016771"/>
                <a:gd name="connsiteX200" fmla="*/ 35428 w 761692"/>
                <a:gd name="connsiteY200" fmla="*/ 341876 h 1016771"/>
                <a:gd name="connsiteX201" fmla="*/ 42513 w 761692"/>
                <a:gd name="connsiteY201" fmla="*/ 327705 h 1016771"/>
                <a:gd name="connsiteX202" fmla="*/ 42513 w 761692"/>
                <a:gd name="connsiteY202" fmla="*/ 315305 h 1016771"/>
                <a:gd name="connsiteX203" fmla="*/ 56684 w 761692"/>
                <a:gd name="connsiteY203" fmla="*/ 309991 h 1016771"/>
                <a:gd name="connsiteX204" fmla="*/ 60227 w 761692"/>
                <a:gd name="connsiteY204" fmla="*/ 309991 h 1016771"/>
                <a:gd name="connsiteX205" fmla="*/ 61998 w 761692"/>
                <a:gd name="connsiteY205" fmla="*/ 311763 h 1016771"/>
                <a:gd name="connsiteX206" fmla="*/ 67312 w 761692"/>
                <a:gd name="connsiteY206" fmla="*/ 311763 h 1016771"/>
                <a:gd name="connsiteX207" fmla="*/ 67312 w 761692"/>
                <a:gd name="connsiteY207" fmla="*/ 309991 h 1016771"/>
                <a:gd name="connsiteX208" fmla="*/ 67312 w 761692"/>
                <a:gd name="connsiteY208" fmla="*/ 308220 h 1016771"/>
                <a:gd name="connsiteX209" fmla="*/ 69084 w 761692"/>
                <a:gd name="connsiteY209" fmla="*/ 302906 h 1016771"/>
                <a:gd name="connsiteX210" fmla="*/ 70855 w 761692"/>
                <a:gd name="connsiteY210" fmla="*/ 301134 h 1016771"/>
                <a:gd name="connsiteX211" fmla="*/ 70855 w 761692"/>
                <a:gd name="connsiteY211" fmla="*/ 299363 h 1016771"/>
                <a:gd name="connsiteX212" fmla="*/ 77941 w 761692"/>
                <a:gd name="connsiteY212" fmla="*/ 295820 h 1016771"/>
                <a:gd name="connsiteX213" fmla="*/ 85026 w 761692"/>
                <a:gd name="connsiteY213" fmla="*/ 295820 h 1016771"/>
                <a:gd name="connsiteX214" fmla="*/ 93883 w 761692"/>
                <a:gd name="connsiteY214" fmla="*/ 297592 h 1016771"/>
                <a:gd name="connsiteX215" fmla="*/ 100968 w 761692"/>
                <a:gd name="connsiteY215" fmla="*/ 288735 h 1016771"/>
                <a:gd name="connsiteX216" fmla="*/ 97426 w 761692"/>
                <a:gd name="connsiteY216" fmla="*/ 279878 h 1016771"/>
                <a:gd name="connsiteX217" fmla="*/ 85026 w 761692"/>
                <a:gd name="connsiteY217" fmla="*/ 276335 h 1016771"/>
                <a:gd name="connsiteX218" fmla="*/ 76169 w 761692"/>
                <a:gd name="connsiteY218" fmla="*/ 271021 h 1016771"/>
                <a:gd name="connsiteX219" fmla="*/ 76169 w 761692"/>
                <a:gd name="connsiteY219" fmla="*/ 262164 h 1016771"/>
                <a:gd name="connsiteX220" fmla="*/ 81483 w 761692"/>
                <a:gd name="connsiteY220" fmla="*/ 251536 h 1016771"/>
                <a:gd name="connsiteX221" fmla="*/ 86797 w 761692"/>
                <a:gd name="connsiteY221" fmla="*/ 255079 h 1016771"/>
                <a:gd name="connsiteX222" fmla="*/ 104511 w 761692"/>
                <a:gd name="connsiteY222" fmla="*/ 262164 h 1016771"/>
                <a:gd name="connsiteX223" fmla="*/ 116911 w 761692"/>
                <a:gd name="connsiteY223" fmla="*/ 265707 h 1016771"/>
                <a:gd name="connsiteX224" fmla="*/ 132853 w 761692"/>
                <a:gd name="connsiteY224" fmla="*/ 269250 h 1016771"/>
                <a:gd name="connsiteX225" fmla="*/ 138167 w 761692"/>
                <a:gd name="connsiteY225" fmla="*/ 265707 h 1016771"/>
                <a:gd name="connsiteX226" fmla="*/ 150567 w 761692"/>
                <a:gd name="connsiteY226" fmla="*/ 255079 h 1016771"/>
                <a:gd name="connsiteX227" fmla="*/ 166509 w 761692"/>
                <a:gd name="connsiteY227" fmla="*/ 255079 h 1016771"/>
                <a:gd name="connsiteX228" fmla="*/ 166509 w 761692"/>
                <a:gd name="connsiteY228" fmla="*/ 265707 h 1016771"/>
                <a:gd name="connsiteX229" fmla="*/ 177138 w 761692"/>
                <a:gd name="connsiteY229" fmla="*/ 272792 h 1016771"/>
                <a:gd name="connsiteX230" fmla="*/ 194851 w 761692"/>
                <a:gd name="connsiteY230" fmla="*/ 276335 h 1016771"/>
                <a:gd name="connsiteX231" fmla="*/ 209022 w 761692"/>
                <a:gd name="connsiteY231" fmla="*/ 279878 h 1016771"/>
                <a:gd name="connsiteX232" fmla="*/ 221422 w 761692"/>
                <a:gd name="connsiteY232" fmla="*/ 276335 h 1016771"/>
                <a:gd name="connsiteX233" fmla="*/ 226736 w 761692"/>
                <a:gd name="connsiteY233" fmla="*/ 269250 h 1016771"/>
                <a:gd name="connsiteX234" fmla="*/ 226736 w 761692"/>
                <a:gd name="connsiteY234" fmla="*/ 251536 h 1016771"/>
                <a:gd name="connsiteX235" fmla="*/ 224965 w 761692"/>
                <a:gd name="connsiteY235" fmla="*/ 239136 h 1016771"/>
                <a:gd name="connsiteX236" fmla="*/ 214337 w 761692"/>
                <a:gd name="connsiteY236" fmla="*/ 230279 h 1016771"/>
                <a:gd name="connsiteX237" fmla="*/ 210794 w 761692"/>
                <a:gd name="connsiteY237" fmla="*/ 217880 h 1016771"/>
                <a:gd name="connsiteX238" fmla="*/ 221422 w 761692"/>
                <a:gd name="connsiteY238" fmla="*/ 207251 h 1016771"/>
                <a:gd name="connsiteX239" fmla="*/ 235593 w 761692"/>
                <a:gd name="connsiteY239" fmla="*/ 214337 h 1016771"/>
                <a:gd name="connsiteX240" fmla="*/ 246221 w 761692"/>
                <a:gd name="connsiteY240" fmla="*/ 219651 h 1016771"/>
                <a:gd name="connsiteX241" fmla="*/ 253307 w 761692"/>
                <a:gd name="connsiteY241" fmla="*/ 221422 h 1016771"/>
                <a:gd name="connsiteX242" fmla="*/ 262164 w 761692"/>
                <a:gd name="connsiteY242" fmla="*/ 210794 h 1016771"/>
                <a:gd name="connsiteX243" fmla="*/ 263935 w 761692"/>
                <a:gd name="connsiteY243" fmla="*/ 201937 h 1016771"/>
                <a:gd name="connsiteX244" fmla="*/ 274563 w 761692"/>
                <a:gd name="connsiteY244" fmla="*/ 189538 h 1016771"/>
                <a:gd name="connsiteX245" fmla="*/ 283420 w 761692"/>
                <a:gd name="connsiteY245" fmla="*/ 178909 h 1016771"/>
                <a:gd name="connsiteX246" fmla="*/ 286963 w 761692"/>
                <a:gd name="connsiteY246" fmla="*/ 173595 h 1016771"/>
                <a:gd name="connsiteX247" fmla="*/ 311762 w 761692"/>
                <a:gd name="connsiteY247" fmla="*/ 168281 h 1016771"/>
                <a:gd name="connsiteX248" fmla="*/ 325933 w 761692"/>
                <a:gd name="connsiteY248" fmla="*/ 164738 h 1016771"/>
                <a:gd name="connsiteX249" fmla="*/ 336562 w 761692"/>
                <a:gd name="connsiteY249" fmla="*/ 159424 h 1016771"/>
                <a:gd name="connsiteX250" fmla="*/ 348961 w 761692"/>
                <a:gd name="connsiteY250" fmla="*/ 145253 h 1016771"/>
                <a:gd name="connsiteX251" fmla="*/ 359589 w 761692"/>
                <a:gd name="connsiteY251" fmla="*/ 143482 h 1016771"/>
                <a:gd name="connsiteX252" fmla="*/ 371989 w 761692"/>
                <a:gd name="connsiteY252" fmla="*/ 143482 h 1016771"/>
                <a:gd name="connsiteX253" fmla="*/ 391474 w 761692"/>
                <a:gd name="connsiteY253" fmla="*/ 143482 h 1016771"/>
                <a:gd name="connsiteX254" fmla="*/ 396788 w 761692"/>
                <a:gd name="connsiteY254" fmla="*/ 141710 h 1016771"/>
                <a:gd name="connsiteX255" fmla="*/ 403874 w 761692"/>
                <a:gd name="connsiteY255" fmla="*/ 134625 h 1016771"/>
                <a:gd name="connsiteX256" fmla="*/ 409188 w 761692"/>
                <a:gd name="connsiteY256" fmla="*/ 129311 h 1016771"/>
                <a:gd name="connsiteX257" fmla="*/ 409188 w 761692"/>
                <a:gd name="connsiteY257" fmla="*/ 123997 h 1016771"/>
                <a:gd name="connsiteX258" fmla="*/ 414502 w 761692"/>
                <a:gd name="connsiteY258" fmla="*/ 115140 h 1016771"/>
                <a:gd name="connsiteX259" fmla="*/ 428673 w 761692"/>
                <a:gd name="connsiteY259" fmla="*/ 115140 h 1016771"/>
                <a:gd name="connsiteX260" fmla="*/ 432216 w 761692"/>
                <a:gd name="connsiteY260" fmla="*/ 109826 h 1016771"/>
                <a:gd name="connsiteX261" fmla="*/ 437530 w 761692"/>
                <a:gd name="connsiteY261" fmla="*/ 100969 h 1016771"/>
                <a:gd name="connsiteX262" fmla="*/ 448158 w 761692"/>
                <a:gd name="connsiteY262" fmla="*/ 99197 h 1016771"/>
                <a:gd name="connsiteX263" fmla="*/ 460558 w 761692"/>
                <a:gd name="connsiteY263" fmla="*/ 97426 h 1016771"/>
                <a:gd name="connsiteX264" fmla="*/ 472958 w 761692"/>
                <a:gd name="connsiteY264" fmla="*/ 93883 h 1016771"/>
                <a:gd name="connsiteX265" fmla="*/ 492443 w 761692"/>
                <a:gd name="connsiteY265" fmla="*/ 93883 h 1016771"/>
                <a:gd name="connsiteX266" fmla="*/ 501300 w 761692"/>
                <a:gd name="connsiteY266" fmla="*/ 83255 h 1016771"/>
                <a:gd name="connsiteX267" fmla="*/ 517242 w 761692"/>
                <a:gd name="connsiteY267" fmla="*/ 81484 h 1016771"/>
                <a:gd name="connsiteX268" fmla="*/ 522556 w 761692"/>
                <a:gd name="connsiteY268" fmla="*/ 81484 h 1016771"/>
                <a:gd name="connsiteX269" fmla="*/ 522556 w 761692"/>
                <a:gd name="connsiteY269" fmla="*/ 60227 h 1016771"/>
                <a:gd name="connsiteX270" fmla="*/ 526099 w 761692"/>
                <a:gd name="connsiteY270" fmla="*/ 54913 h 1016771"/>
                <a:gd name="connsiteX271" fmla="*/ 529642 w 761692"/>
                <a:gd name="connsiteY271" fmla="*/ 46056 h 1016771"/>
                <a:gd name="connsiteX272" fmla="*/ 538499 w 761692"/>
                <a:gd name="connsiteY272" fmla="*/ 40742 h 1016771"/>
                <a:gd name="connsiteX273" fmla="*/ 540270 w 761692"/>
                <a:gd name="connsiteY273" fmla="*/ 30114 h 1016771"/>
                <a:gd name="connsiteX274" fmla="*/ 536727 w 761692"/>
                <a:gd name="connsiteY274" fmla="*/ 19485 h 1016771"/>
                <a:gd name="connsiteX275" fmla="*/ 543813 w 761692"/>
                <a:gd name="connsiteY275" fmla="*/ 5314 h 1016771"/>
                <a:gd name="connsiteX276" fmla="*/ 554441 w 761692"/>
                <a:gd name="connsiteY276" fmla="*/ 0 h 1016771"/>
                <a:gd name="connsiteX0" fmla="*/ 116476 w 761692"/>
                <a:gd name="connsiteY0" fmla="*/ 741349 h 1016771"/>
                <a:gd name="connsiteX1" fmla="*/ 117606 w 761692"/>
                <a:gd name="connsiteY1" fmla="*/ 742253 h 1016771"/>
                <a:gd name="connsiteX2" fmla="*/ 116476 w 761692"/>
                <a:gd name="connsiteY2" fmla="*/ 741349 h 1016771"/>
                <a:gd name="connsiteX3" fmla="*/ 554441 w 761692"/>
                <a:gd name="connsiteY3" fmla="*/ 0 h 1016771"/>
                <a:gd name="connsiteX4" fmla="*/ 570383 w 761692"/>
                <a:gd name="connsiteY4" fmla="*/ 3543 h 1016771"/>
                <a:gd name="connsiteX5" fmla="*/ 577469 w 761692"/>
                <a:gd name="connsiteY5" fmla="*/ 8857 h 1016771"/>
                <a:gd name="connsiteX6" fmla="*/ 582783 w 761692"/>
                <a:gd name="connsiteY6" fmla="*/ 17714 h 1016771"/>
                <a:gd name="connsiteX7" fmla="*/ 582783 w 761692"/>
                <a:gd name="connsiteY7" fmla="*/ 24799 h 1016771"/>
                <a:gd name="connsiteX8" fmla="*/ 588097 w 761692"/>
                <a:gd name="connsiteY8" fmla="*/ 33656 h 1016771"/>
                <a:gd name="connsiteX9" fmla="*/ 598725 w 761692"/>
                <a:gd name="connsiteY9" fmla="*/ 31885 h 1016771"/>
                <a:gd name="connsiteX10" fmla="*/ 612896 w 761692"/>
                <a:gd name="connsiteY10" fmla="*/ 37199 h 1016771"/>
                <a:gd name="connsiteX11" fmla="*/ 618211 w 761692"/>
                <a:gd name="connsiteY11" fmla="*/ 46056 h 1016771"/>
                <a:gd name="connsiteX12" fmla="*/ 619982 w 761692"/>
                <a:gd name="connsiteY12" fmla="*/ 54913 h 1016771"/>
                <a:gd name="connsiteX13" fmla="*/ 618211 w 761692"/>
                <a:gd name="connsiteY13" fmla="*/ 74398 h 1016771"/>
                <a:gd name="connsiteX14" fmla="*/ 616439 w 761692"/>
                <a:gd name="connsiteY14" fmla="*/ 85026 h 1016771"/>
                <a:gd name="connsiteX15" fmla="*/ 621753 w 761692"/>
                <a:gd name="connsiteY15" fmla="*/ 97426 h 1016771"/>
                <a:gd name="connsiteX16" fmla="*/ 637696 w 761692"/>
                <a:gd name="connsiteY16" fmla="*/ 113368 h 1016771"/>
                <a:gd name="connsiteX17" fmla="*/ 644781 w 761692"/>
                <a:gd name="connsiteY17" fmla="*/ 120454 h 1016771"/>
                <a:gd name="connsiteX18" fmla="*/ 650095 w 761692"/>
                <a:gd name="connsiteY18" fmla="*/ 136396 h 1016771"/>
                <a:gd name="connsiteX19" fmla="*/ 655409 w 761692"/>
                <a:gd name="connsiteY19" fmla="*/ 155881 h 1016771"/>
                <a:gd name="connsiteX20" fmla="*/ 662495 w 761692"/>
                <a:gd name="connsiteY20" fmla="*/ 171824 h 1016771"/>
                <a:gd name="connsiteX21" fmla="*/ 660724 w 761692"/>
                <a:gd name="connsiteY21" fmla="*/ 185995 h 1016771"/>
                <a:gd name="connsiteX22" fmla="*/ 635924 w 761692"/>
                <a:gd name="connsiteY22" fmla="*/ 194852 h 1016771"/>
                <a:gd name="connsiteX23" fmla="*/ 619982 w 761692"/>
                <a:gd name="connsiteY23" fmla="*/ 207251 h 1016771"/>
                <a:gd name="connsiteX24" fmla="*/ 614668 w 761692"/>
                <a:gd name="connsiteY24" fmla="*/ 223194 h 1016771"/>
                <a:gd name="connsiteX25" fmla="*/ 618211 w 761692"/>
                <a:gd name="connsiteY25" fmla="*/ 242679 h 1016771"/>
                <a:gd name="connsiteX26" fmla="*/ 612896 w 761692"/>
                <a:gd name="connsiteY26" fmla="*/ 256850 h 1016771"/>
                <a:gd name="connsiteX27" fmla="*/ 625296 w 761692"/>
                <a:gd name="connsiteY27" fmla="*/ 267478 h 1016771"/>
                <a:gd name="connsiteX28" fmla="*/ 641238 w 761692"/>
                <a:gd name="connsiteY28" fmla="*/ 269250 h 1016771"/>
                <a:gd name="connsiteX29" fmla="*/ 658952 w 761692"/>
                <a:gd name="connsiteY29" fmla="*/ 286963 h 1016771"/>
                <a:gd name="connsiteX30" fmla="*/ 653638 w 761692"/>
                <a:gd name="connsiteY30" fmla="*/ 309991 h 1016771"/>
                <a:gd name="connsiteX31" fmla="*/ 653638 w 761692"/>
                <a:gd name="connsiteY31" fmla="*/ 329476 h 1016771"/>
                <a:gd name="connsiteX32" fmla="*/ 643010 w 761692"/>
                <a:gd name="connsiteY32" fmla="*/ 338333 h 1016771"/>
                <a:gd name="connsiteX33" fmla="*/ 632382 w 761692"/>
                <a:gd name="connsiteY33" fmla="*/ 338333 h 1016771"/>
                <a:gd name="connsiteX34" fmla="*/ 618211 w 761692"/>
                <a:gd name="connsiteY34" fmla="*/ 357819 h 1016771"/>
                <a:gd name="connsiteX35" fmla="*/ 609354 w 761692"/>
                <a:gd name="connsiteY35" fmla="*/ 361361 h 1016771"/>
                <a:gd name="connsiteX36" fmla="*/ 596954 w 761692"/>
                <a:gd name="connsiteY36" fmla="*/ 363133 h 1016771"/>
                <a:gd name="connsiteX37" fmla="*/ 581012 w 761692"/>
                <a:gd name="connsiteY37" fmla="*/ 379075 h 1016771"/>
                <a:gd name="connsiteX38" fmla="*/ 589868 w 761692"/>
                <a:gd name="connsiteY38" fmla="*/ 393246 h 1016771"/>
                <a:gd name="connsiteX39" fmla="*/ 586326 w 761692"/>
                <a:gd name="connsiteY39" fmla="*/ 409189 h 1016771"/>
                <a:gd name="connsiteX40" fmla="*/ 570383 w 761692"/>
                <a:gd name="connsiteY40" fmla="*/ 398560 h 1016771"/>
                <a:gd name="connsiteX41" fmla="*/ 550898 w 761692"/>
                <a:gd name="connsiteY41" fmla="*/ 405646 h 1016771"/>
                <a:gd name="connsiteX42" fmla="*/ 531413 w 761692"/>
                <a:gd name="connsiteY42" fmla="*/ 425131 h 1016771"/>
                <a:gd name="connsiteX43" fmla="*/ 543813 w 761692"/>
                <a:gd name="connsiteY43" fmla="*/ 444616 h 1016771"/>
                <a:gd name="connsiteX44" fmla="*/ 557984 w 761692"/>
                <a:gd name="connsiteY44" fmla="*/ 462330 h 1016771"/>
                <a:gd name="connsiteX45" fmla="*/ 570383 w 761692"/>
                <a:gd name="connsiteY45" fmla="*/ 478272 h 1016771"/>
                <a:gd name="connsiteX46" fmla="*/ 579240 w 761692"/>
                <a:gd name="connsiteY46" fmla="*/ 485358 h 1016771"/>
                <a:gd name="connsiteX47" fmla="*/ 602268 w 761692"/>
                <a:gd name="connsiteY47" fmla="*/ 483586 h 1016771"/>
                <a:gd name="connsiteX48" fmla="*/ 623525 w 761692"/>
                <a:gd name="connsiteY48" fmla="*/ 474730 h 1016771"/>
                <a:gd name="connsiteX49" fmla="*/ 639467 w 761692"/>
                <a:gd name="connsiteY49" fmla="*/ 464101 h 1016771"/>
                <a:gd name="connsiteX50" fmla="*/ 662495 w 761692"/>
                <a:gd name="connsiteY50" fmla="*/ 464101 h 1016771"/>
                <a:gd name="connsiteX51" fmla="*/ 673123 w 761692"/>
                <a:gd name="connsiteY51" fmla="*/ 464101 h 1016771"/>
                <a:gd name="connsiteX52" fmla="*/ 681980 w 761692"/>
                <a:gd name="connsiteY52" fmla="*/ 467644 h 1016771"/>
                <a:gd name="connsiteX53" fmla="*/ 703237 w 761692"/>
                <a:gd name="connsiteY53" fmla="*/ 471187 h 1016771"/>
                <a:gd name="connsiteX54" fmla="*/ 708551 w 761692"/>
                <a:gd name="connsiteY54" fmla="*/ 474730 h 1016771"/>
                <a:gd name="connsiteX55" fmla="*/ 722722 w 761692"/>
                <a:gd name="connsiteY55" fmla="*/ 501300 h 1016771"/>
                <a:gd name="connsiteX56" fmla="*/ 724493 w 761692"/>
                <a:gd name="connsiteY56" fmla="*/ 522557 h 1016771"/>
                <a:gd name="connsiteX57" fmla="*/ 722722 w 761692"/>
                <a:gd name="connsiteY57" fmla="*/ 540271 h 1016771"/>
                <a:gd name="connsiteX58" fmla="*/ 735121 w 761692"/>
                <a:gd name="connsiteY58" fmla="*/ 552670 h 1016771"/>
                <a:gd name="connsiteX59" fmla="*/ 735121 w 761692"/>
                <a:gd name="connsiteY59" fmla="*/ 570384 h 1016771"/>
                <a:gd name="connsiteX60" fmla="*/ 751064 w 761692"/>
                <a:gd name="connsiteY60" fmla="*/ 581012 h 1016771"/>
                <a:gd name="connsiteX61" fmla="*/ 761692 w 761692"/>
                <a:gd name="connsiteY61" fmla="*/ 604040 h 1016771"/>
                <a:gd name="connsiteX62" fmla="*/ 747521 w 761692"/>
                <a:gd name="connsiteY62" fmla="*/ 616440 h 1016771"/>
                <a:gd name="connsiteX63" fmla="*/ 728036 w 761692"/>
                <a:gd name="connsiteY63" fmla="*/ 627068 h 1016771"/>
                <a:gd name="connsiteX64" fmla="*/ 726264 w 761692"/>
                <a:gd name="connsiteY64" fmla="*/ 650096 h 1016771"/>
                <a:gd name="connsiteX65" fmla="*/ 728036 w 761692"/>
                <a:gd name="connsiteY65" fmla="*/ 673124 h 1016771"/>
                <a:gd name="connsiteX66" fmla="*/ 742207 w 761692"/>
                <a:gd name="connsiteY66" fmla="*/ 689066 h 1016771"/>
                <a:gd name="connsiteX67" fmla="*/ 742207 w 761692"/>
                <a:gd name="connsiteY67" fmla="*/ 712094 h 1016771"/>
                <a:gd name="connsiteX68" fmla="*/ 740435 w 761692"/>
                <a:gd name="connsiteY68" fmla="*/ 735122 h 1016771"/>
                <a:gd name="connsiteX69" fmla="*/ 742207 w 761692"/>
                <a:gd name="connsiteY69" fmla="*/ 751065 h 1016771"/>
                <a:gd name="connsiteX70" fmla="*/ 747521 w 761692"/>
                <a:gd name="connsiteY70" fmla="*/ 768778 h 1016771"/>
                <a:gd name="connsiteX71" fmla="*/ 759921 w 761692"/>
                <a:gd name="connsiteY71" fmla="*/ 777635 h 1016771"/>
                <a:gd name="connsiteX72" fmla="*/ 758149 w 761692"/>
                <a:gd name="connsiteY72" fmla="*/ 802434 h 1016771"/>
                <a:gd name="connsiteX73" fmla="*/ 752835 w 761692"/>
                <a:gd name="connsiteY73" fmla="*/ 814834 h 1016771"/>
                <a:gd name="connsiteX74" fmla="*/ 743978 w 761692"/>
                <a:gd name="connsiteY74" fmla="*/ 827234 h 1016771"/>
                <a:gd name="connsiteX75" fmla="*/ 743978 w 761692"/>
                <a:gd name="connsiteY75" fmla="*/ 837862 h 1016771"/>
                <a:gd name="connsiteX76" fmla="*/ 747521 w 761692"/>
                <a:gd name="connsiteY76" fmla="*/ 853804 h 1016771"/>
                <a:gd name="connsiteX77" fmla="*/ 733350 w 761692"/>
                <a:gd name="connsiteY77" fmla="*/ 867975 h 1016771"/>
                <a:gd name="connsiteX78" fmla="*/ 724493 w 761692"/>
                <a:gd name="connsiteY78" fmla="*/ 880375 h 1016771"/>
                <a:gd name="connsiteX79" fmla="*/ 722722 w 761692"/>
                <a:gd name="connsiteY79" fmla="*/ 899860 h 1016771"/>
                <a:gd name="connsiteX80" fmla="*/ 722722 w 761692"/>
                <a:gd name="connsiteY80" fmla="*/ 919345 h 1016771"/>
                <a:gd name="connsiteX81" fmla="*/ 715636 w 761692"/>
                <a:gd name="connsiteY81" fmla="*/ 940602 h 1016771"/>
                <a:gd name="connsiteX82" fmla="*/ 708551 w 761692"/>
                <a:gd name="connsiteY82" fmla="*/ 954773 h 1016771"/>
                <a:gd name="connsiteX83" fmla="*/ 699694 w 761692"/>
                <a:gd name="connsiteY83" fmla="*/ 965401 h 1016771"/>
                <a:gd name="connsiteX84" fmla="*/ 692608 w 761692"/>
                <a:gd name="connsiteY84" fmla="*/ 984886 h 1016771"/>
                <a:gd name="connsiteX85" fmla="*/ 683751 w 761692"/>
                <a:gd name="connsiteY85" fmla="*/ 997286 h 1016771"/>
                <a:gd name="connsiteX86" fmla="*/ 673123 w 761692"/>
                <a:gd name="connsiteY86" fmla="*/ 1002600 h 1016771"/>
                <a:gd name="connsiteX87" fmla="*/ 662495 w 761692"/>
                <a:gd name="connsiteY87" fmla="*/ 1013228 h 1016771"/>
                <a:gd name="connsiteX88" fmla="*/ 644781 w 761692"/>
                <a:gd name="connsiteY88" fmla="*/ 1016771 h 1016771"/>
                <a:gd name="connsiteX89" fmla="*/ 635924 w 761692"/>
                <a:gd name="connsiteY89" fmla="*/ 1004372 h 1016771"/>
                <a:gd name="connsiteX90" fmla="*/ 623525 w 761692"/>
                <a:gd name="connsiteY90" fmla="*/ 997286 h 1016771"/>
                <a:gd name="connsiteX91" fmla="*/ 614668 w 761692"/>
                <a:gd name="connsiteY91" fmla="*/ 986658 h 1016771"/>
                <a:gd name="connsiteX92" fmla="*/ 593411 w 761692"/>
                <a:gd name="connsiteY92" fmla="*/ 970715 h 1016771"/>
                <a:gd name="connsiteX93" fmla="*/ 582783 w 761692"/>
                <a:gd name="connsiteY93" fmla="*/ 965401 h 1016771"/>
                <a:gd name="connsiteX94" fmla="*/ 531413 w 761692"/>
                <a:gd name="connsiteY94" fmla="*/ 965401 h 1016771"/>
                <a:gd name="connsiteX95" fmla="*/ 511928 w 761692"/>
                <a:gd name="connsiteY95" fmla="*/ 965401 h 1016771"/>
                <a:gd name="connsiteX96" fmla="*/ 492443 w 761692"/>
                <a:gd name="connsiteY96" fmla="*/ 963630 h 1016771"/>
                <a:gd name="connsiteX97" fmla="*/ 483586 w 761692"/>
                <a:gd name="connsiteY97" fmla="*/ 958316 h 1016771"/>
                <a:gd name="connsiteX98" fmla="*/ 469415 w 761692"/>
                <a:gd name="connsiteY98" fmla="*/ 954773 h 1016771"/>
                <a:gd name="connsiteX99" fmla="*/ 460558 w 761692"/>
                <a:gd name="connsiteY99" fmla="*/ 942373 h 1016771"/>
                <a:gd name="connsiteX100" fmla="*/ 446387 w 761692"/>
                <a:gd name="connsiteY100" fmla="*/ 935288 h 1016771"/>
                <a:gd name="connsiteX101" fmla="*/ 428673 w 761692"/>
                <a:gd name="connsiteY101" fmla="*/ 928202 h 1016771"/>
                <a:gd name="connsiteX102" fmla="*/ 418045 w 761692"/>
                <a:gd name="connsiteY102" fmla="*/ 917574 h 1016771"/>
                <a:gd name="connsiteX103" fmla="*/ 421588 w 761692"/>
                <a:gd name="connsiteY103" fmla="*/ 903403 h 1016771"/>
                <a:gd name="connsiteX104" fmla="*/ 418045 w 761692"/>
                <a:gd name="connsiteY104" fmla="*/ 898089 h 1016771"/>
                <a:gd name="connsiteX105" fmla="*/ 396788 w 761692"/>
                <a:gd name="connsiteY105" fmla="*/ 898089 h 1016771"/>
                <a:gd name="connsiteX106" fmla="*/ 382617 w 761692"/>
                <a:gd name="connsiteY106" fmla="*/ 896318 h 1016771"/>
                <a:gd name="connsiteX107" fmla="*/ 387164 w 761692"/>
                <a:gd name="connsiteY107" fmla="*/ 896527 h 1016771"/>
                <a:gd name="connsiteX108" fmla="*/ 383773 w 761692"/>
                <a:gd name="connsiteY108" fmla="*/ 886355 h 1016771"/>
                <a:gd name="connsiteX109" fmla="*/ 387164 w 761692"/>
                <a:gd name="connsiteY109" fmla="*/ 876183 h 1016771"/>
                <a:gd name="connsiteX110" fmla="*/ 388859 w 761692"/>
                <a:gd name="connsiteY110" fmla="*/ 867707 h 1016771"/>
                <a:gd name="connsiteX111" fmla="*/ 380382 w 761692"/>
                <a:gd name="connsiteY111" fmla="*/ 859230 h 1016771"/>
                <a:gd name="connsiteX112" fmla="*/ 373601 w 761692"/>
                <a:gd name="connsiteY112" fmla="*/ 849058 h 1016771"/>
                <a:gd name="connsiteX113" fmla="*/ 380382 w 761692"/>
                <a:gd name="connsiteY113" fmla="*/ 838886 h 1016771"/>
                <a:gd name="connsiteX114" fmla="*/ 383773 w 761692"/>
                <a:gd name="connsiteY114" fmla="*/ 833800 h 1016771"/>
                <a:gd name="connsiteX115" fmla="*/ 388859 w 761692"/>
                <a:gd name="connsiteY115" fmla="*/ 825324 h 1016771"/>
                <a:gd name="connsiteX116" fmla="*/ 387164 w 761692"/>
                <a:gd name="connsiteY116" fmla="*/ 810066 h 1016771"/>
                <a:gd name="connsiteX117" fmla="*/ 387164 w 761692"/>
                <a:gd name="connsiteY117" fmla="*/ 796503 h 1016771"/>
                <a:gd name="connsiteX118" fmla="*/ 378687 w 761692"/>
                <a:gd name="connsiteY118" fmla="*/ 789722 h 1016771"/>
                <a:gd name="connsiteX119" fmla="*/ 366820 w 761692"/>
                <a:gd name="connsiteY119" fmla="*/ 782940 h 1016771"/>
                <a:gd name="connsiteX120" fmla="*/ 356648 w 761692"/>
                <a:gd name="connsiteY120" fmla="*/ 781245 h 1016771"/>
                <a:gd name="connsiteX121" fmla="*/ 349866 w 761692"/>
                <a:gd name="connsiteY121" fmla="*/ 771073 h 1016771"/>
                <a:gd name="connsiteX122" fmla="*/ 349866 w 761692"/>
                <a:gd name="connsiteY122" fmla="*/ 752425 h 1016771"/>
                <a:gd name="connsiteX123" fmla="*/ 353257 w 761692"/>
                <a:gd name="connsiteY123" fmla="*/ 743948 h 1016771"/>
                <a:gd name="connsiteX124" fmla="*/ 354952 w 761692"/>
                <a:gd name="connsiteY124" fmla="*/ 730385 h 1016771"/>
                <a:gd name="connsiteX125" fmla="*/ 353257 w 761692"/>
                <a:gd name="connsiteY125" fmla="*/ 713432 h 1016771"/>
                <a:gd name="connsiteX126" fmla="*/ 346476 w 761692"/>
                <a:gd name="connsiteY126" fmla="*/ 701565 h 1016771"/>
                <a:gd name="connsiteX127" fmla="*/ 332913 w 761692"/>
                <a:gd name="connsiteY127" fmla="*/ 689697 h 1016771"/>
                <a:gd name="connsiteX128" fmla="*/ 324436 w 761692"/>
                <a:gd name="connsiteY128" fmla="*/ 681221 h 1016771"/>
                <a:gd name="connsiteX129" fmla="*/ 314264 w 761692"/>
                <a:gd name="connsiteY129" fmla="*/ 676135 h 1016771"/>
                <a:gd name="connsiteX130" fmla="*/ 293920 w 761692"/>
                <a:gd name="connsiteY130" fmla="*/ 669354 h 1016771"/>
                <a:gd name="connsiteX131" fmla="*/ 282053 w 761692"/>
                <a:gd name="connsiteY131" fmla="*/ 667658 h 1016771"/>
                <a:gd name="connsiteX132" fmla="*/ 266795 w 761692"/>
                <a:gd name="connsiteY132" fmla="*/ 672744 h 1016771"/>
                <a:gd name="connsiteX133" fmla="*/ 265100 w 761692"/>
                <a:gd name="connsiteY133" fmla="*/ 672744 h 1016771"/>
                <a:gd name="connsiteX134" fmla="*/ 263404 w 761692"/>
                <a:gd name="connsiteY134" fmla="*/ 671049 h 1016771"/>
                <a:gd name="connsiteX135" fmla="*/ 260014 w 761692"/>
                <a:gd name="connsiteY135" fmla="*/ 671049 h 1016771"/>
                <a:gd name="connsiteX136" fmla="*/ 258318 w 761692"/>
                <a:gd name="connsiteY136" fmla="*/ 671049 h 1016771"/>
                <a:gd name="connsiteX137" fmla="*/ 253232 w 761692"/>
                <a:gd name="connsiteY137" fmla="*/ 671049 h 1016771"/>
                <a:gd name="connsiteX138" fmla="*/ 248146 w 761692"/>
                <a:gd name="connsiteY138" fmla="*/ 672744 h 1016771"/>
                <a:gd name="connsiteX139" fmla="*/ 248146 w 761692"/>
                <a:gd name="connsiteY139" fmla="*/ 674440 h 1016771"/>
                <a:gd name="connsiteX140" fmla="*/ 246451 w 761692"/>
                <a:gd name="connsiteY140" fmla="*/ 674440 h 1016771"/>
                <a:gd name="connsiteX141" fmla="*/ 236279 w 761692"/>
                <a:gd name="connsiteY141" fmla="*/ 679526 h 1016771"/>
                <a:gd name="connsiteX142" fmla="*/ 226107 w 761692"/>
                <a:gd name="connsiteY142" fmla="*/ 684612 h 1016771"/>
                <a:gd name="connsiteX143" fmla="*/ 217630 w 761692"/>
                <a:gd name="connsiteY143" fmla="*/ 684612 h 1016771"/>
                <a:gd name="connsiteX144" fmla="*/ 207458 w 761692"/>
                <a:gd name="connsiteY144" fmla="*/ 693088 h 1016771"/>
                <a:gd name="connsiteX145" fmla="*/ 198982 w 761692"/>
                <a:gd name="connsiteY145" fmla="*/ 694783 h 1016771"/>
                <a:gd name="connsiteX146" fmla="*/ 192200 w 761692"/>
                <a:gd name="connsiteY146" fmla="*/ 699869 h 1016771"/>
                <a:gd name="connsiteX147" fmla="*/ 178638 w 761692"/>
                <a:gd name="connsiteY147" fmla="*/ 706651 h 1016771"/>
                <a:gd name="connsiteX148" fmla="*/ 163380 w 761692"/>
                <a:gd name="connsiteY148" fmla="*/ 710041 h 1016771"/>
                <a:gd name="connsiteX149" fmla="*/ 141340 w 761692"/>
                <a:gd name="connsiteY149" fmla="*/ 710041 h 1016771"/>
                <a:gd name="connsiteX150" fmla="*/ 134559 w 761692"/>
                <a:gd name="connsiteY150" fmla="*/ 716823 h 1016771"/>
                <a:gd name="connsiteX151" fmla="*/ 127778 w 761692"/>
                <a:gd name="connsiteY151" fmla="*/ 718518 h 1016771"/>
                <a:gd name="connsiteX152" fmla="*/ 120996 w 761692"/>
                <a:gd name="connsiteY152" fmla="*/ 725299 h 1016771"/>
                <a:gd name="connsiteX153" fmla="*/ 111172 w 761692"/>
                <a:gd name="connsiteY153" fmla="*/ 733720 h 1016771"/>
                <a:gd name="connsiteX154" fmla="*/ 106283 w 761692"/>
                <a:gd name="connsiteY154" fmla="*/ 729808 h 1016771"/>
                <a:gd name="connsiteX155" fmla="*/ 92112 w 761692"/>
                <a:gd name="connsiteY155" fmla="*/ 724494 h 1016771"/>
                <a:gd name="connsiteX156" fmla="*/ 77941 w 761692"/>
                <a:gd name="connsiteY156" fmla="*/ 726265 h 1016771"/>
                <a:gd name="connsiteX157" fmla="*/ 70855 w 761692"/>
                <a:gd name="connsiteY157" fmla="*/ 719180 h 1016771"/>
                <a:gd name="connsiteX158" fmla="*/ 70855 w 761692"/>
                <a:gd name="connsiteY158" fmla="*/ 699695 h 1016771"/>
                <a:gd name="connsiteX159" fmla="*/ 81483 w 761692"/>
                <a:gd name="connsiteY159" fmla="*/ 685524 h 1016771"/>
                <a:gd name="connsiteX160" fmla="*/ 85026 w 761692"/>
                <a:gd name="connsiteY160" fmla="*/ 673124 h 1016771"/>
                <a:gd name="connsiteX161" fmla="*/ 86797 w 761692"/>
                <a:gd name="connsiteY161" fmla="*/ 660724 h 1016771"/>
                <a:gd name="connsiteX162" fmla="*/ 97426 w 761692"/>
                <a:gd name="connsiteY162" fmla="*/ 650096 h 1016771"/>
                <a:gd name="connsiteX163" fmla="*/ 102740 w 761692"/>
                <a:gd name="connsiteY163" fmla="*/ 635925 h 1016771"/>
                <a:gd name="connsiteX164" fmla="*/ 113368 w 761692"/>
                <a:gd name="connsiteY164" fmla="*/ 625297 h 1016771"/>
                <a:gd name="connsiteX165" fmla="*/ 115139 w 761692"/>
                <a:gd name="connsiteY165" fmla="*/ 612897 h 1016771"/>
                <a:gd name="connsiteX166" fmla="*/ 127539 w 761692"/>
                <a:gd name="connsiteY166" fmla="*/ 609354 h 1016771"/>
                <a:gd name="connsiteX167" fmla="*/ 136396 w 761692"/>
                <a:gd name="connsiteY167" fmla="*/ 604040 h 1016771"/>
                <a:gd name="connsiteX168" fmla="*/ 132853 w 761692"/>
                <a:gd name="connsiteY168" fmla="*/ 593412 h 1016771"/>
                <a:gd name="connsiteX169" fmla="*/ 134625 w 761692"/>
                <a:gd name="connsiteY169" fmla="*/ 584555 h 1016771"/>
                <a:gd name="connsiteX170" fmla="*/ 131082 w 761692"/>
                <a:gd name="connsiteY170" fmla="*/ 575698 h 1016771"/>
                <a:gd name="connsiteX171" fmla="*/ 120454 w 761692"/>
                <a:gd name="connsiteY171" fmla="*/ 568613 h 1016771"/>
                <a:gd name="connsiteX172" fmla="*/ 125768 w 761692"/>
                <a:gd name="connsiteY172" fmla="*/ 552670 h 1016771"/>
                <a:gd name="connsiteX173" fmla="*/ 118682 w 761692"/>
                <a:gd name="connsiteY173" fmla="*/ 543813 h 1016771"/>
                <a:gd name="connsiteX174" fmla="*/ 90340 w 761692"/>
                <a:gd name="connsiteY174" fmla="*/ 543813 h 1016771"/>
                <a:gd name="connsiteX175" fmla="*/ 86797 w 761692"/>
                <a:gd name="connsiteY175" fmla="*/ 542042 h 1016771"/>
                <a:gd name="connsiteX176" fmla="*/ 83255 w 761692"/>
                <a:gd name="connsiteY176" fmla="*/ 542042 h 1016771"/>
                <a:gd name="connsiteX177" fmla="*/ 81483 w 761692"/>
                <a:gd name="connsiteY177" fmla="*/ 540271 h 1016771"/>
                <a:gd name="connsiteX178" fmla="*/ 81483 w 761692"/>
                <a:gd name="connsiteY178" fmla="*/ 536728 h 1016771"/>
                <a:gd name="connsiteX179" fmla="*/ 79712 w 761692"/>
                <a:gd name="connsiteY179" fmla="*/ 531414 h 1016771"/>
                <a:gd name="connsiteX180" fmla="*/ 77941 w 761692"/>
                <a:gd name="connsiteY180" fmla="*/ 529642 h 1016771"/>
                <a:gd name="connsiteX181" fmla="*/ 70855 w 761692"/>
                <a:gd name="connsiteY181" fmla="*/ 527871 h 1016771"/>
                <a:gd name="connsiteX182" fmla="*/ 60227 w 761692"/>
                <a:gd name="connsiteY182" fmla="*/ 536728 h 1016771"/>
                <a:gd name="connsiteX183" fmla="*/ 47827 w 761692"/>
                <a:gd name="connsiteY183" fmla="*/ 526100 h 1016771"/>
                <a:gd name="connsiteX184" fmla="*/ 42513 w 761692"/>
                <a:gd name="connsiteY184" fmla="*/ 515471 h 1016771"/>
                <a:gd name="connsiteX185" fmla="*/ 33656 w 761692"/>
                <a:gd name="connsiteY185" fmla="*/ 506614 h 1016771"/>
                <a:gd name="connsiteX186" fmla="*/ 31885 w 761692"/>
                <a:gd name="connsiteY186" fmla="*/ 490672 h 1016771"/>
                <a:gd name="connsiteX187" fmla="*/ 26571 w 761692"/>
                <a:gd name="connsiteY187" fmla="*/ 476501 h 1016771"/>
                <a:gd name="connsiteX188" fmla="*/ 24799 w 761692"/>
                <a:gd name="connsiteY188" fmla="*/ 471187 h 1016771"/>
                <a:gd name="connsiteX189" fmla="*/ 12400 w 761692"/>
                <a:gd name="connsiteY189" fmla="*/ 472958 h 1016771"/>
                <a:gd name="connsiteX190" fmla="*/ 7086 w 761692"/>
                <a:gd name="connsiteY190" fmla="*/ 464101 h 1016771"/>
                <a:gd name="connsiteX191" fmla="*/ 8857 w 761692"/>
                <a:gd name="connsiteY191" fmla="*/ 446388 h 1016771"/>
                <a:gd name="connsiteX192" fmla="*/ 3543 w 761692"/>
                <a:gd name="connsiteY192" fmla="*/ 435759 h 1016771"/>
                <a:gd name="connsiteX193" fmla="*/ 5314 w 761692"/>
                <a:gd name="connsiteY193" fmla="*/ 412731 h 1016771"/>
                <a:gd name="connsiteX194" fmla="*/ 0 w 761692"/>
                <a:gd name="connsiteY194" fmla="*/ 396789 h 1016771"/>
                <a:gd name="connsiteX195" fmla="*/ 3543 w 761692"/>
                <a:gd name="connsiteY195" fmla="*/ 384389 h 1016771"/>
                <a:gd name="connsiteX196" fmla="*/ 14171 w 761692"/>
                <a:gd name="connsiteY196" fmla="*/ 380846 h 1016771"/>
                <a:gd name="connsiteX197" fmla="*/ 24799 w 761692"/>
                <a:gd name="connsiteY197" fmla="*/ 364904 h 1016771"/>
                <a:gd name="connsiteX198" fmla="*/ 30113 w 761692"/>
                <a:gd name="connsiteY198" fmla="*/ 350733 h 1016771"/>
                <a:gd name="connsiteX199" fmla="*/ 35428 w 761692"/>
                <a:gd name="connsiteY199" fmla="*/ 341876 h 1016771"/>
                <a:gd name="connsiteX200" fmla="*/ 42513 w 761692"/>
                <a:gd name="connsiteY200" fmla="*/ 327705 h 1016771"/>
                <a:gd name="connsiteX201" fmla="*/ 42513 w 761692"/>
                <a:gd name="connsiteY201" fmla="*/ 315305 h 1016771"/>
                <a:gd name="connsiteX202" fmla="*/ 56684 w 761692"/>
                <a:gd name="connsiteY202" fmla="*/ 309991 h 1016771"/>
                <a:gd name="connsiteX203" fmla="*/ 60227 w 761692"/>
                <a:gd name="connsiteY203" fmla="*/ 309991 h 1016771"/>
                <a:gd name="connsiteX204" fmla="*/ 61998 w 761692"/>
                <a:gd name="connsiteY204" fmla="*/ 311763 h 1016771"/>
                <a:gd name="connsiteX205" fmla="*/ 67312 w 761692"/>
                <a:gd name="connsiteY205" fmla="*/ 311763 h 1016771"/>
                <a:gd name="connsiteX206" fmla="*/ 67312 w 761692"/>
                <a:gd name="connsiteY206" fmla="*/ 309991 h 1016771"/>
                <a:gd name="connsiteX207" fmla="*/ 67312 w 761692"/>
                <a:gd name="connsiteY207" fmla="*/ 308220 h 1016771"/>
                <a:gd name="connsiteX208" fmla="*/ 69084 w 761692"/>
                <a:gd name="connsiteY208" fmla="*/ 302906 h 1016771"/>
                <a:gd name="connsiteX209" fmla="*/ 70855 w 761692"/>
                <a:gd name="connsiteY209" fmla="*/ 301134 h 1016771"/>
                <a:gd name="connsiteX210" fmla="*/ 70855 w 761692"/>
                <a:gd name="connsiteY210" fmla="*/ 299363 h 1016771"/>
                <a:gd name="connsiteX211" fmla="*/ 77941 w 761692"/>
                <a:gd name="connsiteY211" fmla="*/ 295820 h 1016771"/>
                <a:gd name="connsiteX212" fmla="*/ 85026 w 761692"/>
                <a:gd name="connsiteY212" fmla="*/ 295820 h 1016771"/>
                <a:gd name="connsiteX213" fmla="*/ 93883 w 761692"/>
                <a:gd name="connsiteY213" fmla="*/ 297592 h 1016771"/>
                <a:gd name="connsiteX214" fmla="*/ 100968 w 761692"/>
                <a:gd name="connsiteY214" fmla="*/ 288735 h 1016771"/>
                <a:gd name="connsiteX215" fmla="*/ 97426 w 761692"/>
                <a:gd name="connsiteY215" fmla="*/ 279878 h 1016771"/>
                <a:gd name="connsiteX216" fmla="*/ 85026 w 761692"/>
                <a:gd name="connsiteY216" fmla="*/ 276335 h 1016771"/>
                <a:gd name="connsiteX217" fmla="*/ 76169 w 761692"/>
                <a:gd name="connsiteY217" fmla="*/ 271021 h 1016771"/>
                <a:gd name="connsiteX218" fmla="*/ 76169 w 761692"/>
                <a:gd name="connsiteY218" fmla="*/ 262164 h 1016771"/>
                <a:gd name="connsiteX219" fmla="*/ 81483 w 761692"/>
                <a:gd name="connsiteY219" fmla="*/ 251536 h 1016771"/>
                <a:gd name="connsiteX220" fmla="*/ 86797 w 761692"/>
                <a:gd name="connsiteY220" fmla="*/ 255079 h 1016771"/>
                <a:gd name="connsiteX221" fmla="*/ 104511 w 761692"/>
                <a:gd name="connsiteY221" fmla="*/ 262164 h 1016771"/>
                <a:gd name="connsiteX222" fmla="*/ 116911 w 761692"/>
                <a:gd name="connsiteY222" fmla="*/ 265707 h 1016771"/>
                <a:gd name="connsiteX223" fmla="*/ 132853 w 761692"/>
                <a:gd name="connsiteY223" fmla="*/ 269250 h 1016771"/>
                <a:gd name="connsiteX224" fmla="*/ 138167 w 761692"/>
                <a:gd name="connsiteY224" fmla="*/ 265707 h 1016771"/>
                <a:gd name="connsiteX225" fmla="*/ 150567 w 761692"/>
                <a:gd name="connsiteY225" fmla="*/ 255079 h 1016771"/>
                <a:gd name="connsiteX226" fmla="*/ 166509 w 761692"/>
                <a:gd name="connsiteY226" fmla="*/ 255079 h 1016771"/>
                <a:gd name="connsiteX227" fmla="*/ 166509 w 761692"/>
                <a:gd name="connsiteY227" fmla="*/ 265707 h 1016771"/>
                <a:gd name="connsiteX228" fmla="*/ 177138 w 761692"/>
                <a:gd name="connsiteY228" fmla="*/ 272792 h 1016771"/>
                <a:gd name="connsiteX229" fmla="*/ 194851 w 761692"/>
                <a:gd name="connsiteY229" fmla="*/ 276335 h 1016771"/>
                <a:gd name="connsiteX230" fmla="*/ 209022 w 761692"/>
                <a:gd name="connsiteY230" fmla="*/ 279878 h 1016771"/>
                <a:gd name="connsiteX231" fmla="*/ 221422 w 761692"/>
                <a:gd name="connsiteY231" fmla="*/ 276335 h 1016771"/>
                <a:gd name="connsiteX232" fmla="*/ 226736 w 761692"/>
                <a:gd name="connsiteY232" fmla="*/ 269250 h 1016771"/>
                <a:gd name="connsiteX233" fmla="*/ 226736 w 761692"/>
                <a:gd name="connsiteY233" fmla="*/ 251536 h 1016771"/>
                <a:gd name="connsiteX234" fmla="*/ 224965 w 761692"/>
                <a:gd name="connsiteY234" fmla="*/ 239136 h 1016771"/>
                <a:gd name="connsiteX235" fmla="*/ 214337 w 761692"/>
                <a:gd name="connsiteY235" fmla="*/ 230279 h 1016771"/>
                <a:gd name="connsiteX236" fmla="*/ 210794 w 761692"/>
                <a:gd name="connsiteY236" fmla="*/ 217880 h 1016771"/>
                <a:gd name="connsiteX237" fmla="*/ 221422 w 761692"/>
                <a:gd name="connsiteY237" fmla="*/ 207251 h 1016771"/>
                <a:gd name="connsiteX238" fmla="*/ 235593 w 761692"/>
                <a:gd name="connsiteY238" fmla="*/ 214337 h 1016771"/>
                <a:gd name="connsiteX239" fmla="*/ 246221 w 761692"/>
                <a:gd name="connsiteY239" fmla="*/ 219651 h 1016771"/>
                <a:gd name="connsiteX240" fmla="*/ 253307 w 761692"/>
                <a:gd name="connsiteY240" fmla="*/ 221422 h 1016771"/>
                <a:gd name="connsiteX241" fmla="*/ 262164 w 761692"/>
                <a:gd name="connsiteY241" fmla="*/ 210794 h 1016771"/>
                <a:gd name="connsiteX242" fmla="*/ 263935 w 761692"/>
                <a:gd name="connsiteY242" fmla="*/ 201937 h 1016771"/>
                <a:gd name="connsiteX243" fmla="*/ 274563 w 761692"/>
                <a:gd name="connsiteY243" fmla="*/ 189538 h 1016771"/>
                <a:gd name="connsiteX244" fmla="*/ 283420 w 761692"/>
                <a:gd name="connsiteY244" fmla="*/ 178909 h 1016771"/>
                <a:gd name="connsiteX245" fmla="*/ 286963 w 761692"/>
                <a:gd name="connsiteY245" fmla="*/ 173595 h 1016771"/>
                <a:gd name="connsiteX246" fmla="*/ 311762 w 761692"/>
                <a:gd name="connsiteY246" fmla="*/ 168281 h 1016771"/>
                <a:gd name="connsiteX247" fmla="*/ 325933 w 761692"/>
                <a:gd name="connsiteY247" fmla="*/ 164738 h 1016771"/>
                <a:gd name="connsiteX248" fmla="*/ 336562 w 761692"/>
                <a:gd name="connsiteY248" fmla="*/ 159424 h 1016771"/>
                <a:gd name="connsiteX249" fmla="*/ 348961 w 761692"/>
                <a:gd name="connsiteY249" fmla="*/ 145253 h 1016771"/>
                <a:gd name="connsiteX250" fmla="*/ 359589 w 761692"/>
                <a:gd name="connsiteY250" fmla="*/ 143482 h 1016771"/>
                <a:gd name="connsiteX251" fmla="*/ 371989 w 761692"/>
                <a:gd name="connsiteY251" fmla="*/ 143482 h 1016771"/>
                <a:gd name="connsiteX252" fmla="*/ 391474 w 761692"/>
                <a:gd name="connsiteY252" fmla="*/ 143482 h 1016771"/>
                <a:gd name="connsiteX253" fmla="*/ 396788 w 761692"/>
                <a:gd name="connsiteY253" fmla="*/ 141710 h 1016771"/>
                <a:gd name="connsiteX254" fmla="*/ 403874 w 761692"/>
                <a:gd name="connsiteY254" fmla="*/ 134625 h 1016771"/>
                <a:gd name="connsiteX255" fmla="*/ 409188 w 761692"/>
                <a:gd name="connsiteY255" fmla="*/ 129311 h 1016771"/>
                <a:gd name="connsiteX256" fmla="*/ 409188 w 761692"/>
                <a:gd name="connsiteY256" fmla="*/ 123997 h 1016771"/>
                <a:gd name="connsiteX257" fmla="*/ 414502 w 761692"/>
                <a:gd name="connsiteY257" fmla="*/ 115140 h 1016771"/>
                <a:gd name="connsiteX258" fmla="*/ 428673 w 761692"/>
                <a:gd name="connsiteY258" fmla="*/ 115140 h 1016771"/>
                <a:gd name="connsiteX259" fmla="*/ 432216 w 761692"/>
                <a:gd name="connsiteY259" fmla="*/ 109826 h 1016771"/>
                <a:gd name="connsiteX260" fmla="*/ 437530 w 761692"/>
                <a:gd name="connsiteY260" fmla="*/ 100969 h 1016771"/>
                <a:gd name="connsiteX261" fmla="*/ 448158 w 761692"/>
                <a:gd name="connsiteY261" fmla="*/ 99197 h 1016771"/>
                <a:gd name="connsiteX262" fmla="*/ 460558 w 761692"/>
                <a:gd name="connsiteY262" fmla="*/ 97426 h 1016771"/>
                <a:gd name="connsiteX263" fmla="*/ 472958 w 761692"/>
                <a:gd name="connsiteY263" fmla="*/ 93883 h 1016771"/>
                <a:gd name="connsiteX264" fmla="*/ 492443 w 761692"/>
                <a:gd name="connsiteY264" fmla="*/ 93883 h 1016771"/>
                <a:gd name="connsiteX265" fmla="*/ 501300 w 761692"/>
                <a:gd name="connsiteY265" fmla="*/ 83255 h 1016771"/>
                <a:gd name="connsiteX266" fmla="*/ 517242 w 761692"/>
                <a:gd name="connsiteY266" fmla="*/ 81484 h 1016771"/>
                <a:gd name="connsiteX267" fmla="*/ 522556 w 761692"/>
                <a:gd name="connsiteY267" fmla="*/ 81484 h 1016771"/>
                <a:gd name="connsiteX268" fmla="*/ 522556 w 761692"/>
                <a:gd name="connsiteY268" fmla="*/ 60227 h 1016771"/>
                <a:gd name="connsiteX269" fmla="*/ 526099 w 761692"/>
                <a:gd name="connsiteY269" fmla="*/ 54913 h 1016771"/>
                <a:gd name="connsiteX270" fmla="*/ 529642 w 761692"/>
                <a:gd name="connsiteY270" fmla="*/ 46056 h 1016771"/>
                <a:gd name="connsiteX271" fmla="*/ 538499 w 761692"/>
                <a:gd name="connsiteY271" fmla="*/ 40742 h 1016771"/>
                <a:gd name="connsiteX272" fmla="*/ 540270 w 761692"/>
                <a:gd name="connsiteY272" fmla="*/ 30114 h 1016771"/>
                <a:gd name="connsiteX273" fmla="*/ 536727 w 761692"/>
                <a:gd name="connsiteY273" fmla="*/ 19485 h 1016771"/>
                <a:gd name="connsiteX274" fmla="*/ 543813 w 761692"/>
                <a:gd name="connsiteY274" fmla="*/ 5314 h 1016771"/>
                <a:gd name="connsiteX275" fmla="*/ 554441 w 761692"/>
                <a:gd name="connsiteY275" fmla="*/ 0 h 101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</a:cxnLst>
              <a:rect l="l" t="t" r="r" b="b"/>
              <a:pathLst>
                <a:path w="761692" h="1016771">
                  <a:moveTo>
                    <a:pt x="116476" y="741349"/>
                  </a:moveTo>
                  <a:lnTo>
                    <a:pt x="117606" y="742253"/>
                  </a:lnTo>
                  <a:lnTo>
                    <a:pt x="116476" y="741349"/>
                  </a:lnTo>
                  <a:close/>
                  <a:moveTo>
                    <a:pt x="554441" y="0"/>
                  </a:moveTo>
                  <a:lnTo>
                    <a:pt x="570383" y="3543"/>
                  </a:lnTo>
                  <a:lnTo>
                    <a:pt x="577469" y="8857"/>
                  </a:lnTo>
                  <a:lnTo>
                    <a:pt x="582783" y="17714"/>
                  </a:lnTo>
                  <a:lnTo>
                    <a:pt x="582783" y="24799"/>
                  </a:lnTo>
                  <a:lnTo>
                    <a:pt x="588097" y="33656"/>
                  </a:lnTo>
                  <a:lnTo>
                    <a:pt x="598725" y="31885"/>
                  </a:lnTo>
                  <a:lnTo>
                    <a:pt x="612896" y="37199"/>
                  </a:lnTo>
                  <a:lnTo>
                    <a:pt x="618211" y="46056"/>
                  </a:lnTo>
                  <a:lnTo>
                    <a:pt x="619982" y="54913"/>
                  </a:lnTo>
                  <a:lnTo>
                    <a:pt x="618211" y="74398"/>
                  </a:lnTo>
                  <a:lnTo>
                    <a:pt x="616439" y="85026"/>
                  </a:lnTo>
                  <a:lnTo>
                    <a:pt x="621753" y="97426"/>
                  </a:lnTo>
                  <a:lnTo>
                    <a:pt x="637696" y="113368"/>
                  </a:lnTo>
                  <a:lnTo>
                    <a:pt x="644781" y="120454"/>
                  </a:lnTo>
                  <a:lnTo>
                    <a:pt x="650095" y="136396"/>
                  </a:lnTo>
                  <a:lnTo>
                    <a:pt x="655409" y="155881"/>
                  </a:lnTo>
                  <a:lnTo>
                    <a:pt x="662495" y="171824"/>
                  </a:lnTo>
                  <a:lnTo>
                    <a:pt x="660724" y="185995"/>
                  </a:lnTo>
                  <a:lnTo>
                    <a:pt x="635924" y="194852"/>
                  </a:lnTo>
                  <a:lnTo>
                    <a:pt x="619982" y="207251"/>
                  </a:lnTo>
                  <a:lnTo>
                    <a:pt x="614668" y="223194"/>
                  </a:lnTo>
                  <a:lnTo>
                    <a:pt x="618211" y="242679"/>
                  </a:lnTo>
                  <a:lnTo>
                    <a:pt x="612896" y="256850"/>
                  </a:lnTo>
                  <a:lnTo>
                    <a:pt x="625296" y="267478"/>
                  </a:lnTo>
                  <a:lnTo>
                    <a:pt x="641238" y="269250"/>
                  </a:lnTo>
                  <a:lnTo>
                    <a:pt x="658952" y="286963"/>
                  </a:lnTo>
                  <a:lnTo>
                    <a:pt x="653638" y="309991"/>
                  </a:lnTo>
                  <a:lnTo>
                    <a:pt x="653638" y="329476"/>
                  </a:lnTo>
                  <a:lnTo>
                    <a:pt x="643010" y="338333"/>
                  </a:lnTo>
                  <a:lnTo>
                    <a:pt x="632382" y="338333"/>
                  </a:lnTo>
                  <a:lnTo>
                    <a:pt x="618211" y="357819"/>
                  </a:lnTo>
                  <a:lnTo>
                    <a:pt x="609354" y="361361"/>
                  </a:lnTo>
                  <a:lnTo>
                    <a:pt x="596954" y="363133"/>
                  </a:lnTo>
                  <a:lnTo>
                    <a:pt x="581012" y="379075"/>
                  </a:lnTo>
                  <a:lnTo>
                    <a:pt x="589868" y="393246"/>
                  </a:lnTo>
                  <a:lnTo>
                    <a:pt x="586326" y="409189"/>
                  </a:lnTo>
                  <a:lnTo>
                    <a:pt x="570383" y="398560"/>
                  </a:lnTo>
                  <a:lnTo>
                    <a:pt x="550898" y="405646"/>
                  </a:lnTo>
                  <a:lnTo>
                    <a:pt x="531413" y="425131"/>
                  </a:lnTo>
                  <a:lnTo>
                    <a:pt x="543813" y="444616"/>
                  </a:lnTo>
                  <a:lnTo>
                    <a:pt x="557984" y="462330"/>
                  </a:lnTo>
                  <a:lnTo>
                    <a:pt x="570383" y="478272"/>
                  </a:lnTo>
                  <a:lnTo>
                    <a:pt x="579240" y="485358"/>
                  </a:lnTo>
                  <a:lnTo>
                    <a:pt x="602268" y="483586"/>
                  </a:lnTo>
                  <a:lnTo>
                    <a:pt x="623525" y="474730"/>
                  </a:lnTo>
                  <a:lnTo>
                    <a:pt x="639467" y="464101"/>
                  </a:lnTo>
                  <a:lnTo>
                    <a:pt x="662495" y="464101"/>
                  </a:lnTo>
                  <a:lnTo>
                    <a:pt x="673123" y="464101"/>
                  </a:lnTo>
                  <a:lnTo>
                    <a:pt x="681980" y="467644"/>
                  </a:lnTo>
                  <a:lnTo>
                    <a:pt x="703237" y="471187"/>
                  </a:lnTo>
                  <a:lnTo>
                    <a:pt x="708551" y="474730"/>
                  </a:lnTo>
                  <a:lnTo>
                    <a:pt x="722722" y="501300"/>
                  </a:lnTo>
                  <a:lnTo>
                    <a:pt x="724493" y="522557"/>
                  </a:lnTo>
                  <a:lnTo>
                    <a:pt x="722722" y="540271"/>
                  </a:lnTo>
                  <a:lnTo>
                    <a:pt x="735121" y="552670"/>
                  </a:lnTo>
                  <a:lnTo>
                    <a:pt x="735121" y="570384"/>
                  </a:lnTo>
                  <a:lnTo>
                    <a:pt x="751064" y="581012"/>
                  </a:lnTo>
                  <a:lnTo>
                    <a:pt x="761692" y="604040"/>
                  </a:lnTo>
                  <a:lnTo>
                    <a:pt x="747521" y="616440"/>
                  </a:lnTo>
                  <a:lnTo>
                    <a:pt x="728036" y="627068"/>
                  </a:lnTo>
                  <a:lnTo>
                    <a:pt x="726264" y="650096"/>
                  </a:lnTo>
                  <a:lnTo>
                    <a:pt x="728036" y="673124"/>
                  </a:lnTo>
                  <a:lnTo>
                    <a:pt x="742207" y="689066"/>
                  </a:lnTo>
                  <a:lnTo>
                    <a:pt x="742207" y="712094"/>
                  </a:lnTo>
                  <a:lnTo>
                    <a:pt x="740435" y="735122"/>
                  </a:lnTo>
                  <a:lnTo>
                    <a:pt x="742207" y="751065"/>
                  </a:lnTo>
                  <a:lnTo>
                    <a:pt x="747521" y="768778"/>
                  </a:lnTo>
                  <a:lnTo>
                    <a:pt x="759921" y="777635"/>
                  </a:lnTo>
                  <a:lnTo>
                    <a:pt x="758149" y="802434"/>
                  </a:lnTo>
                  <a:lnTo>
                    <a:pt x="752835" y="814834"/>
                  </a:lnTo>
                  <a:lnTo>
                    <a:pt x="743978" y="827234"/>
                  </a:lnTo>
                  <a:lnTo>
                    <a:pt x="743978" y="837862"/>
                  </a:lnTo>
                  <a:lnTo>
                    <a:pt x="747521" y="853804"/>
                  </a:lnTo>
                  <a:lnTo>
                    <a:pt x="733350" y="867975"/>
                  </a:lnTo>
                  <a:lnTo>
                    <a:pt x="724493" y="880375"/>
                  </a:lnTo>
                  <a:lnTo>
                    <a:pt x="722722" y="899860"/>
                  </a:lnTo>
                  <a:lnTo>
                    <a:pt x="722722" y="919345"/>
                  </a:lnTo>
                  <a:lnTo>
                    <a:pt x="715636" y="940602"/>
                  </a:lnTo>
                  <a:lnTo>
                    <a:pt x="708551" y="954773"/>
                  </a:lnTo>
                  <a:lnTo>
                    <a:pt x="699694" y="965401"/>
                  </a:lnTo>
                  <a:lnTo>
                    <a:pt x="692608" y="984886"/>
                  </a:lnTo>
                  <a:lnTo>
                    <a:pt x="683751" y="997286"/>
                  </a:lnTo>
                  <a:lnTo>
                    <a:pt x="673123" y="1002600"/>
                  </a:lnTo>
                  <a:lnTo>
                    <a:pt x="662495" y="1013228"/>
                  </a:lnTo>
                  <a:lnTo>
                    <a:pt x="644781" y="1016771"/>
                  </a:lnTo>
                  <a:lnTo>
                    <a:pt x="635924" y="1004372"/>
                  </a:lnTo>
                  <a:lnTo>
                    <a:pt x="623525" y="997286"/>
                  </a:lnTo>
                  <a:lnTo>
                    <a:pt x="614668" y="986658"/>
                  </a:lnTo>
                  <a:lnTo>
                    <a:pt x="593411" y="970715"/>
                  </a:lnTo>
                  <a:lnTo>
                    <a:pt x="582783" y="965401"/>
                  </a:lnTo>
                  <a:lnTo>
                    <a:pt x="531413" y="965401"/>
                  </a:lnTo>
                  <a:lnTo>
                    <a:pt x="511928" y="965401"/>
                  </a:lnTo>
                  <a:lnTo>
                    <a:pt x="492443" y="963630"/>
                  </a:lnTo>
                  <a:lnTo>
                    <a:pt x="483586" y="958316"/>
                  </a:lnTo>
                  <a:lnTo>
                    <a:pt x="469415" y="954773"/>
                  </a:lnTo>
                  <a:lnTo>
                    <a:pt x="460558" y="942373"/>
                  </a:lnTo>
                  <a:lnTo>
                    <a:pt x="446387" y="935288"/>
                  </a:lnTo>
                  <a:lnTo>
                    <a:pt x="428673" y="928202"/>
                  </a:lnTo>
                  <a:lnTo>
                    <a:pt x="418045" y="917574"/>
                  </a:lnTo>
                  <a:lnTo>
                    <a:pt x="421588" y="903403"/>
                  </a:lnTo>
                  <a:lnTo>
                    <a:pt x="418045" y="898089"/>
                  </a:lnTo>
                  <a:lnTo>
                    <a:pt x="396788" y="898089"/>
                  </a:lnTo>
                  <a:lnTo>
                    <a:pt x="382617" y="896318"/>
                  </a:lnTo>
                  <a:lnTo>
                    <a:pt x="387164" y="896527"/>
                  </a:lnTo>
                  <a:lnTo>
                    <a:pt x="383773" y="886355"/>
                  </a:lnTo>
                  <a:lnTo>
                    <a:pt x="387164" y="876183"/>
                  </a:lnTo>
                  <a:lnTo>
                    <a:pt x="388859" y="867707"/>
                  </a:lnTo>
                  <a:lnTo>
                    <a:pt x="380382" y="859230"/>
                  </a:lnTo>
                  <a:lnTo>
                    <a:pt x="373601" y="849058"/>
                  </a:lnTo>
                  <a:lnTo>
                    <a:pt x="380382" y="838886"/>
                  </a:lnTo>
                  <a:lnTo>
                    <a:pt x="383773" y="833800"/>
                  </a:lnTo>
                  <a:lnTo>
                    <a:pt x="388859" y="825324"/>
                  </a:lnTo>
                  <a:lnTo>
                    <a:pt x="387164" y="810066"/>
                  </a:lnTo>
                  <a:lnTo>
                    <a:pt x="387164" y="796503"/>
                  </a:lnTo>
                  <a:lnTo>
                    <a:pt x="378687" y="789722"/>
                  </a:lnTo>
                  <a:lnTo>
                    <a:pt x="366820" y="782940"/>
                  </a:lnTo>
                  <a:lnTo>
                    <a:pt x="356648" y="781245"/>
                  </a:lnTo>
                  <a:lnTo>
                    <a:pt x="349866" y="771073"/>
                  </a:lnTo>
                  <a:lnTo>
                    <a:pt x="349866" y="752425"/>
                  </a:lnTo>
                  <a:lnTo>
                    <a:pt x="353257" y="743948"/>
                  </a:lnTo>
                  <a:lnTo>
                    <a:pt x="354952" y="730385"/>
                  </a:lnTo>
                  <a:lnTo>
                    <a:pt x="353257" y="713432"/>
                  </a:lnTo>
                  <a:lnTo>
                    <a:pt x="346476" y="701565"/>
                  </a:lnTo>
                  <a:lnTo>
                    <a:pt x="332913" y="689697"/>
                  </a:lnTo>
                  <a:lnTo>
                    <a:pt x="324436" y="681221"/>
                  </a:lnTo>
                  <a:lnTo>
                    <a:pt x="314264" y="676135"/>
                  </a:lnTo>
                  <a:lnTo>
                    <a:pt x="293920" y="669354"/>
                  </a:lnTo>
                  <a:lnTo>
                    <a:pt x="282053" y="667658"/>
                  </a:lnTo>
                  <a:lnTo>
                    <a:pt x="266795" y="672744"/>
                  </a:lnTo>
                  <a:lnTo>
                    <a:pt x="265100" y="672744"/>
                  </a:lnTo>
                  <a:lnTo>
                    <a:pt x="263404" y="671049"/>
                  </a:lnTo>
                  <a:lnTo>
                    <a:pt x="260014" y="671049"/>
                  </a:lnTo>
                  <a:lnTo>
                    <a:pt x="258318" y="671049"/>
                  </a:lnTo>
                  <a:lnTo>
                    <a:pt x="253232" y="671049"/>
                  </a:lnTo>
                  <a:lnTo>
                    <a:pt x="248146" y="672744"/>
                  </a:lnTo>
                  <a:lnTo>
                    <a:pt x="248146" y="674440"/>
                  </a:lnTo>
                  <a:lnTo>
                    <a:pt x="246451" y="674440"/>
                  </a:lnTo>
                  <a:lnTo>
                    <a:pt x="236279" y="679526"/>
                  </a:lnTo>
                  <a:lnTo>
                    <a:pt x="226107" y="684612"/>
                  </a:lnTo>
                  <a:lnTo>
                    <a:pt x="217630" y="684612"/>
                  </a:lnTo>
                  <a:lnTo>
                    <a:pt x="207458" y="693088"/>
                  </a:lnTo>
                  <a:lnTo>
                    <a:pt x="198982" y="694783"/>
                  </a:lnTo>
                  <a:lnTo>
                    <a:pt x="192200" y="699869"/>
                  </a:lnTo>
                  <a:lnTo>
                    <a:pt x="178638" y="706651"/>
                  </a:lnTo>
                  <a:lnTo>
                    <a:pt x="163380" y="710041"/>
                  </a:lnTo>
                  <a:lnTo>
                    <a:pt x="141340" y="710041"/>
                  </a:lnTo>
                  <a:lnTo>
                    <a:pt x="134559" y="716823"/>
                  </a:lnTo>
                  <a:lnTo>
                    <a:pt x="127778" y="718518"/>
                  </a:lnTo>
                  <a:lnTo>
                    <a:pt x="120996" y="725299"/>
                  </a:lnTo>
                  <a:lnTo>
                    <a:pt x="111172" y="733720"/>
                  </a:lnTo>
                  <a:lnTo>
                    <a:pt x="106283" y="729808"/>
                  </a:lnTo>
                  <a:lnTo>
                    <a:pt x="92112" y="724494"/>
                  </a:lnTo>
                  <a:lnTo>
                    <a:pt x="77941" y="726265"/>
                  </a:lnTo>
                  <a:lnTo>
                    <a:pt x="70855" y="719180"/>
                  </a:lnTo>
                  <a:lnTo>
                    <a:pt x="70855" y="699695"/>
                  </a:lnTo>
                  <a:lnTo>
                    <a:pt x="81483" y="685524"/>
                  </a:lnTo>
                  <a:lnTo>
                    <a:pt x="85026" y="673124"/>
                  </a:lnTo>
                  <a:lnTo>
                    <a:pt x="86797" y="660724"/>
                  </a:lnTo>
                  <a:lnTo>
                    <a:pt x="97426" y="650096"/>
                  </a:lnTo>
                  <a:lnTo>
                    <a:pt x="102740" y="635925"/>
                  </a:lnTo>
                  <a:lnTo>
                    <a:pt x="113368" y="625297"/>
                  </a:lnTo>
                  <a:lnTo>
                    <a:pt x="115139" y="612897"/>
                  </a:lnTo>
                  <a:lnTo>
                    <a:pt x="127539" y="609354"/>
                  </a:lnTo>
                  <a:lnTo>
                    <a:pt x="136396" y="604040"/>
                  </a:lnTo>
                  <a:lnTo>
                    <a:pt x="132853" y="593412"/>
                  </a:lnTo>
                  <a:lnTo>
                    <a:pt x="134625" y="584555"/>
                  </a:lnTo>
                  <a:lnTo>
                    <a:pt x="131082" y="575698"/>
                  </a:lnTo>
                  <a:lnTo>
                    <a:pt x="120454" y="568613"/>
                  </a:lnTo>
                  <a:lnTo>
                    <a:pt x="125768" y="552670"/>
                  </a:lnTo>
                  <a:lnTo>
                    <a:pt x="118682" y="543813"/>
                  </a:lnTo>
                  <a:lnTo>
                    <a:pt x="90340" y="543813"/>
                  </a:lnTo>
                  <a:lnTo>
                    <a:pt x="86797" y="542042"/>
                  </a:lnTo>
                  <a:lnTo>
                    <a:pt x="83255" y="542042"/>
                  </a:lnTo>
                  <a:lnTo>
                    <a:pt x="81483" y="540271"/>
                  </a:lnTo>
                  <a:lnTo>
                    <a:pt x="81483" y="536728"/>
                  </a:lnTo>
                  <a:lnTo>
                    <a:pt x="79712" y="531414"/>
                  </a:lnTo>
                  <a:lnTo>
                    <a:pt x="77941" y="529642"/>
                  </a:lnTo>
                  <a:lnTo>
                    <a:pt x="70855" y="527871"/>
                  </a:lnTo>
                  <a:lnTo>
                    <a:pt x="60227" y="536728"/>
                  </a:lnTo>
                  <a:lnTo>
                    <a:pt x="47827" y="526100"/>
                  </a:lnTo>
                  <a:lnTo>
                    <a:pt x="42513" y="515471"/>
                  </a:lnTo>
                  <a:lnTo>
                    <a:pt x="33656" y="506614"/>
                  </a:lnTo>
                  <a:lnTo>
                    <a:pt x="31885" y="490672"/>
                  </a:lnTo>
                  <a:lnTo>
                    <a:pt x="26571" y="476501"/>
                  </a:lnTo>
                  <a:lnTo>
                    <a:pt x="24799" y="471187"/>
                  </a:lnTo>
                  <a:lnTo>
                    <a:pt x="12400" y="472958"/>
                  </a:lnTo>
                  <a:lnTo>
                    <a:pt x="7086" y="464101"/>
                  </a:lnTo>
                  <a:lnTo>
                    <a:pt x="8857" y="446388"/>
                  </a:lnTo>
                  <a:lnTo>
                    <a:pt x="3543" y="435759"/>
                  </a:lnTo>
                  <a:lnTo>
                    <a:pt x="5314" y="412731"/>
                  </a:lnTo>
                  <a:lnTo>
                    <a:pt x="0" y="396789"/>
                  </a:lnTo>
                  <a:lnTo>
                    <a:pt x="3543" y="384389"/>
                  </a:lnTo>
                  <a:lnTo>
                    <a:pt x="14171" y="380846"/>
                  </a:lnTo>
                  <a:lnTo>
                    <a:pt x="24799" y="364904"/>
                  </a:lnTo>
                  <a:lnTo>
                    <a:pt x="30113" y="350733"/>
                  </a:lnTo>
                  <a:lnTo>
                    <a:pt x="35428" y="341876"/>
                  </a:lnTo>
                  <a:lnTo>
                    <a:pt x="42513" y="327705"/>
                  </a:lnTo>
                  <a:lnTo>
                    <a:pt x="42513" y="315305"/>
                  </a:lnTo>
                  <a:lnTo>
                    <a:pt x="56684" y="309991"/>
                  </a:lnTo>
                  <a:lnTo>
                    <a:pt x="60227" y="309991"/>
                  </a:lnTo>
                  <a:lnTo>
                    <a:pt x="61998" y="311763"/>
                  </a:lnTo>
                  <a:lnTo>
                    <a:pt x="67312" y="311763"/>
                  </a:lnTo>
                  <a:lnTo>
                    <a:pt x="67312" y="309991"/>
                  </a:lnTo>
                  <a:lnTo>
                    <a:pt x="67312" y="308220"/>
                  </a:lnTo>
                  <a:lnTo>
                    <a:pt x="69084" y="302906"/>
                  </a:lnTo>
                  <a:lnTo>
                    <a:pt x="70855" y="301134"/>
                  </a:lnTo>
                  <a:lnTo>
                    <a:pt x="70855" y="299363"/>
                  </a:lnTo>
                  <a:lnTo>
                    <a:pt x="77941" y="295820"/>
                  </a:lnTo>
                  <a:lnTo>
                    <a:pt x="85026" y="295820"/>
                  </a:lnTo>
                  <a:lnTo>
                    <a:pt x="93883" y="297592"/>
                  </a:lnTo>
                  <a:lnTo>
                    <a:pt x="100968" y="288735"/>
                  </a:lnTo>
                  <a:lnTo>
                    <a:pt x="97426" y="279878"/>
                  </a:lnTo>
                  <a:lnTo>
                    <a:pt x="85026" y="276335"/>
                  </a:lnTo>
                  <a:lnTo>
                    <a:pt x="76169" y="271021"/>
                  </a:lnTo>
                  <a:lnTo>
                    <a:pt x="76169" y="262164"/>
                  </a:lnTo>
                  <a:lnTo>
                    <a:pt x="81483" y="251536"/>
                  </a:lnTo>
                  <a:lnTo>
                    <a:pt x="86797" y="255079"/>
                  </a:lnTo>
                  <a:lnTo>
                    <a:pt x="104511" y="262164"/>
                  </a:lnTo>
                  <a:lnTo>
                    <a:pt x="116911" y="265707"/>
                  </a:lnTo>
                  <a:lnTo>
                    <a:pt x="132853" y="269250"/>
                  </a:lnTo>
                  <a:lnTo>
                    <a:pt x="138167" y="265707"/>
                  </a:lnTo>
                  <a:lnTo>
                    <a:pt x="150567" y="255079"/>
                  </a:lnTo>
                  <a:lnTo>
                    <a:pt x="166509" y="255079"/>
                  </a:lnTo>
                  <a:lnTo>
                    <a:pt x="166509" y="265707"/>
                  </a:lnTo>
                  <a:lnTo>
                    <a:pt x="177138" y="272792"/>
                  </a:lnTo>
                  <a:lnTo>
                    <a:pt x="194851" y="276335"/>
                  </a:lnTo>
                  <a:lnTo>
                    <a:pt x="209022" y="279878"/>
                  </a:lnTo>
                  <a:lnTo>
                    <a:pt x="221422" y="276335"/>
                  </a:lnTo>
                  <a:lnTo>
                    <a:pt x="226736" y="269250"/>
                  </a:lnTo>
                  <a:lnTo>
                    <a:pt x="226736" y="251536"/>
                  </a:lnTo>
                  <a:lnTo>
                    <a:pt x="224965" y="239136"/>
                  </a:lnTo>
                  <a:lnTo>
                    <a:pt x="214337" y="230279"/>
                  </a:lnTo>
                  <a:lnTo>
                    <a:pt x="210794" y="217880"/>
                  </a:lnTo>
                  <a:lnTo>
                    <a:pt x="221422" y="207251"/>
                  </a:lnTo>
                  <a:lnTo>
                    <a:pt x="235593" y="214337"/>
                  </a:lnTo>
                  <a:lnTo>
                    <a:pt x="246221" y="219651"/>
                  </a:lnTo>
                  <a:lnTo>
                    <a:pt x="253307" y="221422"/>
                  </a:lnTo>
                  <a:lnTo>
                    <a:pt x="262164" y="210794"/>
                  </a:lnTo>
                  <a:lnTo>
                    <a:pt x="263935" y="201937"/>
                  </a:lnTo>
                  <a:lnTo>
                    <a:pt x="274563" y="189538"/>
                  </a:lnTo>
                  <a:lnTo>
                    <a:pt x="283420" y="178909"/>
                  </a:lnTo>
                  <a:lnTo>
                    <a:pt x="286963" y="173595"/>
                  </a:lnTo>
                  <a:lnTo>
                    <a:pt x="311762" y="168281"/>
                  </a:lnTo>
                  <a:lnTo>
                    <a:pt x="325933" y="164738"/>
                  </a:lnTo>
                  <a:lnTo>
                    <a:pt x="336562" y="159424"/>
                  </a:lnTo>
                  <a:lnTo>
                    <a:pt x="348961" y="145253"/>
                  </a:lnTo>
                  <a:lnTo>
                    <a:pt x="359589" y="143482"/>
                  </a:lnTo>
                  <a:lnTo>
                    <a:pt x="371989" y="143482"/>
                  </a:lnTo>
                  <a:lnTo>
                    <a:pt x="391474" y="143482"/>
                  </a:lnTo>
                  <a:lnTo>
                    <a:pt x="396788" y="141710"/>
                  </a:lnTo>
                  <a:lnTo>
                    <a:pt x="403874" y="134625"/>
                  </a:lnTo>
                  <a:lnTo>
                    <a:pt x="409188" y="129311"/>
                  </a:lnTo>
                  <a:lnTo>
                    <a:pt x="409188" y="123997"/>
                  </a:lnTo>
                  <a:lnTo>
                    <a:pt x="414502" y="115140"/>
                  </a:lnTo>
                  <a:lnTo>
                    <a:pt x="428673" y="115140"/>
                  </a:lnTo>
                  <a:lnTo>
                    <a:pt x="432216" y="109826"/>
                  </a:lnTo>
                  <a:lnTo>
                    <a:pt x="437530" y="100969"/>
                  </a:lnTo>
                  <a:lnTo>
                    <a:pt x="448158" y="99197"/>
                  </a:lnTo>
                  <a:lnTo>
                    <a:pt x="460558" y="97426"/>
                  </a:lnTo>
                  <a:lnTo>
                    <a:pt x="472958" y="93883"/>
                  </a:lnTo>
                  <a:lnTo>
                    <a:pt x="492443" y="93883"/>
                  </a:lnTo>
                  <a:lnTo>
                    <a:pt x="501300" y="83255"/>
                  </a:lnTo>
                  <a:lnTo>
                    <a:pt x="517242" y="81484"/>
                  </a:lnTo>
                  <a:lnTo>
                    <a:pt x="522556" y="81484"/>
                  </a:lnTo>
                  <a:lnTo>
                    <a:pt x="522556" y="60227"/>
                  </a:lnTo>
                  <a:lnTo>
                    <a:pt x="526099" y="54913"/>
                  </a:lnTo>
                  <a:lnTo>
                    <a:pt x="529642" y="46056"/>
                  </a:lnTo>
                  <a:lnTo>
                    <a:pt x="538499" y="40742"/>
                  </a:lnTo>
                  <a:lnTo>
                    <a:pt x="540270" y="30114"/>
                  </a:lnTo>
                  <a:lnTo>
                    <a:pt x="536727" y="19485"/>
                  </a:lnTo>
                  <a:lnTo>
                    <a:pt x="543813" y="5314"/>
                  </a:lnTo>
                  <a:lnTo>
                    <a:pt x="554441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158" name="Saarland"/>
            <p:cNvSpPr>
              <a:spLocks/>
            </p:cNvSpPr>
            <p:nvPr/>
          </p:nvSpPr>
          <p:spPr bwMode="gray">
            <a:xfrm>
              <a:off x="2601839" y="4386015"/>
              <a:ext cx="349750" cy="318250"/>
            </a:xfrm>
            <a:custGeom>
              <a:avLst/>
              <a:gdLst/>
              <a:ahLst/>
              <a:cxnLst>
                <a:cxn ang="0">
                  <a:pos x="109" y="1"/>
                </a:cxn>
                <a:cxn ang="0">
                  <a:pos x="127" y="8"/>
                </a:cxn>
                <a:cxn ang="0">
                  <a:pos x="140" y="20"/>
                </a:cxn>
                <a:cxn ang="0">
                  <a:pos x="145" y="37"/>
                </a:cxn>
                <a:cxn ang="0">
                  <a:pos x="142" y="50"/>
                </a:cxn>
                <a:cxn ang="0">
                  <a:pos x="146" y="67"/>
                </a:cxn>
                <a:cxn ang="0">
                  <a:pos x="159" y="72"/>
                </a:cxn>
                <a:cxn ang="0">
                  <a:pos x="164" y="84"/>
                </a:cxn>
                <a:cxn ang="0">
                  <a:pos x="162" y="98"/>
                </a:cxn>
                <a:cxn ang="0">
                  <a:pos x="156" y="107"/>
                </a:cxn>
                <a:cxn ang="0">
                  <a:pos x="165" y="118"/>
                </a:cxn>
                <a:cxn ang="0">
                  <a:pos x="162" y="129"/>
                </a:cxn>
                <a:cxn ang="0">
                  <a:pos x="156" y="134"/>
                </a:cxn>
                <a:cxn ang="0">
                  <a:pos x="151" y="145"/>
                </a:cxn>
                <a:cxn ang="0">
                  <a:pos x="136" y="145"/>
                </a:cxn>
                <a:cxn ang="0">
                  <a:pos x="109" y="137"/>
                </a:cxn>
                <a:cxn ang="0">
                  <a:pos x="102" y="142"/>
                </a:cxn>
                <a:cxn ang="0">
                  <a:pos x="93" y="143"/>
                </a:cxn>
                <a:cxn ang="0">
                  <a:pos x="87" y="132"/>
                </a:cxn>
                <a:cxn ang="0">
                  <a:pos x="67" y="125"/>
                </a:cxn>
                <a:cxn ang="0">
                  <a:pos x="54" y="124"/>
                </a:cxn>
                <a:cxn ang="0">
                  <a:pos x="51" y="133"/>
                </a:cxn>
                <a:cxn ang="0">
                  <a:pos x="39" y="131"/>
                </a:cxn>
                <a:cxn ang="0">
                  <a:pos x="23" y="118"/>
                </a:cxn>
                <a:cxn ang="0">
                  <a:pos x="18" y="109"/>
                </a:cxn>
                <a:cxn ang="0">
                  <a:pos x="19" y="107"/>
                </a:cxn>
                <a:cxn ang="0">
                  <a:pos x="23" y="103"/>
                </a:cxn>
                <a:cxn ang="0">
                  <a:pos x="25" y="101"/>
                </a:cxn>
                <a:cxn ang="0">
                  <a:pos x="27" y="91"/>
                </a:cxn>
                <a:cxn ang="0">
                  <a:pos x="16" y="84"/>
                </a:cxn>
                <a:cxn ang="0">
                  <a:pos x="12" y="68"/>
                </a:cxn>
                <a:cxn ang="0">
                  <a:pos x="8" y="54"/>
                </a:cxn>
                <a:cxn ang="0">
                  <a:pos x="0" y="40"/>
                </a:cxn>
                <a:cxn ang="0">
                  <a:pos x="11" y="30"/>
                </a:cxn>
                <a:cxn ang="0">
                  <a:pos x="19" y="25"/>
                </a:cxn>
                <a:cxn ang="0">
                  <a:pos x="41" y="23"/>
                </a:cxn>
                <a:cxn ang="0">
                  <a:pos x="53" y="16"/>
                </a:cxn>
                <a:cxn ang="0">
                  <a:pos x="64" y="10"/>
                </a:cxn>
                <a:cxn ang="0">
                  <a:pos x="75" y="7"/>
                </a:cxn>
                <a:cxn ang="0">
                  <a:pos x="82" y="4"/>
                </a:cxn>
                <a:cxn ang="0">
                  <a:pos x="85" y="2"/>
                </a:cxn>
                <a:cxn ang="0">
                  <a:pos x="89" y="2"/>
                </a:cxn>
                <a:cxn ang="0">
                  <a:pos x="92" y="3"/>
                </a:cxn>
                <a:cxn ang="0">
                  <a:pos x="102" y="0"/>
                </a:cxn>
              </a:cxnLst>
              <a:rect l="0" t="0" r="r" b="b"/>
              <a:pathLst>
                <a:path w="165" h="147">
                  <a:moveTo>
                    <a:pt x="102" y="0"/>
                  </a:moveTo>
                  <a:lnTo>
                    <a:pt x="109" y="1"/>
                  </a:lnTo>
                  <a:lnTo>
                    <a:pt x="121" y="5"/>
                  </a:lnTo>
                  <a:lnTo>
                    <a:pt x="127" y="8"/>
                  </a:lnTo>
                  <a:lnTo>
                    <a:pt x="132" y="13"/>
                  </a:lnTo>
                  <a:lnTo>
                    <a:pt x="140" y="20"/>
                  </a:lnTo>
                  <a:lnTo>
                    <a:pt x="144" y="27"/>
                  </a:lnTo>
                  <a:lnTo>
                    <a:pt x="145" y="37"/>
                  </a:lnTo>
                  <a:lnTo>
                    <a:pt x="144" y="45"/>
                  </a:lnTo>
                  <a:lnTo>
                    <a:pt x="142" y="50"/>
                  </a:lnTo>
                  <a:lnTo>
                    <a:pt x="142" y="61"/>
                  </a:lnTo>
                  <a:lnTo>
                    <a:pt x="146" y="67"/>
                  </a:lnTo>
                  <a:lnTo>
                    <a:pt x="152" y="68"/>
                  </a:lnTo>
                  <a:lnTo>
                    <a:pt x="159" y="72"/>
                  </a:lnTo>
                  <a:lnTo>
                    <a:pt x="164" y="76"/>
                  </a:lnTo>
                  <a:lnTo>
                    <a:pt x="164" y="84"/>
                  </a:lnTo>
                  <a:lnTo>
                    <a:pt x="165" y="93"/>
                  </a:lnTo>
                  <a:lnTo>
                    <a:pt x="162" y="98"/>
                  </a:lnTo>
                  <a:lnTo>
                    <a:pt x="160" y="101"/>
                  </a:lnTo>
                  <a:lnTo>
                    <a:pt x="156" y="107"/>
                  </a:lnTo>
                  <a:lnTo>
                    <a:pt x="160" y="113"/>
                  </a:lnTo>
                  <a:lnTo>
                    <a:pt x="165" y="118"/>
                  </a:lnTo>
                  <a:lnTo>
                    <a:pt x="164" y="123"/>
                  </a:lnTo>
                  <a:lnTo>
                    <a:pt x="162" y="129"/>
                  </a:lnTo>
                  <a:lnTo>
                    <a:pt x="164" y="135"/>
                  </a:lnTo>
                  <a:lnTo>
                    <a:pt x="156" y="134"/>
                  </a:lnTo>
                  <a:lnTo>
                    <a:pt x="155" y="140"/>
                  </a:lnTo>
                  <a:lnTo>
                    <a:pt x="151" y="145"/>
                  </a:lnTo>
                  <a:lnTo>
                    <a:pt x="145" y="147"/>
                  </a:lnTo>
                  <a:lnTo>
                    <a:pt x="136" y="145"/>
                  </a:lnTo>
                  <a:lnTo>
                    <a:pt x="117" y="138"/>
                  </a:lnTo>
                  <a:lnTo>
                    <a:pt x="109" y="137"/>
                  </a:lnTo>
                  <a:lnTo>
                    <a:pt x="103" y="138"/>
                  </a:lnTo>
                  <a:lnTo>
                    <a:pt x="102" y="142"/>
                  </a:lnTo>
                  <a:lnTo>
                    <a:pt x="100" y="145"/>
                  </a:lnTo>
                  <a:lnTo>
                    <a:pt x="93" y="143"/>
                  </a:lnTo>
                  <a:lnTo>
                    <a:pt x="91" y="137"/>
                  </a:lnTo>
                  <a:lnTo>
                    <a:pt x="87" y="132"/>
                  </a:lnTo>
                  <a:lnTo>
                    <a:pt x="79" y="127"/>
                  </a:lnTo>
                  <a:lnTo>
                    <a:pt x="67" y="125"/>
                  </a:lnTo>
                  <a:lnTo>
                    <a:pt x="59" y="122"/>
                  </a:lnTo>
                  <a:lnTo>
                    <a:pt x="54" y="124"/>
                  </a:lnTo>
                  <a:lnTo>
                    <a:pt x="55" y="129"/>
                  </a:lnTo>
                  <a:lnTo>
                    <a:pt x="51" y="133"/>
                  </a:lnTo>
                  <a:lnTo>
                    <a:pt x="47" y="133"/>
                  </a:lnTo>
                  <a:lnTo>
                    <a:pt x="39" y="131"/>
                  </a:lnTo>
                  <a:lnTo>
                    <a:pt x="29" y="125"/>
                  </a:lnTo>
                  <a:lnTo>
                    <a:pt x="23" y="118"/>
                  </a:lnTo>
                  <a:lnTo>
                    <a:pt x="18" y="114"/>
                  </a:lnTo>
                  <a:lnTo>
                    <a:pt x="18" y="109"/>
                  </a:lnTo>
                  <a:lnTo>
                    <a:pt x="19" y="108"/>
                  </a:lnTo>
                  <a:lnTo>
                    <a:pt x="19" y="107"/>
                  </a:lnTo>
                  <a:lnTo>
                    <a:pt x="22" y="104"/>
                  </a:lnTo>
                  <a:lnTo>
                    <a:pt x="23" y="103"/>
                  </a:lnTo>
                  <a:lnTo>
                    <a:pt x="24" y="102"/>
                  </a:lnTo>
                  <a:lnTo>
                    <a:pt x="25" y="101"/>
                  </a:lnTo>
                  <a:lnTo>
                    <a:pt x="30" y="96"/>
                  </a:lnTo>
                  <a:lnTo>
                    <a:pt x="27" y="91"/>
                  </a:lnTo>
                  <a:lnTo>
                    <a:pt x="18" y="90"/>
                  </a:lnTo>
                  <a:lnTo>
                    <a:pt x="16" y="84"/>
                  </a:lnTo>
                  <a:lnTo>
                    <a:pt x="14" y="74"/>
                  </a:lnTo>
                  <a:lnTo>
                    <a:pt x="12" y="68"/>
                  </a:lnTo>
                  <a:lnTo>
                    <a:pt x="10" y="61"/>
                  </a:lnTo>
                  <a:lnTo>
                    <a:pt x="8" y="54"/>
                  </a:lnTo>
                  <a:lnTo>
                    <a:pt x="5" y="44"/>
                  </a:lnTo>
                  <a:lnTo>
                    <a:pt x="0" y="40"/>
                  </a:lnTo>
                  <a:lnTo>
                    <a:pt x="7" y="34"/>
                  </a:lnTo>
                  <a:lnTo>
                    <a:pt x="11" y="30"/>
                  </a:lnTo>
                  <a:lnTo>
                    <a:pt x="15" y="29"/>
                  </a:lnTo>
                  <a:lnTo>
                    <a:pt x="19" y="25"/>
                  </a:lnTo>
                  <a:lnTo>
                    <a:pt x="32" y="25"/>
                  </a:lnTo>
                  <a:lnTo>
                    <a:pt x="41" y="23"/>
                  </a:lnTo>
                  <a:lnTo>
                    <a:pt x="49" y="19"/>
                  </a:lnTo>
                  <a:lnTo>
                    <a:pt x="53" y="16"/>
                  </a:lnTo>
                  <a:lnTo>
                    <a:pt x="58" y="15"/>
                  </a:lnTo>
                  <a:lnTo>
                    <a:pt x="64" y="10"/>
                  </a:lnTo>
                  <a:lnTo>
                    <a:pt x="69" y="10"/>
                  </a:lnTo>
                  <a:lnTo>
                    <a:pt x="75" y="7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5" y="2"/>
                  </a:lnTo>
                  <a:lnTo>
                    <a:pt x="88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2" y="3"/>
                  </a:lnTo>
                  <a:lnTo>
                    <a:pt x="93" y="3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159" name="Sachsen"/>
            <p:cNvSpPr>
              <a:spLocks/>
            </p:cNvSpPr>
            <p:nvPr/>
          </p:nvSpPr>
          <p:spPr bwMode="gray">
            <a:xfrm>
              <a:off x="4808624" y="3051578"/>
              <a:ext cx="1257990" cy="963648"/>
            </a:xfrm>
            <a:custGeom>
              <a:avLst/>
              <a:gdLst/>
              <a:ahLst/>
              <a:cxnLst>
                <a:cxn ang="0">
                  <a:pos x="504" y="24"/>
                </a:cxn>
                <a:cxn ang="0">
                  <a:pos x="521" y="35"/>
                </a:cxn>
                <a:cxn ang="0">
                  <a:pos x="542" y="45"/>
                </a:cxn>
                <a:cxn ang="0">
                  <a:pos x="546" y="65"/>
                </a:cxn>
                <a:cxn ang="0">
                  <a:pos x="564" y="105"/>
                </a:cxn>
                <a:cxn ang="0">
                  <a:pos x="561" y="148"/>
                </a:cxn>
                <a:cxn ang="0">
                  <a:pos x="565" y="179"/>
                </a:cxn>
                <a:cxn ang="0">
                  <a:pos x="567" y="210"/>
                </a:cxn>
                <a:cxn ang="0">
                  <a:pos x="536" y="222"/>
                </a:cxn>
                <a:cxn ang="0">
                  <a:pos x="522" y="243"/>
                </a:cxn>
                <a:cxn ang="0">
                  <a:pos x="500" y="222"/>
                </a:cxn>
                <a:cxn ang="0">
                  <a:pos x="488" y="207"/>
                </a:cxn>
                <a:cxn ang="0">
                  <a:pos x="462" y="179"/>
                </a:cxn>
                <a:cxn ang="0">
                  <a:pos x="440" y="192"/>
                </a:cxn>
                <a:cxn ang="0">
                  <a:pos x="440" y="215"/>
                </a:cxn>
                <a:cxn ang="0">
                  <a:pos x="414" y="233"/>
                </a:cxn>
                <a:cxn ang="0">
                  <a:pos x="368" y="248"/>
                </a:cxn>
                <a:cxn ang="0">
                  <a:pos x="310" y="277"/>
                </a:cxn>
                <a:cxn ang="0">
                  <a:pos x="278" y="286"/>
                </a:cxn>
                <a:cxn ang="0">
                  <a:pos x="270" y="315"/>
                </a:cxn>
                <a:cxn ang="0">
                  <a:pos x="247" y="325"/>
                </a:cxn>
                <a:cxn ang="0">
                  <a:pos x="211" y="341"/>
                </a:cxn>
                <a:cxn ang="0">
                  <a:pos x="196" y="361"/>
                </a:cxn>
                <a:cxn ang="0">
                  <a:pos x="167" y="359"/>
                </a:cxn>
                <a:cxn ang="0">
                  <a:pos x="118" y="382"/>
                </a:cxn>
                <a:cxn ang="0">
                  <a:pos x="90" y="420"/>
                </a:cxn>
                <a:cxn ang="0">
                  <a:pos x="68" y="411"/>
                </a:cxn>
                <a:cxn ang="0">
                  <a:pos x="48" y="391"/>
                </a:cxn>
                <a:cxn ang="0">
                  <a:pos x="14" y="384"/>
                </a:cxn>
                <a:cxn ang="0">
                  <a:pos x="9" y="349"/>
                </a:cxn>
                <a:cxn ang="0">
                  <a:pos x="20" y="306"/>
                </a:cxn>
                <a:cxn ang="0">
                  <a:pos x="38" y="320"/>
                </a:cxn>
                <a:cxn ang="0">
                  <a:pos x="67" y="294"/>
                </a:cxn>
                <a:cxn ang="0">
                  <a:pos x="58" y="263"/>
                </a:cxn>
                <a:cxn ang="0">
                  <a:pos x="82" y="244"/>
                </a:cxn>
                <a:cxn ang="0">
                  <a:pos x="121" y="225"/>
                </a:cxn>
                <a:cxn ang="0">
                  <a:pos x="114" y="191"/>
                </a:cxn>
                <a:cxn ang="0">
                  <a:pos x="81" y="170"/>
                </a:cxn>
                <a:cxn ang="0">
                  <a:pos x="53" y="156"/>
                </a:cxn>
                <a:cxn ang="0">
                  <a:pos x="52" y="58"/>
                </a:cxn>
                <a:cxn ang="0">
                  <a:pos x="97" y="34"/>
                </a:cxn>
                <a:cxn ang="0">
                  <a:pos x="138" y="15"/>
                </a:cxn>
                <a:cxn ang="0">
                  <a:pos x="178" y="5"/>
                </a:cxn>
                <a:cxn ang="0">
                  <a:pos x="206" y="11"/>
                </a:cxn>
                <a:cxn ang="0">
                  <a:pos x="232" y="42"/>
                </a:cxn>
                <a:cxn ang="0">
                  <a:pos x="245" y="77"/>
                </a:cxn>
                <a:cxn ang="0">
                  <a:pos x="268" y="57"/>
                </a:cxn>
                <a:cxn ang="0">
                  <a:pos x="305" y="77"/>
                </a:cxn>
                <a:cxn ang="0">
                  <a:pos x="371" y="75"/>
                </a:cxn>
                <a:cxn ang="0">
                  <a:pos x="381" y="40"/>
                </a:cxn>
                <a:cxn ang="0">
                  <a:pos x="420" y="24"/>
                </a:cxn>
                <a:cxn ang="0">
                  <a:pos x="467" y="18"/>
                </a:cxn>
                <a:cxn ang="0">
                  <a:pos x="501" y="7"/>
                </a:cxn>
              </a:cxnLst>
              <a:rect l="0" t="0" r="r" b="b"/>
              <a:pathLst>
                <a:path w="568" h="426">
                  <a:moveTo>
                    <a:pt x="509" y="0"/>
                  </a:moveTo>
                  <a:lnTo>
                    <a:pt x="509" y="7"/>
                  </a:lnTo>
                  <a:lnTo>
                    <a:pt x="509" y="14"/>
                  </a:lnTo>
                  <a:lnTo>
                    <a:pt x="507" y="18"/>
                  </a:lnTo>
                  <a:lnTo>
                    <a:pt x="505" y="21"/>
                  </a:lnTo>
                  <a:lnTo>
                    <a:pt x="504" y="24"/>
                  </a:lnTo>
                  <a:lnTo>
                    <a:pt x="504" y="26"/>
                  </a:lnTo>
                  <a:lnTo>
                    <a:pt x="507" y="28"/>
                  </a:lnTo>
                  <a:lnTo>
                    <a:pt x="511" y="31"/>
                  </a:lnTo>
                  <a:lnTo>
                    <a:pt x="515" y="32"/>
                  </a:lnTo>
                  <a:lnTo>
                    <a:pt x="518" y="33"/>
                  </a:lnTo>
                  <a:lnTo>
                    <a:pt x="521" y="35"/>
                  </a:lnTo>
                  <a:lnTo>
                    <a:pt x="523" y="36"/>
                  </a:lnTo>
                  <a:lnTo>
                    <a:pt x="527" y="38"/>
                  </a:lnTo>
                  <a:lnTo>
                    <a:pt x="531" y="40"/>
                  </a:lnTo>
                  <a:lnTo>
                    <a:pt x="534" y="42"/>
                  </a:lnTo>
                  <a:lnTo>
                    <a:pt x="538" y="43"/>
                  </a:lnTo>
                  <a:lnTo>
                    <a:pt x="542" y="45"/>
                  </a:lnTo>
                  <a:lnTo>
                    <a:pt x="546" y="47"/>
                  </a:lnTo>
                  <a:lnTo>
                    <a:pt x="548" y="52"/>
                  </a:lnTo>
                  <a:lnTo>
                    <a:pt x="549" y="55"/>
                  </a:lnTo>
                  <a:lnTo>
                    <a:pt x="548" y="57"/>
                  </a:lnTo>
                  <a:lnTo>
                    <a:pt x="546" y="62"/>
                  </a:lnTo>
                  <a:lnTo>
                    <a:pt x="546" y="65"/>
                  </a:lnTo>
                  <a:lnTo>
                    <a:pt x="547" y="69"/>
                  </a:lnTo>
                  <a:lnTo>
                    <a:pt x="551" y="78"/>
                  </a:lnTo>
                  <a:lnTo>
                    <a:pt x="555" y="82"/>
                  </a:lnTo>
                  <a:lnTo>
                    <a:pt x="559" y="89"/>
                  </a:lnTo>
                  <a:lnTo>
                    <a:pt x="562" y="92"/>
                  </a:lnTo>
                  <a:lnTo>
                    <a:pt x="564" y="105"/>
                  </a:lnTo>
                  <a:lnTo>
                    <a:pt x="565" y="109"/>
                  </a:lnTo>
                  <a:lnTo>
                    <a:pt x="565" y="119"/>
                  </a:lnTo>
                  <a:lnTo>
                    <a:pt x="564" y="131"/>
                  </a:lnTo>
                  <a:lnTo>
                    <a:pt x="563" y="136"/>
                  </a:lnTo>
                  <a:lnTo>
                    <a:pt x="562" y="139"/>
                  </a:lnTo>
                  <a:lnTo>
                    <a:pt x="561" y="148"/>
                  </a:lnTo>
                  <a:lnTo>
                    <a:pt x="561" y="154"/>
                  </a:lnTo>
                  <a:lnTo>
                    <a:pt x="563" y="158"/>
                  </a:lnTo>
                  <a:lnTo>
                    <a:pt x="562" y="162"/>
                  </a:lnTo>
                  <a:lnTo>
                    <a:pt x="558" y="169"/>
                  </a:lnTo>
                  <a:lnTo>
                    <a:pt x="558" y="178"/>
                  </a:lnTo>
                  <a:lnTo>
                    <a:pt x="565" y="179"/>
                  </a:lnTo>
                  <a:lnTo>
                    <a:pt x="565" y="182"/>
                  </a:lnTo>
                  <a:lnTo>
                    <a:pt x="562" y="186"/>
                  </a:lnTo>
                  <a:lnTo>
                    <a:pt x="565" y="192"/>
                  </a:lnTo>
                  <a:lnTo>
                    <a:pt x="568" y="194"/>
                  </a:lnTo>
                  <a:lnTo>
                    <a:pt x="568" y="203"/>
                  </a:lnTo>
                  <a:lnTo>
                    <a:pt x="567" y="210"/>
                  </a:lnTo>
                  <a:lnTo>
                    <a:pt x="561" y="211"/>
                  </a:lnTo>
                  <a:lnTo>
                    <a:pt x="556" y="211"/>
                  </a:lnTo>
                  <a:lnTo>
                    <a:pt x="544" y="212"/>
                  </a:lnTo>
                  <a:lnTo>
                    <a:pt x="539" y="212"/>
                  </a:lnTo>
                  <a:lnTo>
                    <a:pt x="536" y="214"/>
                  </a:lnTo>
                  <a:lnTo>
                    <a:pt x="536" y="222"/>
                  </a:lnTo>
                  <a:lnTo>
                    <a:pt x="538" y="226"/>
                  </a:lnTo>
                  <a:lnTo>
                    <a:pt x="539" y="233"/>
                  </a:lnTo>
                  <a:lnTo>
                    <a:pt x="538" y="240"/>
                  </a:lnTo>
                  <a:lnTo>
                    <a:pt x="534" y="244"/>
                  </a:lnTo>
                  <a:lnTo>
                    <a:pt x="528" y="244"/>
                  </a:lnTo>
                  <a:lnTo>
                    <a:pt x="522" y="243"/>
                  </a:lnTo>
                  <a:lnTo>
                    <a:pt x="518" y="238"/>
                  </a:lnTo>
                  <a:lnTo>
                    <a:pt x="511" y="233"/>
                  </a:lnTo>
                  <a:lnTo>
                    <a:pt x="505" y="230"/>
                  </a:lnTo>
                  <a:lnTo>
                    <a:pt x="498" y="228"/>
                  </a:lnTo>
                  <a:lnTo>
                    <a:pt x="496" y="226"/>
                  </a:lnTo>
                  <a:lnTo>
                    <a:pt x="500" y="222"/>
                  </a:lnTo>
                  <a:lnTo>
                    <a:pt x="500" y="216"/>
                  </a:lnTo>
                  <a:lnTo>
                    <a:pt x="500" y="212"/>
                  </a:lnTo>
                  <a:lnTo>
                    <a:pt x="496" y="210"/>
                  </a:lnTo>
                  <a:lnTo>
                    <a:pt x="491" y="211"/>
                  </a:lnTo>
                  <a:lnTo>
                    <a:pt x="486" y="211"/>
                  </a:lnTo>
                  <a:lnTo>
                    <a:pt x="488" y="207"/>
                  </a:lnTo>
                  <a:lnTo>
                    <a:pt x="489" y="200"/>
                  </a:lnTo>
                  <a:lnTo>
                    <a:pt x="488" y="193"/>
                  </a:lnTo>
                  <a:lnTo>
                    <a:pt x="485" y="185"/>
                  </a:lnTo>
                  <a:lnTo>
                    <a:pt x="480" y="181"/>
                  </a:lnTo>
                  <a:lnTo>
                    <a:pt x="473" y="179"/>
                  </a:lnTo>
                  <a:lnTo>
                    <a:pt x="462" y="179"/>
                  </a:lnTo>
                  <a:lnTo>
                    <a:pt x="455" y="177"/>
                  </a:lnTo>
                  <a:lnTo>
                    <a:pt x="445" y="177"/>
                  </a:lnTo>
                  <a:lnTo>
                    <a:pt x="440" y="178"/>
                  </a:lnTo>
                  <a:lnTo>
                    <a:pt x="438" y="184"/>
                  </a:lnTo>
                  <a:lnTo>
                    <a:pt x="438" y="188"/>
                  </a:lnTo>
                  <a:lnTo>
                    <a:pt x="440" y="192"/>
                  </a:lnTo>
                  <a:lnTo>
                    <a:pt x="445" y="195"/>
                  </a:lnTo>
                  <a:lnTo>
                    <a:pt x="449" y="200"/>
                  </a:lnTo>
                  <a:lnTo>
                    <a:pt x="453" y="208"/>
                  </a:lnTo>
                  <a:lnTo>
                    <a:pt x="453" y="212"/>
                  </a:lnTo>
                  <a:lnTo>
                    <a:pt x="452" y="215"/>
                  </a:lnTo>
                  <a:lnTo>
                    <a:pt x="440" y="215"/>
                  </a:lnTo>
                  <a:lnTo>
                    <a:pt x="438" y="217"/>
                  </a:lnTo>
                  <a:lnTo>
                    <a:pt x="435" y="222"/>
                  </a:lnTo>
                  <a:lnTo>
                    <a:pt x="434" y="224"/>
                  </a:lnTo>
                  <a:lnTo>
                    <a:pt x="427" y="227"/>
                  </a:lnTo>
                  <a:lnTo>
                    <a:pt x="420" y="228"/>
                  </a:lnTo>
                  <a:lnTo>
                    <a:pt x="414" y="233"/>
                  </a:lnTo>
                  <a:lnTo>
                    <a:pt x="410" y="241"/>
                  </a:lnTo>
                  <a:lnTo>
                    <a:pt x="400" y="244"/>
                  </a:lnTo>
                  <a:lnTo>
                    <a:pt x="391" y="244"/>
                  </a:lnTo>
                  <a:lnTo>
                    <a:pt x="383" y="244"/>
                  </a:lnTo>
                  <a:lnTo>
                    <a:pt x="374" y="244"/>
                  </a:lnTo>
                  <a:lnTo>
                    <a:pt x="368" y="248"/>
                  </a:lnTo>
                  <a:lnTo>
                    <a:pt x="360" y="251"/>
                  </a:lnTo>
                  <a:lnTo>
                    <a:pt x="347" y="259"/>
                  </a:lnTo>
                  <a:lnTo>
                    <a:pt x="338" y="264"/>
                  </a:lnTo>
                  <a:lnTo>
                    <a:pt x="326" y="267"/>
                  </a:lnTo>
                  <a:lnTo>
                    <a:pt x="315" y="273"/>
                  </a:lnTo>
                  <a:lnTo>
                    <a:pt x="310" y="277"/>
                  </a:lnTo>
                  <a:lnTo>
                    <a:pt x="306" y="280"/>
                  </a:lnTo>
                  <a:lnTo>
                    <a:pt x="299" y="281"/>
                  </a:lnTo>
                  <a:lnTo>
                    <a:pt x="292" y="281"/>
                  </a:lnTo>
                  <a:lnTo>
                    <a:pt x="283" y="283"/>
                  </a:lnTo>
                  <a:lnTo>
                    <a:pt x="277" y="283"/>
                  </a:lnTo>
                  <a:lnTo>
                    <a:pt x="278" y="286"/>
                  </a:lnTo>
                  <a:lnTo>
                    <a:pt x="279" y="291"/>
                  </a:lnTo>
                  <a:lnTo>
                    <a:pt x="283" y="295"/>
                  </a:lnTo>
                  <a:lnTo>
                    <a:pt x="279" y="299"/>
                  </a:lnTo>
                  <a:lnTo>
                    <a:pt x="278" y="302"/>
                  </a:lnTo>
                  <a:lnTo>
                    <a:pt x="275" y="311"/>
                  </a:lnTo>
                  <a:lnTo>
                    <a:pt x="270" y="315"/>
                  </a:lnTo>
                  <a:lnTo>
                    <a:pt x="267" y="319"/>
                  </a:lnTo>
                  <a:lnTo>
                    <a:pt x="259" y="317"/>
                  </a:lnTo>
                  <a:lnTo>
                    <a:pt x="256" y="314"/>
                  </a:lnTo>
                  <a:lnTo>
                    <a:pt x="252" y="315"/>
                  </a:lnTo>
                  <a:lnTo>
                    <a:pt x="247" y="320"/>
                  </a:lnTo>
                  <a:lnTo>
                    <a:pt x="247" y="325"/>
                  </a:lnTo>
                  <a:lnTo>
                    <a:pt x="243" y="331"/>
                  </a:lnTo>
                  <a:lnTo>
                    <a:pt x="238" y="338"/>
                  </a:lnTo>
                  <a:lnTo>
                    <a:pt x="235" y="341"/>
                  </a:lnTo>
                  <a:lnTo>
                    <a:pt x="226" y="341"/>
                  </a:lnTo>
                  <a:lnTo>
                    <a:pt x="216" y="341"/>
                  </a:lnTo>
                  <a:lnTo>
                    <a:pt x="211" y="341"/>
                  </a:lnTo>
                  <a:lnTo>
                    <a:pt x="204" y="344"/>
                  </a:lnTo>
                  <a:lnTo>
                    <a:pt x="203" y="348"/>
                  </a:lnTo>
                  <a:lnTo>
                    <a:pt x="204" y="352"/>
                  </a:lnTo>
                  <a:lnTo>
                    <a:pt x="205" y="358"/>
                  </a:lnTo>
                  <a:lnTo>
                    <a:pt x="201" y="361"/>
                  </a:lnTo>
                  <a:lnTo>
                    <a:pt x="196" y="361"/>
                  </a:lnTo>
                  <a:lnTo>
                    <a:pt x="192" y="360"/>
                  </a:lnTo>
                  <a:lnTo>
                    <a:pt x="185" y="358"/>
                  </a:lnTo>
                  <a:lnTo>
                    <a:pt x="182" y="356"/>
                  </a:lnTo>
                  <a:lnTo>
                    <a:pt x="174" y="356"/>
                  </a:lnTo>
                  <a:lnTo>
                    <a:pt x="170" y="358"/>
                  </a:lnTo>
                  <a:lnTo>
                    <a:pt x="167" y="359"/>
                  </a:lnTo>
                  <a:lnTo>
                    <a:pt x="160" y="365"/>
                  </a:lnTo>
                  <a:lnTo>
                    <a:pt x="149" y="369"/>
                  </a:lnTo>
                  <a:lnTo>
                    <a:pt x="139" y="369"/>
                  </a:lnTo>
                  <a:lnTo>
                    <a:pt x="130" y="373"/>
                  </a:lnTo>
                  <a:lnTo>
                    <a:pt x="123" y="379"/>
                  </a:lnTo>
                  <a:lnTo>
                    <a:pt x="118" y="382"/>
                  </a:lnTo>
                  <a:lnTo>
                    <a:pt x="112" y="387"/>
                  </a:lnTo>
                  <a:lnTo>
                    <a:pt x="106" y="392"/>
                  </a:lnTo>
                  <a:lnTo>
                    <a:pt x="101" y="396"/>
                  </a:lnTo>
                  <a:lnTo>
                    <a:pt x="92" y="402"/>
                  </a:lnTo>
                  <a:lnTo>
                    <a:pt x="91" y="410"/>
                  </a:lnTo>
                  <a:lnTo>
                    <a:pt x="90" y="420"/>
                  </a:lnTo>
                  <a:lnTo>
                    <a:pt x="86" y="425"/>
                  </a:lnTo>
                  <a:lnTo>
                    <a:pt x="79" y="426"/>
                  </a:lnTo>
                  <a:lnTo>
                    <a:pt x="72" y="425"/>
                  </a:lnTo>
                  <a:lnTo>
                    <a:pt x="68" y="420"/>
                  </a:lnTo>
                  <a:lnTo>
                    <a:pt x="69" y="415"/>
                  </a:lnTo>
                  <a:lnTo>
                    <a:pt x="68" y="411"/>
                  </a:lnTo>
                  <a:lnTo>
                    <a:pt x="64" y="408"/>
                  </a:lnTo>
                  <a:lnTo>
                    <a:pt x="60" y="407"/>
                  </a:lnTo>
                  <a:lnTo>
                    <a:pt x="58" y="403"/>
                  </a:lnTo>
                  <a:lnTo>
                    <a:pt x="58" y="398"/>
                  </a:lnTo>
                  <a:lnTo>
                    <a:pt x="55" y="393"/>
                  </a:lnTo>
                  <a:lnTo>
                    <a:pt x="48" y="391"/>
                  </a:lnTo>
                  <a:lnTo>
                    <a:pt x="44" y="392"/>
                  </a:lnTo>
                  <a:lnTo>
                    <a:pt x="38" y="392"/>
                  </a:lnTo>
                  <a:lnTo>
                    <a:pt x="30" y="395"/>
                  </a:lnTo>
                  <a:lnTo>
                    <a:pt x="22" y="394"/>
                  </a:lnTo>
                  <a:lnTo>
                    <a:pt x="19" y="390"/>
                  </a:lnTo>
                  <a:lnTo>
                    <a:pt x="14" y="384"/>
                  </a:lnTo>
                  <a:lnTo>
                    <a:pt x="16" y="378"/>
                  </a:lnTo>
                  <a:lnTo>
                    <a:pt x="10" y="371"/>
                  </a:lnTo>
                  <a:lnTo>
                    <a:pt x="5" y="366"/>
                  </a:lnTo>
                  <a:lnTo>
                    <a:pt x="3" y="363"/>
                  </a:lnTo>
                  <a:lnTo>
                    <a:pt x="8" y="358"/>
                  </a:lnTo>
                  <a:lnTo>
                    <a:pt x="9" y="349"/>
                  </a:lnTo>
                  <a:lnTo>
                    <a:pt x="5" y="341"/>
                  </a:lnTo>
                  <a:lnTo>
                    <a:pt x="0" y="332"/>
                  </a:lnTo>
                  <a:lnTo>
                    <a:pt x="5" y="327"/>
                  </a:lnTo>
                  <a:lnTo>
                    <a:pt x="16" y="320"/>
                  </a:lnTo>
                  <a:lnTo>
                    <a:pt x="16" y="312"/>
                  </a:lnTo>
                  <a:lnTo>
                    <a:pt x="20" y="306"/>
                  </a:lnTo>
                  <a:lnTo>
                    <a:pt x="25" y="305"/>
                  </a:lnTo>
                  <a:lnTo>
                    <a:pt x="31" y="310"/>
                  </a:lnTo>
                  <a:lnTo>
                    <a:pt x="27" y="316"/>
                  </a:lnTo>
                  <a:lnTo>
                    <a:pt x="28" y="323"/>
                  </a:lnTo>
                  <a:lnTo>
                    <a:pt x="33" y="324"/>
                  </a:lnTo>
                  <a:lnTo>
                    <a:pt x="38" y="320"/>
                  </a:lnTo>
                  <a:lnTo>
                    <a:pt x="45" y="313"/>
                  </a:lnTo>
                  <a:lnTo>
                    <a:pt x="50" y="310"/>
                  </a:lnTo>
                  <a:lnTo>
                    <a:pt x="59" y="308"/>
                  </a:lnTo>
                  <a:lnTo>
                    <a:pt x="69" y="301"/>
                  </a:lnTo>
                  <a:lnTo>
                    <a:pt x="73" y="297"/>
                  </a:lnTo>
                  <a:lnTo>
                    <a:pt x="67" y="294"/>
                  </a:lnTo>
                  <a:lnTo>
                    <a:pt x="66" y="288"/>
                  </a:lnTo>
                  <a:lnTo>
                    <a:pt x="60" y="280"/>
                  </a:lnTo>
                  <a:lnTo>
                    <a:pt x="56" y="277"/>
                  </a:lnTo>
                  <a:lnTo>
                    <a:pt x="52" y="271"/>
                  </a:lnTo>
                  <a:lnTo>
                    <a:pt x="58" y="268"/>
                  </a:lnTo>
                  <a:lnTo>
                    <a:pt x="58" y="263"/>
                  </a:lnTo>
                  <a:lnTo>
                    <a:pt x="54" y="259"/>
                  </a:lnTo>
                  <a:lnTo>
                    <a:pt x="58" y="253"/>
                  </a:lnTo>
                  <a:lnTo>
                    <a:pt x="65" y="252"/>
                  </a:lnTo>
                  <a:lnTo>
                    <a:pt x="74" y="252"/>
                  </a:lnTo>
                  <a:lnTo>
                    <a:pt x="80" y="249"/>
                  </a:lnTo>
                  <a:lnTo>
                    <a:pt x="82" y="244"/>
                  </a:lnTo>
                  <a:lnTo>
                    <a:pt x="90" y="239"/>
                  </a:lnTo>
                  <a:lnTo>
                    <a:pt x="101" y="235"/>
                  </a:lnTo>
                  <a:lnTo>
                    <a:pt x="106" y="234"/>
                  </a:lnTo>
                  <a:lnTo>
                    <a:pt x="112" y="234"/>
                  </a:lnTo>
                  <a:lnTo>
                    <a:pt x="113" y="228"/>
                  </a:lnTo>
                  <a:lnTo>
                    <a:pt x="121" y="225"/>
                  </a:lnTo>
                  <a:lnTo>
                    <a:pt x="129" y="222"/>
                  </a:lnTo>
                  <a:lnTo>
                    <a:pt x="134" y="217"/>
                  </a:lnTo>
                  <a:lnTo>
                    <a:pt x="129" y="209"/>
                  </a:lnTo>
                  <a:lnTo>
                    <a:pt x="126" y="202"/>
                  </a:lnTo>
                  <a:lnTo>
                    <a:pt x="116" y="198"/>
                  </a:lnTo>
                  <a:lnTo>
                    <a:pt x="114" y="191"/>
                  </a:lnTo>
                  <a:lnTo>
                    <a:pt x="108" y="191"/>
                  </a:lnTo>
                  <a:lnTo>
                    <a:pt x="107" y="184"/>
                  </a:lnTo>
                  <a:lnTo>
                    <a:pt x="102" y="179"/>
                  </a:lnTo>
                  <a:lnTo>
                    <a:pt x="90" y="179"/>
                  </a:lnTo>
                  <a:lnTo>
                    <a:pt x="86" y="175"/>
                  </a:lnTo>
                  <a:lnTo>
                    <a:pt x="81" y="170"/>
                  </a:lnTo>
                  <a:lnTo>
                    <a:pt x="76" y="168"/>
                  </a:lnTo>
                  <a:lnTo>
                    <a:pt x="74" y="172"/>
                  </a:lnTo>
                  <a:lnTo>
                    <a:pt x="67" y="172"/>
                  </a:lnTo>
                  <a:lnTo>
                    <a:pt x="63" y="167"/>
                  </a:lnTo>
                  <a:lnTo>
                    <a:pt x="58" y="160"/>
                  </a:lnTo>
                  <a:lnTo>
                    <a:pt x="53" y="156"/>
                  </a:lnTo>
                  <a:lnTo>
                    <a:pt x="50" y="149"/>
                  </a:lnTo>
                  <a:lnTo>
                    <a:pt x="49" y="133"/>
                  </a:lnTo>
                  <a:lnTo>
                    <a:pt x="49" y="110"/>
                  </a:lnTo>
                  <a:lnTo>
                    <a:pt x="46" y="99"/>
                  </a:lnTo>
                  <a:lnTo>
                    <a:pt x="46" y="77"/>
                  </a:lnTo>
                  <a:lnTo>
                    <a:pt x="52" y="58"/>
                  </a:lnTo>
                  <a:lnTo>
                    <a:pt x="61" y="47"/>
                  </a:lnTo>
                  <a:lnTo>
                    <a:pt x="65" y="45"/>
                  </a:lnTo>
                  <a:lnTo>
                    <a:pt x="77" y="43"/>
                  </a:lnTo>
                  <a:lnTo>
                    <a:pt x="87" y="38"/>
                  </a:lnTo>
                  <a:lnTo>
                    <a:pt x="92" y="34"/>
                  </a:lnTo>
                  <a:lnTo>
                    <a:pt x="97" y="34"/>
                  </a:lnTo>
                  <a:lnTo>
                    <a:pt x="104" y="35"/>
                  </a:lnTo>
                  <a:lnTo>
                    <a:pt x="109" y="34"/>
                  </a:lnTo>
                  <a:lnTo>
                    <a:pt x="116" y="24"/>
                  </a:lnTo>
                  <a:lnTo>
                    <a:pt x="126" y="28"/>
                  </a:lnTo>
                  <a:lnTo>
                    <a:pt x="134" y="24"/>
                  </a:lnTo>
                  <a:lnTo>
                    <a:pt x="138" y="15"/>
                  </a:lnTo>
                  <a:lnTo>
                    <a:pt x="143" y="13"/>
                  </a:lnTo>
                  <a:lnTo>
                    <a:pt x="149" y="9"/>
                  </a:lnTo>
                  <a:lnTo>
                    <a:pt x="155" y="4"/>
                  </a:lnTo>
                  <a:lnTo>
                    <a:pt x="166" y="2"/>
                  </a:lnTo>
                  <a:lnTo>
                    <a:pt x="174" y="0"/>
                  </a:lnTo>
                  <a:lnTo>
                    <a:pt x="178" y="5"/>
                  </a:lnTo>
                  <a:lnTo>
                    <a:pt x="181" y="12"/>
                  </a:lnTo>
                  <a:lnTo>
                    <a:pt x="185" y="14"/>
                  </a:lnTo>
                  <a:lnTo>
                    <a:pt x="192" y="17"/>
                  </a:lnTo>
                  <a:lnTo>
                    <a:pt x="196" y="19"/>
                  </a:lnTo>
                  <a:lnTo>
                    <a:pt x="203" y="18"/>
                  </a:lnTo>
                  <a:lnTo>
                    <a:pt x="206" y="11"/>
                  </a:lnTo>
                  <a:lnTo>
                    <a:pt x="212" y="11"/>
                  </a:lnTo>
                  <a:lnTo>
                    <a:pt x="220" y="15"/>
                  </a:lnTo>
                  <a:lnTo>
                    <a:pt x="225" y="18"/>
                  </a:lnTo>
                  <a:lnTo>
                    <a:pt x="229" y="26"/>
                  </a:lnTo>
                  <a:lnTo>
                    <a:pt x="235" y="32"/>
                  </a:lnTo>
                  <a:lnTo>
                    <a:pt x="232" y="42"/>
                  </a:lnTo>
                  <a:lnTo>
                    <a:pt x="233" y="50"/>
                  </a:lnTo>
                  <a:lnTo>
                    <a:pt x="233" y="57"/>
                  </a:lnTo>
                  <a:lnTo>
                    <a:pt x="232" y="68"/>
                  </a:lnTo>
                  <a:lnTo>
                    <a:pt x="236" y="72"/>
                  </a:lnTo>
                  <a:lnTo>
                    <a:pt x="238" y="77"/>
                  </a:lnTo>
                  <a:lnTo>
                    <a:pt x="245" y="77"/>
                  </a:lnTo>
                  <a:lnTo>
                    <a:pt x="252" y="73"/>
                  </a:lnTo>
                  <a:lnTo>
                    <a:pt x="254" y="69"/>
                  </a:lnTo>
                  <a:lnTo>
                    <a:pt x="256" y="66"/>
                  </a:lnTo>
                  <a:lnTo>
                    <a:pt x="263" y="66"/>
                  </a:lnTo>
                  <a:lnTo>
                    <a:pt x="266" y="62"/>
                  </a:lnTo>
                  <a:lnTo>
                    <a:pt x="268" y="57"/>
                  </a:lnTo>
                  <a:lnTo>
                    <a:pt x="274" y="58"/>
                  </a:lnTo>
                  <a:lnTo>
                    <a:pt x="278" y="62"/>
                  </a:lnTo>
                  <a:lnTo>
                    <a:pt x="287" y="68"/>
                  </a:lnTo>
                  <a:lnTo>
                    <a:pt x="295" y="68"/>
                  </a:lnTo>
                  <a:lnTo>
                    <a:pt x="299" y="73"/>
                  </a:lnTo>
                  <a:lnTo>
                    <a:pt x="305" y="77"/>
                  </a:lnTo>
                  <a:lnTo>
                    <a:pt x="314" y="79"/>
                  </a:lnTo>
                  <a:lnTo>
                    <a:pt x="326" y="80"/>
                  </a:lnTo>
                  <a:lnTo>
                    <a:pt x="338" y="79"/>
                  </a:lnTo>
                  <a:lnTo>
                    <a:pt x="349" y="77"/>
                  </a:lnTo>
                  <a:lnTo>
                    <a:pt x="356" y="75"/>
                  </a:lnTo>
                  <a:lnTo>
                    <a:pt x="371" y="75"/>
                  </a:lnTo>
                  <a:lnTo>
                    <a:pt x="382" y="73"/>
                  </a:lnTo>
                  <a:lnTo>
                    <a:pt x="383" y="68"/>
                  </a:lnTo>
                  <a:lnTo>
                    <a:pt x="379" y="62"/>
                  </a:lnTo>
                  <a:lnTo>
                    <a:pt x="378" y="55"/>
                  </a:lnTo>
                  <a:lnTo>
                    <a:pt x="380" y="48"/>
                  </a:lnTo>
                  <a:lnTo>
                    <a:pt x="381" y="40"/>
                  </a:lnTo>
                  <a:lnTo>
                    <a:pt x="389" y="41"/>
                  </a:lnTo>
                  <a:lnTo>
                    <a:pt x="394" y="37"/>
                  </a:lnTo>
                  <a:lnTo>
                    <a:pt x="401" y="31"/>
                  </a:lnTo>
                  <a:lnTo>
                    <a:pt x="406" y="25"/>
                  </a:lnTo>
                  <a:lnTo>
                    <a:pt x="414" y="21"/>
                  </a:lnTo>
                  <a:lnTo>
                    <a:pt x="420" y="24"/>
                  </a:lnTo>
                  <a:lnTo>
                    <a:pt x="429" y="28"/>
                  </a:lnTo>
                  <a:lnTo>
                    <a:pt x="439" y="30"/>
                  </a:lnTo>
                  <a:lnTo>
                    <a:pt x="445" y="29"/>
                  </a:lnTo>
                  <a:lnTo>
                    <a:pt x="449" y="22"/>
                  </a:lnTo>
                  <a:lnTo>
                    <a:pt x="457" y="22"/>
                  </a:lnTo>
                  <a:lnTo>
                    <a:pt x="467" y="18"/>
                  </a:lnTo>
                  <a:lnTo>
                    <a:pt x="478" y="17"/>
                  </a:lnTo>
                  <a:lnTo>
                    <a:pt x="480" y="15"/>
                  </a:lnTo>
                  <a:lnTo>
                    <a:pt x="488" y="15"/>
                  </a:lnTo>
                  <a:lnTo>
                    <a:pt x="491" y="18"/>
                  </a:lnTo>
                  <a:lnTo>
                    <a:pt x="497" y="17"/>
                  </a:lnTo>
                  <a:lnTo>
                    <a:pt x="501" y="7"/>
                  </a:lnTo>
                  <a:lnTo>
                    <a:pt x="505" y="2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160" name="Thüringen"/>
            <p:cNvSpPr>
              <a:spLocks/>
            </p:cNvSpPr>
            <p:nvPr/>
          </p:nvSpPr>
          <p:spPr bwMode="gray">
            <a:xfrm>
              <a:off x="4002447" y="3080986"/>
              <a:ext cx="1102956" cy="938764"/>
            </a:xfrm>
            <a:custGeom>
              <a:avLst/>
              <a:gdLst/>
              <a:ahLst/>
              <a:cxnLst>
                <a:cxn ang="0">
                  <a:pos x="183" y="3"/>
                </a:cxn>
                <a:cxn ang="0">
                  <a:pos x="189" y="23"/>
                </a:cxn>
                <a:cxn ang="0">
                  <a:pos x="209" y="58"/>
                </a:cxn>
                <a:cxn ang="0">
                  <a:pos x="245" y="67"/>
                </a:cxn>
                <a:cxn ang="0">
                  <a:pos x="271" y="79"/>
                </a:cxn>
                <a:cxn ang="0">
                  <a:pos x="278" y="106"/>
                </a:cxn>
                <a:cxn ang="0">
                  <a:pos x="271" y="125"/>
                </a:cxn>
                <a:cxn ang="0">
                  <a:pos x="281" y="144"/>
                </a:cxn>
                <a:cxn ang="0">
                  <a:pos x="304" y="156"/>
                </a:cxn>
                <a:cxn ang="0">
                  <a:pos x="331" y="168"/>
                </a:cxn>
                <a:cxn ang="0">
                  <a:pos x="361" y="178"/>
                </a:cxn>
                <a:cxn ang="0">
                  <a:pos x="375" y="189"/>
                </a:cxn>
                <a:cxn ang="0">
                  <a:pos x="381" y="198"/>
                </a:cxn>
                <a:cxn ang="0">
                  <a:pos x="407" y="195"/>
                </a:cxn>
                <a:cxn ang="0">
                  <a:pos x="415" y="197"/>
                </a:cxn>
                <a:cxn ang="0">
                  <a:pos x="427" y="174"/>
                </a:cxn>
                <a:cxn ang="0">
                  <a:pos x="438" y="159"/>
                </a:cxn>
                <a:cxn ang="0">
                  <a:pos x="472" y="178"/>
                </a:cxn>
                <a:cxn ang="0">
                  <a:pos x="485" y="212"/>
                </a:cxn>
                <a:cxn ang="0">
                  <a:pos x="444" y="236"/>
                </a:cxn>
                <a:cxn ang="0">
                  <a:pos x="416" y="258"/>
                </a:cxn>
                <a:cxn ang="0">
                  <a:pos x="423" y="295"/>
                </a:cxn>
                <a:cxn ang="0">
                  <a:pos x="395" y="297"/>
                </a:cxn>
                <a:cxn ang="0">
                  <a:pos x="369" y="328"/>
                </a:cxn>
                <a:cxn ang="0">
                  <a:pos x="340" y="355"/>
                </a:cxn>
                <a:cxn ang="0">
                  <a:pos x="305" y="364"/>
                </a:cxn>
                <a:cxn ang="0">
                  <a:pos x="280" y="338"/>
                </a:cxn>
                <a:cxn ang="0">
                  <a:pos x="262" y="321"/>
                </a:cxn>
                <a:cxn ang="0">
                  <a:pos x="247" y="351"/>
                </a:cxn>
                <a:cxn ang="0">
                  <a:pos x="231" y="387"/>
                </a:cxn>
                <a:cxn ang="0">
                  <a:pos x="199" y="371"/>
                </a:cxn>
                <a:cxn ang="0">
                  <a:pos x="156" y="370"/>
                </a:cxn>
                <a:cxn ang="0">
                  <a:pos x="168" y="404"/>
                </a:cxn>
                <a:cxn ang="0">
                  <a:pos x="139" y="411"/>
                </a:cxn>
                <a:cxn ang="0">
                  <a:pos x="125" y="380"/>
                </a:cxn>
                <a:cxn ang="0">
                  <a:pos x="93" y="360"/>
                </a:cxn>
                <a:cxn ang="0">
                  <a:pos x="78" y="336"/>
                </a:cxn>
                <a:cxn ang="0">
                  <a:pos x="42" y="321"/>
                </a:cxn>
                <a:cxn ang="0">
                  <a:pos x="32" y="292"/>
                </a:cxn>
                <a:cxn ang="0">
                  <a:pos x="8" y="297"/>
                </a:cxn>
                <a:cxn ang="0">
                  <a:pos x="10" y="265"/>
                </a:cxn>
                <a:cxn ang="0">
                  <a:pos x="26" y="235"/>
                </a:cxn>
                <a:cxn ang="0">
                  <a:pos x="19" y="218"/>
                </a:cxn>
                <a:cxn ang="0">
                  <a:pos x="43" y="193"/>
                </a:cxn>
                <a:cxn ang="0">
                  <a:pos x="52" y="156"/>
                </a:cxn>
                <a:cxn ang="0">
                  <a:pos x="67" y="152"/>
                </a:cxn>
                <a:cxn ang="0">
                  <a:pos x="43" y="126"/>
                </a:cxn>
                <a:cxn ang="0">
                  <a:pos x="22" y="100"/>
                </a:cxn>
                <a:cxn ang="0">
                  <a:pos x="40" y="62"/>
                </a:cxn>
                <a:cxn ang="0">
                  <a:pos x="74" y="49"/>
                </a:cxn>
                <a:cxn ang="0">
                  <a:pos x="92" y="43"/>
                </a:cxn>
                <a:cxn ang="0">
                  <a:pos x="95" y="33"/>
                </a:cxn>
                <a:cxn ang="0">
                  <a:pos x="112" y="21"/>
                </a:cxn>
                <a:cxn ang="0">
                  <a:pos x="141" y="27"/>
                </a:cxn>
              </a:cxnLst>
              <a:rect l="0" t="0" r="r" b="b"/>
              <a:pathLst>
                <a:path w="498" h="415">
                  <a:moveTo>
                    <a:pt x="147" y="0"/>
                  </a:moveTo>
                  <a:lnTo>
                    <a:pt x="158" y="0"/>
                  </a:lnTo>
                  <a:lnTo>
                    <a:pt x="166" y="1"/>
                  </a:lnTo>
                  <a:lnTo>
                    <a:pt x="169" y="1"/>
                  </a:lnTo>
                  <a:lnTo>
                    <a:pt x="174" y="2"/>
                  </a:lnTo>
                  <a:lnTo>
                    <a:pt x="178" y="2"/>
                  </a:lnTo>
                  <a:lnTo>
                    <a:pt x="183" y="3"/>
                  </a:lnTo>
                  <a:lnTo>
                    <a:pt x="185" y="5"/>
                  </a:lnTo>
                  <a:lnTo>
                    <a:pt x="188" y="6"/>
                  </a:lnTo>
                  <a:lnTo>
                    <a:pt x="190" y="8"/>
                  </a:lnTo>
                  <a:lnTo>
                    <a:pt x="190" y="11"/>
                  </a:lnTo>
                  <a:lnTo>
                    <a:pt x="191" y="15"/>
                  </a:lnTo>
                  <a:lnTo>
                    <a:pt x="189" y="19"/>
                  </a:lnTo>
                  <a:lnTo>
                    <a:pt x="189" y="23"/>
                  </a:lnTo>
                  <a:lnTo>
                    <a:pt x="191" y="29"/>
                  </a:lnTo>
                  <a:lnTo>
                    <a:pt x="194" y="39"/>
                  </a:lnTo>
                  <a:lnTo>
                    <a:pt x="198" y="47"/>
                  </a:lnTo>
                  <a:lnTo>
                    <a:pt x="200" y="53"/>
                  </a:lnTo>
                  <a:lnTo>
                    <a:pt x="202" y="56"/>
                  </a:lnTo>
                  <a:lnTo>
                    <a:pt x="206" y="57"/>
                  </a:lnTo>
                  <a:lnTo>
                    <a:pt x="209" y="58"/>
                  </a:lnTo>
                  <a:lnTo>
                    <a:pt x="218" y="64"/>
                  </a:lnTo>
                  <a:lnTo>
                    <a:pt x="224" y="66"/>
                  </a:lnTo>
                  <a:lnTo>
                    <a:pt x="228" y="66"/>
                  </a:lnTo>
                  <a:lnTo>
                    <a:pt x="233" y="66"/>
                  </a:lnTo>
                  <a:lnTo>
                    <a:pt x="236" y="68"/>
                  </a:lnTo>
                  <a:lnTo>
                    <a:pt x="239" y="68"/>
                  </a:lnTo>
                  <a:lnTo>
                    <a:pt x="245" y="67"/>
                  </a:lnTo>
                  <a:lnTo>
                    <a:pt x="250" y="67"/>
                  </a:lnTo>
                  <a:lnTo>
                    <a:pt x="254" y="69"/>
                  </a:lnTo>
                  <a:lnTo>
                    <a:pt x="258" y="71"/>
                  </a:lnTo>
                  <a:lnTo>
                    <a:pt x="262" y="74"/>
                  </a:lnTo>
                  <a:lnTo>
                    <a:pt x="265" y="75"/>
                  </a:lnTo>
                  <a:lnTo>
                    <a:pt x="269" y="78"/>
                  </a:lnTo>
                  <a:lnTo>
                    <a:pt x="271" y="79"/>
                  </a:lnTo>
                  <a:lnTo>
                    <a:pt x="273" y="84"/>
                  </a:lnTo>
                  <a:lnTo>
                    <a:pt x="273" y="88"/>
                  </a:lnTo>
                  <a:lnTo>
                    <a:pt x="276" y="93"/>
                  </a:lnTo>
                  <a:lnTo>
                    <a:pt x="283" y="99"/>
                  </a:lnTo>
                  <a:lnTo>
                    <a:pt x="283" y="101"/>
                  </a:lnTo>
                  <a:lnTo>
                    <a:pt x="282" y="105"/>
                  </a:lnTo>
                  <a:lnTo>
                    <a:pt x="278" y="106"/>
                  </a:lnTo>
                  <a:lnTo>
                    <a:pt x="275" y="106"/>
                  </a:lnTo>
                  <a:lnTo>
                    <a:pt x="271" y="108"/>
                  </a:lnTo>
                  <a:lnTo>
                    <a:pt x="269" y="111"/>
                  </a:lnTo>
                  <a:lnTo>
                    <a:pt x="269" y="115"/>
                  </a:lnTo>
                  <a:lnTo>
                    <a:pt x="269" y="120"/>
                  </a:lnTo>
                  <a:lnTo>
                    <a:pt x="270" y="123"/>
                  </a:lnTo>
                  <a:lnTo>
                    <a:pt x="271" y="125"/>
                  </a:lnTo>
                  <a:lnTo>
                    <a:pt x="273" y="126"/>
                  </a:lnTo>
                  <a:lnTo>
                    <a:pt x="278" y="129"/>
                  </a:lnTo>
                  <a:lnTo>
                    <a:pt x="281" y="130"/>
                  </a:lnTo>
                  <a:lnTo>
                    <a:pt x="283" y="134"/>
                  </a:lnTo>
                  <a:lnTo>
                    <a:pt x="284" y="136"/>
                  </a:lnTo>
                  <a:lnTo>
                    <a:pt x="283" y="141"/>
                  </a:lnTo>
                  <a:lnTo>
                    <a:pt x="281" y="144"/>
                  </a:lnTo>
                  <a:lnTo>
                    <a:pt x="281" y="149"/>
                  </a:lnTo>
                  <a:lnTo>
                    <a:pt x="283" y="153"/>
                  </a:lnTo>
                  <a:lnTo>
                    <a:pt x="284" y="156"/>
                  </a:lnTo>
                  <a:lnTo>
                    <a:pt x="291" y="156"/>
                  </a:lnTo>
                  <a:lnTo>
                    <a:pt x="295" y="156"/>
                  </a:lnTo>
                  <a:lnTo>
                    <a:pt x="300" y="158"/>
                  </a:lnTo>
                  <a:lnTo>
                    <a:pt x="304" y="156"/>
                  </a:lnTo>
                  <a:lnTo>
                    <a:pt x="311" y="157"/>
                  </a:lnTo>
                  <a:lnTo>
                    <a:pt x="315" y="160"/>
                  </a:lnTo>
                  <a:lnTo>
                    <a:pt x="321" y="159"/>
                  </a:lnTo>
                  <a:lnTo>
                    <a:pt x="325" y="160"/>
                  </a:lnTo>
                  <a:lnTo>
                    <a:pt x="329" y="165"/>
                  </a:lnTo>
                  <a:lnTo>
                    <a:pt x="330" y="166"/>
                  </a:lnTo>
                  <a:lnTo>
                    <a:pt x="331" y="168"/>
                  </a:lnTo>
                  <a:lnTo>
                    <a:pt x="335" y="169"/>
                  </a:lnTo>
                  <a:lnTo>
                    <a:pt x="339" y="169"/>
                  </a:lnTo>
                  <a:lnTo>
                    <a:pt x="345" y="171"/>
                  </a:lnTo>
                  <a:lnTo>
                    <a:pt x="354" y="171"/>
                  </a:lnTo>
                  <a:lnTo>
                    <a:pt x="356" y="174"/>
                  </a:lnTo>
                  <a:lnTo>
                    <a:pt x="358" y="178"/>
                  </a:lnTo>
                  <a:lnTo>
                    <a:pt x="361" y="178"/>
                  </a:lnTo>
                  <a:lnTo>
                    <a:pt x="364" y="178"/>
                  </a:lnTo>
                  <a:lnTo>
                    <a:pt x="365" y="179"/>
                  </a:lnTo>
                  <a:lnTo>
                    <a:pt x="366" y="180"/>
                  </a:lnTo>
                  <a:lnTo>
                    <a:pt x="366" y="183"/>
                  </a:lnTo>
                  <a:lnTo>
                    <a:pt x="369" y="187"/>
                  </a:lnTo>
                  <a:lnTo>
                    <a:pt x="375" y="188"/>
                  </a:lnTo>
                  <a:lnTo>
                    <a:pt x="375" y="189"/>
                  </a:lnTo>
                  <a:lnTo>
                    <a:pt x="376" y="190"/>
                  </a:lnTo>
                  <a:lnTo>
                    <a:pt x="376" y="193"/>
                  </a:lnTo>
                  <a:lnTo>
                    <a:pt x="376" y="193"/>
                  </a:lnTo>
                  <a:lnTo>
                    <a:pt x="376" y="194"/>
                  </a:lnTo>
                  <a:lnTo>
                    <a:pt x="377" y="195"/>
                  </a:lnTo>
                  <a:lnTo>
                    <a:pt x="377" y="196"/>
                  </a:lnTo>
                  <a:lnTo>
                    <a:pt x="381" y="198"/>
                  </a:lnTo>
                  <a:lnTo>
                    <a:pt x="385" y="196"/>
                  </a:lnTo>
                  <a:lnTo>
                    <a:pt x="393" y="197"/>
                  </a:lnTo>
                  <a:lnTo>
                    <a:pt x="396" y="196"/>
                  </a:lnTo>
                  <a:lnTo>
                    <a:pt x="400" y="193"/>
                  </a:lnTo>
                  <a:lnTo>
                    <a:pt x="403" y="192"/>
                  </a:lnTo>
                  <a:lnTo>
                    <a:pt x="406" y="193"/>
                  </a:lnTo>
                  <a:lnTo>
                    <a:pt x="407" y="195"/>
                  </a:lnTo>
                  <a:lnTo>
                    <a:pt x="407" y="198"/>
                  </a:lnTo>
                  <a:lnTo>
                    <a:pt x="406" y="199"/>
                  </a:lnTo>
                  <a:lnTo>
                    <a:pt x="407" y="202"/>
                  </a:lnTo>
                  <a:lnTo>
                    <a:pt x="409" y="203"/>
                  </a:lnTo>
                  <a:lnTo>
                    <a:pt x="412" y="204"/>
                  </a:lnTo>
                  <a:lnTo>
                    <a:pt x="414" y="201"/>
                  </a:lnTo>
                  <a:lnTo>
                    <a:pt x="415" y="197"/>
                  </a:lnTo>
                  <a:lnTo>
                    <a:pt x="414" y="194"/>
                  </a:lnTo>
                  <a:lnTo>
                    <a:pt x="420" y="191"/>
                  </a:lnTo>
                  <a:lnTo>
                    <a:pt x="422" y="190"/>
                  </a:lnTo>
                  <a:lnTo>
                    <a:pt x="425" y="187"/>
                  </a:lnTo>
                  <a:lnTo>
                    <a:pt x="427" y="180"/>
                  </a:lnTo>
                  <a:lnTo>
                    <a:pt x="427" y="177"/>
                  </a:lnTo>
                  <a:lnTo>
                    <a:pt x="427" y="174"/>
                  </a:lnTo>
                  <a:lnTo>
                    <a:pt x="427" y="171"/>
                  </a:lnTo>
                  <a:lnTo>
                    <a:pt x="427" y="166"/>
                  </a:lnTo>
                  <a:lnTo>
                    <a:pt x="427" y="163"/>
                  </a:lnTo>
                  <a:lnTo>
                    <a:pt x="427" y="161"/>
                  </a:lnTo>
                  <a:lnTo>
                    <a:pt x="430" y="161"/>
                  </a:lnTo>
                  <a:lnTo>
                    <a:pt x="431" y="159"/>
                  </a:lnTo>
                  <a:lnTo>
                    <a:pt x="438" y="159"/>
                  </a:lnTo>
                  <a:lnTo>
                    <a:pt x="440" y="155"/>
                  </a:lnTo>
                  <a:lnTo>
                    <a:pt x="445" y="157"/>
                  </a:lnTo>
                  <a:lnTo>
                    <a:pt x="450" y="162"/>
                  </a:lnTo>
                  <a:lnTo>
                    <a:pt x="454" y="166"/>
                  </a:lnTo>
                  <a:lnTo>
                    <a:pt x="466" y="166"/>
                  </a:lnTo>
                  <a:lnTo>
                    <a:pt x="471" y="171"/>
                  </a:lnTo>
                  <a:lnTo>
                    <a:pt x="472" y="178"/>
                  </a:lnTo>
                  <a:lnTo>
                    <a:pt x="478" y="178"/>
                  </a:lnTo>
                  <a:lnTo>
                    <a:pt x="480" y="185"/>
                  </a:lnTo>
                  <a:lnTo>
                    <a:pt x="490" y="189"/>
                  </a:lnTo>
                  <a:lnTo>
                    <a:pt x="493" y="196"/>
                  </a:lnTo>
                  <a:lnTo>
                    <a:pt x="498" y="204"/>
                  </a:lnTo>
                  <a:lnTo>
                    <a:pt x="493" y="209"/>
                  </a:lnTo>
                  <a:lnTo>
                    <a:pt x="485" y="212"/>
                  </a:lnTo>
                  <a:lnTo>
                    <a:pt x="477" y="215"/>
                  </a:lnTo>
                  <a:lnTo>
                    <a:pt x="476" y="221"/>
                  </a:lnTo>
                  <a:lnTo>
                    <a:pt x="470" y="221"/>
                  </a:lnTo>
                  <a:lnTo>
                    <a:pt x="465" y="222"/>
                  </a:lnTo>
                  <a:lnTo>
                    <a:pt x="454" y="226"/>
                  </a:lnTo>
                  <a:lnTo>
                    <a:pt x="446" y="231"/>
                  </a:lnTo>
                  <a:lnTo>
                    <a:pt x="444" y="236"/>
                  </a:lnTo>
                  <a:lnTo>
                    <a:pt x="438" y="239"/>
                  </a:lnTo>
                  <a:lnTo>
                    <a:pt x="429" y="239"/>
                  </a:lnTo>
                  <a:lnTo>
                    <a:pt x="422" y="240"/>
                  </a:lnTo>
                  <a:lnTo>
                    <a:pt x="418" y="246"/>
                  </a:lnTo>
                  <a:lnTo>
                    <a:pt x="422" y="250"/>
                  </a:lnTo>
                  <a:lnTo>
                    <a:pt x="422" y="255"/>
                  </a:lnTo>
                  <a:lnTo>
                    <a:pt x="416" y="258"/>
                  </a:lnTo>
                  <a:lnTo>
                    <a:pt x="420" y="264"/>
                  </a:lnTo>
                  <a:lnTo>
                    <a:pt x="424" y="267"/>
                  </a:lnTo>
                  <a:lnTo>
                    <a:pt x="430" y="275"/>
                  </a:lnTo>
                  <a:lnTo>
                    <a:pt x="431" y="281"/>
                  </a:lnTo>
                  <a:lnTo>
                    <a:pt x="437" y="284"/>
                  </a:lnTo>
                  <a:lnTo>
                    <a:pt x="433" y="288"/>
                  </a:lnTo>
                  <a:lnTo>
                    <a:pt x="423" y="295"/>
                  </a:lnTo>
                  <a:lnTo>
                    <a:pt x="414" y="297"/>
                  </a:lnTo>
                  <a:lnTo>
                    <a:pt x="409" y="300"/>
                  </a:lnTo>
                  <a:lnTo>
                    <a:pt x="402" y="307"/>
                  </a:lnTo>
                  <a:lnTo>
                    <a:pt x="397" y="311"/>
                  </a:lnTo>
                  <a:lnTo>
                    <a:pt x="392" y="310"/>
                  </a:lnTo>
                  <a:lnTo>
                    <a:pt x="391" y="303"/>
                  </a:lnTo>
                  <a:lnTo>
                    <a:pt x="395" y="297"/>
                  </a:lnTo>
                  <a:lnTo>
                    <a:pt x="389" y="292"/>
                  </a:lnTo>
                  <a:lnTo>
                    <a:pt x="384" y="293"/>
                  </a:lnTo>
                  <a:lnTo>
                    <a:pt x="380" y="299"/>
                  </a:lnTo>
                  <a:lnTo>
                    <a:pt x="380" y="307"/>
                  </a:lnTo>
                  <a:lnTo>
                    <a:pt x="369" y="314"/>
                  </a:lnTo>
                  <a:lnTo>
                    <a:pt x="364" y="319"/>
                  </a:lnTo>
                  <a:lnTo>
                    <a:pt x="369" y="328"/>
                  </a:lnTo>
                  <a:lnTo>
                    <a:pt x="373" y="336"/>
                  </a:lnTo>
                  <a:lnTo>
                    <a:pt x="372" y="345"/>
                  </a:lnTo>
                  <a:lnTo>
                    <a:pt x="367" y="350"/>
                  </a:lnTo>
                  <a:lnTo>
                    <a:pt x="363" y="357"/>
                  </a:lnTo>
                  <a:lnTo>
                    <a:pt x="356" y="360"/>
                  </a:lnTo>
                  <a:lnTo>
                    <a:pt x="351" y="359"/>
                  </a:lnTo>
                  <a:lnTo>
                    <a:pt x="340" y="355"/>
                  </a:lnTo>
                  <a:lnTo>
                    <a:pt x="335" y="356"/>
                  </a:lnTo>
                  <a:lnTo>
                    <a:pt x="331" y="356"/>
                  </a:lnTo>
                  <a:lnTo>
                    <a:pt x="324" y="358"/>
                  </a:lnTo>
                  <a:lnTo>
                    <a:pt x="320" y="361"/>
                  </a:lnTo>
                  <a:lnTo>
                    <a:pt x="316" y="365"/>
                  </a:lnTo>
                  <a:lnTo>
                    <a:pt x="309" y="363"/>
                  </a:lnTo>
                  <a:lnTo>
                    <a:pt x="305" y="364"/>
                  </a:lnTo>
                  <a:lnTo>
                    <a:pt x="297" y="365"/>
                  </a:lnTo>
                  <a:lnTo>
                    <a:pt x="294" y="364"/>
                  </a:lnTo>
                  <a:lnTo>
                    <a:pt x="290" y="358"/>
                  </a:lnTo>
                  <a:lnTo>
                    <a:pt x="289" y="354"/>
                  </a:lnTo>
                  <a:lnTo>
                    <a:pt x="282" y="350"/>
                  </a:lnTo>
                  <a:lnTo>
                    <a:pt x="278" y="345"/>
                  </a:lnTo>
                  <a:lnTo>
                    <a:pt x="280" y="338"/>
                  </a:lnTo>
                  <a:lnTo>
                    <a:pt x="282" y="333"/>
                  </a:lnTo>
                  <a:lnTo>
                    <a:pt x="280" y="328"/>
                  </a:lnTo>
                  <a:lnTo>
                    <a:pt x="277" y="325"/>
                  </a:lnTo>
                  <a:lnTo>
                    <a:pt x="273" y="323"/>
                  </a:lnTo>
                  <a:lnTo>
                    <a:pt x="271" y="322"/>
                  </a:lnTo>
                  <a:lnTo>
                    <a:pt x="265" y="321"/>
                  </a:lnTo>
                  <a:lnTo>
                    <a:pt x="262" y="321"/>
                  </a:lnTo>
                  <a:lnTo>
                    <a:pt x="256" y="323"/>
                  </a:lnTo>
                  <a:lnTo>
                    <a:pt x="256" y="329"/>
                  </a:lnTo>
                  <a:lnTo>
                    <a:pt x="254" y="330"/>
                  </a:lnTo>
                  <a:lnTo>
                    <a:pt x="251" y="332"/>
                  </a:lnTo>
                  <a:lnTo>
                    <a:pt x="245" y="338"/>
                  </a:lnTo>
                  <a:lnTo>
                    <a:pt x="245" y="343"/>
                  </a:lnTo>
                  <a:lnTo>
                    <a:pt x="247" y="351"/>
                  </a:lnTo>
                  <a:lnTo>
                    <a:pt x="247" y="359"/>
                  </a:lnTo>
                  <a:lnTo>
                    <a:pt x="247" y="366"/>
                  </a:lnTo>
                  <a:lnTo>
                    <a:pt x="245" y="375"/>
                  </a:lnTo>
                  <a:lnTo>
                    <a:pt x="247" y="385"/>
                  </a:lnTo>
                  <a:lnTo>
                    <a:pt x="242" y="391"/>
                  </a:lnTo>
                  <a:lnTo>
                    <a:pt x="236" y="389"/>
                  </a:lnTo>
                  <a:lnTo>
                    <a:pt x="231" y="387"/>
                  </a:lnTo>
                  <a:lnTo>
                    <a:pt x="224" y="385"/>
                  </a:lnTo>
                  <a:lnTo>
                    <a:pt x="224" y="380"/>
                  </a:lnTo>
                  <a:lnTo>
                    <a:pt x="225" y="374"/>
                  </a:lnTo>
                  <a:lnTo>
                    <a:pt x="223" y="369"/>
                  </a:lnTo>
                  <a:lnTo>
                    <a:pt x="212" y="369"/>
                  </a:lnTo>
                  <a:lnTo>
                    <a:pt x="207" y="371"/>
                  </a:lnTo>
                  <a:lnTo>
                    <a:pt x="199" y="371"/>
                  </a:lnTo>
                  <a:lnTo>
                    <a:pt x="187" y="369"/>
                  </a:lnTo>
                  <a:lnTo>
                    <a:pt x="184" y="365"/>
                  </a:lnTo>
                  <a:lnTo>
                    <a:pt x="179" y="363"/>
                  </a:lnTo>
                  <a:lnTo>
                    <a:pt x="172" y="364"/>
                  </a:lnTo>
                  <a:lnTo>
                    <a:pt x="166" y="365"/>
                  </a:lnTo>
                  <a:lnTo>
                    <a:pt x="163" y="367"/>
                  </a:lnTo>
                  <a:lnTo>
                    <a:pt x="156" y="370"/>
                  </a:lnTo>
                  <a:lnTo>
                    <a:pt x="154" y="375"/>
                  </a:lnTo>
                  <a:lnTo>
                    <a:pt x="153" y="380"/>
                  </a:lnTo>
                  <a:lnTo>
                    <a:pt x="154" y="387"/>
                  </a:lnTo>
                  <a:lnTo>
                    <a:pt x="160" y="391"/>
                  </a:lnTo>
                  <a:lnTo>
                    <a:pt x="168" y="396"/>
                  </a:lnTo>
                  <a:lnTo>
                    <a:pt x="170" y="400"/>
                  </a:lnTo>
                  <a:lnTo>
                    <a:pt x="168" y="404"/>
                  </a:lnTo>
                  <a:lnTo>
                    <a:pt x="165" y="407"/>
                  </a:lnTo>
                  <a:lnTo>
                    <a:pt x="157" y="407"/>
                  </a:lnTo>
                  <a:lnTo>
                    <a:pt x="154" y="408"/>
                  </a:lnTo>
                  <a:lnTo>
                    <a:pt x="152" y="413"/>
                  </a:lnTo>
                  <a:lnTo>
                    <a:pt x="148" y="415"/>
                  </a:lnTo>
                  <a:lnTo>
                    <a:pt x="143" y="413"/>
                  </a:lnTo>
                  <a:lnTo>
                    <a:pt x="139" y="411"/>
                  </a:lnTo>
                  <a:lnTo>
                    <a:pt x="135" y="411"/>
                  </a:lnTo>
                  <a:lnTo>
                    <a:pt x="130" y="410"/>
                  </a:lnTo>
                  <a:lnTo>
                    <a:pt x="128" y="404"/>
                  </a:lnTo>
                  <a:lnTo>
                    <a:pt x="128" y="399"/>
                  </a:lnTo>
                  <a:lnTo>
                    <a:pt x="127" y="393"/>
                  </a:lnTo>
                  <a:lnTo>
                    <a:pt x="127" y="387"/>
                  </a:lnTo>
                  <a:lnTo>
                    <a:pt x="125" y="380"/>
                  </a:lnTo>
                  <a:lnTo>
                    <a:pt x="121" y="377"/>
                  </a:lnTo>
                  <a:lnTo>
                    <a:pt x="117" y="375"/>
                  </a:lnTo>
                  <a:lnTo>
                    <a:pt x="110" y="370"/>
                  </a:lnTo>
                  <a:lnTo>
                    <a:pt x="105" y="368"/>
                  </a:lnTo>
                  <a:lnTo>
                    <a:pt x="97" y="369"/>
                  </a:lnTo>
                  <a:lnTo>
                    <a:pt x="94" y="366"/>
                  </a:lnTo>
                  <a:lnTo>
                    <a:pt x="93" y="360"/>
                  </a:lnTo>
                  <a:lnTo>
                    <a:pt x="90" y="354"/>
                  </a:lnTo>
                  <a:lnTo>
                    <a:pt x="90" y="352"/>
                  </a:lnTo>
                  <a:lnTo>
                    <a:pt x="84" y="350"/>
                  </a:lnTo>
                  <a:lnTo>
                    <a:pt x="82" y="347"/>
                  </a:lnTo>
                  <a:lnTo>
                    <a:pt x="81" y="343"/>
                  </a:lnTo>
                  <a:lnTo>
                    <a:pt x="82" y="339"/>
                  </a:lnTo>
                  <a:lnTo>
                    <a:pt x="78" y="336"/>
                  </a:lnTo>
                  <a:lnTo>
                    <a:pt x="68" y="336"/>
                  </a:lnTo>
                  <a:lnTo>
                    <a:pt x="64" y="334"/>
                  </a:lnTo>
                  <a:lnTo>
                    <a:pt x="60" y="330"/>
                  </a:lnTo>
                  <a:lnTo>
                    <a:pt x="57" y="325"/>
                  </a:lnTo>
                  <a:lnTo>
                    <a:pt x="56" y="321"/>
                  </a:lnTo>
                  <a:lnTo>
                    <a:pt x="52" y="321"/>
                  </a:lnTo>
                  <a:lnTo>
                    <a:pt x="42" y="321"/>
                  </a:lnTo>
                  <a:lnTo>
                    <a:pt x="35" y="315"/>
                  </a:lnTo>
                  <a:lnTo>
                    <a:pt x="31" y="314"/>
                  </a:lnTo>
                  <a:lnTo>
                    <a:pt x="31" y="310"/>
                  </a:lnTo>
                  <a:lnTo>
                    <a:pt x="30" y="302"/>
                  </a:lnTo>
                  <a:lnTo>
                    <a:pt x="28" y="297"/>
                  </a:lnTo>
                  <a:lnTo>
                    <a:pt x="32" y="295"/>
                  </a:lnTo>
                  <a:lnTo>
                    <a:pt x="32" y="292"/>
                  </a:lnTo>
                  <a:lnTo>
                    <a:pt x="29" y="287"/>
                  </a:lnTo>
                  <a:lnTo>
                    <a:pt x="25" y="286"/>
                  </a:lnTo>
                  <a:lnTo>
                    <a:pt x="17" y="288"/>
                  </a:lnTo>
                  <a:lnTo>
                    <a:pt x="12" y="289"/>
                  </a:lnTo>
                  <a:lnTo>
                    <a:pt x="10" y="292"/>
                  </a:lnTo>
                  <a:lnTo>
                    <a:pt x="12" y="296"/>
                  </a:lnTo>
                  <a:lnTo>
                    <a:pt x="8" y="297"/>
                  </a:lnTo>
                  <a:lnTo>
                    <a:pt x="3" y="293"/>
                  </a:lnTo>
                  <a:lnTo>
                    <a:pt x="1" y="290"/>
                  </a:lnTo>
                  <a:lnTo>
                    <a:pt x="0" y="288"/>
                  </a:lnTo>
                  <a:lnTo>
                    <a:pt x="2" y="284"/>
                  </a:lnTo>
                  <a:lnTo>
                    <a:pt x="9" y="275"/>
                  </a:lnTo>
                  <a:lnTo>
                    <a:pt x="12" y="270"/>
                  </a:lnTo>
                  <a:lnTo>
                    <a:pt x="10" y="265"/>
                  </a:lnTo>
                  <a:lnTo>
                    <a:pt x="9" y="260"/>
                  </a:lnTo>
                  <a:lnTo>
                    <a:pt x="9" y="255"/>
                  </a:lnTo>
                  <a:lnTo>
                    <a:pt x="12" y="250"/>
                  </a:lnTo>
                  <a:lnTo>
                    <a:pt x="15" y="246"/>
                  </a:lnTo>
                  <a:lnTo>
                    <a:pt x="20" y="242"/>
                  </a:lnTo>
                  <a:lnTo>
                    <a:pt x="24" y="239"/>
                  </a:lnTo>
                  <a:lnTo>
                    <a:pt x="26" y="235"/>
                  </a:lnTo>
                  <a:lnTo>
                    <a:pt x="26" y="231"/>
                  </a:lnTo>
                  <a:lnTo>
                    <a:pt x="28" y="226"/>
                  </a:lnTo>
                  <a:lnTo>
                    <a:pt x="31" y="222"/>
                  </a:lnTo>
                  <a:lnTo>
                    <a:pt x="30" y="219"/>
                  </a:lnTo>
                  <a:lnTo>
                    <a:pt x="28" y="217"/>
                  </a:lnTo>
                  <a:lnTo>
                    <a:pt x="24" y="217"/>
                  </a:lnTo>
                  <a:lnTo>
                    <a:pt x="19" y="218"/>
                  </a:lnTo>
                  <a:lnTo>
                    <a:pt x="16" y="215"/>
                  </a:lnTo>
                  <a:lnTo>
                    <a:pt x="17" y="211"/>
                  </a:lnTo>
                  <a:lnTo>
                    <a:pt x="19" y="206"/>
                  </a:lnTo>
                  <a:lnTo>
                    <a:pt x="24" y="203"/>
                  </a:lnTo>
                  <a:lnTo>
                    <a:pt x="34" y="196"/>
                  </a:lnTo>
                  <a:lnTo>
                    <a:pt x="38" y="194"/>
                  </a:lnTo>
                  <a:lnTo>
                    <a:pt x="43" y="193"/>
                  </a:lnTo>
                  <a:lnTo>
                    <a:pt x="50" y="186"/>
                  </a:lnTo>
                  <a:lnTo>
                    <a:pt x="54" y="183"/>
                  </a:lnTo>
                  <a:lnTo>
                    <a:pt x="56" y="180"/>
                  </a:lnTo>
                  <a:lnTo>
                    <a:pt x="56" y="174"/>
                  </a:lnTo>
                  <a:lnTo>
                    <a:pt x="57" y="163"/>
                  </a:lnTo>
                  <a:lnTo>
                    <a:pt x="56" y="160"/>
                  </a:lnTo>
                  <a:lnTo>
                    <a:pt x="52" y="156"/>
                  </a:lnTo>
                  <a:lnTo>
                    <a:pt x="52" y="154"/>
                  </a:lnTo>
                  <a:lnTo>
                    <a:pt x="56" y="152"/>
                  </a:lnTo>
                  <a:lnTo>
                    <a:pt x="59" y="154"/>
                  </a:lnTo>
                  <a:lnTo>
                    <a:pt x="61" y="159"/>
                  </a:lnTo>
                  <a:lnTo>
                    <a:pt x="63" y="160"/>
                  </a:lnTo>
                  <a:lnTo>
                    <a:pt x="66" y="159"/>
                  </a:lnTo>
                  <a:lnTo>
                    <a:pt x="67" y="152"/>
                  </a:lnTo>
                  <a:lnTo>
                    <a:pt x="64" y="145"/>
                  </a:lnTo>
                  <a:lnTo>
                    <a:pt x="64" y="138"/>
                  </a:lnTo>
                  <a:lnTo>
                    <a:pt x="63" y="132"/>
                  </a:lnTo>
                  <a:lnTo>
                    <a:pt x="60" y="130"/>
                  </a:lnTo>
                  <a:lnTo>
                    <a:pt x="56" y="126"/>
                  </a:lnTo>
                  <a:lnTo>
                    <a:pt x="50" y="126"/>
                  </a:lnTo>
                  <a:lnTo>
                    <a:pt x="43" y="126"/>
                  </a:lnTo>
                  <a:lnTo>
                    <a:pt x="40" y="124"/>
                  </a:lnTo>
                  <a:lnTo>
                    <a:pt x="39" y="119"/>
                  </a:lnTo>
                  <a:lnTo>
                    <a:pt x="35" y="115"/>
                  </a:lnTo>
                  <a:lnTo>
                    <a:pt x="33" y="111"/>
                  </a:lnTo>
                  <a:lnTo>
                    <a:pt x="30" y="109"/>
                  </a:lnTo>
                  <a:lnTo>
                    <a:pt x="27" y="106"/>
                  </a:lnTo>
                  <a:lnTo>
                    <a:pt x="22" y="100"/>
                  </a:lnTo>
                  <a:lnTo>
                    <a:pt x="22" y="97"/>
                  </a:lnTo>
                  <a:lnTo>
                    <a:pt x="20" y="93"/>
                  </a:lnTo>
                  <a:lnTo>
                    <a:pt x="20" y="69"/>
                  </a:lnTo>
                  <a:lnTo>
                    <a:pt x="23" y="68"/>
                  </a:lnTo>
                  <a:lnTo>
                    <a:pt x="32" y="64"/>
                  </a:lnTo>
                  <a:lnTo>
                    <a:pt x="35" y="63"/>
                  </a:lnTo>
                  <a:lnTo>
                    <a:pt x="40" y="62"/>
                  </a:lnTo>
                  <a:lnTo>
                    <a:pt x="45" y="62"/>
                  </a:lnTo>
                  <a:lnTo>
                    <a:pt x="49" y="61"/>
                  </a:lnTo>
                  <a:lnTo>
                    <a:pt x="54" y="58"/>
                  </a:lnTo>
                  <a:lnTo>
                    <a:pt x="55" y="54"/>
                  </a:lnTo>
                  <a:lnTo>
                    <a:pt x="62" y="53"/>
                  </a:lnTo>
                  <a:lnTo>
                    <a:pt x="69" y="52"/>
                  </a:lnTo>
                  <a:lnTo>
                    <a:pt x="74" y="49"/>
                  </a:lnTo>
                  <a:lnTo>
                    <a:pt x="78" y="44"/>
                  </a:lnTo>
                  <a:lnTo>
                    <a:pt x="81" y="42"/>
                  </a:lnTo>
                  <a:lnTo>
                    <a:pt x="86" y="42"/>
                  </a:lnTo>
                  <a:lnTo>
                    <a:pt x="88" y="45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2" y="43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3" y="40"/>
                  </a:lnTo>
                  <a:lnTo>
                    <a:pt x="93" y="39"/>
                  </a:lnTo>
                  <a:lnTo>
                    <a:pt x="94" y="37"/>
                  </a:lnTo>
                  <a:lnTo>
                    <a:pt x="94" y="35"/>
                  </a:lnTo>
                  <a:lnTo>
                    <a:pt x="95" y="33"/>
                  </a:lnTo>
                  <a:lnTo>
                    <a:pt x="94" y="24"/>
                  </a:lnTo>
                  <a:lnTo>
                    <a:pt x="94" y="19"/>
                  </a:lnTo>
                  <a:lnTo>
                    <a:pt x="97" y="18"/>
                  </a:lnTo>
                  <a:lnTo>
                    <a:pt x="101" y="20"/>
                  </a:lnTo>
                  <a:lnTo>
                    <a:pt x="104" y="20"/>
                  </a:lnTo>
                  <a:lnTo>
                    <a:pt x="109" y="20"/>
                  </a:lnTo>
                  <a:lnTo>
                    <a:pt x="112" y="21"/>
                  </a:lnTo>
                  <a:lnTo>
                    <a:pt x="114" y="25"/>
                  </a:lnTo>
                  <a:lnTo>
                    <a:pt x="116" y="29"/>
                  </a:lnTo>
                  <a:lnTo>
                    <a:pt x="120" y="24"/>
                  </a:lnTo>
                  <a:lnTo>
                    <a:pt x="122" y="21"/>
                  </a:lnTo>
                  <a:lnTo>
                    <a:pt x="127" y="21"/>
                  </a:lnTo>
                  <a:lnTo>
                    <a:pt x="134" y="24"/>
                  </a:lnTo>
                  <a:lnTo>
                    <a:pt x="141" y="27"/>
                  </a:lnTo>
                  <a:lnTo>
                    <a:pt x="145" y="25"/>
                  </a:lnTo>
                  <a:lnTo>
                    <a:pt x="145" y="19"/>
                  </a:lnTo>
                  <a:lnTo>
                    <a:pt x="144" y="13"/>
                  </a:lnTo>
                  <a:lnTo>
                    <a:pt x="144" y="8"/>
                  </a:lnTo>
                  <a:lnTo>
                    <a:pt x="145" y="4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161" name="Schleswig Holstein"/>
            <p:cNvGrpSpPr/>
            <p:nvPr/>
          </p:nvGrpSpPr>
          <p:grpSpPr bwMode="gray">
            <a:xfrm>
              <a:off x="3276002" y="830213"/>
              <a:ext cx="1284568" cy="1137828"/>
              <a:chOff x="830233" y="1635125"/>
              <a:chExt cx="920750" cy="798513"/>
            </a:xfrm>
            <a:grpFill/>
          </p:grpSpPr>
          <p:sp>
            <p:nvSpPr>
              <p:cNvPr id="162" name="Freeform 6"/>
              <p:cNvSpPr>
                <a:spLocks/>
              </p:cNvSpPr>
              <p:nvPr/>
            </p:nvSpPr>
            <p:spPr bwMode="gray">
              <a:xfrm>
                <a:off x="1012795" y="1700213"/>
                <a:ext cx="692150" cy="733425"/>
              </a:xfrm>
              <a:custGeom>
                <a:avLst/>
                <a:gdLst/>
                <a:ahLst/>
                <a:cxnLst>
                  <a:cxn ang="0">
                    <a:pos x="60" y="6"/>
                  </a:cxn>
                  <a:cxn ang="0">
                    <a:pos x="119" y="18"/>
                  </a:cxn>
                  <a:cxn ang="0">
                    <a:pos x="150" y="33"/>
                  </a:cxn>
                  <a:cxn ang="0">
                    <a:pos x="174" y="29"/>
                  </a:cxn>
                  <a:cxn ang="0">
                    <a:pos x="209" y="41"/>
                  </a:cxn>
                  <a:cxn ang="0">
                    <a:pos x="238" y="52"/>
                  </a:cxn>
                  <a:cxn ang="0">
                    <a:pos x="238" y="79"/>
                  </a:cxn>
                  <a:cxn ang="0">
                    <a:pos x="201" y="100"/>
                  </a:cxn>
                  <a:cxn ang="0">
                    <a:pos x="171" y="118"/>
                  </a:cxn>
                  <a:cxn ang="0">
                    <a:pos x="192" y="110"/>
                  </a:cxn>
                  <a:cxn ang="0">
                    <a:pos x="236" y="88"/>
                  </a:cxn>
                  <a:cxn ang="0">
                    <a:pos x="249" y="110"/>
                  </a:cxn>
                  <a:cxn ang="0">
                    <a:pos x="219" y="135"/>
                  </a:cxn>
                  <a:cxn ang="0">
                    <a:pos x="260" y="130"/>
                  </a:cxn>
                  <a:cxn ang="0">
                    <a:pos x="278" y="145"/>
                  </a:cxn>
                  <a:cxn ang="0">
                    <a:pos x="273" y="178"/>
                  </a:cxn>
                  <a:cxn ang="0">
                    <a:pos x="298" y="148"/>
                  </a:cxn>
                  <a:cxn ang="0">
                    <a:pos x="330" y="157"/>
                  </a:cxn>
                  <a:cxn ang="0">
                    <a:pos x="362" y="180"/>
                  </a:cxn>
                  <a:cxn ang="0">
                    <a:pos x="407" y="158"/>
                  </a:cxn>
                  <a:cxn ang="0">
                    <a:pos x="436" y="162"/>
                  </a:cxn>
                  <a:cxn ang="0">
                    <a:pos x="425" y="194"/>
                  </a:cxn>
                  <a:cxn ang="0">
                    <a:pos x="417" y="224"/>
                  </a:cxn>
                  <a:cxn ang="0">
                    <a:pos x="374" y="252"/>
                  </a:cxn>
                  <a:cxn ang="0">
                    <a:pos x="392" y="274"/>
                  </a:cxn>
                  <a:cxn ang="0">
                    <a:pos x="395" y="299"/>
                  </a:cxn>
                  <a:cxn ang="0">
                    <a:pos x="369" y="336"/>
                  </a:cxn>
                  <a:cxn ang="0">
                    <a:pos x="380" y="367"/>
                  </a:cxn>
                  <a:cxn ang="0">
                    <a:pos x="400" y="398"/>
                  </a:cxn>
                  <a:cxn ang="0">
                    <a:pos x="385" y="427"/>
                  </a:cxn>
                  <a:cxn ang="0">
                    <a:pos x="351" y="461"/>
                  </a:cxn>
                  <a:cxn ang="0">
                    <a:pos x="314" y="453"/>
                  </a:cxn>
                  <a:cxn ang="0">
                    <a:pos x="292" y="419"/>
                  </a:cxn>
                  <a:cxn ang="0">
                    <a:pos x="280" y="384"/>
                  </a:cxn>
                  <a:cxn ang="0">
                    <a:pos x="253" y="362"/>
                  </a:cxn>
                  <a:cxn ang="0">
                    <a:pos x="230" y="389"/>
                  </a:cxn>
                  <a:cxn ang="0">
                    <a:pos x="209" y="403"/>
                  </a:cxn>
                  <a:cxn ang="0">
                    <a:pos x="172" y="385"/>
                  </a:cxn>
                  <a:cxn ang="0">
                    <a:pos x="166" y="364"/>
                  </a:cxn>
                  <a:cxn ang="0">
                    <a:pos x="143" y="340"/>
                  </a:cxn>
                  <a:cxn ang="0">
                    <a:pos x="110" y="309"/>
                  </a:cxn>
                  <a:cxn ang="0">
                    <a:pos x="66" y="299"/>
                  </a:cxn>
                  <a:cxn ang="0">
                    <a:pos x="46" y="265"/>
                  </a:cxn>
                  <a:cxn ang="0">
                    <a:pos x="63" y="259"/>
                  </a:cxn>
                  <a:cxn ang="0">
                    <a:pos x="74" y="248"/>
                  </a:cxn>
                  <a:cxn ang="0">
                    <a:pos x="65" y="230"/>
                  </a:cxn>
                  <a:cxn ang="0">
                    <a:pos x="42" y="224"/>
                  </a:cxn>
                  <a:cxn ang="0">
                    <a:pos x="43" y="203"/>
                  </a:cxn>
                  <a:cxn ang="0">
                    <a:pos x="55" y="190"/>
                  </a:cxn>
                  <a:cxn ang="0">
                    <a:pos x="33" y="187"/>
                  </a:cxn>
                  <a:cxn ang="0">
                    <a:pos x="10" y="190"/>
                  </a:cxn>
                  <a:cxn ang="0">
                    <a:pos x="4" y="182"/>
                  </a:cxn>
                  <a:cxn ang="0">
                    <a:pos x="13" y="167"/>
                  </a:cxn>
                  <a:cxn ang="0">
                    <a:pos x="10" y="155"/>
                  </a:cxn>
                  <a:cxn ang="0">
                    <a:pos x="36" y="148"/>
                  </a:cxn>
                  <a:cxn ang="0">
                    <a:pos x="60" y="145"/>
                  </a:cxn>
                  <a:cxn ang="0">
                    <a:pos x="76" y="128"/>
                  </a:cxn>
                  <a:cxn ang="0">
                    <a:pos x="63" y="100"/>
                  </a:cxn>
                  <a:cxn ang="0">
                    <a:pos x="50" y="86"/>
                  </a:cxn>
                  <a:cxn ang="0">
                    <a:pos x="30" y="64"/>
                  </a:cxn>
                  <a:cxn ang="0">
                    <a:pos x="21" y="35"/>
                  </a:cxn>
                  <a:cxn ang="0">
                    <a:pos x="15" y="6"/>
                  </a:cxn>
                </a:cxnLst>
                <a:rect l="0" t="0" r="r" b="b"/>
                <a:pathLst>
                  <a:path w="436" h="462">
                    <a:moveTo>
                      <a:pt x="17" y="0"/>
                    </a:moveTo>
                    <a:lnTo>
                      <a:pt x="31" y="5"/>
                    </a:lnTo>
                    <a:lnTo>
                      <a:pt x="39" y="7"/>
                    </a:lnTo>
                    <a:lnTo>
                      <a:pt x="50" y="6"/>
                    </a:lnTo>
                    <a:lnTo>
                      <a:pt x="60" y="6"/>
                    </a:lnTo>
                    <a:lnTo>
                      <a:pt x="72" y="7"/>
                    </a:lnTo>
                    <a:lnTo>
                      <a:pt x="83" y="11"/>
                    </a:lnTo>
                    <a:lnTo>
                      <a:pt x="96" y="16"/>
                    </a:lnTo>
                    <a:lnTo>
                      <a:pt x="107" y="19"/>
                    </a:lnTo>
                    <a:lnTo>
                      <a:pt x="119" y="18"/>
                    </a:lnTo>
                    <a:lnTo>
                      <a:pt x="123" y="26"/>
                    </a:lnTo>
                    <a:lnTo>
                      <a:pt x="125" y="35"/>
                    </a:lnTo>
                    <a:lnTo>
                      <a:pt x="132" y="37"/>
                    </a:lnTo>
                    <a:lnTo>
                      <a:pt x="141" y="37"/>
                    </a:lnTo>
                    <a:lnTo>
                      <a:pt x="150" y="33"/>
                    </a:lnTo>
                    <a:lnTo>
                      <a:pt x="155" y="37"/>
                    </a:lnTo>
                    <a:lnTo>
                      <a:pt x="155" y="41"/>
                    </a:lnTo>
                    <a:lnTo>
                      <a:pt x="161" y="35"/>
                    </a:lnTo>
                    <a:lnTo>
                      <a:pt x="169" y="34"/>
                    </a:lnTo>
                    <a:lnTo>
                      <a:pt x="174" y="29"/>
                    </a:lnTo>
                    <a:lnTo>
                      <a:pt x="181" y="22"/>
                    </a:lnTo>
                    <a:lnTo>
                      <a:pt x="182" y="30"/>
                    </a:lnTo>
                    <a:lnTo>
                      <a:pt x="191" y="32"/>
                    </a:lnTo>
                    <a:lnTo>
                      <a:pt x="199" y="35"/>
                    </a:lnTo>
                    <a:lnTo>
                      <a:pt x="209" y="41"/>
                    </a:lnTo>
                    <a:lnTo>
                      <a:pt x="218" y="48"/>
                    </a:lnTo>
                    <a:lnTo>
                      <a:pt x="225" y="49"/>
                    </a:lnTo>
                    <a:lnTo>
                      <a:pt x="230" y="44"/>
                    </a:lnTo>
                    <a:lnTo>
                      <a:pt x="236" y="44"/>
                    </a:lnTo>
                    <a:lnTo>
                      <a:pt x="238" y="52"/>
                    </a:lnTo>
                    <a:lnTo>
                      <a:pt x="241" y="60"/>
                    </a:lnTo>
                    <a:lnTo>
                      <a:pt x="249" y="67"/>
                    </a:lnTo>
                    <a:lnTo>
                      <a:pt x="248" y="72"/>
                    </a:lnTo>
                    <a:lnTo>
                      <a:pt x="243" y="74"/>
                    </a:lnTo>
                    <a:lnTo>
                      <a:pt x="238" y="79"/>
                    </a:lnTo>
                    <a:lnTo>
                      <a:pt x="231" y="86"/>
                    </a:lnTo>
                    <a:lnTo>
                      <a:pt x="221" y="87"/>
                    </a:lnTo>
                    <a:lnTo>
                      <a:pt x="214" y="90"/>
                    </a:lnTo>
                    <a:lnTo>
                      <a:pt x="206" y="94"/>
                    </a:lnTo>
                    <a:lnTo>
                      <a:pt x="201" y="100"/>
                    </a:lnTo>
                    <a:lnTo>
                      <a:pt x="197" y="102"/>
                    </a:lnTo>
                    <a:lnTo>
                      <a:pt x="184" y="105"/>
                    </a:lnTo>
                    <a:lnTo>
                      <a:pt x="176" y="108"/>
                    </a:lnTo>
                    <a:lnTo>
                      <a:pt x="171" y="112"/>
                    </a:lnTo>
                    <a:lnTo>
                      <a:pt x="171" y="118"/>
                    </a:lnTo>
                    <a:lnTo>
                      <a:pt x="173" y="123"/>
                    </a:lnTo>
                    <a:lnTo>
                      <a:pt x="177" y="121"/>
                    </a:lnTo>
                    <a:lnTo>
                      <a:pt x="178" y="117"/>
                    </a:lnTo>
                    <a:lnTo>
                      <a:pt x="185" y="112"/>
                    </a:lnTo>
                    <a:lnTo>
                      <a:pt x="192" y="110"/>
                    </a:lnTo>
                    <a:lnTo>
                      <a:pt x="201" y="108"/>
                    </a:lnTo>
                    <a:lnTo>
                      <a:pt x="207" y="102"/>
                    </a:lnTo>
                    <a:lnTo>
                      <a:pt x="216" y="95"/>
                    </a:lnTo>
                    <a:lnTo>
                      <a:pt x="225" y="93"/>
                    </a:lnTo>
                    <a:lnTo>
                      <a:pt x="236" y="88"/>
                    </a:lnTo>
                    <a:lnTo>
                      <a:pt x="242" y="83"/>
                    </a:lnTo>
                    <a:lnTo>
                      <a:pt x="247" y="83"/>
                    </a:lnTo>
                    <a:lnTo>
                      <a:pt x="252" y="87"/>
                    </a:lnTo>
                    <a:lnTo>
                      <a:pt x="251" y="98"/>
                    </a:lnTo>
                    <a:lnTo>
                      <a:pt x="249" y="110"/>
                    </a:lnTo>
                    <a:lnTo>
                      <a:pt x="244" y="117"/>
                    </a:lnTo>
                    <a:lnTo>
                      <a:pt x="238" y="125"/>
                    </a:lnTo>
                    <a:lnTo>
                      <a:pt x="231" y="129"/>
                    </a:lnTo>
                    <a:lnTo>
                      <a:pt x="224" y="132"/>
                    </a:lnTo>
                    <a:lnTo>
                      <a:pt x="219" y="135"/>
                    </a:lnTo>
                    <a:lnTo>
                      <a:pt x="221" y="140"/>
                    </a:lnTo>
                    <a:lnTo>
                      <a:pt x="232" y="141"/>
                    </a:lnTo>
                    <a:lnTo>
                      <a:pt x="243" y="138"/>
                    </a:lnTo>
                    <a:lnTo>
                      <a:pt x="254" y="135"/>
                    </a:lnTo>
                    <a:lnTo>
                      <a:pt x="260" y="130"/>
                    </a:lnTo>
                    <a:lnTo>
                      <a:pt x="267" y="130"/>
                    </a:lnTo>
                    <a:lnTo>
                      <a:pt x="270" y="134"/>
                    </a:lnTo>
                    <a:lnTo>
                      <a:pt x="277" y="138"/>
                    </a:lnTo>
                    <a:lnTo>
                      <a:pt x="281" y="141"/>
                    </a:lnTo>
                    <a:lnTo>
                      <a:pt x="278" y="145"/>
                    </a:lnTo>
                    <a:lnTo>
                      <a:pt x="270" y="150"/>
                    </a:lnTo>
                    <a:lnTo>
                      <a:pt x="269" y="156"/>
                    </a:lnTo>
                    <a:lnTo>
                      <a:pt x="269" y="163"/>
                    </a:lnTo>
                    <a:lnTo>
                      <a:pt x="272" y="174"/>
                    </a:lnTo>
                    <a:lnTo>
                      <a:pt x="273" y="178"/>
                    </a:lnTo>
                    <a:lnTo>
                      <a:pt x="276" y="174"/>
                    </a:lnTo>
                    <a:lnTo>
                      <a:pt x="281" y="163"/>
                    </a:lnTo>
                    <a:lnTo>
                      <a:pt x="286" y="154"/>
                    </a:lnTo>
                    <a:lnTo>
                      <a:pt x="294" y="154"/>
                    </a:lnTo>
                    <a:lnTo>
                      <a:pt x="298" y="148"/>
                    </a:lnTo>
                    <a:lnTo>
                      <a:pt x="304" y="149"/>
                    </a:lnTo>
                    <a:lnTo>
                      <a:pt x="312" y="150"/>
                    </a:lnTo>
                    <a:lnTo>
                      <a:pt x="316" y="154"/>
                    </a:lnTo>
                    <a:lnTo>
                      <a:pt x="324" y="157"/>
                    </a:lnTo>
                    <a:lnTo>
                      <a:pt x="330" y="157"/>
                    </a:lnTo>
                    <a:lnTo>
                      <a:pt x="336" y="161"/>
                    </a:lnTo>
                    <a:lnTo>
                      <a:pt x="343" y="165"/>
                    </a:lnTo>
                    <a:lnTo>
                      <a:pt x="351" y="170"/>
                    </a:lnTo>
                    <a:lnTo>
                      <a:pt x="356" y="175"/>
                    </a:lnTo>
                    <a:lnTo>
                      <a:pt x="362" y="180"/>
                    </a:lnTo>
                    <a:lnTo>
                      <a:pt x="371" y="180"/>
                    </a:lnTo>
                    <a:lnTo>
                      <a:pt x="378" y="179"/>
                    </a:lnTo>
                    <a:lnTo>
                      <a:pt x="382" y="174"/>
                    </a:lnTo>
                    <a:lnTo>
                      <a:pt x="394" y="165"/>
                    </a:lnTo>
                    <a:lnTo>
                      <a:pt x="407" y="158"/>
                    </a:lnTo>
                    <a:lnTo>
                      <a:pt x="414" y="157"/>
                    </a:lnTo>
                    <a:lnTo>
                      <a:pt x="418" y="163"/>
                    </a:lnTo>
                    <a:lnTo>
                      <a:pt x="422" y="163"/>
                    </a:lnTo>
                    <a:lnTo>
                      <a:pt x="425" y="158"/>
                    </a:lnTo>
                    <a:lnTo>
                      <a:pt x="436" y="162"/>
                    </a:lnTo>
                    <a:lnTo>
                      <a:pt x="431" y="167"/>
                    </a:lnTo>
                    <a:lnTo>
                      <a:pt x="425" y="169"/>
                    </a:lnTo>
                    <a:lnTo>
                      <a:pt x="426" y="176"/>
                    </a:lnTo>
                    <a:lnTo>
                      <a:pt x="427" y="184"/>
                    </a:lnTo>
                    <a:lnTo>
                      <a:pt x="425" y="194"/>
                    </a:lnTo>
                    <a:lnTo>
                      <a:pt x="427" y="200"/>
                    </a:lnTo>
                    <a:lnTo>
                      <a:pt x="431" y="204"/>
                    </a:lnTo>
                    <a:lnTo>
                      <a:pt x="428" y="211"/>
                    </a:lnTo>
                    <a:lnTo>
                      <a:pt x="422" y="218"/>
                    </a:lnTo>
                    <a:lnTo>
                      <a:pt x="417" y="224"/>
                    </a:lnTo>
                    <a:lnTo>
                      <a:pt x="406" y="232"/>
                    </a:lnTo>
                    <a:lnTo>
                      <a:pt x="399" y="238"/>
                    </a:lnTo>
                    <a:lnTo>
                      <a:pt x="394" y="242"/>
                    </a:lnTo>
                    <a:lnTo>
                      <a:pt x="382" y="248"/>
                    </a:lnTo>
                    <a:lnTo>
                      <a:pt x="374" y="252"/>
                    </a:lnTo>
                    <a:lnTo>
                      <a:pt x="369" y="260"/>
                    </a:lnTo>
                    <a:lnTo>
                      <a:pt x="376" y="268"/>
                    </a:lnTo>
                    <a:lnTo>
                      <a:pt x="381" y="272"/>
                    </a:lnTo>
                    <a:lnTo>
                      <a:pt x="385" y="272"/>
                    </a:lnTo>
                    <a:lnTo>
                      <a:pt x="392" y="274"/>
                    </a:lnTo>
                    <a:lnTo>
                      <a:pt x="393" y="282"/>
                    </a:lnTo>
                    <a:lnTo>
                      <a:pt x="389" y="288"/>
                    </a:lnTo>
                    <a:lnTo>
                      <a:pt x="390" y="293"/>
                    </a:lnTo>
                    <a:lnTo>
                      <a:pt x="394" y="295"/>
                    </a:lnTo>
                    <a:lnTo>
                      <a:pt x="395" y="299"/>
                    </a:lnTo>
                    <a:lnTo>
                      <a:pt x="391" y="301"/>
                    </a:lnTo>
                    <a:lnTo>
                      <a:pt x="387" y="308"/>
                    </a:lnTo>
                    <a:lnTo>
                      <a:pt x="378" y="315"/>
                    </a:lnTo>
                    <a:lnTo>
                      <a:pt x="374" y="321"/>
                    </a:lnTo>
                    <a:lnTo>
                      <a:pt x="369" y="336"/>
                    </a:lnTo>
                    <a:lnTo>
                      <a:pt x="374" y="339"/>
                    </a:lnTo>
                    <a:lnTo>
                      <a:pt x="373" y="345"/>
                    </a:lnTo>
                    <a:lnTo>
                      <a:pt x="372" y="351"/>
                    </a:lnTo>
                    <a:lnTo>
                      <a:pt x="376" y="357"/>
                    </a:lnTo>
                    <a:lnTo>
                      <a:pt x="380" y="367"/>
                    </a:lnTo>
                    <a:lnTo>
                      <a:pt x="389" y="372"/>
                    </a:lnTo>
                    <a:lnTo>
                      <a:pt x="400" y="376"/>
                    </a:lnTo>
                    <a:lnTo>
                      <a:pt x="405" y="379"/>
                    </a:lnTo>
                    <a:lnTo>
                      <a:pt x="402" y="388"/>
                    </a:lnTo>
                    <a:lnTo>
                      <a:pt x="400" y="398"/>
                    </a:lnTo>
                    <a:lnTo>
                      <a:pt x="400" y="402"/>
                    </a:lnTo>
                    <a:lnTo>
                      <a:pt x="392" y="403"/>
                    </a:lnTo>
                    <a:lnTo>
                      <a:pt x="385" y="409"/>
                    </a:lnTo>
                    <a:lnTo>
                      <a:pt x="387" y="420"/>
                    </a:lnTo>
                    <a:lnTo>
                      <a:pt x="385" y="427"/>
                    </a:lnTo>
                    <a:lnTo>
                      <a:pt x="372" y="430"/>
                    </a:lnTo>
                    <a:lnTo>
                      <a:pt x="366" y="431"/>
                    </a:lnTo>
                    <a:lnTo>
                      <a:pt x="355" y="442"/>
                    </a:lnTo>
                    <a:lnTo>
                      <a:pt x="350" y="450"/>
                    </a:lnTo>
                    <a:lnTo>
                      <a:pt x="351" y="461"/>
                    </a:lnTo>
                    <a:lnTo>
                      <a:pt x="345" y="461"/>
                    </a:lnTo>
                    <a:lnTo>
                      <a:pt x="334" y="462"/>
                    </a:lnTo>
                    <a:lnTo>
                      <a:pt x="327" y="462"/>
                    </a:lnTo>
                    <a:lnTo>
                      <a:pt x="321" y="457"/>
                    </a:lnTo>
                    <a:lnTo>
                      <a:pt x="314" y="453"/>
                    </a:lnTo>
                    <a:lnTo>
                      <a:pt x="307" y="444"/>
                    </a:lnTo>
                    <a:lnTo>
                      <a:pt x="303" y="438"/>
                    </a:lnTo>
                    <a:lnTo>
                      <a:pt x="303" y="431"/>
                    </a:lnTo>
                    <a:lnTo>
                      <a:pt x="296" y="423"/>
                    </a:lnTo>
                    <a:lnTo>
                      <a:pt x="292" y="419"/>
                    </a:lnTo>
                    <a:lnTo>
                      <a:pt x="281" y="413"/>
                    </a:lnTo>
                    <a:lnTo>
                      <a:pt x="278" y="407"/>
                    </a:lnTo>
                    <a:lnTo>
                      <a:pt x="274" y="400"/>
                    </a:lnTo>
                    <a:lnTo>
                      <a:pt x="277" y="393"/>
                    </a:lnTo>
                    <a:lnTo>
                      <a:pt x="280" y="384"/>
                    </a:lnTo>
                    <a:lnTo>
                      <a:pt x="281" y="377"/>
                    </a:lnTo>
                    <a:lnTo>
                      <a:pt x="281" y="361"/>
                    </a:lnTo>
                    <a:lnTo>
                      <a:pt x="271" y="357"/>
                    </a:lnTo>
                    <a:lnTo>
                      <a:pt x="262" y="357"/>
                    </a:lnTo>
                    <a:lnTo>
                      <a:pt x="253" y="362"/>
                    </a:lnTo>
                    <a:lnTo>
                      <a:pt x="252" y="369"/>
                    </a:lnTo>
                    <a:lnTo>
                      <a:pt x="243" y="374"/>
                    </a:lnTo>
                    <a:lnTo>
                      <a:pt x="235" y="379"/>
                    </a:lnTo>
                    <a:lnTo>
                      <a:pt x="234" y="384"/>
                    </a:lnTo>
                    <a:lnTo>
                      <a:pt x="230" y="389"/>
                    </a:lnTo>
                    <a:lnTo>
                      <a:pt x="214" y="389"/>
                    </a:lnTo>
                    <a:lnTo>
                      <a:pt x="209" y="391"/>
                    </a:lnTo>
                    <a:lnTo>
                      <a:pt x="207" y="398"/>
                    </a:lnTo>
                    <a:lnTo>
                      <a:pt x="212" y="403"/>
                    </a:lnTo>
                    <a:lnTo>
                      <a:pt x="209" y="403"/>
                    </a:lnTo>
                    <a:lnTo>
                      <a:pt x="201" y="403"/>
                    </a:lnTo>
                    <a:lnTo>
                      <a:pt x="193" y="401"/>
                    </a:lnTo>
                    <a:lnTo>
                      <a:pt x="186" y="396"/>
                    </a:lnTo>
                    <a:lnTo>
                      <a:pt x="175" y="388"/>
                    </a:lnTo>
                    <a:lnTo>
                      <a:pt x="172" y="385"/>
                    </a:lnTo>
                    <a:lnTo>
                      <a:pt x="177" y="382"/>
                    </a:lnTo>
                    <a:lnTo>
                      <a:pt x="177" y="378"/>
                    </a:lnTo>
                    <a:lnTo>
                      <a:pt x="172" y="375"/>
                    </a:lnTo>
                    <a:lnTo>
                      <a:pt x="166" y="370"/>
                    </a:lnTo>
                    <a:lnTo>
                      <a:pt x="166" y="364"/>
                    </a:lnTo>
                    <a:lnTo>
                      <a:pt x="167" y="356"/>
                    </a:lnTo>
                    <a:lnTo>
                      <a:pt x="162" y="354"/>
                    </a:lnTo>
                    <a:lnTo>
                      <a:pt x="156" y="351"/>
                    </a:lnTo>
                    <a:lnTo>
                      <a:pt x="149" y="347"/>
                    </a:lnTo>
                    <a:lnTo>
                      <a:pt x="143" y="340"/>
                    </a:lnTo>
                    <a:lnTo>
                      <a:pt x="141" y="334"/>
                    </a:lnTo>
                    <a:lnTo>
                      <a:pt x="134" y="326"/>
                    </a:lnTo>
                    <a:lnTo>
                      <a:pt x="130" y="322"/>
                    </a:lnTo>
                    <a:lnTo>
                      <a:pt x="121" y="314"/>
                    </a:lnTo>
                    <a:lnTo>
                      <a:pt x="110" y="309"/>
                    </a:lnTo>
                    <a:lnTo>
                      <a:pt x="99" y="306"/>
                    </a:lnTo>
                    <a:lnTo>
                      <a:pt x="90" y="305"/>
                    </a:lnTo>
                    <a:lnTo>
                      <a:pt x="81" y="305"/>
                    </a:lnTo>
                    <a:lnTo>
                      <a:pt x="72" y="302"/>
                    </a:lnTo>
                    <a:lnTo>
                      <a:pt x="66" y="299"/>
                    </a:lnTo>
                    <a:lnTo>
                      <a:pt x="61" y="295"/>
                    </a:lnTo>
                    <a:lnTo>
                      <a:pt x="57" y="286"/>
                    </a:lnTo>
                    <a:lnTo>
                      <a:pt x="53" y="279"/>
                    </a:lnTo>
                    <a:lnTo>
                      <a:pt x="50" y="271"/>
                    </a:lnTo>
                    <a:lnTo>
                      <a:pt x="46" y="265"/>
                    </a:lnTo>
                    <a:lnTo>
                      <a:pt x="43" y="263"/>
                    </a:lnTo>
                    <a:lnTo>
                      <a:pt x="47" y="260"/>
                    </a:lnTo>
                    <a:lnTo>
                      <a:pt x="51" y="258"/>
                    </a:lnTo>
                    <a:lnTo>
                      <a:pt x="57" y="258"/>
                    </a:lnTo>
                    <a:lnTo>
                      <a:pt x="63" y="259"/>
                    </a:lnTo>
                    <a:lnTo>
                      <a:pt x="66" y="261"/>
                    </a:lnTo>
                    <a:lnTo>
                      <a:pt x="71" y="263"/>
                    </a:lnTo>
                    <a:lnTo>
                      <a:pt x="74" y="261"/>
                    </a:lnTo>
                    <a:lnTo>
                      <a:pt x="74" y="255"/>
                    </a:lnTo>
                    <a:lnTo>
                      <a:pt x="74" y="248"/>
                    </a:lnTo>
                    <a:lnTo>
                      <a:pt x="75" y="239"/>
                    </a:lnTo>
                    <a:lnTo>
                      <a:pt x="72" y="231"/>
                    </a:lnTo>
                    <a:lnTo>
                      <a:pt x="70" y="227"/>
                    </a:lnTo>
                    <a:lnTo>
                      <a:pt x="67" y="228"/>
                    </a:lnTo>
                    <a:lnTo>
                      <a:pt x="65" y="230"/>
                    </a:lnTo>
                    <a:lnTo>
                      <a:pt x="59" y="231"/>
                    </a:lnTo>
                    <a:lnTo>
                      <a:pt x="54" y="231"/>
                    </a:lnTo>
                    <a:lnTo>
                      <a:pt x="50" y="230"/>
                    </a:lnTo>
                    <a:lnTo>
                      <a:pt x="47" y="227"/>
                    </a:lnTo>
                    <a:lnTo>
                      <a:pt x="42" y="224"/>
                    </a:lnTo>
                    <a:lnTo>
                      <a:pt x="39" y="220"/>
                    </a:lnTo>
                    <a:lnTo>
                      <a:pt x="42" y="216"/>
                    </a:lnTo>
                    <a:lnTo>
                      <a:pt x="44" y="211"/>
                    </a:lnTo>
                    <a:lnTo>
                      <a:pt x="45" y="207"/>
                    </a:lnTo>
                    <a:lnTo>
                      <a:pt x="43" y="203"/>
                    </a:lnTo>
                    <a:lnTo>
                      <a:pt x="45" y="200"/>
                    </a:lnTo>
                    <a:lnTo>
                      <a:pt x="51" y="198"/>
                    </a:lnTo>
                    <a:lnTo>
                      <a:pt x="54" y="196"/>
                    </a:lnTo>
                    <a:lnTo>
                      <a:pt x="57" y="194"/>
                    </a:lnTo>
                    <a:lnTo>
                      <a:pt x="55" y="190"/>
                    </a:lnTo>
                    <a:lnTo>
                      <a:pt x="51" y="187"/>
                    </a:lnTo>
                    <a:lnTo>
                      <a:pt x="45" y="186"/>
                    </a:lnTo>
                    <a:lnTo>
                      <a:pt x="41" y="186"/>
                    </a:lnTo>
                    <a:lnTo>
                      <a:pt x="38" y="188"/>
                    </a:lnTo>
                    <a:lnTo>
                      <a:pt x="33" y="187"/>
                    </a:lnTo>
                    <a:lnTo>
                      <a:pt x="21" y="187"/>
                    </a:lnTo>
                    <a:lnTo>
                      <a:pt x="17" y="189"/>
                    </a:lnTo>
                    <a:lnTo>
                      <a:pt x="18" y="193"/>
                    </a:lnTo>
                    <a:lnTo>
                      <a:pt x="14" y="193"/>
                    </a:lnTo>
                    <a:lnTo>
                      <a:pt x="10" y="190"/>
                    </a:lnTo>
                    <a:lnTo>
                      <a:pt x="8" y="183"/>
                    </a:lnTo>
                    <a:lnTo>
                      <a:pt x="9" y="175"/>
                    </a:lnTo>
                    <a:lnTo>
                      <a:pt x="9" y="172"/>
                    </a:lnTo>
                    <a:lnTo>
                      <a:pt x="5" y="174"/>
                    </a:lnTo>
                    <a:lnTo>
                      <a:pt x="4" y="182"/>
                    </a:lnTo>
                    <a:lnTo>
                      <a:pt x="3" y="179"/>
                    </a:lnTo>
                    <a:lnTo>
                      <a:pt x="0" y="172"/>
                    </a:lnTo>
                    <a:lnTo>
                      <a:pt x="3" y="163"/>
                    </a:lnTo>
                    <a:lnTo>
                      <a:pt x="11" y="163"/>
                    </a:lnTo>
                    <a:lnTo>
                      <a:pt x="13" y="167"/>
                    </a:lnTo>
                    <a:lnTo>
                      <a:pt x="17" y="166"/>
                    </a:lnTo>
                    <a:lnTo>
                      <a:pt x="21" y="162"/>
                    </a:lnTo>
                    <a:lnTo>
                      <a:pt x="17" y="158"/>
                    </a:lnTo>
                    <a:lnTo>
                      <a:pt x="12" y="159"/>
                    </a:lnTo>
                    <a:lnTo>
                      <a:pt x="10" y="155"/>
                    </a:lnTo>
                    <a:lnTo>
                      <a:pt x="14" y="148"/>
                    </a:lnTo>
                    <a:lnTo>
                      <a:pt x="23" y="148"/>
                    </a:lnTo>
                    <a:lnTo>
                      <a:pt x="28" y="151"/>
                    </a:lnTo>
                    <a:lnTo>
                      <a:pt x="32" y="151"/>
                    </a:lnTo>
                    <a:lnTo>
                      <a:pt x="36" y="148"/>
                    </a:lnTo>
                    <a:lnTo>
                      <a:pt x="43" y="148"/>
                    </a:lnTo>
                    <a:lnTo>
                      <a:pt x="47" y="150"/>
                    </a:lnTo>
                    <a:lnTo>
                      <a:pt x="52" y="152"/>
                    </a:lnTo>
                    <a:lnTo>
                      <a:pt x="55" y="149"/>
                    </a:lnTo>
                    <a:lnTo>
                      <a:pt x="60" y="145"/>
                    </a:lnTo>
                    <a:lnTo>
                      <a:pt x="64" y="141"/>
                    </a:lnTo>
                    <a:lnTo>
                      <a:pt x="69" y="137"/>
                    </a:lnTo>
                    <a:lnTo>
                      <a:pt x="75" y="138"/>
                    </a:lnTo>
                    <a:lnTo>
                      <a:pt x="77" y="133"/>
                    </a:lnTo>
                    <a:lnTo>
                      <a:pt x="76" y="128"/>
                    </a:lnTo>
                    <a:lnTo>
                      <a:pt x="76" y="121"/>
                    </a:lnTo>
                    <a:lnTo>
                      <a:pt x="72" y="114"/>
                    </a:lnTo>
                    <a:lnTo>
                      <a:pt x="66" y="108"/>
                    </a:lnTo>
                    <a:lnTo>
                      <a:pt x="63" y="104"/>
                    </a:lnTo>
                    <a:lnTo>
                      <a:pt x="63" y="100"/>
                    </a:lnTo>
                    <a:lnTo>
                      <a:pt x="54" y="92"/>
                    </a:lnTo>
                    <a:lnTo>
                      <a:pt x="50" y="93"/>
                    </a:lnTo>
                    <a:lnTo>
                      <a:pt x="47" y="93"/>
                    </a:lnTo>
                    <a:lnTo>
                      <a:pt x="46" y="90"/>
                    </a:lnTo>
                    <a:lnTo>
                      <a:pt x="50" y="86"/>
                    </a:lnTo>
                    <a:lnTo>
                      <a:pt x="46" y="80"/>
                    </a:lnTo>
                    <a:lnTo>
                      <a:pt x="41" y="75"/>
                    </a:lnTo>
                    <a:lnTo>
                      <a:pt x="36" y="71"/>
                    </a:lnTo>
                    <a:lnTo>
                      <a:pt x="35" y="67"/>
                    </a:lnTo>
                    <a:lnTo>
                      <a:pt x="30" y="64"/>
                    </a:lnTo>
                    <a:lnTo>
                      <a:pt x="24" y="60"/>
                    </a:lnTo>
                    <a:lnTo>
                      <a:pt x="25" y="51"/>
                    </a:lnTo>
                    <a:lnTo>
                      <a:pt x="27" y="46"/>
                    </a:lnTo>
                    <a:lnTo>
                      <a:pt x="24" y="39"/>
                    </a:lnTo>
                    <a:lnTo>
                      <a:pt x="21" y="35"/>
                    </a:lnTo>
                    <a:lnTo>
                      <a:pt x="17" y="31"/>
                    </a:lnTo>
                    <a:lnTo>
                      <a:pt x="14" y="26"/>
                    </a:lnTo>
                    <a:lnTo>
                      <a:pt x="13" y="18"/>
                    </a:lnTo>
                    <a:lnTo>
                      <a:pt x="16" y="13"/>
                    </a:lnTo>
                    <a:lnTo>
                      <a:pt x="15" y="6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Freeform 13"/>
              <p:cNvSpPr>
                <a:spLocks/>
              </p:cNvSpPr>
              <p:nvPr/>
            </p:nvSpPr>
            <p:spPr bwMode="gray">
              <a:xfrm>
                <a:off x="939770" y="1635125"/>
                <a:ext cx="87313" cy="144463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29" y="1"/>
                  </a:cxn>
                  <a:cxn ang="0">
                    <a:pos x="34" y="2"/>
                  </a:cxn>
                  <a:cxn ang="0">
                    <a:pos x="37" y="5"/>
                  </a:cxn>
                  <a:cxn ang="0">
                    <a:pos x="34" y="6"/>
                  </a:cxn>
                  <a:cxn ang="0">
                    <a:pos x="31" y="6"/>
                  </a:cxn>
                  <a:cxn ang="0">
                    <a:pos x="29" y="7"/>
                  </a:cxn>
                  <a:cxn ang="0">
                    <a:pos x="30" y="9"/>
                  </a:cxn>
                  <a:cxn ang="0">
                    <a:pos x="29" y="12"/>
                  </a:cxn>
                  <a:cxn ang="0">
                    <a:pos x="25" y="16"/>
                  </a:cxn>
                  <a:cxn ang="0">
                    <a:pos x="22" y="21"/>
                  </a:cxn>
                  <a:cxn ang="0">
                    <a:pos x="19" y="26"/>
                  </a:cxn>
                  <a:cxn ang="0">
                    <a:pos x="16" y="32"/>
                  </a:cxn>
                  <a:cxn ang="0">
                    <a:pos x="16" y="37"/>
                  </a:cxn>
                  <a:cxn ang="0">
                    <a:pos x="18" y="41"/>
                  </a:cxn>
                  <a:cxn ang="0">
                    <a:pos x="23" y="49"/>
                  </a:cxn>
                  <a:cxn ang="0">
                    <a:pos x="27" y="52"/>
                  </a:cxn>
                  <a:cxn ang="0">
                    <a:pos x="34" y="52"/>
                  </a:cxn>
                  <a:cxn ang="0">
                    <a:pos x="38" y="50"/>
                  </a:cxn>
                  <a:cxn ang="0">
                    <a:pos x="55" y="50"/>
                  </a:cxn>
                  <a:cxn ang="0">
                    <a:pos x="55" y="52"/>
                  </a:cxn>
                  <a:cxn ang="0">
                    <a:pos x="42" y="52"/>
                  </a:cxn>
                  <a:cxn ang="0">
                    <a:pos x="37" y="54"/>
                  </a:cxn>
                  <a:cxn ang="0">
                    <a:pos x="31" y="59"/>
                  </a:cxn>
                  <a:cxn ang="0">
                    <a:pos x="25" y="61"/>
                  </a:cxn>
                  <a:cxn ang="0">
                    <a:pos x="20" y="60"/>
                  </a:cxn>
                  <a:cxn ang="0">
                    <a:pos x="17" y="56"/>
                  </a:cxn>
                  <a:cxn ang="0">
                    <a:pos x="15" y="58"/>
                  </a:cxn>
                  <a:cxn ang="0">
                    <a:pos x="11" y="60"/>
                  </a:cxn>
                  <a:cxn ang="0">
                    <a:pos x="10" y="61"/>
                  </a:cxn>
                  <a:cxn ang="0">
                    <a:pos x="7" y="67"/>
                  </a:cxn>
                  <a:cxn ang="0">
                    <a:pos x="7" y="74"/>
                  </a:cxn>
                  <a:cxn ang="0">
                    <a:pos x="5" y="80"/>
                  </a:cxn>
                  <a:cxn ang="0">
                    <a:pos x="5" y="86"/>
                  </a:cxn>
                  <a:cxn ang="0">
                    <a:pos x="3" y="91"/>
                  </a:cxn>
                  <a:cxn ang="0">
                    <a:pos x="0" y="87"/>
                  </a:cxn>
                  <a:cxn ang="0">
                    <a:pos x="0" y="67"/>
                  </a:cxn>
                  <a:cxn ang="0">
                    <a:pos x="5" y="55"/>
                  </a:cxn>
                  <a:cxn ang="0">
                    <a:pos x="3" y="46"/>
                  </a:cxn>
                  <a:cxn ang="0">
                    <a:pos x="9" y="34"/>
                  </a:cxn>
                  <a:cxn ang="0">
                    <a:pos x="12" y="26"/>
                  </a:cxn>
                  <a:cxn ang="0">
                    <a:pos x="15" y="23"/>
                  </a:cxn>
                  <a:cxn ang="0">
                    <a:pos x="17" y="19"/>
                  </a:cxn>
                  <a:cxn ang="0">
                    <a:pos x="20" y="14"/>
                  </a:cxn>
                  <a:cxn ang="0">
                    <a:pos x="22" y="9"/>
                  </a:cxn>
                  <a:cxn ang="0">
                    <a:pos x="25" y="4"/>
                  </a:cxn>
                  <a:cxn ang="0">
                    <a:pos x="26" y="0"/>
                  </a:cxn>
                </a:cxnLst>
                <a:rect l="0" t="0" r="r" b="b"/>
                <a:pathLst>
                  <a:path w="55" h="91">
                    <a:moveTo>
                      <a:pt x="26" y="0"/>
                    </a:moveTo>
                    <a:lnTo>
                      <a:pt x="29" y="1"/>
                    </a:lnTo>
                    <a:lnTo>
                      <a:pt x="34" y="2"/>
                    </a:lnTo>
                    <a:lnTo>
                      <a:pt x="37" y="5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29" y="7"/>
                    </a:lnTo>
                    <a:lnTo>
                      <a:pt x="30" y="9"/>
                    </a:lnTo>
                    <a:lnTo>
                      <a:pt x="29" y="12"/>
                    </a:lnTo>
                    <a:lnTo>
                      <a:pt x="25" y="16"/>
                    </a:lnTo>
                    <a:lnTo>
                      <a:pt x="22" y="21"/>
                    </a:lnTo>
                    <a:lnTo>
                      <a:pt x="19" y="26"/>
                    </a:lnTo>
                    <a:lnTo>
                      <a:pt x="16" y="32"/>
                    </a:lnTo>
                    <a:lnTo>
                      <a:pt x="16" y="37"/>
                    </a:lnTo>
                    <a:lnTo>
                      <a:pt x="18" y="41"/>
                    </a:lnTo>
                    <a:lnTo>
                      <a:pt x="23" y="49"/>
                    </a:lnTo>
                    <a:lnTo>
                      <a:pt x="27" y="52"/>
                    </a:lnTo>
                    <a:lnTo>
                      <a:pt x="34" y="52"/>
                    </a:lnTo>
                    <a:lnTo>
                      <a:pt x="38" y="50"/>
                    </a:lnTo>
                    <a:lnTo>
                      <a:pt x="55" y="50"/>
                    </a:lnTo>
                    <a:lnTo>
                      <a:pt x="55" y="52"/>
                    </a:lnTo>
                    <a:lnTo>
                      <a:pt x="42" y="52"/>
                    </a:lnTo>
                    <a:lnTo>
                      <a:pt x="37" y="54"/>
                    </a:lnTo>
                    <a:lnTo>
                      <a:pt x="31" y="59"/>
                    </a:lnTo>
                    <a:lnTo>
                      <a:pt x="25" y="61"/>
                    </a:lnTo>
                    <a:lnTo>
                      <a:pt x="20" y="60"/>
                    </a:lnTo>
                    <a:lnTo>
                      <a:pt x="17" y="56"/>
                    </a:lnTo>
                    <a:lnTo>
                      <a:pt x="15" y="58"/>
                    </a:lnTo>
                    <a:lnTo>
                      <a:pt x="11" y="60"/>
                    </a:lnTo>
                    <a:lnTo>
                      <a:pt x="10" y="61"/>
                    </a:lnTo>
                    <a:lnTo>
                      <a:pt x="7" y="67"/>
                    </a:lnTo>
                    <a:lnTo>
                      <a:pt x="7" y="74"/>
                    </a:lnTo>
                    <a:lnTo>
                      <a:pt x="5" y="80"/>
                    </a:lnTo>
                    <a:lnTo>
                      <a:pt x="5" y="86"/>
                    </a:lnTo>
                    <a:lnTo>
                      <a:pt x="3" y="91"/>
                    </a:lnTo>
                    <a:lnTo>
                      <a:pt x="0" y="87"/>
                    </a:lnTo>
                    <a:lnTo>
                      <a:pt x="0" y="67"/>
                    </a:lnTo>
                    <a:lnTo>
                      <a:pt x="5" y="55"/>
                    </a:lnTo>
                    <a:lnTo>
                      <a:pt x="3" y="46"/>
                    </a:lnTo>
                    <a:lnTo>
                      <a:pt x="9" y="34"/>
                    </a:lnTo>
                    <a:lnTo>
                      <a:pt x="12" y="26"/>
                    </a:lnTo>
                    <a:lnTo>
                      <a:pt x="15" y="23"/>
                    </a:lnTo>
                    <a:lnTo>
                      <a:pt x="17" y="19"/>
                    </a:lnTo>
                    <a:lnTo>
                      <a:pt x="20" y="14"/>
                    </a:lnTo>
                    <a:lnTo>
                      <a:pt x="22" y="9"/>
                    </a:lnTo>
                    <a:lnTo>
                      <a:pt x="25" y="4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Freeform 14"/>
              <p:cNvSpPr>
                <a:spLocks/>
              </p:cNvSpPr>
              <p:nvPr/>
            </p:nvSpPr>
            <p:spPr bwMode="gray">
              <a:xfrm>
                <a:off x="952470" y="1806575"/>
                <a:ext cx="36513" cy="412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1" y="1"/>
                  </a:cxn>
                  <a:cxn ang="0">
                    <a:pos x="10" y="8"/>
                  </a:cxn>
                  <a:cxn ang="0">
                    <a:pos x="14" y="12"/>
                  </a:cxn>
                  <a:cxn ang="0">
                    <a:pos x="20" y="16"/>
                  </a:cxn>
                  <a:cxn ang="0">
                    <a:pos x="23" y="21"/>
                  </a:cxn>
                  <a:cxn ang="0">
                    <a:pos x="19" y="24"/>
                  </a:cxn>
                  <a:cxn ang="0">
                    <a:pos x="17" y="25"/>
                  </a:cxn>
                  <a:cxn ang="0">
                    <a:pos x="13" y="26"/>
                  </a:cxn>
                  <a:cxn ang="0">
                    <a:pos x="10" y="26"/>
                  </a:cxn>
                  <a:cxn ang="0">
                    <a:pos x="6" y="22"/>
                  </a:cxn>
                  <a:cxn ang="0">
                    <a:pos x="3" y="18"/>
                  </a:cxn>
                  <a:cxn ang="0">
                    <a:pos x="0" y="14"/>
                  </a:cxn>
                  <a:cxn ang="0">
                    <a:pos x="0" y="9"/>
                  </a:cxn>
                  <a:cxn ang="0">
                    <a:pos x="3" y="7"/>
                  </a:cxn>
                  <a:cxn ang="0">
                    <a:pos x="3" y="3"/>
                  </a:cxn>
                  <a:cxn ang="0">
                    <a:pos x="6" y="1"/>
                  </a:cxn>
                  <a:cxn ang="0">
                    <a:pos x="10" y="0"/>
                  </a:cxn>
                </a:cxnLst>
                <a:rect l="0" t="0" r="r" b="b"/>
                <a:pathLst>
                  <a:path w="23" h="26">
                    <a:moveTo>
                      <a:pt x="10" y="0"/>
                    </a:moveTo>
                    <a:lnTo>
                      <a:pt x="11" y="1"/>
                    </a:lnTo>
                    <a:lnTo>
                      <a:pt x="10" y="8"/>
                    </a:lnTo>
                    <a:lnTo>
                      <a:pt x="14" y="12"/>
                    </a:lnTo>
                    <a:lnTo>
                      <a:pt x="20" y="16"/>
                    </a:lnTo>
                    <a:lnTo>
                      <a:pt x="23" y="21"/>
                    </a:lnTo>
                    <a:lnTo>
                      <a:pt x="19" y="24"/>
                    </a:lnTo>
                    <a:lnTo>
                      <a:pt x="17" y="25"/>
                    </a:lnTo>
                    <a:lnTo>
                      <a:pt x="13" y="26"/>
                    </a:lnTo>
                    <a:lnTo>
                      <a:pt x="10" y="26"/>
                    </a:lnTo>
                    <a:lnTo>
                      <a:pt x="6" y="22"/>
                    </a:lnTo>
                    <a:lnTo>
                      <a:pt x="3" y="18"/>
                    </a:lnTo>
                    <a:lnTo>
                      <a:pt x="0" y="14"/>
                    </a:lnTo>
                    <a:lnTo>
                      <a:pt x="0" y="9"/>
                    </a:lnTo>
                    <a:lnTo>
                      <a:pt x="3" y="7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Freeform 15"/>
              <p:cNvSpPr>
                <a:spLocks/>
              </p:cNvSpPr>
              <p:nvPr/>
            </p:nvSpPr>
            <p:spPr bwMode="gray">
              <a:xfrm>
                <a:off x="985808" y="1781175"/>
                <a:ext cx="53975" cy="317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32" y="4"/>
                  </a:cxn>
                  <a:cxn ang="0">
                    <a:pos x="34" y="9"/>
                  </a:cxn>
                  <a:cxn ang="0">
                    <a:pos x="31" y="16"/>
                  </a:cxn>
                  <a:cxn ang="0">
                    <a:pos x="27" y="18"/>
                  </a:cxn>
                  <a:cxn ang="0">
                    <a:pos x="20" y="20"/>
                  </a:cxn>
                  <a:cxn ang="0">
                    <a:pos x="14" y="20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1"/>
                  </a:cxn>
                  <a:cxn ang="0">
                    <a:pos x="1" y="6"/>
                  </a:cxn>
                  <a:cxn ang="0">
                    <a:pos x="5" y="2"/>
                  </a:cxn>
                  <a:cxn ang="0">
                    <a:pos x="9" y="1"/>
                  </a:cxn>
                  <a:cxn ang="0">
                    <a:pos x="24" y="1"/>
                  </a:cxn>
                  <a:cxn ang="0">
                    <a:pos x="27" y="0"/>
                  </a:cxn>
                </a:cxnLst>
                <a:rect l="0" t="0" r="r" b="b"/>
                <a:pathLst>
                  <a:path w="34" h="20">
                    <a:moveTo>
                      <a:pt x="27" y="0"/>
                    </a:moveTo>
                    <a:lnTo>
                      <a:pt x="32" y="4"/>
                    </a:lnTo>
                    <a:lnTo>
                      <a:pt x="34" y="9"/>
                    </a:lnTo>
                    <a:lnTo>
                      <a:pt x="31" y="16"/>
                    </a:lnTo>
                    <a:lnTo>
                      <a:pt x="27" y="18"/>
                    </a:lnTo>
                    <a:lnTo>
                      <a:pt x="20" y="20"/>
                    </a:lnTo>
                    <a:lnTo>
                      <a:pt x="14" y="20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6"/>
                    </a:lnTo>
                    <a:lnTo>
                      <a:pt x="5" y="2"/>
                    </a:lnTo>
                    <a:lnTo>
                      <a:pt x="9" y="1"/>
                    </a:lnTo>
                    <a:lnTo>
                      <a:pt x="24" y="1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Freeform 16"/>
              <p:cNvSpPr>
                <a:spLocks/>
              </p:cNvSpPr>
              <p:nvPr/>
            </p:nvSpPr>
            <p:spPr bwMode="gray">
              <a:xfrm>
                <a:off x="1015970" y="1809750"/>
                <a:ext cx="49213" cy="33338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0" y="9"/>
                  </a:cxn>
                  <a:cxn ang="0">
                    <a:pos x="26" y="12"/>
                  </a:cxn>
                  <a:cxn ang="0">
                    <a:pos x="23" y="15"/>
                  </a:cxn>
                  <a:cxn ang="0">
                    <a:pos x="20" y="17"/>
                  </a:cxn>
                  <a:cxn ang="0">
                    <a:pos x="17" y="17"/>
                  </a:cxn>
                  <a:cxn ang="0">
                    <a:pos x="13" y="19"/>
                  </a:cxn>
                  <a:cxn ang="0">
                    <a:pos x="8" y="21"/>
                  </a:cxn>
                  <a:cxn ang="0">
                    <a:pos x="2" y="21"/>
                  </a:cxn>
                  <a:cxn ang="0">
                    <a:pos x="0" y="19"/>
                  </a:cxn>
                  <a:cxn ang="0">
                    <a:pos x="2" y="15"/>
                  </a:cxn>
                  <a:cxn ang="0">
                    <a:pos x="8" y="15"/>
                  </a:cxn>
                  <a:cxn ang="0">
                    <a:pos x="15" y="13"/>
                  </a:cxn>
                  <a:cxn ang="0">
                    <a:pos x="19" y="13"/>
                  </a:cxn>
                  <a:cxn ang="0">
                    <a:pos x="23" y="11"/>
                  </a:cxn>
                  <a:cxn ang="0">
                    <a:pos x="26" y="8"/>
                  </a:cxn>
                  <a:cxn ang="0">
                    <a:pos x="26" y="4"/>
                  </a:cxn>
                  <a:cxn ang="0">
                    <a:pos x="29" y="0"/>
                  </a:cxn>
                </a:cxnLst>
                <a:rect l="0" t="0" r="r" b="b"/>
                <a:pathLst>
                  <a:path w="31" h="21">
                    <a:moveTo>
                      <a:pt x="29" y="0"/>
                    </a:moveTo>
                    <a:lnTo>
                      <a:pt x="31" y="2"/>
                    </a:lnTo>
                    <a:lnTo>
                      <a:pt x="31" y="4"/>
                    </a:lnTo>
                    <a:lnTo>
                      <a:pt x="30" y="9"/>
                    </a:lnTo>
                    <a:lnTo>
                      <a:pt x="26" y="12"/>
                    </a:lnTo>
                    <a:lnTo>
                      <a:pt x="23" y="15"/>
                    </a:lnTo>
                    <a:lnTo>
                      <a:pt x="20" y="17"/>
                    </a:lnTo>
                    <a:lnTo>
                      <a:pt x="17" y="17"/>
                    </a:lnTo>
                    <a:lnTo>
                      <a:pt x="13" y="19"/>
                    </a:lnTo>
                    <a:lnTo>
                      <a:pt x="8" y="21"/>
                    </a:lnTo>
                    <a:lnTo>
                      <a:pt x="2" y="21"/>
                    </a:lnTo>
                    <a:lnTo>
                      <a:pt x="0" y="19"/>
                    </a:lnTo>
                    <a:lnTo>
                      <a:pt x="2" y="15"/>
                    </a:lnTo>
                    <a:lnTo>
                      <a:pt x="8" y="15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1"/>
                    </a:lnTo>
                    <a:lnTo>
                      <a:pt x="26" y="8"/>
                    </a:lnTo>
                    <a:lnTo>
                      <a:pt x="26" y="4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Freeform 17"/>
              <p:cNvSpPr>
                <a:spLocks/>
              </p:cNvSpPr>
              <p:nvPr/>
            </p:nvSpPr>
            <p:spPr bwMode="gray">
              <a:xfrm>
                <a:off x="1003270" y="1854200"/>
                <a:ext cx="17463" cy="1111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2"/>
                  </a:cxn>
                  <a:cxn ang="0">
                    <a:pos x="11" y="3"/>
                  </a:cxn>
                  <a:cxn ang="0">
                    <a:pos x="9" y="6"/>
                  </a:cxn>
                  <a:cxn ang="0">
                    <a:pos x="5" y="7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3" y="1"/>
                  </a:cxn>
                  <a:cxn ang="0">
                    <a:pos x="7" y="0"/>
                  </a:cxn>
                </a:cxnLst>
                <a:rect l="0" t="0" r="r" b="b"/>
                <a:pathLst>
                  <a:path w="11" h="7">
                    <a:moveTo>
                      <a:pt x="7" y="0"/>
                    </a:moveTo>
                    <a:lnTo>
                      <a:pt x="9" y="2"/>
                    </a:lnTo>
                    <a:lnTo>
                      <a:pt x="11" y="3"/>
                    </a:lnTo>
                    <a:lnTo>
                      <a:pt x="9" y="6"/>
                    </a:lnTo>
                    <a:lnTo>
                      <a:pt x="5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Freeform 18"/>
              <p:cNvSpPr>
                <a:spLocks/>
              </p:cNvSpPr>
              <p:nvPr/>
            </p:nvSpPr>
            <p:spPr bwMode="gray">
              <a:xfrm>
                <a:off x="1063595" y="1833563"/>
                <a:ext cx="11113" cy="635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7" y="2"/>
                  </a:cxn>
                  <a:cxn ang="0">
                    <a:pos x="4" y="4"/>
                  </a:cxn>
                  <a:cxn ang="0">
                    <a:pos x="0" y="4"/>
                  </a:cxn>
                  <a:cxn ang="0">
                    <a:pos x="1" y="0"/>
                  </a:cxn>
                </a:cxnLst>
                <a:rect l="0" t="0" r="r" b="b"/>
                <a:pathLst>
                  <a:path w="7" h="4">
                    <a:moveTo>
                      <a:pt x="1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4" y="4"/>
                    </a:lnTo>
                    <a:lnTo>
                      <a:pt x="0" y="4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Freeform 19"/>
              <p:cNvSpPr>
                <a:spLocks/>
              </p:cNvSpPr>
              <p:nvPr/>
            </p:nvSpPr>
            <p:spPr bwMode="gray">
              <a:xfrm>
                <a:off x="1079470" y="1865313"/>
                <a:ext cx="19050" cy="1428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2"/>
                  </a:cxn>
                  <a:cxn ang="0">
                    <a:pos x="10" y="2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9" y="5"/>
                  </a:cxn>
                  <a:cxn ang="0">
                    <a:pos x="8" y="8"/>
                  </a:cxn>
                  <a:cxn ang="0">
                    <a:pos x="3" y="9"/>
                  </a:cxn>
                  <a:cxn ang="0">
                    <a:pos x="1" y="6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2" h="9">
                    <a:moveTo>
                      <a:pt x="3" y="0"/>
                    </a:moveTo>
                    <a:lnTo>
                      <a:pt x="7" y="2"/>
                    </a:lnTo>
                    <a:lnTo>
                      <a:pt x="10" y="2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9" y="5"/>
                    </a:lnTo>
                    <a:lnTo>
                      <a:pt x="8" y="8"/>
                    </a:lnTo>
                    <a:lnTo>
                      <a:pt x="3" y="9"/>
                    </a:lnTo>
                    <a:lnTo>
                      <a:pt x="1" y="6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Freeform 20"/>
              <p:cNvSpPr>
                <a:spLocks/>
              </p:cNvSpPr>
              <p:nvPr/>
            </p:nvSpPr>
            <p:spPr bwMode="gray">
              <a:xfrm>
                <a:off x="1023908" y="1870075"/>
                <a:ext cx="34925" cy="3016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2" y="1"/>
                  </a:cxn>
                  <a:cxn ang="0">
                    <a:pos x="22" y="8"/>
                  </a:cxn>
                  <a:cxn ang="0">
                    <a:pos x="19" y="10"/>
                  </a:cxn>
                  <a:cxn ang="0">
                    <a:pos x="18" y="14"/>
                  </a:cxn>
                  <a:cxn ang="0">
                    <a:pos x="16" y="18"/>
                  </a:cxn>
                  <a:cxn ang="0">
                    <a:pos x="12" y="19"/>
                  </a:cxn>
                  <a:cxn ang="0">
                    <a:pos x="7" y="19"/>
                  </a:cxn>
                  <a:cxn ang="0">
                    <a:pos x="4" y="16"/>
                  </a:cxn>
                  <a:cxn ang="0">
                    <a:pos x="3" y="14"/>
                  </a:cxn>
                  <a:cxn ang="0">
                    <a:pos x="0" y="12"/>
                  </a:cxn>
                  <a:cxn ang="0">
                    <a:pos x="0" y="8"/>
                  </a:cxn>
                  <a:cxn ang="0">
                    <a:pos x="1" y="7"/>
                  </a:cxn>
                  <a:cxn ang="0">
                    <a:pos x="7" y="8"/>
                  </a:cxn>
                  <a:cxn ang="0">
                    <a:pos x="7" y="4"/>
                  </a:cxn>
                  <a:cxn ang="0">
                    <a:pos x="10" y="3"/>
                  </a:cxn>
                  <a:cxn ang="0">
                    <a:pos x="18" y="0"/>
                  </a:cxn>
                </a:cxnLst>
                <a:rect l="0" t="0" r="r" b="b"/>
                <a:pathLst>
                  <a:path w="22" h="19">
                    <a:moveTo>
                      <a:pt x="18" y="0"/>
                    </a:moveTo>
                    <a:lnTo>
                      <a:pt x="22" y="1"/>
                    </a:lnTo>
                    <a:lnTo>
                      <a:pt x="22" y="8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8"/>
                    </a:lnTo>
                    <a:lnTo>
                      <a:pt x="12" y="19"/>
                    </a:lnTo>
                    <a:lnTo>
                      <a:pt x="7" y="19"/>
                    </a:lnTo>
                    <a:lnTo>
                      <a:pt x="4" y="16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7" y="8"/>
                    </a:lnTo>
                    <a:lnTo>
                      <a:pt x="7" y="4"/>
                    </a:lnTo>
                    <a:lnTo>
                      <a:pt x="10" y="3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Freeform 21"/>
              <p:cNvSpPr>
                <a:spLocks/>
              </p:cNvSpPr>
              <p:nvPr/>
            </p:nvSpPr>
            <p:spPr bwMode="gray">
              <a:xfrm>
                <a:off x="985808" y="1909763"/>
                <a:ext cx="14288" cy="2063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0"/>
                  </a:cxn>
                  <a:cxn ang="0">
                    <a:pos x="7" y="2"/>
                  </a:cxn>
                  <a:cxn ang="0">
                    <a:pos x="9" y="5"/>
                  </a:cxn>
                  <a:cxn ang="0">
                    <a:pos x="9" y="10"/>
                  </a:cxn>
                  <a:cxn ang="0">
                    <a:pos x="7" y="13"/>
                  </a:cxn>
                  <a:cxn ang="0">
                    <a:pos x="3" y="9"/>
                  </a:cxn>
                  <a:cxn ang="0">
                    <a:pos x="0" y="8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9" h="13">
                    <a:moveTo>
                      <a:pt x="2" y="0"/>
                    </a:moveTo>
                    <a:lnTo>
                      <a:pt x="6" y="0"/>
                    </a:lnTo>
                    <a:lnTo>
                      <a:pt x="7" y="2"/>
                    </a:lnTo>
                    <a:lnTo>
                      <a:pt x="9" y="5"/>
                    </a:lnTo>
                    <a:lnTo>
                      <a:pt x="9" y="10"/>
                    </a:lnTo>
                    <a:lnTo>
                      <a:pt x="7" y="13"/>
                    </a:lnTo>
                    <a:lnTo>
                      <a:pt x="3" y="9"/>
                    </a:lnTo>
                    <a:lnTo>
                      <a:pt x="0" y="8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Freeform 22"/>
              <p:cNvSpPr>
                <a:spLocks/>
              </p:cNvSpPr>
              <p:nvPr/>
            </p:nvSpPr>
            <p:spPr bwMode="gray">
              <a:xfrm>
                <a:off x="1082645" y="1884363"/>
                <a:ext cx="41275" cy="285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5" y="1"/>
                  </a:cxn>
                  <a:cxn ang="0">
                    <a:pos x="23" y="1"/>
                  </a:cxn>
                  <a:cxn ang="0">
                    <a:pos x="26" y="3"/>
                  </a:cxn>
                  <a:cxn ang="0">
                    <a:pos x="26" y="4"/>
                  </a:cxn>
                  <a:cxn ang="0">
                    <a:pos x="23" y="7"/>
                  </a:cxn>
                  <a:cxn ang="0">
                    <a:pos x="22" y="12"/>
                  </a:cxn>
                  <a:cxn ang="0">
                    <a:pos x="20" y="16"/>
                  </a:cxn>
                  <a:cxn ang="0">
                    <a:pos x="16" y="18"/>
                  </a:cxn>
                  <a:cxn ang="0">
                    <a:pos x="4" y="18"/>
                  </a:cxn>
                  <a:cxn ang="0">
                    <a:pos x="0" y="16"/>
                  </a:cxn>
                  <a:cxn ang="0">
                    <a:pos x="1" y="14"/>
                  </a:cxn>
                  <a:cxn ang="0">
                    <a:pos x="1" y="9"/>
                  </a:cxn>
                  <a:cxn ang="0">
                    <a:pos x="6" y="4"/>
                  </a:cxn>
                  <a:cxn ang="0">
                    <a:pos x="10" y="0"/>
                  </a:cxn>
                </a:cxnLst>
                <a:rect l="0" t="0" r="r" b="b"/>
                <a:pathLst>
                  <a:path w="26" h="18">
                    <a:moveTo>
                      <a:pt x="10" y="0"/>
                    </a:moveTo>
                    <a:lnTo>
                      <a:pt x="15" y="1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6" y="4"/>
                    </a:lnTo>
                    <a:lnTo>
                      <a:pt x="23" y="7"/>
                    </a:lnTo>
                    <a:lnTo>
                      <a:pt x="22" y="12"/>
                    </a:lnTo>
                    <a:lnTo>
                      <a:pt x="20" y="16"/>
                    </a:lnTo>
                    <a:lnTo>
                      <a:pt x="16" y="18"/>
                    </a:lnTo>
                    <a:lnTo>
                      <a:pt x="4" y="18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1" y="9"/>
                    </a:lnTo>
                    <a:lnTo>
                      <a:pt x="6" y="4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Freeform 23"/>
              <p:cNvSpPr>
                <a:spLocks/>
              </p:cNvSpPr>
              <p:nvPr/>
            </p:nvSpPr>
            <p:spPr bwMode="gray">
              <a:xfrm>
                <a:off x="1038195" y="2070100"/>
                <a:ext cx="9525" cy="793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2"/>
                  </a:cxn>
                  <a:cxn ang="0">
                    <a:pos x="6" y="5"/>
                  </a:cxn>
                  <a:cxn ang="0">
                    <a:pos x="3" y="5"/>
                  </a:cxn>
                  <a:cxn ang="0">
                    <a:pos x="0" y="2"/>
                  </a:cxn>
                  <a:cxn ang="0">
                    <a:pos x="2" y="0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Freeform 24"/>
              <p:cNvSpPr>
                <a:spLocks/>
              </p:cNvSpPr>
              <p:nvPr/>
            </p:nvSpPr>
            <p:spPr bwMode="gray">
              <a:xfrm>
                <a:off x="1036608" y="2090738"/>
                <a:ext cx="12700" cy="2063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0"/>
                  </a:cxn>
                  <a:cxn ang="0">
                    <a:pos x="8" y="4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4" y="13"/>
                  </a:cxn>
                  <a:cxn ang="0">
                    <a:pos x="1" y="10"/>
                  </a:cxn>
                  <a:cxn ang="0">
                    <a:pos x="0" y="6"/>
                  </a:cxn>
                  <a:cxn ang="0">
                    <a:pos x="2" y="0"/>
                  </a:cxn>
                </a:cxnLst>
                <a:rect l="0" t="0" r="r" b="b"/>
                <a:pathLst>
                  <a:path w="8" h="13">
                    <a:moveTo>
                      <a:pt x="2" y="0"/>
                    </a:moveTo>
                    <a:lnTo>
                      <a:pt x="6" y="0"/>
                    </a:lnTo>
                    <a:lnTo>
                      <a:pt x="8" y="4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4" y="13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Freeform 25"/>
              <p:cNvSpPr>
                <a:spLocks/>
              </p:cNvSpPr>
              <p:nvPr/>
            </p:nvSpPr>
            <p:spPr bwMode="gray">
              <a:xfrm>
                <a:off x="1665258" y="1892300"/>
                <a:ext cx="85725" cy="63500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5" y="2"/>
                  </a:cxn>
                  <a:cxn ang="0">
                    <a:pos x="31" y="5"/>
                  </a:cxn>
                  <a:cxn ang="0">
                    <a:pos x="42" y="9"/>
                  </a:cxn>
                  <a:cxn ang="0">
                    <a:pos x="46" y="13"/>
                  </a:cxn>
                  <a:cxn ang="0">
                    <a:pos x="46" y="19"/>
                  </a:cxn>
                  <a:cxn ang="0">
                    <a:pos x="49" y="24"/>
                  </a:cxn>
                  <a:cxn ang="0">
                    <a:pos x="51" y="27"/>
                  </a:cxn>
                  <a:cxn ang="0">
                    <a:pos x="52" y="33"/>
                  </a:cxn>
                  <a:cxn ang="0">
                    <a:pos x="54" y="37"/>
                  </a:cxn>
                  <a:cxn ang="0">
                    <a:pos x="53" y="40"/>
                  </a:cxn>
                  <a:cxn ang="0">
                    <a:pos x="44" y="40"/>
                  </a:cxn>
                  <a:cxn ang="0">
                    <a:pos x="36" y="37"/>
                  </a:cxn>
                  <a:cxn ang="0">
                    <a:pos x="33" y="36"/>
                  </a:cxn>
                  <a:cxn ang="0">
                    <a:pos x="29" y="38"/>
                  </a:cxn>
                  <a:cxn ang="0">
                    <a:pos x="23" y="38"/>
                  </a:cxn>
                  <a:cxn ang="0">
                    <a:pos x="18" y="36"/>
                  </a:cxn>
                  <a:cxn ang="0">
                    <a:pos x="16" y="31"/>
                  </a:cxn>
                  <a:cxn ang="0">
                    <a:pos x="13" y="27"/>
                  </a:cxn>
                  <a:cxn ang="0">
                    <a:pos x="9" y="27"/>
                  </a:cxn>
                  <a:cxn ang="0">
                    <a:pos x="6" y="30"/>
                  </a:cxn>
                  <a:cxn ang="0">
                    <a:pos x="1" y="28"/>
                  </a:cxn>
                  <a:cxn ang="0">
                    <a:pos x="0" y="21"/>
                  </a:cxn>
                  <a:cxn ang="0">
                    <a:pos x="2" y="13"/>
                  </a:cxn>
                  <a:cxn ang="0">
                    <a:pos x="4" y="8"/>
                  </a:cxn>
                  <a:cxn ang="0">
                    <a:pos x="11" y="3"/>
                  </a:cxn>
                  <a:cxn ang="0">
                    <a:pos x="18" y="0"/>
                  </a:cxn>
                </a:cxnLst>
                <a:rect l="0" t="0" r="r" b="b"/>
                <a:pathLst>
                  <a:path w="54" h="40">
                    <a:moveTo>
                      <a:pt x="18" y="0"/>
                    </a:moveTo>
                    <a:lnTo>
                      <a:pt x="25" y="2"/>
                    </a:lnTo>
                    <a:lnTo>
                      <a:pt x="31" y="5"/>
                    </a:lnTo>
                    <a:lnTo>
                      <a:pt x="42" y="9"/>
                    </a:lnTo>
                    <a:lnTo>
                      <a:pt x="46" y="13"/>
                    </a:lnTo>
                    <a:lnTo>
                      <a:pt x="46" y="19"/>
                    </a:lnTo>
                    <a:lnTo>
                      <a:pt x="49" y="24"/>
                    </a:lnTo>
                    <a:lnTo>
                      <a:pt x="51" y="27"/>
                    </a:lnTo>
                    <a:lnTo>
                      <a:pt x="52" y="33"/>
                    </a:lnTo>
                    <a:lnTo>
                      <a:pt x="54" y="37"/>
                    </a:lnTo>
                    <a:lnTo>
                      <a:pt x="53" y="40"/>
                    </a:lnTo>
                    <a:lnTo>
                      <a:pt x="44" y="40"/>
                    </a:lnTo>
                    <a:lnTo>
                      <a:pt x="36" y="37"/>
                    </a:lnTo>
                    <a:lnTo>
                      <a:pt x="33" y="36"/>
                    </a:lnTo>
                    <a:lnTo>
                      <a:pt x="29" y="38"/>
                    </a:lnTo>
                    <a:lnTo>
                      <a:pt x="23" y="38"/>
                    </a:lnTo>
                    <a:lnTo>
                      <a:pt x="18" y="36"/>
                    </a:lnTo>
                    <a:lnTo>
                      <a:pt x="16" y="31"/>
                    </a:lnTo>
                    <a:lnTo>
                      <a:pt x="13" y="27"/>
                    </a:lnTo>
                    <a:lnTo>
                      <a:pt x="9" y="27"/>
                    </a:lnTo>
                    <a:lnTo>
                      <a:pt x="6" y="30"/>
                    </a:lnTo>
                    <a:lnTo>
                      <a:pt x="1" y="28"/>
                    </a:lnTo>
                    <a:lnTo>
                      <a:pt x="0" y="21"/>
                    </a:lnTo>
                    <a:lnTo>
                      <a:pt x="2" y="13"/>
                    </a:lnTo>
                    <a:lnTo>
                      <a:pt x="4" y="8"/>
                    </a:lnTo>
                    <a:lnTo>
                      <a:pt x="11" y="3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Freeform 32"/>
              <p:cNvSpPr>
                <a:spLocks/>
              </p:cNvSpPr>
              <p:nvPr/>
            </p:nvSpPr>
            <p:spPr bwMode="gray">
              <a:xfrm>
                <a:off x="830233" y="2030413"/>
                <a:ext cx="15875" cy="1587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4"/>
                  </a:cxn>
                  <a:cxn ang="0">
                    <a:pos x="10" y="8"/>
                  </a:cxn>
                  <a:cxn ang="0">
                    <a:pos x="7" y="10"/>
                  </a:cxn>
                  <a:cxn ang="0">
                    <a:pos x="2" y="9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5" y="0"/>
                  </a:cxn>
                </a:cxnLst>
                <a:rect l="0" t="0" r="r" b="b"/>
                <a:pathLst>
                  <a:path w="10" h="10">
                    <a:moveTo>
                      <a:pt x="5" y="0"/>
                    </a:moveTo>
                    <a:lnTo>
                      <a:pt x="9" y="4"/>
                    </a:lnTo>
                    <a:lnTo>
                      <a:pt x="10" y="8"/>
                    </a:lnTo>
                    <a:lnTo>
                      <a:pt x="7" y="10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7" name="Sachen-Anhalt"/>
            <p:cNvSpPr>
              <a:spLocks/>
            </p:cNvSpPr>
            <p:nvPr/>
          </p:nvSpPr>
          <p:spPr bwMode="gray">
            <a:xfrm>
              <a:off x="4274862" y="2169366"/>
              <a:ext cx="1054231" cy="1373085"/>
            </a:xfrm>
            <a:custGeom>
              <a:avLst/>
              <a:gdLst/>
              <a:ahLst/>
              <a:cxnLst>
                <a:cxn ang="0">
                  <a:pos x="216" y="19"/>
                </a:cxn>
                <a:cxn ang="0">
                  <a:pos x="249" y="46"/>
                </a:cxn>
                <a:cxn ang="0">
                  <a:pos x="283" y="50"/>
                </a:cxn>
                <a:cxn ang="0">
                  <a:pos x="289" y="87"/>
                </a:cxn>
                <a:cxn ang="0">
                  <a:pos x="288" y="139"/>
                </a:cxn>
                <a:cxn ang="0">
                  <a:pos x="314" y="175"/>
                </a:cxn>
                <a:cxn ang="0">
                  <a:pos x="304" y="235"/>
                </a:cxn>
                <a:cxn ang="0">
                  <a:pos x="322" y="276"/>
                </a:cxn>
                <a:cxn ang="0">
                  <a:pos x="368" y="293"/>
                </a:cxn>
                <a:cxn ang="0">
                  <a:pos x="414" y="313"/>
                </a:cxn>
                <a:cxn ang="0">
                  <a:pos x="460" y="339"/>
                </a:cxn>
                <a:cxn ang="0">
                  <a:pos x="468" y="379"/>
                </a:cxn>
                <a:cxn ang="0">
                  <a:pos x="444" y="408"/>
                </a:cxn>
                <a:cxn ang="0">
                  <a:pos x="415" y="390"/>
                </a:cxn>
                <a:cxn ang="0">
                  <a:pos x="375" y="414"/>
                </a:cxn>
                <a:cxn ang="0">
                  <a:pos x="333" y="424"/>
                </a:cxn>
                <a:cxn ang="0">
                  <a:pos x="287" y="467"/>
                </a:cxn>
                <a:cxn ang="0">
                  <a:pos x="299" y="550"/>
                </a:cxn>
                <a:cxn ang="0">
                  <a:pos x="304" y="569"/>
                </a:cxn>
                <a:cxn ang="0">
                  <a:pos x="299" y="593"/>
                </a:cxn>
                <a:cxn ang="0">
                  <a:pos x="286" y="606"/>
                </a:cxn>
                <a:cxn ang="0">
                  <a:pos x="280" y="595"/>
                </a:cxn>
                <a:cxn ang="0">
                  <a:pos x="254" y="599"/>
                </a:cxn>
                <a:cxn ang="0">
                  <a:pos x="252" y="592"/>
                </a:cxn>
                <a:cxn ang="0">
                  <a:pos x="241" y="581"/>
                </a:cxn>
                <a:cxn ang="0">
                  <a:pos x="216" y="572"/>
                </a:cxn>
                <a:cxn ang="0">
                  <a:pos x="198" y="562"/>
                </a:cxn>
                <a:cxn ang="0">
                  <a:pos x="168" y="559"/>
                </a:cxn>
                <a:cxn ang="0">
                  <a:pos x="161" y="539"/>
                </a:cxn>
                <a:cxn ang="0">
                  <a:pos x="147" y="526"/>
                </a:cxn>
                <a:cxn ang="0">
                  <a:pos x="155" y="509"/>
                </a:cxn>
                <a:cxn ang="0">
                  <a:pos x="150" y="487"/>
                </a:cxn>
                <a:cxn ang="0">
                  <a:pos x="131" y="472"/>
                </a:cxn>
                <a:cxn ang="0">
                  <a:pos x="105" y="469"/>
                </a:cxn>
                <a:cxn ang="0">
                  <a:pos x="77" y="456"/>
                </a:cxn>
                <a:cxn ang="0">
                  <a:pos x="68" y="418"/>
                </a:cxn>
                <a:cxn ang="0">
                  <a:pos x="55" y="405"/>
                </a:cxn>
                <a:cxn ang="0">
                  <a:pos x="24" y="395"/>
                </a:cxn>
                <a:cxn ang="0">
                  <a:pos x="2" y="358"/>
                </a:cxn>
                <a:cxn ang="0">
                  <a:pos x="13" y="327"/>
                </a:cxn>
                <a:cxn ang="0">
                  <a:pos x="15" y="294"/>
                </a:cxn>
                <a:cxn ang="0">
                  <a:pos x="60" y="287"/>
                </a:cxn>
                <a:cxn ang="0">
                  <a:pos x="72" y="259"/>
                </a:cxn>
                <a:cxn ang="0">
                  <a:pos x="86" y="235"/>
                </a:cxn>
                <a:cxn ang="0">
                  <a:pos x="86" y="215"/>
                </a:cxn>
                <a:cxn ang="0">
                  <a:pos x="84" y="194"/>
                </a:cxn>
                <a:cxn ang="0">
                  <a:pos x="62" y="175"/>
                </a:cxn>
                <a:cxn ang="0">
                  <a:pos x="75" y="155"/>
                </a:cxn>
                <a:cxn ang="0">
                  <a:pos x="69" y="131"/>
                </a:cxn>
                <a:cxn ang="0">
                  <a:pos x="57" y="119"/>
                </a:cxn>
                <a:cxn ang="0">
                  <a:pos x="43" y="98"/>
                </a:cxn>
                <a:cxn ang="0">
                  <a:pos x="33" y="68"/>
                </a:cxn>
                <a:cxn ang="0">
                  <a:pos x="58" y="61"/>
                </a:cxn>
                <a:cxn ang="0">
                  <a:pos x="71" y="47"/>
                </a:cxn>
                <a:cxn ang="0">
                  <a:pos x="104" y="49"/>
                </a:cxn>
                <a:cxn ang="0">
                  <a:pos x="132" y="45"/>
                </a:cxn>
                <a:cxn ang="0">
                  <a:pos x="153" y="34"/>
                </a:cxn>
                <a:cxn ang="0">
                  <a:pos x="176" y="14"/>
                </a:cxn>
              </a:cxnLst>
              <a:rect l="0" t="0" r="r" b="b"/>
              <a:pathLst>
                <a:path w="476" h="607">
                  <a:moveTo>
                    <a:pt x="177" y="0"/>
                  </a:moveTo>
                  <a:lnTo>
                    <a:pt x="185" y="3"/>
                  </a:lnTo>
                  <a:lnTo>
                    <a:pt x="188" y="7"/>
                  </a:lnTo>
                  <a:lnTo>
                    <a:pt x="195" y="14"/>
                  </a:lnTo>
                  <a:lnTo>
                    <a:pt x="205" y="14"/>
                  </a:lnTo>
                  <a:lnTo>
                    <a:pt x="216" y="19"/>
                  </a:lnTo>
                  <a:lnTo>
                    <a:pt x="222" y="23"/>
                  </a:lnTo>
                  <a:lnTo>
                    <a:pt x="220" y="30"/>
                  </a:lnTo>
                  <a:lnTo>
                    <a:pt x="223" y="36"/>
                  </a:lnTo>
                  <a:lnTo>
                    <a:pt x="235" y="41"/>
                  </a:lnTo>
                  <a:lnTo>
                    <a:pt x="243" y="44"/>
                  </a:lnTo>
                  <a:lnTo>
                    <a:pt x="249" y="46"/>
                  </a:lnTo>
                  <a:lnTo>
                    <a:pt x="255" y="49"/>
                  </a:lnTo>
                  <a:lnTo>
                    <a:pt x="261" y="48"/>
                  </a:lnTo>
                  <a:lnTo>
                    <a:pt x="268" y="46"/>
                  </a:lnTo>
                  <a:lnTo>
                    <a:pt x="272" y="51"/>
                  </a:lnTo>
                  <a:lnTo>
                    <a:pt x="277" y="56"/>
                  </a:lnTo>
                  <a:lnTo>
                    <a:pt x="283" y="50"/>
                  </a:lnTo>
                  <a:lnTo>
                    <a:pt x="288" y="50"/>
                  </a:lnTo>
                  <a:lnTo>
                    <a:pt x="294" y="54"/>
                  </a:lnTo>
                  <a:lnTo>
                    <a:pt x="297" y="67"/>
                  </a:lnTo>
                  <a:lnTo>
                    <a:pt x="295" y="76"/>
                  </a:lnTo>
                  <a:lnTo>
                    <a:pt x="290" y="80"/>
                  </a:lnTo>
                  <a:lnTo>
                    <a:pt x="289" y="87"/>
                  </a:lnTo>
                  <a:lnTo>
                    <a:pt x="288" y="98"/>
                  </a:lnTo>
                  <a:lnTo>
                    <a:pt x="295" y="102"/>
                  </a:lnTo>
                  <a:lnTo>
                    <a:pt x="296" y="122"/>
                  </a:lnTo>
                  <a:lnTo>
                    <a:pt x="294" y="129"/>
                  </a:lnTo>
                  <a:lnTo>
                    <a:pt x="291" y="135"/>
                  </a:lnTo>
                  <a:lnTo>
                    <a:pt x="288" y="139"/>
                  </a:lnTo>
                  <a:lnTo>
                    <a:pt x="291" y="146"/>
                  </a:lnTo>
                  <a:lnTo>
                    <a:pt x="296" y="155"/>
                  </a:lnTo>
                  <a:lnTo>
                    <a:pt x="308" y="154"/>
                  </a:lnTo>
                  <a:lnTo>
                    <a:pt x="315" y="156"/>
                  </a:lnTo>
                  <a:lnTo>
                    <a:pt x="319" y="166"/>
                  </a:lnTo>
                  <a:lnTo>
                    <a:pt x="314" y="175"/>
                  </a:lnTo>
                  <a:lnTo>
                    <a:pt x="311" y="183"/>
                  </a:lnTo>
                  <a:lnTo>
                    <a:pt x="312" y="192"/>
                  </a:lnTo>
                  <a:lnTo>
                    <a:pt x="313" y="203"/>
                  </a:lnTo>
                  <a:lnTo>
                    <a:pt x="308" y="209"/>
                  </a:lnTo>
                  <a:lnTo>
                    <a:pt x="304" y="215"/>
                  </a:lnTo>
                  <a:lnTo>
                    <a:pt x="304" y="235"/>
                  </a:lnTo>
                  <a:lnTo>
                    <a:pt x="301" y="241"/>
                  </a:lnTo>
                  <a:lnTo>
                    <a:pt x="300" y="247"/>
                  </a:lnTo>
                  <a:lnTo>
                    <a:pt x="305" y="256"/>
                  </a:lnTo>
                  <a:lnTo>
                    <a:pt x="310" y="262"/>
                  </a:lnTo>
                  <a:lnTo>
                    <a:pt x="317" y="270"/>
                  </a:lnTo>
                  <a:lnTo>
                    <a:pt x="322" y="276"/>
                  </a:lnTo>
                  <a:lnTo>
                    <a:pt x="324" y="283"/>
                  </a:lnTo>
                  <a:lnTo>
                    <a:pt x="328" y="291"/>
                  </a:lnTo>
                  <a:lnTo>
                    <a:pt x="344" y="291"/>
                  </a:lnTo>
                  <a:lnTo>
                    <a:pt x="351" y="293"/>
                  </a:lnTo>
                  <a:lnTo>
                    <a:pt x="359" y="293"/>
                  </a:lnTo>
                  <a:lnTo>
                    <a:pt x="368" y="293"/>
                  </a:lnTo>
                  <a:lnTo>
                    <a:pt x="375" y="290"/>
                  </a:lnTo>
                  <a:lnTo>
                    <a:pt x="381" y="288"/>
                  </a:lnTo>
                  <a:lnTo>
                    <a:pt x="388" y="291"/>
                  </a:lnTo>
                  <a:lnTo>
                    <a:pt x="395" y="298"/>
                  </a:lnTo>
                  <a:lnTo>
                    <a:pt x="402" y="304"/>
                  </a:lnTo>
                  <a:lnTo>
                    <a:pt x="414" y="313"/>
                  </a:lnTo>
                  <a:lnTo>
                    <a:pt x="429" y="316"/>
                  </a:lnTo>
                  <a:lnTo>
                    <a:pt x="436" y="318"/>
                  </a:lnTo>
                  <a:lnTo>
                    <a:pt x="445" y="320"/>
                  </a:lnTo>
                  <a:lnTo>
                    <a:pt x="453" y="325"/>
                  </a:lnTo>
                  <a:lnTo>
                    <a:pt x="459" y="330"/>
                  </a:lnTo>
                  <a:lnTo>
                    <a:pt x="460" y="339"/>
                  </a:lnTo>
                  <a:lnTo>
                    <a:pt x="457" y="345"/>
                  </a:lnTo>
                  <a:lnTo>
                    <a:pt x="464" y="353"/>
                  </a:lnTo>
                  <a:lnTo>
                    <a:pt x="468" y="357"/>
                  </a:lnTo>
                  <a:lnTo>
                    <a:pt x="474" y="370"/>
                  </a:lnTo>
                  <a:lnTo>
                    <a:pt x="476" y="378"/>
                  </a:lnTo>
                  <a:lnTo>
                    <a:pt x="468" y="379"/>
                  </a:lnTo>
                  <a:lnTo>
                    <a:pt x="459" y="383"/>
                  </a:lnTo>
                  <a:lnTo>
                    <a:pt x="455" y="389"/>
                  </a:lnTo>
                  <a:lnTo>
                    <a:pt x="453" y="396"/>
                  </a:lnTo>
                  <a:lnTo>
                    <a:pt x="453" y="401"/>
                  </a:lnTo>
                  <a:lnTo>
                    <a:pt x="447" y="401"/>
                  </a:lnTo>
                  <a:lnTo>
                    <a:pt x="444" y="408"/>
                  </a:lnTo>
                  <a:lnTo>
                    <a:pt x="437" y="409"/>
                  </a:lnTo>
                  <a:lnTo>
                    <a:pt x="433" y="407"/>
                  </a:lnTo>
                  <a:lnTo>
                    <a:pt x="426" y="404"/>
                  </a:lnTo>
                  <a:lnTo>
                    <a:pt x="422" y="402"/>
                  </a:lnTo>
                  <a:lnTo>
                    <a:pt x="419" y="395"/>
                  </a:lnTo>
                  <a:lnTo>
                    <a:pt x="415" y="390"/>
                  </a:lnTo>
                  <a:lnTo>
                    <a:pt x="407" y="392"/>
                  </a:lnTo>
                  <a:lnTo>
                    <a:pt x="396" y="394"/>
                  </a:lnTo>
                  <a:lnTo>
                    <a:pt x="390" y="399"/>
                  </a:lnTo>
                  <a:lnTo>
                    <a:pt x="384" y="403"/>
                  </a:lnTo>
                  <a:lnTo>
                    <a:pt x="379" y="405"/>
                  </a:lnTo>
                  <a:lnTo>
                    <a:pt x="375" y="414"/>
                  </a:lnTo>
                  <a:lnTo>
                    <a:pt x="367" y="418"/>
                  </a:lnTo>
                  <a:lnTo>
                    <a:pt x="357" y="414"/>
                  </a:lnTo>
                  <a:lnTo>
                    <a:pt x="350" y="424"/>
                  </a:lnTo>
                  <a:lnTo>
                    <a:pt x="345" y="425"/>
                  </a:lnTo>
                  <a:lnTo>
                    <a:pt x="338" y="424"/>
                  </a:lnTo>
                  <a:lnTo>
                    <a:pt x="333" y="424"/>
                  </a:lnTo>
                  <a:lnTo>
                    <a:pt x="328" y="428"/>
                  </a:lnTo>
                  <a:lnTo>
                    <a:pt x="318" y="433"/>
                  </a:lnTo>
                  <a:lnTo>
                    <a:pt x="306" y="435"/>
                  </a:lnTo>
                  <a:lnTo>
                    <a:pt x="302" y="437"/>
                  </a:lnTo>
                  <a:lnTo>
                    <a:pt x="293" y="448"/>
                  </a:lnTo>
                  <a:lnTo>
                    <a:pt x="287" y="467"/>
                  </a:lnTo>
                  <a:lnTo>
                    <a:pt x="287" y="489"/>
                  </a:lnTo>
                  <a:lnTo>
                    <a:pt x="290" y="500"/>
                  </a:lnTo>
                  <a:lnTo>
                    <a:pt x="290" y="523"/>
                  </a:lnTo>
                  <a:lnTo>
                    <a:pt x="291" y="539"/>
                  </a:lnTo>
                  <a:lnTo>
                    <a:pt x="294" y="546"/>
                  </a:lnTo>
                  <a:lnTo>
                    <a:pt x="299" y="550"/>
                  </a:lnTo>
                  <a:lnTo>
                    <a:pt x="304" y="557"/>
                  </a:lnTo>
                  <a:lnTo>
                    <a:pt x="308" y="562"/>
                  </a:lnTo>
                  <a:lnTo>
                    <a:pt x="307" y="564"/>
                  </a:lnTo>
                  <a:lnTo>
                    <a:pt x="304" y="564"/>
                  </a:lnTo>
                  <a:lnTo>
                    <a:pt x="304" y="566"/>
                  </a:lnTo>
                  <a:lnTo>
                    <a:pt x="304" y="569"/>
                  </a:lnTo>
                  <a:lnTo>
                    <a:pt x="304" y="574"/>
                  </a:lnTo>
                  <a:lnTo>
                    <a:pt x="304" y="577"/>
                  </a:lnTo>
                  <a:lnTo>
                    <a:pt x="304" y="580"/>
                  </a:lnTo>
                  <a:lnTo>
                    <a:pt x="304" y="583"/>
                  </a:lnTo>
                  <a:lnTo>
                    <a:pt x="302" y="590"/>
                  </a:lnTo>
                  <a:lnTo>
                    <a:pt x="299" y="593"/>
                  </a:lnTo>
                  <a:lnTo>
                    <a:pt x="297" y="594"/>
                  </a:lnTo>
                  <a:lnTo>
                    <a:pt x="291" y="597"/>
                  </a:lnTo>
                  <a:lnTo>
                    <a:pt x="292" y="600"/>
                  </a:lnTo>
                  <a:lnTo>
                    <a:pt x="291" y="604"/>
                  </a:lnTo>
                  <a:lnTo>
                    <a:pt x="289" y="607"/>
                  </a:lnTo>
                  <a:lnTo>
                    <a:pt x="286" y="606"/>
                  </a:lnTo>
                  <a:lnTo>
                    <a:pt x="284" y="605"/>
                  </a:lnTo>
                  <a:lnTo>
                    <a:pt x="283" y="602"/>
                  </a:lnTo>
                  <a:lnTo>
                    <a:pt x="284" y="601"/>
                  </a:lnTo>
                  <a:lnTo>
                    <a:pt x="284" y="598"/>
                  </a:lnTo>
                  <a:lnTo>
                    <a:pt x="283" y="596"/>
                  </a:lnTo>
                  <a:lnTo>
                    <a:pt x="280" y="595"/>
                  </a:lnTo>
                  <a:lnTo>
                    <a:pt x="277" y="596"/>
                  </a:lnTo>
                  <a:lnTo>
                    <a:pt x="273" y="599"/>
                  </a:lnTo>
                  <a:lnTo>
                    <a:pt x="270" y="600"/>
                  </a:lnTo>
                  <a:lnTo>
                    <a:pt x="262" y="599"/>
                  </a:lnTo>
                  <a:lnTo>
                    <a:pt x="258" y="601"/>
                  </a:lnTo>
                  <a:lnTo>
                    <a:pt x="254" y="599"/>
                  </a:lnTo>
                  <a:lnTo>
                    <a:pt x="254" y="598"/>
                  </a:lnTo>
                  <a:lnTo>
                    <a:pt x="253" y="597"/>
                  </a:lnTo>
                  <a:lnTo>
                    <a:pt x="253" y="596"/>
                  </a:lnTo>
                  <a:lnTo>
                    <a:pt x="253" y="596"/>
                  </a:lnTo>
                  <a:lnTo>
                    <a:pt x="253" y="593"/>
                  </a:lnTo>
                  <a:lnTo>
                    <a:pt x="252" y="592"/>
                  </a:lnTo>
                  <a:lnTo>
                    <a:pt x="252" y="591"/>
                  </a:lnTo>
                  <a:lnTo>
                    <a:pt x="246" y="590"/>
                  </a:lnTo>
                  <a:lnTo>
                    <a:pt x="243" y="586"/>
                  </a:lnTo>
                  <a:lnTo>
                    <a:pt x="243" y="583"/>
                  </a:lnTo>
                  <a:lnTo>
                    <a:pt x="242" y="582"/>
                  </a:lnTo>
                  <a:lnTo>
                    <a:pt x="241" y="581"/>
                  </a:lnTo>
                  <a:lnTo>
                    <a:pt x="238" y="581"/>
                  </a:lnTo>
                  <a:lnTo>
                    <a:pt x="235" y="581"/>
                  </a:lnTo>
                  <a:lnTo>
                    <a:pt x="233" y="577"/>
                  </a:lnTo>
                  <a:lnTo>
                    <a:pt x="231" y="574"/>
                  </a:lnTo>
                  <a:lnTo>
                    <a:pt x="222" y="574"/>
                  </a:lnTo>
                  <a:lnTo>
                    <a:pt x="216" y="572"/>
                  </a:lnTo>
                  <a:lnTo>
                    <a:pt x="212" y="572"/>
                  </a:lnTo>
                  <a:lnTo>
                    <a:pt x="208" y="571"/>
                  </a:lnTo>
                  <a:lnTo>
                    <a:pt x="207" y="569"/>
                  </a:lnTo>
                  <a:lnTo>
                    <a:pt x="206" y="568"/>
                  </a:lnTo>
                  <a:lnTo>
                    <a:pt x="202" y="563"/>
                  </a:lnTo>
                  <a:lnTo>
                    <a:pt x="198" y="562"/>
                  </a:lnTo>
                  <a:lnTo>
                    <a:pt x="192" y="563"/>
                  </a:lnTo>
                  <a:lnTo>
                    <a:pt x="188" y="560"/>
                  </a:lnTo>
                  <a:lnTo>
                    <a:pt x="181" y="559"/>
                  </a:lnTo>
                  <a:lnTo>
                    <a:pt x="177" y="561"/>
                  </a:lnTo>
                  <a:lnTo>
                    <a:pt x="172" y="559"/>
                  </a:lnTo>
                  <a:lnTo>
                    <a:pt x="168" y="559"/>
                  </a:lnTo>
                  <a:lnTo>
                    <a:pt x="161" y="559"/>
                  </a:lnTo>
                  <a:lnTo>
                    <a:pt x="160" y="556"/>
                  </a:lnTo>
                  <a:lnTo>
                    <a:pt x="158" y="552"/>
                  </a:lnTo>
                  <a:lnTo>
                    <a:pt x="158" y="547"/>
                  </a:lnTo>
                  <a:lnTo>
                    <a:pt x="160" y="544"/>
                  </a:lnTo>
                  <a:lnTo>
                    <a:pt x="161" y="539"/>
                  </a:lnTo>
                  <a:lnTo>
                    <a:pt x="160" y="537"/>
                  </a:lnTo>
                  <a:lnTo>
                    <a:pt x="158" y="533"/>
                  </a:lnTo>
                  <a:lnTo>
                    <a:pt x="155" y="532"/>
                  </a:lnTo>
                  <a:lnTo>
                    <a:pt x="150" y="529"/>
                  </a:lnTo>
                  <a:lnTo>
                    <a:pt x="148" y="528"/>
                  </a:lnTo>
                  <a:lnTo>
                    <a:pt x="147" y="526"/>
                  </a:lnTo>
                  <a:lnTo>
                    <a:pt x="146" y="523"/>
                  </a:lnTo>
                  <a:lnTo>
                    <a:pt x="146" y="518"/>
                  </a:lnTo>
                  <a:lnTo>
                    <a:pt x="146" y="514"/>
                  </a:lnTo>
                  <a:lnTo>
                    <a:pt x="148" y="511"/>
                  </a:lnTo>
                  <a:lnTo>
                    <a:pt x="152" y="509"/>
                  </a:lnTo>
                  <a:lnTo>
                    <a:pt x="155" y="509"/>
                  </a:lnTo>
                  <a:lnTo>
                    <a:pt x="159" y="508"/>
                  </a:lnTo>
                  <a:lnTo>
                    <a:pt x="160" y="504"/>
                  </a:lnTo>
                  <a:lnTo>
                    <a:pt x="160" y="502"/>
                  </a:lnTo>
                  <a:lnTo>
                    <a:pt x="153" y="496"/>
                  </a:lnTo>
                  <a:lnTo>
                    <a:pt x="150" y="491"/>
                  </a:lnTo>
                  <a:lnTo>
                    <a:pt x="150" y="487"/>
                  </a:lnTo>
                  <a:lnTo>
                    <a:pt x="148" y="482"/>
                  </a:lnTo>
                  <a:lnTo>
                    <a:pt x="146" y="481"/>
                  </a:lnTo>
                  <a:lnTo>
                    <a:pt x="142" y="478"/>
                  </a:lnTo>
                  <a:lnTo>
                    <a:pt x="139" y="477"/>
                  </a:lnTo>
                  <a:lnTo>
                    <a:pt x="135" y="474"/>
                  </a:lnTo>
                  <a:lnTo>
                    <a:pt x="131" y="472"/>
                  </a:lnTo>
                  <a:lnTo>
                    <a:pt x="127" y="470"/>
                  </a:lnTo>
                  <a:lnTo>
                    <a:pt x="122" y="470"/>
                  </a:lnTo>
                  <a:lnTo>
                    <a:pt x="116" y="471"/>
                  </a:lnTo>
                  <a:lnTo>
                    <a:pt x="113" y="471"/>
                  </a:lnTo>
                  <a:lnTo>
                    <a:pt x="110" y="469"/>
                  </a:lnTo>
                  <a:lnTo>
                    <a:pt x="105" y="469"/>
                  </a:lnTo>
                  <a:lnTo>
                    <a:pt x="101" y="469"/>
                  </a:lnTo>
                  <a:lnTo>
                    <a:pt x="95" y="467"/>
                  </a:lnTo>
                  <a:lnTo>
                    <a:pt x="86" y="461"/>
                  </a:lnTo>
                  <a:lnTo>
                    <a:pt x="83" y="460"/>
                  </a:lnTo>
                  <a:lnTo>
                    <a:pt x="79" y="459"/>
                  </a:lnTo>
                  <a:lnTo>
                    <a:pt x="77" y="456"/>
                  </a:lnTo>
                  <a:lnTo>
                    <a:pt x="75" y="450"/>
                  </a:lnTo>
                  <a:lnTo>
                    <a:pt x="71" y="442"/>
                  </a:lnTo>
                  <a:lnTo>
                    <a:pt x="68" y="432"/>
                  </a:lnTo>
                  <a:lnTo>
                    <a:pt x="66" y="426"/>
                  </a:lnTo>
                  <a:lnTo>
                    <a:pt x="66" y="422"/>
                  </a:lnTo>
                  <a:lnTo>
                    <a:pt x="68" y="418"/>
                  </a:lnTo>
                  <a:lnTo>
                    <a:pt x="67" y="414"/>
                  </a:lnTo>
                  <a:lnTo>
                    <a:pt x="67" y="411"/>
                  </a:lnTo>
                  <a:lnTo>
                    <a:pt x="65" y="409"/>
                  </a:lnTo>
                  <a:lnTo>
                    <a:pt x="62" y="408"/>
                  </a:lnTo>
                  <a:lnTo>
                    <a:pt x="60" y="406"/>
                  </a:lnTo>
                  <a:lnTo>
                    <a:pt x="55" y="405"/>
                  </a:lnTo>
                  <a:lnTo>
                    <a:pt x="51" y="405"/>
                  </a:lnTo>
                  <a:lnTo>
                    <a:pt x="46" y="404"/>
                  </a:lnTo>
                  <a:lnTo>
                    <a:pt x="43" y="404"/>
                  </a:lnTo>
                  <a:lnTo>
                    <a:pt x="35" y="403"/>
                  </a:lnTo>
                  <a:lnTo>
                    <a:pt x="24" y="403"/>
                  </a:lnTo>
                  <a:lnTo>
                    <a:pt x="24" y="395"/>
                  </a:lnTo>
                  <a:lnTo>
                    <a:pt x="23" y="388"/>
                  </a:lnTo>
                  <a:lnTo>
                    <a:pt x="22" y="382"/>
                  </a:lnTo>
                  <a:lnTo>
                    <a:pt x="13" y="373"/>
                  </a:lnTo>
                  <a:lnTo>
                    <a:pt x="12" y="370"/>
                  </a:lnTo>
                  <a:lnTo>
                    <a:pt x="8" y="365"/>
                  </a:lnTo>
                  <a:lnTo>
                    <a:pt x="2" y="358"/>
                  </a:lnTo>
                  <a:lnTo>
                    <a:pt x="0" y="351"/>
                  </a:lnTo>
                  <a:lnTo>
                    <a:pt x="4" y="348"/>
                  </a:lnTo>
                  <a:lnTo>
                    <a:pt x="8" y="343"/>
                  </a:lnTo>
                  <a:lnTo>
                    <a:pt x="11" y="339"/>
                  </a:lnTo>
                  <a:lnTo>
                    <a:pt x="12" y="332"/>
                  </a:lnTo>
                  <a:lnTo>
                    <a:pt x="13" y="327"/>
                  </a:lnTo>
                  <a:lnTo>
                    <a:pt x="13" y="320"/>
                  </a:lnTo>
                  <a:lnTo>
                    <a:pt x="11" y="314"/>
                  </a:lnTo>
                  <a:lnTo>
                    <a:pt x="5" y="312"/>
                  </a:lnTo>
                  <a:lnTo>
                    <a:pt x="4" y="305"/>
                  </a:lnTo>
                  <a:lnTo>
                    <a:pt x="9" y="300"/>
                  </a:lnTo>
                  <a:lnTo>
                    <a:pt x="15" y="294"/>
                  </a:lnTo>
                  <a:lnTo>
                    <a:pt x="26" y="292"/>
                  </a:lnTo>
                  <a:lnTo>
                    <a:pt x="33" y="292"/>
                  </a:lnTo>
                  <a:lnTo>
                    <a:pt x="40" y="291"/>
                  </a:lnTo>
                  <a:lnTo>
                    <a:pt x="48" y="291"/>
                  </a:lnTo>
                  <a:lnTo>
                    <a:pt x="53" y="291"/>
                  </a:lnTo>
                  <a:lnTo>
                    <a:pt x="60" y="287"/>
                  </a:lnTo>
                  <a:lnTo>
                    <a:pt x="64" y="282"/>
                  </a:lnTo>
                  <a:lnTo>
                    <a:pt x="69" y="276"/>
                  </a:lnTo>
                  <a:lnTo>
                    <a:pt x="72" y="270"/>
                  </a:lnTo>
                  <a:lnTo>
                    <a:pt x="71" y="267"/>
                  </a:lnTo>
                  <a:lnTo>
                    <a:pt x="69" y="262"/>
                  </a:lnTo>
                  <a:lnTo>
                    <a:pt x="72" y="259"/>
                  </a:lnTo>
                  <a:lnTo>
                    <a:pt x="79" y="255"/>
                  </a:lnTo>
                  <a:lnTo>
                    <a:pt x="82" y="254"/>
                  </a:lnTo>
                  <a:lnTo>
                    <a:pt x="85" y="249"/>
                  </a:lnTo>
                  <a:lnTo>
                    <a:pt x="86" y="245"/>
                  </a:lnTo>
                  <a:lnTo>
                    <a:pt x="86" y="239"/>
                  </a:lnTo>
                  <a:lnTo>
                    <a:pt x="86" y="235"/>
                  </a:lnTo>
                  <a:lnTo>
                    <a:pt x="89" y="232"/>
                  </a:lnTo>
                  <a:lnTo>
                    <a:pt x="92" y="228"/>
                  </a:lnTo>
                  <a:lnTo>
                    <a:pt x="91" y="225"/>
                  </a:lnTo>
                  <a:lnTo>
                    <a:pt x="88" y="222"/>
                  </a:lnTo>
                  <a:lnTo>
                    <a:pt x="86" y="220"/>
                  </a:lnTo>
                  <a:lnTo>
                    <a:pt x="86" y="215"/>
                  </a:lnTo>
                  <a:lnTo>
                    <a:pt x="90" y="211"/>
                  </a:lnTo>
                  <a:lnTo>
                    <a:pt x="92" y="207"/>
                  </a:lnTo>
                  <a:lnTo>
                    <a:pt x="93" y="202"/>
                  </a:lnTo>
                  <a:lnTo>
                    <a:pt x="91" y="199"/>
                  </a:lnTo>
                  <a:lnTo>
                    <a:pt x="89" y="197"/>
                  </a:lnTo>
                  <a:lnTo>
                    <a:pt x="84" y="194"/>
                  </a:lnTo>
                  <a:lnTo>
                    <a:pt x="79" y="187"/>
                  </a:lnTo>
                  <a:lnTo>
                    <a:pt x="74" y="182"/>
                  </a:lnTo>
                  <a:lnTo>
                    <a:pt x="71" y="179"/>
                  </a:lnTo>
                  <a:lnTo>
                    <a:pt x="64" y="179"/>
                  </a:lnTo>
                  <a:lnTo>
                    <a:pt x="62" y="179"/>
                  </a:lnTo>
                  <a:lnTo>
                    <a:pt x="62" y="175"/>
                  </a:lnTo>
                  <a:lnTo>
                    <a:pt x="62" y="172"/>
                  </a:lnTo>
                  <a:lnTo>
                    <a:pt x="64" y="170"/>
                  </a:lnTo>
                  <a:lnTo>
                    <a:pt x="69" y="170"/>
                  </a:lnTo>
                  <a:lnTo>
                    <a:pt x="71" y="168"/>
                  </a:lnTo>
                  <a:lnTo>
                    <a:pt x="77" y="161"/>
                  </a:lnTo>
                  <a:lnTo>
                    <a:pt x="75" y="155"/>
                  </a:lnTo>
                  <a:lnTo>
                    <a:pt x="75" y="151"/>
                  </a:lnTo>
                  <a:lnTo>
                    <a:pt x="71" y="148"/>
                  </a:lnTo>
                  <a:lnTo>
                    <a:pt x="68" y="145"/>
                  </a:lnTo>
                  <a:lnTo>
                    <a:pt x="65" y="141"/>
                  </a:lnTo>
                  <a:lnTo>
                    <a:pt x="66" y="137"/>
                  </a:lnTo>
                  <a:lnTo>
                    <a:pt x="69" y="131"/>
                  </a:lnTo>
                  <a:lnTo>
                    <a:pt x="70" y="128"/>
                  </a:lnTo>
                  <a:lnTo>
                    <a:pt x="69" y="126"/>
                  </a:lnTo>
                  <a:lnTo>
                    <a:pt x="66" y="126"/>
                  </a:lnTo>
                  <a:lnTo>
                    <a:pt x="62" y="124"/>
                  </a:lnTo>
                  <a:lnTo>
                    <a:pt x="58" y="121"/>
                  </a:lnTo>
                  <a:lnTo>
                    <a:pt x="57" y="119"/>
                  </a:lnTo>
                  <a:lnTo>
                    <a:pt x="54" y="114"/>
                  </a:lnTo>
                  <a:lnTo>
                    <a:pt x="54" y="110"/>
                  </a:lnTo>
                  <a:lnTo>
                    <a:pt x="52" y="105"/>
                  </a:lnTo>
                  <a:lnTo>
                    <a:pt x="51" y="102"/>
                  </a:lnTo>
                  <a:lnTo>
                    <a:pt x="46" y="98"/>
                  </a:lnTo>
                  <a:lnTo>
                    <a:pt x="43" y="98"/>
                  </a:lnTo>
                  <a:lnTo>
                    <a:pt x="40" y="95"/>
                  </a:lnTo>
                  <a:lnTo>
                    <a:pt x="35" y="88"/>
                  </a:lnTo>
                  <a:lnTo>
                    <a:pt x="34" y="85"/>
                  </a:lnTo>
                  <a:lnTo>
                    <a:pt x="32" y="78"/>
                  </a:lnTo>
                  <a:lnTo>
                    <a:pt x="31" y="73"/>
                  </a:lnTo>
                  <a:lnTo>
                    <a:pt x="33" y="68"/>
                  </a:lnTo>
                  <a:lnTo>
                    <a:pt x="35" y="64"/>
                  </a:lnTo>
                  <a:lnTo>
                    <a:pt x="39" y="62"/>
                  </a:lnTo>
                  <a:lnTo>
                    <a:pt x="44" y="60"/>
                  </a:lnTo>
                  <a:lnTo>
                    <a:pt x="50" y="60"/>
                  </a:lnTo>
                  <a:lnTo>
                    <a:pt x="53" y="60"/>
                  </a:lnTo>
                  <a:lnTo>
                    <a:pt x="58" y="61"/>
                  </a:lnTo>
                  <a:lnTo>
                    <a:pt x="60" y="60"/>
                  </a:lnTo>
                  <a:lnTo>
                    <a:pt x="64" y="58"/>
                  </a:lnTo>
                  <a:lnTo>
                    <a:pt x="66" y="56"/>
                  </a:lnTo>
                  <a:lnTo>
                    <a:pt x="68" y="53"/>
                  </a:lnTo>
                  <a:lnTo>
                    <a:pt x="69" y="51"/>
                  </a:lnTo>
                  <a:lnTo>
                    <a:pt x="71" y="47"/>
                  </a:lnTo>
                  <a:lnTo>
                    <a:pt x="73" y="46"/>
                  </a:lnTo>
                  <a:lnTo>
                    <a:pt x="80" y="44"/>
                  </a:lnTo>
                  <a:lnTo>
                    <a:pt x="93" y="44"/>
                  </a:lnTo>
                  <a:lnTo>
                    <a:pt x="97" y="45"/>
                  </a:lnTo>
                  <a:lnTo>
                    <a:pt x="100" y="49"/>
                  </a:lnTo>
                  <a:lnTo>
                    <a:pt x="104" y="49"/>
                  </a:lnTo>
                  <a:lnTo>
                    <a:pt x="105" y="49"/>
                  </a:lnTo>
                  <a:lnTo>
                    <a:pt x="108" y="49"/>
                  </a:lnTo>
                  <a:lnTo>
                    <a:pt x="109" y="49"/>
                  </a:lnTo>
                  <a:lnTo>
                    <a:pt x="115" y="47"/>
                  </a:lnTo>
                  <a:lnTo>
                    <a:pt x="124" y="47"/>
                  </a:lnTo>
                  <a:lnTo>
                    <a:pt x="132" y="45"/>
                  </a:lnTo>
                  <a:lnTo>
                    <a:pt x="135" y="44"/>
                  </a:lnTo>
                  <a:lnTo>
                    <a:pt x="138" y="43"/>
                  </a:lnTo>
                  <a:lnTo>
                    <a:pt x="142" y="43"/>
                  </a:lnTo>
                  <a:lnTo>
                    <a:pt x="146" y="40"/>
                  </a:lnTo>
                  <a:lnTo>
                    <a:pt x="150" y="36"/>
                  </a:lnTo>
                  <a:lnTo>
                    <a:pt x="153" y="34"/>
                  </a:lnTo>
                  <a:lnTo>
                    <a:pt x="158" y="30"/>
                  </a:lnTo>
                  <a:lnTo>
                    <a:pt x="160" y="25"/>
                  </a:lnTo>
                  <a:lnTo>
                    <a:pt x="160" y="21"/>
                  </a:lnTo>
                  <a:lnTo>
                    <a:pt x="160" y="18"/>
                  </a:lnTo>
                  <a:lnTo>
                    <a:pt x="174" y="18"/>
                  </a:lnTo>
                  <a:lnTo>
                    <a:pt x="176" y="14"/>
                  </a:lnTo>
                  <a:lnTo>
                    <a:pt x="177" y="11"/>
                  </a:lnTo>
                  <a:lnTo>
                    <a:pt x="176" y="8"/>
                  </a:lnTo>
                  <a:lnTo>
                    <a:pt x="176" y="5"/>
                  </a:lnTo>
                  <a:lnTo>
                    <a:pt x="174" y="3"/>
                  </a:lnTo>
                  <a:lnTo>
                    <a:pt x="177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178" name="Nordrhein-Westfalen"/>
            <p:cNvSpPr>
              <a:spLocks/>
            </p:cNvSpPr>
            <p:nvPr/>
          </p:nvSpPr>
          <p:spPr bwMode="gray">
            <a:xfrm>
              <a:off x="2416668" y="2508678"/>
              <a:ext cx="1408595" cy="1382132"/>
            </a:xfrm>
            <a:custGeom>
              <a:avLst/>
              <a:gdLst/>
              <a:ahLst/>
              <a:cxnLst>
                <a:cxn ang="0">
                  <a:pos x="518" y="14"/>
                </a:cxn>
                <a:cxn ang="0">
                  <a:pos x="516" y="34"/>
                </a:cxn>
                <a:cxn ang="0">
                  <a:pos x="550" y="39"/>
                </a:cxn>
                <a:cxn ang="0">
                  <a:pos x="583" y="11"/>
                </a:cxn>
                <a:cxn ang="0">
                  <a:pos x="578" y="52"/>
                </a:cxn>
                <a:cxn ang="0">
                  <a:pos x="574" y="91"/>
                </a:cxn>
                <a:cxn ang="0">
                  <a:pos x="573" y="102"/>
                </a:cxn>
                <a:cxn ang="0">
                  <a:pos x="576" y="115"/>
                </a:cxn>
                <a:cxn ang="0">
                  <a:pos x="595" y="150"/>
                </a:cxn>
                <a:cxn ang="0">
                  <a:pos x="613" y="163"/>
                </a:cxn>
                <a:cxn ang="0">
                  <a:pos x="631" y="193"/>
                </a:cxn>
                <a:cxn ang="0">
                  <a:pos x="626" y="242"/>
                </a:cxn>
                <a:cxn ang="0">
                  <a:pos x="613" y="290"/>
                </a:cxn>
                <a:cxn ang="0">
                  <a:pos x="560" y="297"/>
                </a:cxn>
                <a:cxn ang="0">
                  <a:pos x="544" y="328"/>
                </a:cxn>
                <a:cxn ang="0">
                  <a:pos x="483" y="354"/>
                </a:cxn>
                <a:cxn ang="0">
                  <a:pos x="511" y="385"/>
                </a:cxn>
                <a:cxn ang="0">
                  <a:pos x="473" y="418"/>
                </a:cxn>
                <a:cxn ang="0">
                  <a:pos x="432" y="477"/>
                </a:cxn>
                <a:cxn ang="0">
                  <a:pos x="393" y="510"/>
                </a:cxn>
                <a:cxn ang="0">
                  <a:pos x="368" y="474"/>
                </a:cxn>
                <a:cxn ang="0">
                  <a:pos x="325" y="464"/>
                </a:cxn>
                <a:cxn ang="0">
                  <a:pos x="300" y="506"/>
                </a:cxn>
                <a:cxn ang="0">
                  <a:pos x="253" y="526"/>
                </a:cxn>
                <a:cxn ang="0">
                  <a:pos x="198" y="548"/>
                </a:cxn>
                <a:cxn ang="0">
                  <a:pos x="147" y="570"/>
                </a:cxn>
                <a:cxn ang="0">
                  <a:pos x="122" y="607"/>
                </a:cxn>
                <a:cxn ang="0">
                  <a:pos x="68" y="595"/>
                </a:cxn>
                <a:cxn ang="0">
                  <a:pos x="71" y="575"/>
                </a:cxn>
                <a:cxn ang="0">
                  <a:pos x="47" y="561"/>
                </a:cxn>
                <a:cxn ang="0">
                  <a:pos x="39" y="523"/>
                </a:cxn>
                <a:cxn ang="0">
                  <a:pos x="8" y="466"/>
                </a:cxn>
                <a:cxn ang="0">
                  <a:pos x="35" y="443"/>
                </a:cxn>
                <a:cxn ang="0">
                  <a:pos x="3" y="413"/>
                </a:cxn>
                <a:cxn ang="0">
                  <a:pos x="10" y="400"/>
                </a:cxn>
                <a:cxn ang="0">
                  <a:pos x="47" y="374"/>
                </a:cxn>
                <a:cxn ang="0">
                  <a:pos x="48" y="339"/>
                </a:cxn>
                <a:cxn ang="0">
                  <a:pos x="64" y="302"/>
                </a:cxn>
                <a:cxn ang="0">
                  <a:pos x="47" y="241"/>
                </a:cxn>
                <a:cxn ang="0">
                  <a:pos x="43" y="213"/>
                </a:cxn>
                <a:cxn ang="0">
                  <a:pos x="63" y="177"/>
                </a:cxn>
                <a:cxn ang="0">
                  <a:pos x="114" y="167"/>
                </a:cxn>
                <a:cxn ang="0">
                  <a:pos x="166" y="161"/>
                </a:cxn>
                <a:cxn ang="0">
                  <a:pos x="179" y="139"/>
                </a:cxn>
                <a:cxn ang="0">
                  <a:pos x="165" y="108"/>
                </a:cxn>
                <a:cxn ang="0">
                  <a:pos x="210" y="77"/>
                </a:cxn>
                <a:cxn ang="0">
                  <a:pos x="228" y="47"/>
                </a:cxn>
                <a:cxn ang="0">
                  <a:pos x="272" y="62"/>
                </a:cxn>
                <a:cxn ang="0">
                  <a:pos x="306" y="38"/>
                </a:cxn>
                <a:cxn ang="0">
                  <a:pos x="341" y="18"/>
                </a:cxn>
                <a:cxn ang="0">
                  <a:pos x="387" y="40"/>
                </a:cxn>
                <a:cxn ang="0">
                  <a:pos x="381" y="95"/>
                </a:cxn>
                <a:cxn ang="0">
                  <a:pos x="378" y="117"/>
                </a:cxn>
                <a:cxn ang="0">
                  <a:pos x="399" y="126"/>
                </a:cxn>
                <a:cxn ang="0">
                  <a:pos x="435" y="116"/>
                </a:cxn>
                <a:cxn ang="0">
                  <a:pos x="471" y="97"/>
                </a:cxn>
                <a:cxn ang="0">
                  <a:pos x="471" y="47"/>
                </a:cxn>
                <a:cxn ang="0">
                  <a:pos x="478" y="9"/>
                </a:cxn>
                <a:cxn ang="0">
                  <a:pos x="499" y="2"/>
                </a:cxn>
              </a:cxnLst>
              <a:rect l="0" t="0" r="r" b="b"/>
              <a:pathLst>
                <a:path w="636" h="611">
                  <a:moveTo>
                    <a:pt x="501" y="0"/>
                  </a:moveTo>
                  <a:lnTo>
                    <a:pt x="504" y="0"/>
                  </a:lnTo>
                  <a:lnTo>
                    <a:pt x="509" y="1"/>
                  </a:lnTo>
                  <a:lnTo>
                    <a:pt x="512" y="3"/>
                  </a:lnTo>
                  <a:lnTo>
                    <a:pt x="517" y="7"/>
                  </a:lnTo>
                  <a:lnTo>
                    <a:pt x="517" y="7"/>
                  </a:lnTo>
                  <a:lnTo>
                    <a:pt x="517" y="8"/>
                  </a:lnTo>
                  <a:lnTo>
                    <a:pt x="517" y="12"/>
                  </a:lnTo>
                  <a:lnTo>
                    <a:pt x="518" y="14"/>
                  </a:lnTo>
                  <a:lnTo>
                    <a:pt x="518" y="17"/>
                  </a:lnTo>
                  <a:lnTo>
                    <a:pt x="519" y="18"/>
                  </a:lnTo>
                  <a:lnTo>
                    <a:pt x="519" y="20"/>
                  </a:lnTo>
                  <a:lnTo>
                    <a:pt x="516" y="25"/>
                  </a:lnTo>
                  <a:lnTo>
                    <a:pt x="516" y="27"/>
                  </a:lnTo>
                  <a:lnTo>
                    <a:pt x="515" y="28"/>
                  </a:lnTo>
                  <a:lnTo>
                    <a:pt x="515" y="32"/>
                  </a:lnTo>
                  <a:lnTo>
                    <a:pt x="516" y="33"/>
                  </a:lnTo>
                  <a:lnTo>
                    <a:pt x="516" y="34"/>
                  </a:lnTo>
                  <a:lnTo>
                    <a:pt x="519" y="38"/>
                  </a:lnTo>
                  <a:lnTo>
                    <a:pt x="522" y="40"/>
                  </a:lnTo>
                  <a:lnTo>
                    <a:pt x="527" y="38"/>
                  </a:lnTo>
                  <a:lnTo>
                    <a:pt x="533" y="38"/>
                  </a:lnTo>
                  <a:lnTo>
                    <a:pt x="536" y="40"/>
                  </a:lnTo>
                  <a:lnTo>
                    <a:pt x="540" y="42"/>
                  </a:lnTo>
                  <a:lnTo>
                    <a:pt x="542" y="42"/>
                  </a:lnTo>
                  <a:lnTo>
                    <a:pt x="548" y="41"/>
                  </a:lnTo>
                  <a:lnTo>
                    <a:pt x="550" y="39"/>
                  </a:lnTo>
                  <a:lnTo>
                    <a:pt x="555" y="34"/>
                  </a:lnTo>
                  <a:lnTo>
                    <a:pt x="557" y="32"/>
                  </a:lnTo>
                  <a:lnTo>
                    <a:pt x="562" y="29"/>
                  </a:lnTo>
                  <a:lnTo>
                    <a:pt x="564" y="28"/>
                  </a:lnTo>
                  <a:lnTo>
                    <a:pt x="568" y="27"/>
                  </a:lnTo>
                  <a:lnTo>
                    <a:pt x="568" y="23"/>
                  </a:lnTo>
                  <a:lnTo>
                    <a:pt x="574" y="15"/>
                  </a:lnTo>
                  <a:lnTo>
                    <a:pt x="579" y="11"/>
                  </a:lnTo>
                  <a:lnTo>
                    <a:pt x="583" y="11"/>
                  </a:lnTo>
                  <a:lnTo>
                    <a:pt x="588" y="16"/>
                  </a:lnTo>
                  <a:lnTo>
                    <a:pt x="588" y="21"/>
                  </a:lnTo>
                  <a:lnTo>
                    <a:pt x="586" y="26"/>
                  </a:lnTo>
                  <a:lnTo>
                    <a:pt x="584" y="30"/>
                  </a:lnTo>
                  <a:lnTo>
                    <a:pt x="586" y="34"/>
                  </a:lnTo>
                  <a:lnTo>
                    <a:pt x="588" y="40"/>
                  </a:lnTo>
                  <a:lnTo>
                    <a:pt x="587" y="44"/>
                  </a:lnTo>
                  <a:lnTo>
                    <a:pt x="583" y="49"/>
                  </a:lnTo>
                  <a:lnTo>
                    <a:pt x="578" y="52"/>
                  </a:lnTo>
                  <a:lnTo>
                    <a:pt x="574" y="52"/>
                  </a:lnTo>
                  <a:lnTo>
                    <a:pt x="568" y="53"/>
                  </a:lnTo>
                  <a:lnTo>
                    <a:pt x="568" y="59"/>
                  </a:lnTo>
                  <a:lnTo>
                    <a:pt x="566" y="64"/>
                  </a:lnTo>
                  <a:lnTo>
                    <a:pt x="566" y="69"/>
                  </a:lnTo>
                  <a:lnTo>
                    <a:pt x="566" y="77"/>
                  </a:lnTo>
                  <a:lnTo>
                    <a:pt x="567" y="82"/>
                  </a:lnTo>
                  <a:lnTo>
                    <a:pt x="572" y="87"/>
                  </a:lnTo>
                  <a:lnTo>
                    <a:pt x="574" y="91"/>
                  </a:lnTo>
                  <a:lnTo>
                    <a:pt x="574" y="91"/>
                  </a:lnTo>
                  <a:lnTo>
                    <a:pt x="575" y="92"/>
                  </a:lnTo>
                  <a:lnTo>
                    <a:pt x="575" y="94"/>
                  </a:lnTo>
                  <a:lnTo>
                    <a:pt x="575" y="95"/>
                  </a:lnTo>
                  <a:lnTo>
                    <a:pt x="576" y="97"/>
                  </a:lnTo>
                  <a:lnTo>
                    <a:pt x="576" y="99"/>
                  </a:lnTo>
                  <a:lnTo>
                    <a:pt x="575" y="101"/>
                  </a:lnTo>
                  <a:lnTo>
                    <a:pt x="574" y="101"/>
                  </a:lnTo>
                  <a:lnTo>
                    <a:pt x="573" y="102"/>
                  </a:lnTo>
                  <a:lnTo>
                    <a:pt x="571" y="103"/>
                  </a:lnTo>
                  <a:lnTo>
                    <a:pt x="570" y="103"/>
                  </a:lnTo>
                  <a:lnTo>
                    <a:pt x="569" y="104"/>
                  </a:lnTo>
                  <a:lnTo>
                    <a:pt x="568" y="104"/>
                  </a:lnTo>
                  <a:lnTo>
                    <a:pt x="567" y="105"/>
                  </a:lnTo>
                  <a:lnTo>
                    <a:pt x="566" y="105"/>
                  </a:lnTo>
                  <a:lnTo>
                    <a:pt x="567" y="110"/>
                  </a:lnTo>
                  <a:lnTo>
                    <a:pt x="570" y="114"/>
                  </a:lnTo>
                  <a:lnTo>
                    <a:pt x="576" y="115"/>
                  </a:lnTo>
                  <a:lnTo>
                    <a:pt x="582" y="115"/>
                  </a:lnTo>
                  <a:lnTo>
                    <a:pt x="584" y="116"/>
                  </a:lnTo>
                  <a:lnTo>
                    <a:pt x="587" y="119"/>
                  </a:lnTo>
                  <a:lnTo>
                    <a:pt x="588" y="126"/>
                  </a:lnTo>
                  <a:lnTo>
                    <a:pt x="591" y="130"/>
                  </a:lnTo>
                  <a:lnTo>
                    <a:pt x="595" y="133"/>
                  </a:lnTo>
                  <a:lnTo>
                    <a:pt x="597" y="139"/>
                  </a:lnTo>
                  <a:lnTo>
                    <a:pt x="596" y="147"/>
                  </a:lnTo>
                  <a:lnTo>
                    <a:pt x="595" y="150"/>
                  </a:lnTo>
                  <a:lnTo>
                    <a:pt x="595" y="157"/>
                  </a:lnTo>
                  <a:lnTo>
                    <a:pt x="596" y="160"/>
                  </a:lnTo>
                  <a:lnTo>
                    <a:pt x="597" y="162"/>
                  </a:lnTo>
                  <a:lnTo>
                    <a:pt x="600" y="164"/>
                  </a:lnTo>
                  <a:lnTo>
                    <a:pt x="602" y="164"/>
                  </a:lnTo>
                  <a:lnTo>
                    <a:pt x="606" y="161"/>
                  </a:lnTo>
                  <a:lnTo>
                    <a:pt x="608" y="159"/>
                  </a:lnTo>
                  <a:lnTo>
                    <a:pt x="610" y="160"/>
                  </a:lnTo>
                  <a:lnTo>
                    <a:pt x="613" y="163"/>
                  </a:lnTo>
                  <a:lnTo>
                    <a:pt x="612" y="170"/>
                  </a:lnTo>
                  <a:lnTo>
                    <a:pt x="612" y="174"/>
                  </a:lnTo>
                  <a:lnTo>
                    <a:pt x="615" y="177"/>
                  </a:lnTo>
                  <a:lnTo>
                    <a:pt x="619" y="179"/>
                  </a:lnTo>
                  <a:lnTo>
                    <a:pt x="624" y="181"/>
                  </a:lnTo>
                  <a:lnTo>
                    <a:pt x="625" y="183"/>
                  </a:lnTo>
                  <a:lnTo>
                    <a:pt x="625" y="188"/>
                  </a:lnTo>
                  <a:lnTo>
                    <a:pt x="627" y="192"/>
                  </a:lnTo>
                  <a:lnTo>
                    <a:pt x="631" y="193"/>
                  </a:lnTo>
                  <a:lnTo>
                    <a:pt x="635" y="194"/>
                  </a:lnTo>
                  <a:lnTo>
                    <a:pt x="636" y="198"/>
                  </a:lnTo>
                  <a:lnTo>
                    <a:pt x="635" y="204"/>
                  </a:lnTo>
                  <a:lnTo>
                    <a:pt x="633" y="209"/>
                  </a:lnTo>
                  <a:lnTo>
                    <a:pt x="629" y="219"/>
                  </a:lnTo>
                  <a:lnTo>
                    <a:pt x="626" y="223"/>
                  </a:lnTo>
                  <a:lnTo>
                    <a:pt x="626" y="228"/>
                  </a:lnTo>
                  <a:lnTo>
                    <a:pt x="626" y="234"/>
                  </a:lnTo>
                  <a:lnTo>
                    <a:pt x="626" y="242"/>
                  </a:lnTo>
                  <a:lnTo>
                    <a:pt x="626" y="254"/>
                  </a:lnTo>
                  <a:lnTo>
                    <a:pt x="628" y="257"/>
                  </a:lnTo>
                  <a:lnTo>
                    <a:pt x="627" y="260"/>
                  </a:lnTo>
                  <a:lnTo>
                    <a:pt x="624" y="265"/>
                  </a:lnTo>
                  <a:lnTo>
                    <a:pt x="625" y="272"/>
                  </a:lnTo>
                  <a:lnTo>
                    <a:pt x="623" y="277"/>
                  </a:lnTo>
                  <a:lnTo>
                    <a:pt x="620" y="282"/>
                  </a:lnTo>
                  <a:lnTo>
                    <a:pt x="616" y="288"/>
                  </a:lnTo>
                  <a:lnTo>
                    <a:pt x="613" y="290"/>
                  </a:lnTo>
                  <a:lnTo>
                    <a:pt x="612" y="296"/>
                  </a:lnTo>
                  <a:lnTo>
                    <a:pt x="606" y="298"/>
                  </a:lnTo>
                  <a:lnTo>
                    <a:pt x="602" y="301"/>
                  </a:lnTo>
                  <a:lnTo>
                    <a:pt x="594" y="302"/>
                  </a:lnTo>
                  <a:lnTo>
                    <a:pt x="590" y="308"/>
                  </a:lnTo>
                  <a:lnTo>
                    <a:pt x="586" y="312"/>
                  </a:lnTo>
                  <a:lnTo>
                    <a:pt x="578" y="307"/>
                  </a:lnTo>
                  <a:lnTo>
                    <a:pt x="567" y="302"/>
                  </a:lnTo>
                  <a:lnTo>
                    <a:pt x="560" y="297"/>
                  </a:lnTo>
                  <a:lnTo>
                    <a:pt x="554" y="297"/>
                  </a:lnTo>
                  <a:lnTo>
                    <a:pt x="548" y="299"/>
                  </a:lnTo>
                  <a:lnTo>
                    <a:pt x="544" y="302"/>
                  </a:lnTo>
                  <a:lnTo>
                    <a:pt x="544" y="307"/>
                  </a:lnTo>
                  <a:lnTo>
                    <a:pt x="546" y="313"/>
                  </a:lnTo>
                  <a:lnTo>
                    <a:pt x="550" y="318"/>
                  </a:lnTo>
                  <a:lnTo>
                    <a:pt x="551" y="321"/>
                  </a:lnTo>
                  <a:lnTo>
                    <a:pt x="548" y="325"/>
                  </a:lnTo>
                  <a:lnTo>
                    <a:pt x="544" y="328"/>
                  </a:lnTo>
                  <a:lnTo>
                    <a:pt x="537" y="330"/>
                  </a:lnTo>
                  <a:lnTo>
                    <a:pt x="530" y="333"/>
                  </a:lnTo>
                  <a:lnTo>
                    <a:pt x="519" y="335"/>
                  </a:lnTo>
                  <a:lnTo>
                    <a:pt x="512" y="335"/>
                  </a:lnTo>
                  <a:lnTo>
                    <a:pt x="505" y="334"/>
                  </a:lnTo>
                  <a:lnTo>
                    <a:pt x="500" y="335"/>
                  </a:lnTo>
                  <a:lnTo>
                    <a:pt x="495" y="339"/>
                  </a:lnTo>
                  <a:lnTo>
                    <a:pt x="489" y="346"/>
                  </a:lnTo>
                  <a:lnTo>
                    <a:pt x="483" y="354"/>
                  </a:lnTo>
                  <a:lnTo>
                    <a:pt x="482" y="359"/>
                  </a:lnTo>
                  <a:lnTo>
                    <a:pt x="482" y="368"/>
                  </a:lnTo>
                  <a:lnTo>
                    <a:pt x="487" y="372"/>
                  </a:lnTo>
                  <a:lnTo>
                    <a:pt x="495" y="374"/>
                  </a:lnTo>
                  <a:lnTo>
                    <a:pt x="498" y="372"/>
                  </a:lnTo>
                  <a:lnTo>
                    <a:pt x="504" y="369"/>
                  </a:lnTo>
                  <a:lnTo>
                    <a:pt x="508" y="371"/>
                  </a:lnTo>
                  <a:lnTo>
                    <a:pt x="512" y="375"/>
                  </a:lnTo>
                  <a:lnTo>
                    <a:pt x="511" y="385"/>
                  </a:lnTo>
                  <a:lnTo>
                    <a:pt x="508" y="389"/>
                  </a:lnTo>
                  <a:lnTo>
                    <a:pt x="505" y="396"/>
                  </a:lnTo>
                  <a:lnTo>
                    <a:pt x="505" y="403"/>
                  </a:lnTo>
                  <a:lnTo>
                    <a:pt x="506" y="408"/>
                  </a:lnTo>
                  <a:lnTo>
                    <a:pt x="504" y="411"/>
                  </a:lnTo>
                  <a:lnTo>
                    <a:pt x="488" y="411"/>
                  </a:lnTo>
                  <a:lnTo>
                    <a:pt x="482" y="412"/>
                  </a:lnTo>
                  <a:lnTo>
                    <a:pt x="476" y="414"/>
                  </a:lnTo>
                  <a:lnTo>
                    <a:pt x="473" y="418"/>
                  </a:lnTo>
                  <a:lnTo>
                    <a:pt x="471" y="423"/>
                  </a:lnTo>
                  <a:lnTo>
                    <a:pt x="471" y="433"/>
                  </a:lnTo>
                  <a:lnTo>
                    <a:pt x="466" y="438"/>
                  </a:lnTo>
                  <a:lnTo>
                    <a:pt x="460" y="447"/>
                  </a:lnTo>
                  <a:lnTo>
                    <a:pt x="458" y="454"/>
                  </a:lnTo>
                  <a:lnTo>
                    <a:pt x="454" y="461"/>
                  </a:lnTo>
                  <a:lnTo>
                    <a:pt x="442" y="476"/>
                  </a:lnTo>
                  <a:lnTo>
                    <a:pt x="437" y="480"/>
                  </a:lnTo>
                  <a:lnTo>
                    <a:pt x="432" y="477"/>
                  </a:lnTo>
                  <a:lnTo>
                    <a:pt x="426" y="475"/>
                  </a:lnTo>
                  <a:lnTo>
                    <a:pt x="418" y="473"/>
                  </a:lnTo>
                  <a:lnTo>
                    <a:pt x="413" y="478"/>
                  </a:lnTo>
                  <a:lnTo>
                    <a:pt x="409" y="483"/>
                  </a:lnTo>
                  <a:lnTo>
                    <a:pt x="404" y="489"/>
                  </a:lnTo>
                  <a:lnTo>
                    <a:pt x="400" y="497"/>
                  </a:lnTo>
                  <a:lnTo>
                    <a:pt x="395" y="502"/>
                  </a:lnTo>
                  <a:lnTo>
                    <a:pt x="394" y="506"/>
                  </a:lnTo>
                  <a:lnTo>
                    <a:pt x="393" y="510"/>
                  </a:lnTo>
                  <a:lnTo>
                    <a:pt x="392" y="517"/>
                  </a:lnTo>
                  <a:lnTo>
                    <a:pt x="386" y="521"/>
                  </a:lnTo>
                  <a:lnTo>
                    <a:pt x="382" y="517"/>
                  </a:lnTo>
                  <a:lnTo>
                    <a:pt x="373" y="508"/>
                  </a:lnTo>
                  <a:lnTo>
                    <a:pt x="370" y="501"/>
                  </a:lnTo>
                  <a:lnTo>
                    <a:pt x="371" y="495"/>
                  </a:lnTo>
                  <a:lnTo>
                    <a:pt x="372" y="484"/>
                  </a:lnTo>
                  <a:lnTo>
                    <a:pt x="371" y="479"/>
                  </a:lnTo>
                  <a:lnTo>
                    <a:pt x="368" y="474"/>
                  </a:lnTo>
                  <a:lnTo>
                    <a:pt x="360" y="471"/>
                  </a:lnTo>
                  <a:lnTo>
                    <a:pt x="354" y="472"/>
                  </a:lnTo>
                  <a:lnTo>
                    <a:pt x="351" y="467"/>
                  </a:lnTo>
                  <a:lnTo>
                    <a:pt x="351" y="463"/>
                  </a:lnTo>
                  <a:lnTo>
                    <a:pt x="348" y="458"/>
                  </a:lnTo>
                  <a:lnTo>
                    <a:pt x="344" y="455"/>
                  </a:lnTo>
                  <a:lnTo>
                    <a:pt x="335" y="453"/>
                  </a:lnTo>
                  <a:lnTo>
                    <a:pt x="329" y="456"/>
                  </a:lnTo>
                  <a:lnTo>
                    <a:pt x="325" y="464"/>
                  </a:lnTo>
                  <a:lnTo>
                    <a:pt x="327" y="470"/>
                  </a:lnTo>
                  <a:lnTo>
                    <a:pt x="326" y="476"/>
                  </a:lnTo>
                  <a:lnTo>
                    <a:pt x="321" y="479"/>
                  </a:lnTo>
                  <a:lnTo>
                    <a:pt x="319" y="484"/>
                  </a:lnTo>
                  <a:lnTo>
                    <a:pt x="317" y="487"/>
                  </a:lnTo>
                  <a:lnTo>
                    <a:pt x="317" y="499"/>
                  </a:lnTo>
                  <a:lnTo>
                    <a:pt x="314" y="499"/>
                  </a:lnTo>
                  <a:lnTo>
                    <a:pt x="305" y="500"/>
                  </a:lnTo>
                  <a:lnTo>
                    <a:pt x="300" y="506"/>
                  </a:lnTo>
                  <a:lnTo>
                    <a:pt x="289" y="506"/>
                  </a:lnTo>
                  <a:lnTo>
                    <a:pt x="282" y="508"/>
                  </a:lnTo>
                  <a:lnTo>
                    <a:pt x="275" y="509"/>
                  </a:lnTo>
                  <a:lnTo>
                    <a:pt x="269" y="510"/>
                  </a:lnTo>
                  <a:lnTo>
                    <a:pt x="266" y="515"/>
                  </a:lnTo>
                  <a:lnTo>
                    <a:pt x="264" y="518"/>
                  </a:lnTo>
                  <a:lnTo>
                    <a:pt x="256" y="518"/>
                  </a:lnTo>
                  <a:lnTo>
                    <a:pt x="253" y="523"/>
                  </a:lnTo>
                  <a:lnTo>
                    <a:pt x="253" y="526"/>
                  </a:lnTo>
                  <a:lnTo>
                    <a:pt x="250" y="529"/>
                  </a:lnTo>
                  <a:lnTo>
                    <a:pt x="246" y="533"/>
                  </a:lnTo>
                  <a:lnTo>
                    <a:pt x="243" y="534"/>
                  </a:lnTo>
                  <a:lnTo>
                    <a:pt x="232" y="534"/>
                  </a:lnTo>
                  <a:lnTo>
                    <a:pt x="225" y="534"/>
                  </a:lnTo>
                  <a:lnTo>
                    <a:pt x="219" y="535"/>
                  </a:lnTo>
                  <a:lnTo>
                    <a:pt x="212" y="543"/>
                  </a:lnTo>
                  <a:lnTo>
                    <a:pt x="206" y="546"/>
                  </a:lnTo>
                  <a:lnTo>
                    <a:pt x="198" y="548"/>
                  </a:lnTo>
                  <a:lnTo>
                    <a:pt x="184" y="551"/>
                  </a:lnTo>
                  <a:lnTo>
                    <a:pt x="182" y="554"/>
                  </a:lnTo>
                  <a:lnTo>
                    <a:pt x="177" y="560"/>
                  </a:lnTo>
                  <a:lnTo>
                    <a:pt x="171" y="567"/>
                  </a:lnTo>
                  <a:lnTo>
                    <a:pt x="170" y="572"/>
                  </a:lnTo>
                  <a:lnTo>
                    <a:pt x="165" y="578"/>
                  </a:lnTo>
                  <a:lnTo>
                    <a:pt x="161" y="577"/>
                  </a:lnTo>
                  <a:lnTo>
                    <a:pt x="155" y="574"/>
                  </a:lnTo>
                  <a:lnTo>
                    <a:pt x="147" y="570"/>
                  </a:lnTo>
                  <a:lnTo>
                    <a:pt x="141" y="576"/>
                  </a:lnTo>
                  <a:lnTo>
                    <a:pt x="143" y="583"/>
                  </a:lnTo>
                  <a:lnTo>
                    <a:pt x="149" y="588"/>
                  </a:lnTo>
                  <a:lnTo>
                    <a:pt x="150" y="595"/>
                  </a:lnTo>
                  <a:lnTo>
                    <a:pt x="150" y="605"/>
                  </a:lnTo>
                  <a:lnTo>
                    <a:pt x="147" y="609"/>
                  </a:lnTo>
                  <a:lnTo>
                    <a:pt x="140" y="611"/>
                  </a:lnTo>
                  <a:lnTo>
                    <a:pt x="132" y="609"/>
                  </a:lnTo>
                  <a:lnTo>
                    <a:pt x="122" y="607"/>
                  </a:lnTo>
                  <a:lnTo>
                    <a:pt x="116" y="603"/>
                  </a:lnTo>
                  <a:lnTo>
                    <a:pt x="116" y="597"/>
                  </a:lnTo>
                  <a:lnTo>
                    <a:pt x="107" y="597"/>
                  </a:lnTo>
                  <a:lnTo>
                    <a:pt x="100" y="603"/>
                  </a:lnTo>
                  <a:lnTo>
                    <a:pt x="97" y="605"/>
                  </a:lnTo>
                  <a:lnTo>
                    <a:pt x="88" y="603"/>
                  </a:lnTo>
                  <a:lnTo>
                    <a:pt x="81" y="601"/>
                  </a:lnTo>
                  <a:lnTo>
                    <a:pt x="71" y="597"/>
                  </a:lnTo>
                  <a:lnTo>
                    <a:pt x="68" y="595"/>
                  </a:lnTo>
                  <a:lnTo>
                    <a:pt x="71" y="593"/>
                  </a:lnTo>
                  <a:lnTo>
                    <a:pt x="74" y="591"/>
                  </a:lnTo>
                  <a:lnTo>
                    <a:pt x="74" y="589"/>
                  </a:lnTo>
                  <a:lnTo>
                    <a:pt x="75" y="588"/>
                  </a:lnTo>
                  <a:lnTo>
                    <a:pt x="75" y="582"/>
                  </a:lnTo>
                  <a:lnTo>
                    <a:pt x="74" y="581"/>
                  </a:lnTo>
                  <a:lnTo>
                    <a:pt x="72" y="577"/>
                  </a:lnTo>
                  <a:lnTo>
                    <a:pt x="72" y="576"/>
                  </a:lnTo>
                  <a:lnTo>
                    <a:pt x="71" y="575"/>
                  </a:lnTo>
                  <a:lnTo>
                    <a:pt x="71" y="574"/>
                  </a:lnTo>
                  <a:lnTo>
                    <a:pt x="70" y="572"/>
                  </a:lnTo>
                  <a:lnTo>
                    <a:pt x="70" y="570"/>
                  </a:lnTo>
                  <a:lnTo>
                    <a:pt x="69" y="570"/>
                  </a:lnTo>
                  <a:lnTo>
                    <a:pt x="69" y="569"/>
                  </a:lnTo>
                  <a:lnTo>
                    <a:pt x="61" y="566"/>
                  </a:lnTo>
                  <a:lnTo>
                    <a:pt x="56" y="566"/>
                  </a:lnTo>
                  <a:lnTo>
                    <a:pt x="49" y="565"/>
                  </a:lnTo>
                  <a:lnTo>
                    <a:pt x="47" y="561"/>
                  </a:lnTo>
                  <a:lnTo>
                    <a:pt x="45" y="554"/>
                  </a:lnTo>
                  <a:lnTo>
                    <a:pt x="45" y="543"/>
                  </a:lnTo>
                  <a:lnTo>
                    <a:pt x="51" y="541"/>
                  </a:lnTo>
                  <a:lnTo>
                    <a:pt x="57" y="542"/>
                  </a:lnTo>
                  <a:lnTo>
                    <a:pt x="62" y="539"/>
                  </a:lnTo>
                  <a:lnTo>
                    <a:pt x="59" y="528"/>
                  </a:lnTo>
                  <a:lnTo>
                    <a:pt x="51" y="528"/>
                  </a:lnTo>
                  <a:lnTo>
                    <a:pt x="42" y="529"/>
                  </a:lnTo>
                  <a:lnTo>
                    <a:pt x="39" y="523"/>
                  </a:lnTo>
                  <a:lnTo>
                    <a:pt x="36" y="516"/>
                  </a:lnTo>
                  <a:lnTo>
                    <a:pt x="31" y="508"/>
                  </a:lnTo>
                  <a:lnTo>
                    <a:pt x="24" y="501"/>
                  </a:lnTo>
                  <a:lnTo>
                    <a:pt x="18" y="497"/>
                  </a:lnTo>
                  <a:lnTo>
                    <a:pt x="9" y="493"/>
                  </a:lnTo>
                  <a:lnTo>
                    <a:pt x="7" y="481"/>
                  </a:lnTo>
                  <a:lnTo>
                    <a:pt x="2" y="475"/>
                  </a:lnTo>
                  <a:lnTo>
                    <a:pt x="2" y="472"/>
                  </a:lnTo>
                  <a:lnTo>
                    <a:pt x="8" y="466"/>
                  </a:lnTo>
                  <a:lnTo>
                    <a:pt x="12" y="462"/>
                  </a:lnTo>
                  <a:lnTo>
                    <a:pt x="18" y="457"/>
                  </a:lnTo>
                  <a:lnTo>
                    <a:pt x="26" y="455"/>
                  </a:lnTo>
                  <a:lnTo>
                    <a:pt x="34" y="453"/>
                  </a:lnTo>
                  <a:lnTo>
                    <a:pt x="39" y="451"/>
                  </a:lnTo>
                  <a:lnTo>
                    <a:pt x="39" y="449"/>
                  </a:lnTo>
                  <a:lnTo>
                    <a:pt x="38" y="448"/>
                  </a:lnTo>
                  <a:lnTo>
                    <a:pt x="38" y="446"/>
                  </a:lnTo>
                  <a:lnTo>
                    <a:pt x="35" y="443"/>
                  </a:lnTo>
                  <a:lnTo>
                    <a:pt x="33" y="442"/>
                  </a:lnTo>
                  <a:lnTo>
                    <a:pt x="31" y="440"/>
                  </a:lnTo>
                  <a:lnTo>
                    <a:pt x="31" y="440"/>
                  </a:lnTo>
                  <a:lnTo>
                    <a:pt x="25" y="438"/>
                  </a:lnTo>
                  <a:lnTo>
                    <a:pt x="19" y="434"/>
                  </a:lnTo>
                  <a:lnTo>
                    <a:pt x="14" y="430"/>
                  </a:lnTo>
                  <a:lnTo>
                    <a:pt x="11" y="426"/>
                  </a:lnTo>
                  <a:lnTo>
                    <a:pt x="7" y="422"/>
                  </a:lnTo>
                  <a:lnTo>
                    <a:pt x="3" y="413"/>
                  </a:lnTo>
                  <a:lnTo>
                    <a:pt x="2" y="412"/>
                  </a:lnTo>
                  <a:lnTo>
                    <a:pt x="1" y="411"/>
                  </a:lnTo>
                  <a:lnTo>
                    <a:pt x="0" y="410"/>
                  </a:lnTo>
                  <a:lnTo>
                    <a:pt x="0" y="409"/>
                  </a:lnTo>
                  <a:lnTo>
                    <a:pt x="1" y="407"/>
                  </a:lnTo>
                  <a:lnTo>
                    <a:pt x="1" y="405"/>
                  </a:lnTo>
                  <a:lnTo>
                    <a:pt x="2" y="404"/>
                  </a:lnTo>
                  <a:lnTo>
                    <a:pt x="2" y="402"/>
                  </a:lnTo>
                  <a:lnTo>
                    <a:pt x="10" y="400"/>
                  </a:lnTo>
                  <a:lnTo>
                    <a:pt x="13" y="405"/>
                  </a:lnTo>
                  <a:lnTo>
                    <a:pt x="18" y="406"/>
                  </a:lnTo>
                  <a:lnTo>
                    <a:pt x="21" y="400"/>
                  </a:lnTo>
                  <a:lnTo>
                    <a:pt x="20" y="392"/>
                  </a:lnTo>
                  <a:lnTo>
                    <a:pt x="26" y="387"/>
                  </a:lnTo>
                  <a:lnTo>
                    <a:pt x="33" y="383"/>
                  </a:lnTo>
                  <a:lnTo>
                    <a:pt x="40" y="383"/>
                  </a:lnTo>
                  <a:lnTo>
                    <a:pt x="46" y="382"/>
                  </a:lnTo>
                  <a:lnTo>
                    <a:pt x="47" y="374"/>
                  </a:lnTo>
                  <a:lnTo>
                    <a:pt x="44" y="370"/>
                  </a:lnTo>
                  <a:lnTo>
                    <a:pt x="43" y="369"/>
                  </a:lnTo>
                  <a:lnTo>
                    <a:pt x="42" y="368"/>
                  </a:lnTo>
                  <a:lnTo>
                    <a:pt x="41" y="366"/>
                  </a:lnTo>
                  <a:lnTo>
                    <a:pt x="40" y="365"/>
                  </a:lnTo>
                  <a:lnTo>
                    <a:pt x="38" y="363"/>
                  </a:lnTo>
                  <a:lnTo>
                    <a:pt x="38" y="353"/>
                  </a:lnTo>
                  <a:lnTo>
                    <a:pt x="40" y="343"/>
                  </a:lnTo>
                  <a:lnTo>
                    <a:pt x="48" y="339"/>
                  </a:lnTo>
                  <a:lnTo>
                    <a:pt x="49" y="337"/>
                  </a:lnTo>
                  <a:lnTo>
                    <a:pt x="50" y="337"/>
                  </a:lnTo>
                  <a:lnTo>
                    <a:pt x="51" y="335"/>
                  </a:lnTo>
                  <a:lnTo>
                    <a:pt x="51" y="335"/>
                  </a:lnTo>
                  <a:lnTo>
                    <a:pt x="51" y="326"/>
                  </a:lnTo>
                  <a:lnTo>
                    <a:pt x="56" y="323"/>
                  </a:lnTo>
                  <a:lnTo>
                    <a:pt x="63" y="317"/>
                  </a:lnTo>
                  <a:lnTo>
                    <a:pt x="67" y="312"/>
                  </a:lnTo>
                  <a:lnTo>
                    <a:pt x="64" y="302"/>
                  </a:lnTo>
                  <a:lnTo>
                    <a:pt x="62" y="293"/>
                  </a:lnTo>
                  <a:lnTo>
                    <a:pt x="62" y="287"/>
                  </a:lnTo>
                  <a:lnTo>
                    <a:pt x="67" y="281"/>
                  </a:lnTo>
                  <a:lnTo>
                    <a:pt x="70" y="276"/>
                  </a:lnTo>
                  <a:lnTo>
                    <a:pt x="63" y="269"/>
                  </a:lnTo>
                  <a:lnTo>
                    <a:pt x="56" y="260"/>
                  </a:lnTo>
                  <a:lnTo>
                    <a:pt x="53" y="251"/>
                  </a:lnTo>
                  <a:lnTo>
                    <a:pt x="47" y="249"/>
                  </a:lnTo>
                  <a:lnTo>
                    <a:pt x="47" y="241"/>
                  </a:lnTo>
                  <a:lnTo>
                    <a:pt x="48" y="240"/>
                  </a:lnTo>
                  <a:lnTo>
                    <a:pt x="49" y="238"/>
                  </a:lnTo>
                  <a:lnTo>
                    <a:pt x="49" y="236"/>
                  </a:lnTo>
                  <a:lnTo>
                    <a:pt x="49" y="234"/>
                  </a:lnTo>
                  <a:lnTo>
                    <a:pt x="50" y="233"/>
                  </a:lnTo>
                  <a:lnTo>
                    <a:pt x="50" y="233"/>
                  </a:lnTo>
                  <a:lnTo>
                    <a:pt x="51" y="228"/>
                  </a:lnTo>
                  <a:lnTo>
                    <a:pt x="41" y="225"/>
                  </a:lnTo>
                  <a:lnTo>
                    <a:pt x="43" y="213"/>
                  </a:lnTo>
                  <a:lnTo>
                    <a:pt x="29" y="207"/>
                  </a:lnTo>
                  <a:lnTo>
                    <a:pt x="27" y="201"/>
                  </a:lnTo>
                  <a:lnTo>
                    <a:pt x="30" y="196"/>
                  </a:lnTo>
                  <a:lnTo>
                    <a:pt x="33" y="191"/>
                  </a:lnTo>
                  <a:lnTo>
                    <a:pt x="35" y="178"/>
                  </a:lnTo>
                  <a:lnTo>
                    <a:pt x="50" y="178"/>
                  </a:lnTo>
                  <a:lnTo>
                    <a:pt x="55" y="174"/>
                  </a:lnTo>
                  <a:lnTo>
                    <a:pt x="62" y="180"/>
                  </a:lnTo>
                  <a:lnTo>
                    <a:pt x="63" y="177"/>
                  </a:lnTo>
                  <a:lnTo>
                    <a:pt x="60" y="170"/>
                  </a:lnTo>
                  <a:lnTo>
                    <a:pt x="58" y="161"/>
                  </a:lnTo>
                  <a:lnTo>
                    <a:pt x="65" y="162"/>
                  </a:lnTo>
                  <a:lnTo>
                    <a:pt x="76" y="165"/>
                  </a:lnTo>
                  <a:lnTo>
                    <a:pt x="84" y="169"/>
                  </a:lnTo>
                  <a:lnTo>
                    <a:pt x="94" y="172"/>
                  </a:lnTo>
                  <a:lnTo>
                    <a:pt x="104" y="179"/>
                  </a:lnTo>
                  <a:lnTo>
                    <a:pt x="108" y="172"/>
                  </a:lnTo>
                  <a:lnTo>
                    <a:pt x="114" y="167"/>
                  </a:lnTo>
                  <a:lnTo>
                    <a:pt x="122" y="167"/>
                  </a:lnTo>
                  <a:lnTo>
                    <a:pt x="122" y="173"/>
                  </a:lnTo>
                  <a:lnTo>
                    <a:pt x="135" y="174"/>
                  </a:lnTo>
                  <a:lnTo>
                    <a:pt x="138" y="170"/>
                  </a:lnTo>
                  <a:lnTo>
                    <a:pt x="138" y="165"/>
                  </a:lnTo>
                  <a:lnTo>
                    <a:pt x="144" y="160"/>
                  </a:lnTo>
                  <a:lnTo>
                    <a:pt x="153" y="161"/>
                  </a:lnTo>
                  <a:lnTo>
                    <a:pt x="160" y="164"/>
                  </a:lnTo>
                  <a:lnTo>
                    <a:pt x="166" y="161"/>
                  </a:lnTo>
                  <a:lnTo>
                    <a:pt x="175" y="157"/>
                  </a:lnTo>
                  <a:lnTo>
                    <a:pt x="185" y="148"/>
                  </a:lnTo>
                  <a:lnTo>
                    <a:pt x="185" y="148"/>
                  </a:lnTo>
                  <a:lnTo>
                    <a:pt x="183" y="146"/>
                  </a:lnTo>
                  <a:lnTo>
                    <a:pt x="182" y="144"/>
                  </a:lnTo>
                  <a:lnTo>
                    <a:pt x="181" y="143"/>
                  </a:lnTo>
                  <a:lnTo>
                    <a:pt x="180" y="141"/>
                  </a:lnTo>
                  <a:lnTo>
                    <a:pt x="180" y="140"/>
                  </a:lnTo>
                  <a:lnTo>
                    <a:pt x="179" y="139"/>
                  </a:lnTo>
                  <a:lnTo>
                    <a:pt x="178" y="138"/>
                  </a:lnTo>
                  <a:lnTo>
                    <a:pt x="177" y="137"/>
                  </a:lnTo>
                  <a:lnTo>
                    <a:pt x="175" y="136"/>
                  </a:lnTo>
                  <a:lnTo>
                    <a:pt x="175" y="135"/>
                  </a:lnTo>
                  <a:lnTo>
                    <a:pt x="173" y="134"/>
                  </a:lnTo>
                  <a:lnTo>
                    <a:pt x="165" y="128"/>
                  </a:lnTo>
                  <a:lnTo>
                    <a:pt x="159" y="124"/>
                  </a:lnTo>
                  <a:lnTo>
                    <a:pt x="160" y="119"/>
                  </a:lnTo>
                  <a:lnTo>
                    <a:pt x="165" y="108"/>
                  </a:lnTo>
                  <a:lnTo>
                    <a:pt x="170" y="104"/>
                  </a:lnTo>
                  <a:lnTo>
                    <a:pt x="175" y="104"/>
                  </a:lnTo>
                  <a:lnTo>
                    <a:pt x="184" y="104"/>
                  </a:lnTo>
                  <a:lnTo>
                    <a:pt x="189" y="99"/>
                  </a:lnTo>
                  <a:lnTo>
                    <a:pt x="199" y="99"/>
                  </a:lnTo>
                  <a:lnTo>
                    <a:pt x="203" y="93"/>
                  </a:lnTo>
                  <a:lnTo>
                    <a:pt x="199" y="85"/>
                  </a:lnTo>
                  <a:lnTo>
                    <a:pt x="202" y="80"/>
                  </a:lnTo>
                  <a:lnTo>
                    <a:pt x="210" y="77"/>
                  </a:lnTo>
                  <a:lnTo>
                    <a:pt x="216" y="80"/>
                  </a:lnTo>
                  <a:lnTo>
                    <a:pt x="219" y="77"/>
                  </a:lnTo>
                  <a:lnTo>
                    <a:pt x="221" y="72"/>
                  </a:lnTo>
                  <a:lnTo>
                    <a:pt x="224" y="67"/>
                  </a:lnTo>
                  <a:lnTo>
                    <a:pt x="226" y="63"/>
                  </a:lnTo>
                  <a:lnTo>
                    <a:pt x="220" y="58"/>
                  </a:lnTo>
                  <a:lnTo>
                    <a:pt x="218" y="53"/>
                  </a:lnTo>
                  <a:lnTo>
                    <a:pt x="222" y="49"/>
                  </a:lnTo>
                  <a:lnTo>
                    <a:pt x="228" y="47"/>
                  </a:lnTo>
                  <a:lnTo>
                    <a:pt x="235" y="44"/>
                  </a:lnTo>
                  <a:lnTo>
                    <a:pt x="240" y="49"/>
                  </a:lnTo>
                  <a:lnTo>
                    <a:pt x="242" y="54"/>
                  </a:lnTo>
                  <a:lnTo>
                    <a:pt x="246" y="60"/>
                  </a:lnTo>
                  <a:lnTo>
                    <a:pt x="249" y="64"/>
                  </a:lnTo>
                  <a:lnTo>
                    <a:pt x="256" y="66"/>
                  </a:lnTo>
                  <a:lnTo>
                    <a:pt x="262" y="66"/>
                  </a:lnTo>
                  <a:lnTo>
                    <a:pt x="268" y="65"/>
                  </a:lnTo>
                  <a:lnTo>
                    <a:pt x="272" y="62"/>
                  </a:lnTo>
                  <a:lnTo>
                    <a:pt x="275" y="59"/>
                  </a:lnTo>
                  <a:lnTo>
                    <a:pt x="283" y="56"/>
                  </a:lnTo>
                  <a:lnTo>
                    <a:pt x="287" y="54"/>
                  </a:lnTo>
                  <a:lnTo>
                    <a:pt x="293" y="53"/>
                  </a:lnTo>
                  <a:lnTo>
                    <a:pt x="294" y="50"/>
                  </a:lnTo>
                  <a:lnTo>
                    <a:pt x="295" y="47"/>
                  </a:lnTo>
                  <a:lnTo>
                    <a:pt x="300" y="42"/>
                  </a:lnTo>
                  <a:lnTo>
                    <a:pt x="302" y="40"/>
                  </a:lnTo>
                  <a:lnTo>
                    <a:pt x="306" y="38"/>
                  </a:lnTo>
                  <a:lnTo>
                    <a:pt x="310" y="36"/>
                  </a:lnTo>
                  <a:lnTo>
                    <a:pt x="317" y="34"/>
                  </a:lnTo>
                  <a:lnTo>
                    <a:pt x="324" y="32"/>
                  </a:lnTo>
                  <a:lnTo>
                    <a:pt x="326" y="28"/>
                  </a:lnTo>
                  <a:lnTo>
                    <a:pt x="326" y="14"/>
                  </a:lnTo>
                  <a:lnTo>
                    <a:pt x="331" y="12"/>
                  </a:lnTo>
                  <a:lnTo>
                    <a:pt x="335" y="12"/>
                  </a:lnTo>
                  <a:lnTo>
                    <a:pt x="338" y="14"/>
                  </a:lnTo>
                  <a:lnTo>
                    <a:pt x="341" y="18"/>
                  </a:lnTo>
                  <a:lnTo>
                    <a:pt x="346" y="21"/>
                  </a:lnTo>
                  <a:lnTo>
                    <a:pt x="350" y="25"/>
                  </a:lnTo>
                  <a:lnTo>
                    <a:pt x="352" y="29"/>
                  </a:lnTo>
                  <a:lnTo>
                    <a:pt x="356" y="36"/>
                  </a:lnTo>
                  <a:lnTo>
                    <a:pt x="359" y="36"/>
                  </a:lnTo>
                  <a:lnTo>
                    <a:pt x="366" y="36"/>
                  </a:lnTo>
                  <a:lnTo>
                    <a:pt x="373" y="38"/>
                  </a:lnTo>
                  <a:lnTo>
                    <a:pt x="380" y="38"/>
                  </a:lnTo>
                  <a:lnTo>
                    <a:pt x="387" y="40"/>
                  </a:lnTo>
                  <a:lnTo>
                    <a:pt x="391" y="44"/>
                  </a:lnTo>
                  <a:lnTo>
                    <a:pt x="391" y="49"/>
                  </a:lnTo>
                  <a:lnTo>
                    <a:pt x="386" y="52"/>
                  </a:lnTo>
                  <a:lnTo>
                    <a:pt x="377" y="60"/>
                  </a:lnTo>
                  <a:lnTo>
                    <a:pt x="372" y="71"/>
                  </a:lnTo>
                  <a:lnTo>
                    <a:pt x="373" y="79"/>
                  </a:lnTo>
                  <a:lnTo>
                    <a:pt x="373" y="85"/>
                  </a:lnTo>
                  <a:lnTo>
                    <a:pt x="377" y="91"/>
                  </a:lnTo>
                  <a:lnTo>
                    <a:pt x="381" y="95"/>
                  </a:lnTo>
                  <a:lnTo>
                    <a:pt x="386" y="98"/>
                  </a:lnTo>
                  <a:lnTo>
                    <a:pt x="388" y="102"/>
                  </a:lnTo>
                  <a:lnTo>
                    <a:pt x="388" y="108"/>
                  </a:lnTo>
                  <a:lnTo>
                    <a:pt x="385" y="112"/>
                  </a:lnTo>
                  <a:lnTo>
                    <a:pt x="384" y="113"/>
                  </a:lnTo>
                  <a:lnTo>
                    <a:pt x="383" y="113"/>
                  </a:lnTo>
                  <a:lnTo>
                    <a:pt x="380" y="116"/>
                  </a:lnTo>
                  <a:lnTo>
                    <a:pt x="379" y="117"/>
                  </a:lnTo>
                  <a:lnTo>
                    <a:pt x="378" y="117"/>
                  </a:lnTo>
                  <a:lnTo>
                    <a:pt x="375" y="119"/>
                  </a:lnTo>
                  <a:lnTo>
                    <a:pt x="373" y="121"/>
                  </a:lnTo>
                  <a:lnTo>
                    <a:pt x="373" y="126"/>
                  </a:lnTo>
                  <a:lnTo>
                    <a:pt x="376" y="129"/>
                  </a:lnTo>
                  <a:lnTo>
                    <a:pt x="382" y="132"/>
                  </a:lnTo>
                  <a:lnTo>
                    <a:pt x="387" y="132"/>
                  </a:lnTo>
                  <a:lnTo>
                    <a:pt x="391" y="130"/>
                  </a:lnTo>
                  <a:lnTo>
                    <a:pt x="393" y="128"/>
                  </a:lnTo>
                  <a:lnTo>
                    <a:pt x="399" y="126"/>
                  </a:lnTo>
                  <a:lnTo>
                    <a:pt x="405" y="126"/>
                  </a:lnTo>
                  <a:lnTo>
                    <a:pt x="411" y="126"/>
                  </a:lnTo>
                  <a:lnTo>
                    <a:pt x="415" y="128"/>
                  </a:lnTo>
                  <a:lnTo>
                    <a:pt x="420" y="132"/>
                  </a:lnTo>
                  <a:lnTo>
                    <a:pt x="423" y="132"/>
                  </a:lnTo>
                  <a:lnTo>
                    <a:pt x="426" y="128"/>
                  </a:lnTo>
                  <a:lnTo>
                    <a:pt x="429" y="124"/>
                  </a:lnTo>
                  <a:lnTo>
                    <a:pt x="430" y="117"/>
                  </a:lnTo>
                  <a:lnTo>
                    <a:pt x="435" y="116"/>
                  </a:lnTo>
                  <a:lnTo>
                    <a:pt x="443" y="119"/>
                  </a:lnTo>
                  <a:lnTo>
                    <a:pt x="453" y="120"/>
                  </a:lnTo>
                  <a:lnTo>
                    <a:pt x="459" y="117"/>
                  </a:lnTo>
                  <a:lnTo>
                    <a:pt x="461" y="117"/>
                  </a:lnTo>
                  <a:lnTo>
                    <a:pt x="464" y="113"/>
                  </a:lnTo>
                  <a:lnTo>
                    <a:pt x="467" y="108"/>
                  </a:lnTo>
                  <a:lnTo>
                    <a:pt x="468" y="105"/>
                  </a:lnTo>
                  <a:lnTo>
                    <a:pt x="468" y="101"/>
                  </a:lnTo>
                  <a:lnTo>
                    <a:pt x="471" y="97"/>
                  </a:lnTo>
                  <a:lnTo>
                    <a:pt x="472" y="91"/>
                  </a:lnTo>
                  <a:lnTo>
                    <a:pt x="472" y="84"/>
                  </a:lnTo>
                  <a:lnTo>
                    <a:pt x="470" y="82"/>
                  </a:lnTo>
                  <a:lnTo>
                    <a:pt x="471" y="75"/>
                  </a:lnTo>
                  <a:lnTo>
                    <a:pt x="471" y="69"/>
                  </a:lnTo>
                  <a:lnTo>
                    <a:pt x="472" y="62"/>
                  </a:lnTo>
                  <a:lnTo>
                    <a:pt x="474" y="56"/>
                  </a:lnTo>
                  <a:lnTo>
                    <a:pt x="472" y="50"/>
                  </a:lnTo>
                  <a:lnTo>
                    <a:pt x="471" y="47"/>
                  </a:lnTo>
                  <a:lnTo>
                    <a:pt x="464" y="44"/>
                  </a:lnTo>
                  <a:lnTo>
                    <a:pt x="459" y="40"/>
                  </a:lnTo>
                  <a:lnTo>
                    <a:pt x="455" y="34"/>
                  </a:lnTo>
                  <a:lnTo>
                    <a:pt x="455" y="24"/>
                  </a:lnTo>
                  <a:lnTo>
                    <a:pt x="456" y="22"/>
                  </a:lnTo>
                  <a:lnTo>
                    <a:pt x="464" y="23"/>
                  </a:lnTo>
                  <a:lnTo>
                    <a:pt x="466" y="20"/>
                  </a:lnTo>
                  <a:lnTo>
                    <a:pt x="473" y="13"/>
                  </a:lnTo>
                  <a:lnTo>
                    <a:pt x="478" y="9"/>
                  </a:lnTo>
                  <a:lnTo>
                    <a:pt x="481" y="6"/>
                  </a:lnTo>
                  <a:lnTo>
                    <a:pt x="483" y="5"/>
                  </a:lnTo>
                  <a:lnTo>
                    <a:pt x="485" y="7"/>
                  </a:lnTo>
                  <a:lnTo>
                    <a:pt x="489" y="9"/>
                  </a:lnTo>
                  <a:lnTo>
                    <a:pt x="493" y="9"/>
                  </a:lnTo>
                  <a:lnTo>
                    <a:pt x="497" y="5"/>
                  </a:lnTo>
                  <a:lnTo>
                    <a:pt x="497" y="5"/>
                  </a:lnTo>
                  <a:lnTo>
                    <a:pt x="498" y="3"/>
                  </a:lnTo>
                  <a:lnTo>
                    <a:pt x="499" y="2"/>
                  </a:lnTo>
                  <a:lnTo>
                    <a:pt x="499" y="1"/>
                  </a:lnTo>
                  <a:lnTo>
                    <a:pt x="500" y="1"/>
                  </a:lnTo>
                  <a:lnTo>
                    <a:pt x="501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179" name="Niedersachsen"/>
            <p:cNvGrpSpPr/>
            <p:nvPr/>
          </p:nvGrpSpPr>
          <p:grpSpPr bwMode="gray">
            <a:xfrm>
              <a:off x="2788753" y="1549556"/>
              <a:ext cx="1878126" cy="1753114"/>
              <a:chOff x="480983" y="2139950"/>
              <a:chExt cx="1346200" cy="1230313"/>
            </a:xfrm>
            <a:grpFill/>
          </p:grpSpPr>
          <p:sp>
            <p:nvSpPr>
              <p:cNvPr id="180" name="Freeform 11"/>
              <p:cNvSpPr>
                <a:spLocks/>
              </p:cNvSpPr>
              <p:nvPr/>
            </p:nvSpPr>
            <p:spPr bwMode="gray">
              <a:xfrm>
                <a:off x="480983" y="2170113"/>
                <a:ext cx="1346200" cy="1200150"/>
              </a:xfrm>
              <a:custGeom>
                <a:avLst/>
                <a:gdLst/>
                <a:ahLst/>
                <a:cxnLst>
                  <a:cxn ang="0">
                    <a:pos x="409" y="21"/>
                  </a:cxn>
                  <a:cxn ang="0">
                    <a:pos x="483" y="60"/>
                  </a:cxn>
                  <a:cxn ang="0">
                    <a:pos x="545" y="118"/>
                  </a:cxn>
                  <a:cxn ang="0">
                    <a:pos x="622" y="150"/>
                  </a:cxn>
                  <a:cxn ang="0">
                    <a:pos x="705" y="175"/>
                  </a:cxn>
                  <a:cxn ang="0">
                    <a:pos x="762" y="205"/>
                  </a:cxn>
                  <a:cxn ang="0">
                    <a:pos x="807" y="252"/>
                  </a:cxn>
                  <a:cxn ang="0">
                    <a:pos x="847" y="269"/>
                  </a:cxn>
                  <a:cxn ang="0">
                    <a:pos x="803" y="300"/>
                  </a:cxn>
                  <a:cxn ang="0">
                    <a:pos x="742" y="302"/>
                  </a:cxn>
                  <a:cxn ang="0">
                    <a:pos x="704" y="323"/>
                  </a:cxn>
                  <a:cxn ang="0">
                    <a:pos x="728" y="374"/>
                  </a:cxn>
                  <a:cxn ang="0">
                    <a:pos x="746" y="410"/>
                  </a:cxn>
                  <a:cxn ang="0">
                    <a:pos x="755" y="449"/>
                  </a:cxn>
                  <a:cxn ang="0">
                    <a:pos x="757" y="490"/>
                  </a:cxn>
                  <a:cxn ang="0">
                    <a:pos x="731" y="542"/>
                  </a:cxn>
                  <a:cxn ang="0">
                    <a:pos x="684" y="582"/>
                  </a:cxn>
                  <a:cxn ang="0">
                    <a:pos x="695" y="650"/>
                  </a:cxn>
                  <a:cxn ang="0">
                    <a:pos x="664" y="687"/>
                  </a:cxn>
                  <a:cxn ang="0">
                    <a:pos x="641" y="697"/>
                  </a:cxn>
                  <a:cxn ang="0">
                    <a:pos x="617" y="710"/>
                  </a:cxn>
                  <a:cxn ang="0">
                    <a:pos x="559" y="726"/>
                  </a:cxn>
                  <a:cxn ang="0">
                    <a:pos x="527" y="756"/>
                  </a:cxn>
                  <a:cxn ang="0">
                    <a:pos x="511" y="719"/>
                  </a:cxn>
                  <a:cxn ang="0">
                    <a:pos x="496" y="667"/>
                  </a:cxn>
                  <a:cxn ang="0">
                    <a:pos x="458" y="639"/>
                  </a:cxn>
                  <a:cxn ang="0">
                    <a:pos x="456" y="586"/>
                  </a:cxn>
                  <a:cxn ang="0">
                    <a:pos x="428" y="565"/>
                  </a:cxn>
                  <a:cxn ang="0">
                    <a:pos x="402" y="519"/>
                  </a:cxn>
                  <a:cxn ang="0">
                    <a:pos x="408" y="502"/>
                  </a:cxn>
                  <a:cxn ang="0">
                    <a:pos x="400" y="458"/>
                  </a:cxn>
                  <a:cxn ang="0">
                    <a:pos x="411" y="416"/>
                  </a:cxn>
                  <a:cxn ang="0">
                    <a:pos x="368" y="445"/>
                  </a:cxn>
                  <a:cxn ang="0">
                    <a:pos x="351" y="423"/>
                  </a:cxn>
                  <a:cxn ang="0">
                    <a:pos x="331" y="406"/>
                  </a:cxn>
                  <a:cxn ang="0">
                    <a:pos x="298" y="425"/>
                  </a:cxn>
                  <a:cxn ang="0">
                    <a:pos x="303" y="480"/>
                  </a:cxn>
                  <a:cxn ang="0">
                    <a:pos x="275" y="524"/>
                  </a:cxn>
                  <a:cxn ang="0">
                    <a:pos x="223" y="535"/>
                  </a:cxn>
                  <a:cxn ang="0">
                    <a:pos x="217" y="517"/>
                  </a:cxn>
                  <a:cxn ang="0">
                    <a:pos x="223" y="449"/>
                  </a:cxn>
                  <a:cxn ang="0">
                    <a:pos x="167" y="417"/>
                  </a:cxn>
                  <a:cxn ang="0">
                    <a:pos x="125" y="458"/>
                  </a:cxn>
                  <a:cxn ang="0">
                    <a:pos x="67" y="449"/>
                  </a:cxn>
                  <a:cxn ang="0">
                    <a:pos x="14" y="407"/>
                  </a:cxn>
                  <a:cxn ang="0">
                    <a:pos x="5" y="372"/>
                  </a:cxn>
                  <a:cxn ang="0">
                    <a:pos x="66" y="333"/>
                  </a:cxn>
                  <a:cxn ang="0">
                    <a:pos x="86" y="278"/>
                  </a:cxn>
                  <a:cxn ang="0">
                    <a:pos x="93" y="204"/>
                  </a:cxn>
                  <a:cxn ang="0">
                    <a:pos x="105" y="166"/>
                  </a:cxn>
                  <a:cxn ang="0">
                    <a:pos x="63" y="135"/>
                  </a:cxn>
                  <a:cxn ang="0">
                    <a:pos x="90" y="74"/>
                  </a:cxn>
                  <a:cxn ang="0">
                    <a:pos x="209" y="52"/>
                  </a:cxn>
                  <a:cxn ang="0">
                    <a:pos x="261" y="111"/>
                  </a:cxn>
                  <a:cxn ang="0">
                    <a:pos x="289" y="133"/>
                  </a:cxn>
                  <a:cxn ang="0">
                    <a:pos x="298" y="86"/>
                  </a:cxn>
                  <a:cxn ang="0">
                    <a:pos x="316" y="156"/>
                  </a:cxn>
                  <a:cxn ang="0">
                    <a:pos x="324" y="140"/>
                  </a:cxn>
                  <a:cxn ang="0">
                    <a:pos x="320" y="72"/>
                  </a:cxn>
                  <a:cxn ang="0">
                    <a:pos x="356" y="1"/>
                  </a:cxn>
                </a:cxnLst>
                <a:rect l="0" t="0" r="r" b="b"/>
                <a:pathLst>
                  <a:path w="848" h="756">
                    <a:moveTo>
                      <a:pt x="358" y="0"/>
                    </a:moveTo>
                    <a:lnTo>
                      <a:pt x="358" y="2"/>
                    </a:lnTo>
                    <a:lnTo>
                      <a:pt x="359" y="7"/>
                    </a:lnTo>
                    <a:lnTo>
                      <a:pt x="363" y="9"/>
                    </a:lnTo>
                    <a:lnTo>
                      <a:pt x="368" y="11"/>
                    </a:lnTo>
                    <a:lnTo>
                      <a:pt x="373" y="16"/>
                    </a:lnTo>
                    <a:lnTo>
                      <a:pt x="380" y="20"/>
                    </a:lnTo>
                    <a:lnTo>
                      <a:pt x="385" y="20"/>
                    </a:lnTo>
                    <a:lnTo>
                      <a:pt x="391" y="21"/>
                    </a:lnTo>
                    <a:lnTo>
                      <a:pt x="398" y="22"/>
                    </a:lnTo>
                    <a:lnTo>
                      <a:pt x="405" y="23"/>
                    </a:lnTo>
                    <a:lnTo>
                      <a:pt x="409" y="21"/>
                    </a:lnTo>
                    <a:lnTo>
                      <a:pt x="411" y="25"/>
                    </a:lnTo>
                    <a:lnTo>
                      <a:pt x="416" y="23"/>
                    </a:lnTo>
                    <a:lnTo>
                      <a:pt x="422" y="21"/>
                    </a:lnTo>
                    <a:lnTo>
                      <a:pt x="429" y="18"/>
                    </a:lnTo>
                    <a:lnTo>
                      <a:pt x="435" y="18"/>
                    </a:lnTo>
                    <a:lnTo>
                      <a:pt x="442" y="19"/>
                    </a:lnTo>
                    <a:lnTo>
                      <a:pt x="448" y="19"/>
                    </a:lnTo>
                    <a:lnTo>
                      <a:pt x="450" y="22"/>
                    </a:lnTo>
                    <a:lnTo>
                      <a:pt x="463" y="35"/>
                    </a:lnTo>
                    <a:lnTo>
                      <a:pt x="468" y="42"/>
                    </a:lnTo>
                    <a:lnTo>
                      <a:pt x="474" y="49"/>
                    </a:lnTo>
                    <a:lnTo>
                      <a:pt x="483" y="60"/>
                    </a:lnTo>
                    <a:lnTo>
                      <a:pt x="489" y="68"/>
                    </a:lnTo>
                    <a:lnTo>
                      <a:pt x="493" y="77"/>
                    </a:lnTo>
                    <a:lnTo>
                      <a:pt x="499" y="85"/>
                    </a:lnTo>
                    <a:lnTo>
                      <a:pt x="503" y="91"/>
                    </a:lnTo>
                    <a:lnTo>
                      <a:pt x="507" y="103"/>
                    </a:lnTo>
                    <a:lnTo>
                      <a:pt x="513" y="109"/>
                    </a:lnTo>
                    <a:lnTo>
                      <a:pt x="518" y="113"/>
                    </a:lnTo>
                    <a:lnTo>
                      <a:pt x="525" y="117"/>
                    </a:lnTo>
                    <a:lnTo>
                      <a:pt x="530" y="114"/>
                    </a:lnTo>
                    <a:lnTo>
                      <a:pt x="534" y="115"/>
                    </a:lnTo>
                    <a:lnTo>
                      <a:pt x="540" y="120"/>
                    </a:lnTo>
                    <a:lnTo>
                      <a:pt x="545" y="118"/>
                    </a:lnTo>
                    <a:lnTo>
                      <a:pt x="546" y="116"/>
                    </a:lnTo>
                    <a:lnTo>
                      <a:pt x="546" y="123"/>
                    </a:lnTo>
                    <a:lnTo>
                      <a:pt x="549" y="129"/>
                    </a:lnTo>
                    <a:lnTo>
                      <a:pt x="551" y="141"/>
                    </a:lnTo>
                    <a:lnTo>
                      <a:pt x="555" y="144"/>
                    </a:lnTo>
                    <a:lnTo>
                      <a:pt x="571" y="144"/>
                    </a:lnTo>
                    <a:lnTo>
                      <a:pt x="583" y="146"/>
                    </a:lnTo>
                    <a:lnTo>
                      <a:pt x="596" y="151"/>
                    </a:lnTo>
                    <a:lnTo>
                      <a:pt x="602" y="151"/>
                    </a:lnTo>
                    <a:lnTo>
                      <a:pt x="610" y="153"/>
                    </a:lnTo>
                    <a:lnTo>
                      <a:pt x="618" y="153"/>
                    </a:lnTo>
                    <a:lnTo>
                      <a:pt x="622" y="150"/>
                    </a:lnTo>
                    <a:lnTo>
                      <a:pt x="631" y="148"/>
                    </a:lnTo>
                    <a:lnTo>
                      <a:pt x="638" y="148"/>
                    </a:lnTo>
                    <a:lnTo>
                      <a:pt x="642" y="148"/>
                    </a:lnTo>
                    <a:lnTo>
                      <a:pt x="649" y="157"/>
                    </a:lnTo>
                    <a:lnTo>
                      <a:pt x="656" y="161"/>
                    </a:lnTo>
                    <a:lnTo>
                      <a:pt x="662" y="166"/>
                    </a:lnTo>
                    <a:lnTo>
                      <a:pt x="669" y="166"/>
                    </a:lnTo>
                    <a:lnTo>
                      <a:pt x="680" y="165"/>
                    </a:lnTo>
                    <a:lnTo>
                      <a:pt x="686" y="165"/>
                    </a:lnTo>
                    <a:lnTo>
                      <a:pt x="693" y="167"/>
                    </a:lnTo>
                    <a:lnTo>
                      <a:pt x="698" y="168"/>
                    </a:lnTo>
                    <a:lnTo>
                      <a:pt x="705" y="175"/>
                    </a:lnTo>
                    <a:lnTo>
                      <a:pt x="707" y="180"/>
                    </a:lnTo>
                    <a:lnTo>
                      <a:pt x="714" y="182"/>
                    </a:lnTo>
                    <a:lnTo>
                      <a:pt x="725" y="181"/>
                    </a:lnTo>
                    <a:lnTo>
                      <a:pt x="735" y="176"/>
                    </a:lnTo>
                    <a:lnTo>
                      <a:pt x="742" y="172"/>
                    </a:lnTo>
                    <a:lnTo>
                      <a:pt x="746" y="175"/>
                    </a:lnTo>
                    <a:lnTo>
                      <a:pt x="749" y="177"/>
                    </a:lnTo>
                    <a:lnTo>
                      <a:pt x="752" y="179"/>
                    </a:lnTo>
                    <a:lnTo>
                      <a:pt x="753" y="188"/>
                    </a:lnTo>
                    <a:lnTo>
                      <a:pt x="753" y="196"/>
                    </a:lnTo>
                    <a:lnTo>
                      <a:pt x="755" y="203"/>
                    </a:lnTo>
                    <a:lnTo>
                      <a:pt x="762" y="205"/>
                    </a:lnTo>
                    <a:lnTo>
                      <a:pt x="766" y="206"/>
                    </a:lnTo>
                    <a:lnTo>
                      <a:pt x="772" y="206"/>
                    </a:lnTo>
                    <a:lnTo>
                      <a:pt x="776" y="210"/>
                    </a:lnTo>
                    <a:lnTo>
                      <a:pt x="779" y="217"/>
                    </a:lnTo>
                    <a:lnTo>
                      <a:pt x="779" y="223"/>
                    </a:lnTo>
                    <a:lnTo>
                      <a:pt x="782" y="227"/>
                    </a:lnTo>
                    <a:lnTo>
                      <a:pt x="789" y="227"/>
                    </a:lnTo>
                    <a:lnTo>
                      <a:pt x="793" y="233"/>
                    </a:lnTo>
                    <a:lnTo>
                      <a:pt x="797" y="243"/>
                    </a:lnTo>
                    <a:lnTo>
                      <a:pt x="797" y="245"/>
                    </a:lnTo>
                    <a:lnTo>
                      <a:pt x="801" y="249"/>
                    </a:lnTo>
                    <a:lnTo>
                      <a:pt x="807" y="252"/>
                    </a:lnTo>
                    <a:lnTo>
                      <a:pt x="811" y="246"/>
                    </a:lnTo>
                    <a:lnTo>
                      <a:pt x="817" y="245"/>
                    </a:lnTo>
                    <a:lnTo>
                      <a:pt x="822" y="245"/>
                    </a:lnTo>
                    <a:lnTo>
                      <a:pt x="824" y="248"/>
                    </a:lnTo>
                    <a:lnTo>
                      <a:pt x="830" y="251"/>
                    </a:lnTo>
                    <a:lnTo>
                      <a:pt x="841" y="252"/>
                    </a:lnTo>
                    <a:lnTo>
                      <a:pt x="848" y="255"/>
                    </a:lnTo>
                    <a:lnTo>
                      <a:pt x="845" y="258"/>
                    </a:lnTo>
                    <a:lnTo>
                      <a:pt x="847" y="260"/>
                    </a:lnTo>
                    <a:lnTo>
                      <a:pt x="847" y="263"/>
                    </a:lnTo>
                    <a:lnTo>
                      <a:pt x="848" y="266"/>
                    </a:lnTo>
                    <a:lnTo>
                      <a:pt x="847" y="269"/>
                    </a:lnTo>
                    <a:lnTo>
                      <a:pt x="845" y="273"/>
                    </a:lnTo>
                    <a:lnTo>
                      <a:pt x="831" y="273"/>
                    </a:lnTo>
                    <a:lnTo>
                      <a:pt x="831" y="276"/>
                    </a:lnTo>
                    <a:lnTo>
                      <a:pt x="831" y="280"/>
                    </a:lnTo>
                    <a:lnTo>
                      <a:pt x="829" y="285"/>
                    </a:lnTo>
                    <a:lnTo>
                      <a:pt x="824" y="289"/>
                    </a:lnTo>
                    <a:lnTo>
                      <a:pt x="821" y="291"/>
                    </a:lnTo>
                    <a:lnTo>
                      <a:pt x="817" y="295"/>
                    </a:lnTo>
                    <a:lnTo>
                      <a:pt x="813" y="298"/>
                    </a:lnTo>
                    <a:lnTo>
                      <a:pt x="809" y="298"/>
                    </a:lnTo>
                    <a:lnTo>
                      <a:pt x="806" y="299"/>
                    </a:lnTo>
                    <a:lnTo>
                      <a:pt x="803" y="300"/>
                    </a:lnTo>
                    <a:lnTo>
                      <a:pt x="795" y="302"/>
                    </a:lnTo>
                    <a:lnTo>
                      <a:pt x="786" y="302"/>
                    </a:lnTo>
                    <a:lnTo>
                      <a:pt x="780" y="304"/>
                    </a:lnTo>
                    <a:lnTo>
                      <a:pt x="779" y="304"/>
                    </a:lnTo>
                    <a:lnTo>
                      <a:pt x="776" y="304"/>
                    </a:lnTo>
                    <a:lnTo>
                      <a:pt x="775" y="304"/>
                    </a:lnTo>
                    <a:lnTo>
                      <a:pt x="771" y="304"/>
                    </a:lnTo>
                    <a:lnTo>
                      <a:pt x="768" y="300"/>
                    </a:lnTo>
                    <a:lnTo>
                      <a:pt x="764" y="299"/>
                    </a:lnTo>
                    <a:lnTo>
                      <a:pt x="751" y="299"/>
                    </a:lnTo>
                    <a:lnTo>
                      <a:pt x="744" y="301"/>
                    </a:lnTo>
                    <a:lnTo>
                      <a:pt x="742" y="302"/>
                    </a:lnTo>
                    <a:lnTo>
                      <a:pt x="740" y="306"/>
                    </a:lnTo>
                    <a:lnTo>
                      <a:pt x="739" y="308"/>
                    </a:lnTo>
                    <a:lnTo>
                      <a:pt x="737" y="311"/>
                    </a:lnTo>
                    <a:lnTo>
                      <a:pt x="735" y="313"/>
                    </a:lnTo>
                    <a:lnTo>
                      <a:pt x="731" y="315"/>
                    </a:lnTo>
                    <a:lnTo>
                      <a:pt x="729" y="316"/>
                    </a:lnTo>
                    <a:lnTo>
                      <a:pt x="724" y="315"/>
                    </a:lnTo>
                    <a:lnTo>
                      <a:pt x="721" y="315"/>
                    </a:lnTo>
                    <a:lnTo>
                      <a:pt x="715" y="315"/>
                    </a:lnTo>
                    <a:lnTo>
                      <a:pt x="710" y="317"/>
                    </a:lnTo>
                    <a:lnTo>
                      <a:pt x="706" y="319"/>
                    </a:lnTo>
                    <a:lnTo>
                      <a:pt x="704" y="323"/>
                    </a:lnTo>
                    <a:lnTo>
                      <a:pt x="702" y="328"/>
                    </a:lnTo>
                    <a:lnTo>
                      <a:pt x="703" y="333"/>
                    </a:lnTo>
                    <a:lnTo>
                      <a:pt x="705" y="340"/>
                    </a:lnTo>
                    <a:lnTo>
                      <a:pt x="706" y="343"/>
                    </a:lnTo>
                    <a:lnTo>
                      <a:pt x="711" y="350"/>
                    </a:lnTo>
                    <a:lnTo>
                      <a:pt x="714" y="353"/>
                    </a:lnTo>
                    <a:lnTo>
                      <a:pt x="717" y="353"/>
                    </a:lnTo>
                    <a:lnTo>
                      <a:pt x="722" y="357"/>
                    </a:lnTo>
                    <a:lnTo>
                      <a:pt x="723" y="360"/>
                    </a:lnTo>
                    <a:lnTo>
                      <a:pt x="725" y="365"/>
                    </a:lnTo>
                    <a:lnTo>
                      <a:pt x="725" y="369"/>
                    </a:lnTo>
                    <a:lnTo>
                      <a:pt x="728" y="374"/>
                    </a:lnTo>
                    <a:lnTo>
                      <a:pt x="729" y="376"/>
                    </a:lnTo>
                    <a:lnTo>
                      <a:pt x="733" y="379"/>
                    </a:lnTo>
                    <a:lnTo>
                      <a:pt x="737" y="381"/>
                    </a:lnTo>
                    <a:lnTo>
                      <a:pt x="740" y="381"/>
                    </a:lnTo>
                    <a:lnTo>
                      <a:pt x="741" y="383"/>
                    </a:lnTo>
                    <a:lnTo>
                      <a:pt x="740" y="386"/>
                    </a:lnTo>
                    <a:lnTo>
                      <a:pt x="737" y="392"/>
                    </a:lnTo>
                    <a:lnTo>
                      <a:pt x="736" y="396"/>
                    </a:lnTo>
                    <a:lnTo>
                      <a:pt x="739" y="400"/>
                    </a:lnTo>
                    <a:lnTo>
                      <a:pt x="742" y="403"/>
                    </a:lnTo>
                    <a:lnTo>
                      <a:pt x="746" y="406"/>
                    </a:lnTo>
                    <a:lnTo>
                      <a:pt x="746" y="410"/>
                    </a:lnTo>
                    <a:lnTo>
                      <a:pt x="748" y="416"/>
                    </a:lnTo>
                    <a:lnTo>
                      <a:pt x="742" y="423"/>
                    </a:lnTo>
                    <a:lnTo>
                      <a:pt x="740" y="425"/>
                    </a:lnTo>
                    <a:lnTo>
                      <a:pt x="735" y="425"/>
                    </a:lnTo>
                    <a:lnTo>
                      <a:pt x="733" y="427"/>
                    </a:lnTo>
                    <a:lnTo>
                      <a:pt x="733" y="430"/>
                    </a:lnTo>
                    <a:lnTo>
                      <a:pt x="733" y="434"/>
                    </a:lnTo>
                    <a:lnTo>
                      <a:pt x="735" y="434"/>
                    </a:lnTo>
                    <a:lnTo>
                      <a:pt x="742" y="434"/>
                    </a:lnTo>
                    <a:lnTo>
                      <a:pt x="745" y="437"/>
                    </a:lnTo>
                    <a:lnTo>
                      <a:pt x="750" y="442"/>
                    </a:lnTo>
                    <a:lnTo>
                      <a:pt x="755" y="449"/>
                    </a:lnTo>
                    <a:lnTo>
                      <a:pt x="760" y="452"/>
                    </a:lnTo>
                    <a:lnTo>
                      <a:pt x="762" y="454"/>
                    </a:lnTo>
                    <a:lnTo>
                      <a:pt x="764" y="457"/>
                    </a:lnTo>
                    <a:lnTo>
                      <a:pt x="763" y="462"/>
                    </a:lnTo>
                    <a:lnTo>
                      <a:pt x="761" y="466"/>
                    </a:lnTo>
                    <a:lnTo>
                      <a:pt x="757" y="470"/>
                    </a:lnTo>
                    <a:lnTo>
                      <a:pt x="757" y="475"/>
                    </a:lnTo>
                    <a:lnTo>
                      <a:pt x="759" y="477"/>
                    </a:lnTo>
                    <a:lnTo>
                      <a:pt x="762" y="480"/>
                    </a:lnTo>
                    <a:lnTo>
                      <a:pt x="763" y="483"/>
                    </a:lnTo>
                    <a:lnTo>
                      <a:pt x="760" y="487"/>
                    </a:lnTo>
                    <a:lnTo>
                      <a:pt x="757" y="490"/>
                    </a:lnTo>
                    <a:lnTo>
                      <a:pt x="757" y="494"/>
                    </a:lnTo>
                    <a:lnTo>
                      <a:pt x="757" y="500"/>
                    </a:lnTo>
                    <a:lnTo>
                      <a:pt x="756" y="504"/>
                    </a:lnTo>
                    <a:lnTo>
                      <a:pt x="753" y="509"/>
                    </a:lnTo>
                    <a:lnTo>
                      <a:pt x="750" y="510"/>
                    </a:lnTo>
                    <a:lnTo>
                      <a:pt x="743" y="514"/>
                    </a:lnTo>
                    <a:lnTo>
                      <a:pt x="740" y="517"/>
                    </a:lnTo>
                    <a:lnTo>
                      <a:pt x="742" y="522"/>
                    </a:lnTo>
                    <a:lnTo>
                      <a:pt x="743" y="525"/>
                    </a:lnTo>
                    <a:lnTo>
                      <a:pt x="740" y="531"/>
                    </a:lnTo>
                    <a:lnTo>
                      <a:pt x="735" y="537"/>
                    </a:lnTo>
                    <a:lnTo>
                      <a:pt x="731" y="542"/>
                    </a:lnTo>
                    <a:lnTo>
                      <a:pt x="724" y="546"/>
                    </a:lnTo>
                    <a:lnTo>
                      <a:pt x="719" y="546"/>
                    </a:lnTo>
                    <a:lnTo>
                      <a:pt x="711" y="546"/>
                    </a:lnTo>
                    <a:lnTo>
                      <a:pt x="704" y="547"/>
                    </a:lnTo>
                    <a:lnTo>
                      <a:pt x="697" y="547"/>
                    </a:lnTo>
                    <a:lnTo>
                      <a:pt x="686" y="549"/>
                    </a:lnTo>
                    <a:lnTo>
                      <a:pt x="680" y="555"/>
                    </a:lnTo>
                    <a:lnTo>
                      <a:pt x="675" y="560"/>
                    </a:lnTo>
                    <a:lnTo>
                      <a:pt x="676" y="567"/>
                    </a:lnTo>
                    <a:lnTo>
                      <a:pt x="682" y="569"/>
                    </a:lnTo>
                    <a:lnTo>
                      <a:pt x="684" y="575"/>
                    </a:lnTo>
                    <a:lnTo>
                      <a:pt x="684" y="582"/>
                    </a:lnTo>
                    <a:lnTo>
                      <a:pt x="683" y="587"/>
                    </a:lnTo>
                    <a:lnTo>
                      <a:pt x="682" y="594"/>
                    </a:lnTo>
                    <a:lnTo>
                      <a:pt x="679" y="598"/>
                    </a:lnTo>
                    <a:lnTo>
                      <a:pt x="675" y="603"/>
                    </a:lnTo>
                    <a:lnTo>
                      <a:pt x="671" y="606"/>
                    </a:lnTo>
                    <a:lnTo>
                      <a:pt x="673" y="613"/>
                    </a:lnTo>
                    <a:lnTo>
                      <a:pt x="679" y="620"/>
                    </a:lnTo>
                    <a:lnTo>
                      <a:pt x="683" y="625"/>
                    </a:lnTo>
                    <a:lnTo>
                      <a:pt x="684" y="628"/>
                    </a:lnTo>
                    <a:lnTo>
                      <a:pt x="693" y="637"/>
                    </a:lnTo>
                    <a:lnTo>
                      <a:pt x="694" y="643"/>
                    </a:lnTo>
                    <a:lnTo>
                      <a:pt x="695" y="650"/>
                    </a:lnTo>
                    <a:lnTo>
                      <a:pt x="695" y="658"/>
                    </a:lnTo>
                    <a:lnTo>
                      <a:pt x="693" y="662"/>
                    </a:lnTo>
                    <a:lnTo>
                      <a:pt x="692" y="666"/>
                    </a:lnTo>
                    <a:lnTo>
                      <a:pt x="692" y="671"/>
                    </a:lnTo>
                    <a:lnTo>
                      <a:pt x="693" y="677"/>
                    </a:lnTo>
                    <a:lnTo>
                      <a:pt x="693" y="683"/>
                    </a:lnTo>
                    <a:lnTo>
                      <a:pt x="689" y="685"/>
                    </a:lnTo>
                    <a:lnTo>
                      <a:pt x="682" y="682"/>
                    </a:lnTo>
                    <a:lnTo>
                      <a:pt x="675" y="679"/>
                    </a:lnTo>
                    <a:lnTo>
                      <a:pt x="670" y="679"/>
                    </a:lnTo>
                    <a:lnTo>
                      <a:pt x="668" y="682"/>
                    </a:lnTo>
                    <a:lnTo>
                      <a:pt x="664" y="687"/>
                    </a:lnTo>
                    <a:lnTo>
                      <a:pt x="662" y="683"/>
                    </a:lnTo>
                    <a:lnTo>
                      <a:pt x="660" y="679"/>
                    </a:lnTo>
                    <a:lnTo>
                      <a:pt x="657" y="678"/>
                    </a:lnTo>
                    <a:lnTo>
                      <a:pt x="652" y="678"/>
                    </a:lnTo>
                    <a:lnTo>
                      <a:pt x="649" y="678"/>
                    </a:lnTo>
                    <a:lnTo>
                      <a:pt x="645" y="676"/>
                    </a:lnTo>
                    <a:lnTo>
                      <a:pt x="642" y="677"/>
                    </a:lnTo>
                    <a:lnTo>
                      <a:pt x="642" y="682"/>
                    </a:lnTo>
                    <a:lnTo>
                      <a:pt x="643" y="691"/>
                    </a:lnTo>
                    <a:lnTo>
                      <a:pt x="642" y="693"/>
                    </a:lnTo>
                    <a:lnTo>
                      <a:pt x="642" y="695"/>
                    </a:lnTo>
                    <a:lnTo>
                      <a:pt x="641" y="697"/>
                    </a:lnTo>
                    <a:lnTo>
                      <a:pt x="641" y="698"/>
                    </a:lnTo>
                    <a:lnTo>
                      <a:pt x="640" y="700"/>
                    </a:lnTo>
                    <a:lnTo>
                      <a:pt x="640" y="700"/>
                    </a:lnTo>
                    <a:lnTo>
                      <a:pt x="640" y="701"/>
                    </a:lnTo>
                    <a:lnTo>
                      <a:pt x="638" y="702"/>
                    </a:lnTo>
                    <a:lnTo>
                      <a:pt x="638" y="702"/>
                    </a:lnTo>
                    <a:lnTo>
                      <a:pt x="636" y="703"/>
                    </a:lnTo>
                    <a:lnTo>
                      <a:pt x="634" y="700"/>
                    </a:lnTo>
                    <a:lnTo>
                      <a:pt x="629" y="700"/>
                    </a:lnTo>
                    <a:lnTo>
                      <a:pt x="626" y="702"/>
                    </a:lnTo>
                    <a:lnTo>
                      <a:pt x="622" y="707"/>
                    </a:lnTo>
                    <a:lnTo>
                      <a:pt x="617" y="710"/>
                    </a:lnTo>
                    <a:lnTo>
                      <a:pt x="610" y="711"/>
                    </a:lnTo>
                    <a:lnTo>
                      <a:pt x="603" y="712"/>
                    </a:lnTo>
                    <a:lnTo>
                      <a:pt x="602" y="716"/>
                    </a:lnTo>
                    <a:lnTo>
                      <a:pt x="597" y="719"/>
                    </a:lnTo>
                    <a:lnTo>
                      <a:pt x="593" y="720"/>
                    </a:lnTo>
                    <a:lnTo>
                      <a:pt x="588" y="720"/>
                    </a:lnTo>
                    <a:lnTo>
                      <a:pt x="583" y="721"/>
                    </a:lnTo>
                    <a:lnTo>
                      <a:pt x="580" y="722"/>
                    </a:lnTo>
                    <a:lnTo>
                      <a:pt x="571" y="726"/>
                    </a:lnTo>
                    <a:lnTo>
                      <a:pt x="568" y="727"/>
                    </a:lnTo>
                    <a:lnTo>
                      <a:pt x="563" y="726"/>
                    </a:lnTo>
                    <a:lnTo>
                      <a:pt x="559" y="726"/>
                    </a:lnTo>
                    <a:lnTo>
                      <a:pt x="556" y="729"/>
                    </a:lnTo>
                    <a:lnTo>
                      <a:pt x="553" y="731"/>
                    </a:lnTo>
                    <a:lnTo>
                      <a:pt x="544" y="732"/>
                    </a:lnTo>
                    <a:lnTo>
                      <a:pt x="539" y="729"/>
                    </a:lnTo>
                    <a:lnTo>
                      <a:pt x="533" y="728"/>
                    </a:lnTo>
                    <a:lnTo>
                      <a:pt x="532" y="731"/>
                    </a:lnTo>
                    <a:lnTo>
                      <a:pt x="528" y="736"/>
                    </a:lnTo>
                    <a:lnTo>
                      <a:pt x="521" y="743"/>
                    </a:lnTo>
                    <a:lnTo>
                      <a:pt x="522" y="746"/>
                    </a:lnTo>
                    <a:lnTo>
                      <a:pt x="526" y="747"/>
                    </a:lnTo>
                    <a:lnTo>
                      <a:pt x="530" y="749"/>
                    </a:lnTo>
                    <a:lnTo>
                      <a:pt x="527" y="756"/>
                    </a:lnTo>
                    <a:lnTo>
                      <a:pt x="521" y="756"/>
                    </a:lnTo>
                    <a:lnTo>
                      <a:pt x="515" y="755"/>
                    </a:lnTo>
                    <a:lnTo>
                      <a:pt x="507" y="754"/>
                    </a:lnTo>
                    <a:lnTo>
                      <a:pt x="500" y="751"/>
                    </a:lnTo>
                    <a:lnTo>
                      <a:pt x="491" y="746"/>
                    </a:lnTo>
                    <a:lnTo>
                      <a:pt x="491" y="742"/>
                    </a:lnTo>
                    <a:lnTo>
                      <a:pt x="493" y="735"/>
                    </a:lnTo>
                    <a:lnTo>
                      <a:pt x="493" y="731"/>
                    </a:lnTo>
                    <a:lnTo>
                      <a:pt x="500" y="731"/>
                    </a:lnTo>
                    <a:lnTo>
                      <a:pt x="505" y="728"/>
                    </a:lnTo>
                    <a:lnTo>
                      <a:pt x="509" y="724"/>
                    </a:lnTo>
                    <a:lnTo>
                      <a:pt x="511" y="719"/>
                    </a:lnTo>
                    <a:lnTo>
                      <a:pt x="511" y="712"/>
                    </a:lnTo>
                    <a:lnTo>
                      <a:pt x="509" y="709"/>
                    </a:lnTo>
                    <a:lnTo>
                      <a:pt x="505" y="706"/>
                    </a:lnTo>
                    <a:lnTo>
                      <a:pt x="500" y="704"/>
                    </a:lnTo>
                    <a:lnTo>
                      <a:pt x="499" y="702"/>
                    </a:lnTo>
                    <a:lnTo>
                      <a:pt x="502" y="700"/>
                    </a:lnTo>
                    <a:lnTo>
                      <a:pt x="502" y="695"/>
                    </a:lnTo>
                    <a:lnTo>
                      <a:pt x="503" y="685"/>
                    </a:lnTo>
                    <a:lnTo>
                      <a:pt x="502" y="680"/>
                    </a:lnTo>
                    <a:lnTo>
                      <a:pt x="498" y="676"/>
                    </a:lnTo>
                    <a:lnTo>
                      <a:pt x="496" y="672"/>
                    </a:lnTo>
                    <a:lnTo>
                      <a:pt x="496" y="667"/>
                    </a:lnTo>
                    <a:lnTo>
                      <a:pt x="493" y="663"/>
                    </a:lnTo>
                    <a:lnTo>
                      <a:pt x="489" y="663"/>
                    </a:lnTo>
                    <a:lnTo>
                      <a:pt x="485" y="663"/>
                    </a:lnTo>
                    <a:lnTo>
                      <a:pt x="482" y="660"/>
                    </a:lnTo>
                    <a:lnTo>
                      <a:pt x="479" y="659"/>
                    </a:lnTo>
                    <a:lnTo>
                      <a:pt x="476" y="661"/>
                    </a:lnTo>
                    <a:lnTo>
                      <a:pt x="469" y="663"/>
                    </a:lnTo>
                    <a:lnTo>
                      <a:pt x="465" y="663"/>
                    </a:lnTo>
                    <a:lnTo>
                      <a:pt x="460" y="662"/>
                    </a:lnTo>
                    <a:lnTo>
                      <a:pt x="458" y="659"/>
                    </a:lnTo>
                    <a:lnTo>
                      <a:pt x="458" y="647"/>
                    </a:lnTo>
                    <a:lnTo>
                      <a:pt x="458" y="639"/>
                    </a:lnTo>
                    <a:lnTo>
                      <a:pt x="458" y="633"/>
                    </a:lnTo>
                    <a:lnTo>
                      <a:pt x="458" y="628"/>
                    </a:lnTo>
                    <a:lnTo>
                      <a:pt x="461" y="624"/>
                    </a:lnTo>
                    <a:lnTo>
                      <a:pt x="465" y="614"/>
                    </a:lnTo>
                    <a:lnTo>
                      <a:pt x="467" y="609"/>
                    </a:lnTo>
                    <a:lnTo>
                      <a:pt x="468" y="603"/>
                    </a:lnTo>
                    <a:lnTo>
                      <a:pt x="467" y="599"/>
                    </a:lnTo>
                    <a:lnTo>
                      <a:pt x="463" y="598"/>
                    </a:lnTo>
                    <a:lnTo>
                      <a:pt x="459" y="597"/>
                    </a:lnTo>
                    <a:lnTo>
                      <a:pt x="457" y="593"/>
                    </a:lnTo>
                    <a:lnTo>
                      <a:pt x="457" y="588"/>
                    </a:lnTo>
                    <a:lnTo>
                      <a:pt x="456" y="586"/>
                    </a:lnTo>
                    <a:lnTo>
                      <a:pt x="451" y="584"/>
                    </a:lnTo>
                    <a:lnTo>
                      <a:pt x="447" y="582"/>
                    </a:lnTo>
                    <a:lnTo>
                      <a:pt x="444" y="579"/>
                    </a:lnTo>
                    <a:lnTo>
                      <a:pt x="444" y="575"/>
                    </a:lnTo>
                    <a:lnTo>
                      <a:pt x="445" y="568"/>
                    </a:lnTo>
                    <a:lnTo>
                      <a:pt x="442" y="565"/>
                    </a:lnTo>
                    <a:lnTo>
                      <a:pt x="440" y="564"/>
                    </a:lnTo>
                    <a:lnTo>
                      <a:pt x="438" y="566"/>
                    </a:lnTo>
                    <a:lnTo>
                      <a:pt x="434" y="569"/>
                    </a:lnTo>
                    <a:lnTo>
                      <a:pt x="432" y="569"/>
                    </a:lnTo>
                    <a:lnTo>
                      <a:pt x="429" y="567"/>
                    </a:lnTo>
                    <a:lnTo>
                      <a:pt x="428" y="565"/>
                    </a:lnTo>
                    <a:lnTo>
                      <a:pt x="427" y="562"/>
                    </a:lnTo>
                    <a:lnTo>
                      <a:pt x="427" y="555"/>
                    </a:lnTo>
                    <a:lnTo>
                      <a:pt x="428" y="552"/>
                    </a:lnTo>
                    <a:lnTo>
                      <a:pt x="429" y="544"/>
                    </a:lnTo>
                    <a:lnTo>
                      <a:pt x="427" y="538"/>
                    </a:lnTo>
                    <a:lnTo>
                      <a:pt x="423" y="535"/>
                    </a:lnTo>
                    <a:lnTo>
                      <a:pt x="420" y="531"/>
                    </a:lnTo>
                    <a:lnTo>
                      <a:pt x="419" y="524"/>
                    </a:lnTo>
                    <a:lnTo>
                      <a:pt x="416" y="521"/>
                    </a:lnTo>
                    <a:lnTo>
                      <a:pt x="414" y="520"/>
                    </a:lnTo>
                    <a:lnTo>
                      <a:pt x="408" y="520"/>
                    </a:lnTo>
                    <a:lnTo>
                      <a:pt x="402" y="519"/>
                    </a:lnTo>
                    <a:lnTo>
                      <a:pt x="399" y="515"/>
                    </a:lnTo>
                    <a:lnTo>
                      <a:pt x="398" y="510"/>
                    </a:lnTo>
                    <a:lnTo>
                      <a:pt x="399" y="510"/>
                    </a:lnTo>
                    <a:lnTo>
                      <a:pt x="400" y="509"/>
                    </a:lnTo>
                    <a:lnTo>
                      <a:pt x="401" y="509"/>
                    </a:lnTo>
                    <a:lnTo>
                      <a:pt x="402" y="508"/>
                    </a:lnTo>
                    <a:lnTo>
                      <a:pt x="403" y="508"/>
                    </a:lnTo>
                    <a:lnTo>
                      <a:pt x="405" y="507"/>
                    </a:lnTo>
                    <a:lnTo>
                      <a:pt x="406" y="506"/>
                    </a:lnTo>
                    <a:lnTo>
                      <a:pt x="407" y="506"/>
                    </a:lnTo>
                    <a:lnTo>
                      <a:pt x="408" y="504"/>
                    </a:lnTo>
                    <a:lnTo>
                      <a:pt x="408" y="502"/>
                    </a:lnTo>
                    <a:lnTo>
                      <a:pt x="407" y="500"/>
                    </a:lnTo>
                    <a:lnTo>
                      <a:pt x="407" y="499"/>
                    </a:lnTo>
                    <a:lnTo>
                      <a:pt x="407" y="497"/>
                    </a:lnTo>
                    <a:lnTo>
                      <a:pt x="406" y="496"/>
                    </a:lnTo>
                    <a:lnTo>
                      <a:pt x="406" y="496"/>
                    </a:lnTo>
                    <a:lnTo>
                      <a:pt x="404" y="492"/>
                    </a:lnTo>
                    <a:lnTo>
                      <a:pt x="399" y="487"/>
                    </a:lnTo>
                    <a:lnTo>
                      <a:pt x="398" y="482"/>
                    </a:lnTo>
                    <a:lnTo>
                      <a:pt x="398" y="474"/>
                    </a:lnTo>
                    <a:lnTo>
                      <a:pt x="398" y="469"/>
                    </a:lnTo>
                    <a:lnTo>
                      <a:pt x="400" y="464"/>
                    </a:lnTo>
                    <a:lnTo>
                      <a:pt x="400" y="458"/>
                    </a:lnTo>
                    <a:lnTo>
                      <a:pt x="406" y="457"/>
                    </a:lnTo>
                    <a:lnTo>
                      <a:pt x="410" y="457"/>
                    </a:lnTo>
                    <a:lnTo>
                      <a:pt x="415" y="454"/>
                    </a:lnTo>
                    <a:lnTo>
                      <a:pt x="419" y="449"/>
                    </a:lnTo>
                    <a:lnTo>
                      <a:pt x="420" y="445"/>
                    </a:lnTo>
                    <a:lnTo>
                      <a:pt x="418" y="439"/>
                    </a:lnTo>
                    <a:lnTo>
                      <a:pt x="416" y="435"/>
                    </a:lnTo>
                    <a:lnTo>
                      <a:pt x="418" y="431"/>
                    </a:lnTo>
                    <a:lnTo>
                      <a:pt x="420" y="426"/>
                    </a:lnTo>
                    <a:lnTo>
                      <a:pt x="420" y="421"/>
                    </a:lnTo>
                    <a:lnTo>
                      <a:pt x="415" y="416"/>
                    </a:lnTo>
                    <a:lnTo>
                      <a:pt x="411" y="416"/>
                    </a:lnTo>
                    <a:lnTo>
                      <a:pt x="406" y="420"/>
                    </a:lnTo>
                    <a:lnTo>
                      <a:pt x="400" y="428"/>
                    </a:lnTo>
                    <a:lnTo>
                      <a:pt x="400" y="432"/>
                    </a:lnTo>
                    <a:lnTo>
                      <a:pt x="396" y="433"/>
                    </a:lnTo>
                    <a:lnTo>
                      <a:pt x="394" y="434"/>
                    </a:lnTo>
                    <a:lnTo>
                      <a:pt x="389" y="437"/>
                    </a:lnTo>
                    <a:lnTo>
                      <a:pt x="387" y="439"/>
                    </a:lnTo>
                    <a:lnTo>
                      <a:pt x="382" y="444"/>
                    </a:lnTo>
                    <a:lnTo>
                      <a:pt x="380" y="446"/>
                    </a:lnTo>
                    <a:lnTo>
                      <a:pt x="374" y="447"/>
                    </a:lnTo>
                    <a:lnTo>
                      <a:pt x="372" y="447"/>
                    </a:lnTo>
                    <a:lnTo>
                      <a:pt x="368" y="445"/>
                    </a:lnTo>
                    <a:lnTo>
                      <a:pt x="365" y="443"/>
                    </a:lnTo>
                    <a:lnTo>
                      <a:pt x="359" y="443"/>
                    </a:lnTo>
                    <a:lnTo>
                      <a:pt x="354" y="445"/>
                    </a:lnTo>
                    <a:lnTo>
                      <a:pt x="351" y="443"/>
                    </a:lnTo>
                    <a:lnTo>
                      <a:pt x="348" y="439"/>
                    </a:lnTo>
                    <a:lnTo>
                      <a:pt x="348" y="438"/>
                    </a:lnTo>
                    <a:lnTo>
                      <a:pt x="347" y="437"/>
                    </a:lnTo>
                    <a:lnTo>
                      <a:pt x="347" y="433"/>
                    </a:lnTo>
                    <a:lnTo>
                      <a:pt x="348" y="432"/>
                    </a:lnTo>
                    <a:lnTo>
                      <a:pt x="348" y="430"/>
                    </a:lnTo>
                    <a:lnTo>
                      <a:pt x="351" y="425"/>
                    </a:lnTo>
                    <a:lnTo>
                      <a:pt x="351" y="423"/>
                    </a:lnTo>
                    <a:lnTo>
                      <a:pt x="350" y="422"/>
                    </a:lnTo>
                    <a:lnTo>
                      <a:pt x="350" y="419"/>
                    </a:lnTo>
                    <a:lnTo>
                      <a:pt x="349" y="417"/>
                    </a:lnTo>
                    <a:lnTo>
                      <a:pt x="349" y="413"/>
                    </a:lnTo>
                    <a:lnTo>
                      <a:pt x="349" y="412"/>
                    </a:lnTo>
                    <a:lnTo>
                      <a:pt x="349" y="412"/>
                    </a:lnTo>
                    <a:lnTo>
                      <a:pt x="344" y="408"/>
                    </a:lnTo>
                    <a:lnTo>
                      <a:pt x="341" y="406"/>
                    </a:lnTo>
                    <a:lnTo>
                      <a:pt x="336" y="405"/>
                    </a:lnTo>
                    <a:lnTo>
                      <a:pt x="333" y="405"/>
                    </a:lnTo>
                    <a:lnTo>
                      <a:pt x="332" y="406"/>
                    </a:lnTo>
                    <a:lnTo>
                      <a:pt x="331" y="406"/>
                    </a:lnTo>
                    <a:lnTo>
                      <a:pt x="331" y="407"/>
                    </a:lnTo>
                    <a:lnTo>
                      <a:pt x="330" y="408"/>
                    </a:lnTo>
                    <a:lnTo>
                      <a:pt x="329" y="410"/>
                    </a:lnTo>
                    <a:lnTo>
                      <a:pt x="329" y="410"/>
                    </a:lnTo>
                    <a:lnTo>
                      <a:pt x="325" y="414"/>
                    </a:lnTo>
                    <a:lnTo>
                      <a:pt x="321" y="414"/>
                    </a:lnTo>
                    <a:lnTo>
                      <a:pt x="317" y="412"/>
                    </a:lnTo>
                    <a:lnTo>
                      <a:pt x="315" y="410"/>
                    </a:lnTo>
                    <a:lnTo>
                      <a:pt x="313" y="411"/>
                    </a:lnTo>
                    <a:lnTo>
                      <a:pt x="310" y="414"/>
                    </a:lnTo>
                    <a:lnTo>
                      <a:pt x="305" y="418"/>
                    </a:lnTo>
                    <a:lnTo>
                      <a:pt x="298" y="425"/>
                    </a:lnTo>
                    <a:lnTo>
                      <a:pt x="296" y="428"/>
                    </a:lnTo>
                    <a:lnTo>
                      <a:pt x="288" y="427"/>
                    </a:lnTo>
                    <a:lnTo>
                      <a:pt x="287" y="429"/>
                    </a:lnTo>
                    <a:lnTo>
                      <a:pt x="287" y="439"/>
                    </a:lnTo>
                    <a:lnTo>
                      <a:pt x="291" y="445"/>
                    </a:lnTo>
                    <a:lnTo>
                      <a:pt x="296" y="449"/>
                    </a:lnTo>
                    <a:lnTo>
                      <a:pt x="303" y="452"/>
                    </a:lnTo>
                    <a:lnTo>
                      <a:pt x="304" y="455"/>
                    </a:lnTo>
                    <a:lnTo>
                      <a:pt x="306" y="461"/>
                    </a:lnTo>
                    <a:lnTo>
                      <a:pt x="304" y="467"/>
                    </a:lnTo>
                    <a:lnTo>
                      <a:pt x="303" y="474"/>
                    </a:lnTo>
                    <a:lnTo>
                      <a:pt x="303" y="480"/>
                    </a:lnTo>
                    <a:lnTo>
                      <a:pt x="302" y="487"/>
                    </a:lnTo>
                    <a:lnTo>
                      <a:pt x="304" y="489"/>
                    </a:lnTo>
                    <a:lnTo>
                      <a:pt x="304" y="496"/>
                    </a:lnTo>
                    <a:lnTo>
                      <a:pt x="303" y="502"/>
                    </a:lnTo>
                    <a:lnTo>
                      <a:pt x="300" y="506"/>
                    </a:lnTo>
                    <a:lnTo>
                      <a:pt x="300" y="510"/>
                    </a:lnTo>
                    <a:lnTo>
                      <a:pt x="299" y="513"/>
                    </a:lnTo>
                    <a:lnTo>
                      <a:pt x="296" y="518"/>
                    </a:lnTo>
                    <a:lnTo>
                      <a:pt x="293" y="522"/>
                    </a:lnTo>
                    <a:lnTo>
                      <a:pt x="291" y="522"/>
                    </a:lnTo>
                    <a:lnTo>
                      <a:pt x="285" y="525"/>
                    </a:lnTo>
                    <a:lnTo>
                      <a:pt x="275" y="524"/>
                    </a:lnTo>
                    <a:lnTo>
                      <a:pt x="267" y="521"/>
                    </a:lnTo>
                    <a:lnTo>
                      <a:pt x="262" y="522"/>
                    </a:lnTo>
                    <a:lnTo>
                      <a:pt x="261" y="529"/>
                    </a:lnTo>
                    <a:lnTo>
                      <a:pt x="258" y="533"/>
                    </a:lnTo>
                    <a:lnTo>
                      <a:pt x="255" y="537"/>
                    </a:lnTo>
                    <a:lnTo>
                      <a:pt x="252" y="537"/>
                    </a:lnTo>
                    <a:lnTo>
                      <a:pt x="247" y="533"/>
                    </a:lnTo>
                    <a:lnTo>
                      <a:pt x="243" y="531"/>
                    </a:lnTo>
                    <a:lnTo>
                      <a:pt x="237" y="531"/>
                    </a:lnTo>
                    <a:lnTo>
                      <a:pt x="231" y="531"/>
                    </a:lnTo>
                    <a:lnTo>
                      <a:pt x="225" y="533"/>
                    </a:lnTo>
                    <a:lnTo>
                      <a:pt x="223" y="535"/>
                    </a:lnTo>
                    <a:lnTo>
                      <a:pt x="219" y="537"/>
                    </a:lnTo>
                    <a:lnTo>
                      <a:pt x="214" y="537"/>
                    </a:lnTo>
                    <a:lnTo>
                      <a:pt x="208" y="534"/>
                    </a:lnTo>
                    <a:lnTo>
                      <a:pt x="205" y="531"/>
                    </a:lnTo>
                    <a:lnTo>
                      <a:pt x="205" y="526"/>
                    </a:lnTo>
                    <a:lnTo>
                      <a:pt x="207" y="524"/>
                    </a:lnTo>
                    <a:lnTo>
                      <a:pt x="210" y="522"/>
                    </a:lnTo>
                    <a:lnTo>
                      <a:pt x="211" y="522"/>
                    </a:lnTo>
                    <a:lnTo>
                      <a:pt x="212" y="521"/>
                    </a:lnTo>
                    <a:lnTo>
                      <a:pt x="215" y="518"/>
                    </a:lnTo>
                    <a:lnTo>
                      <a:pt x="216" y="518"/>
                    </a:lnTo>
                    <a:lnTo>
                      <a:pt x="217" y="517"/>
                    </a:lnTo>
                    <a:lnTo>
                      <a:pt x="220" y="513"/>
                    </a:lnTo>
                    <a:lnTo>
                      <a:pt x="220" y="507"/>
                    </a:lnTo>
                    <a:lnTo>
                      <a:pt x="218" y="503"/>
                    </a:lnTo>
                    <a:lnTo>
                      <a:pt x="213" y="500"/>
                    </a:lnTo>
                    <a:lnTo>
                      <a:pt x="209" y="496"/>
                    </a:lnTo>
                    <a:lnTo>
                      <a:pt x="205" y="490"/>
                    </a:lnTo>
                    <a:lnTo>
                      <a:pt x="205" y="484"/>
                    </a:lnTo>
                    <a:lnTo>
                      <a:pt x="204" y="476"/>
                    </a:lnTo>
                    <a:lnTo>
                      <a:pt x="209" y="465"/>
                    </a:lnTo>
                    <a:lnTo>
                      <a:pt x="218" y="457"/>
                    </a:lnTo>
                    <a:lnTo>
                      <a:pt x="223" y="454"/>
                    </a:lnTo>
                    <a:lnTo>
                      <a:pt x="223" y="449"/>
                    </a:lnTo>
                    <a:lnTo>
                      <a:pt x="219" y="445"/>
                    </a:lnTo>
                    <a:lnTo>
                      <a:pt x="212" y="443"/>
                    </a:lnTo>
                    <a:lnTo>
                      <a:pt x="205" y="443"/>
                    </a:lnTo>
                    <a:lnTo>
                      <a:pt x="198" y="441"/>
                    </a:lnTo>
                    <a:lnTo>
                      <a:pt x="191" y="441"/>
                    </a:lnTo>
                    <a:lnTo>
                      <a:pt x="188" y="441"/>
                    </a:lnTo>
                    <a:lnTo>
                      <a:pt x="184" y="434"/>
                    </a:lnTo>
                    <a:lnTo>
                      <a:pt x="182" y="430"/>
                    </a:lnTo>
                    <a:lnTo>
                      <a:pt x="178" y="426"/>
                    </a:lnTo>
                    <a:lnTo>
                      <a:pt x="173" y="423"/>
                    </a:lnTo>
                    <a:lnTo>
                      <a:pt x="170" y="419"/>
                    </a:lnTo>
                    <a:lnTo>
                      <a:pt x="167" y="417"/>
                    </a:lnTo>
                    <a:lnTo>
                      <a:pt x="163" y="417"/>
                    </a:lnTo>
                    <a:lnTo>
                      <a:pt x="158" y="419"/>
                    </a:lnTo>
                    <a:lnTo>
                      <a:pt x="158" y="433"/>
                    </a:lnTo>
                    <a:lnTo>
                      <a:pt x="156" y="437"/>
                    </a:lnTo>
                    <a:lnTo>
                      <a:pt x="149" y="439"/>
                    </a:lnTo>
                    <a:lnTo>
                      <a:pt x="142" y="441"/>
                    </a:lnTo>
                    <a:lnTo>
                      <a:pt x="138" y="443"/>
                    </a:lnTo>
                    <a:lnTo>
                      <a:pt x="134" y="445"/>
                    </a:lnTo>
                    <a:lnTo>
                      <a:pt x="132" y="447"/>
                    </a:lnTo>
                    <a:lnTo>
                      <a:pt x="127" y="452"/>
                    </a:lnTo>
                    <a:lnTo>
                      <a:pt x="126" y="455"/>
                    </a:lnTo>
                    <a:lnTo>
                      <a:pt x="125" y="458"/>
                    </a:lnTo>
                    <a:lnTo>
                      <a:pt x="119" y="459"/>
                    </a:lnTo>
                    <a:lnTo>
                      <a:pt x="115" y="461"/>
                    </a:lnTo>
                    <a:lnTo>
                      <a:pt x="107" y="464"/>
                    </a:lnTo>
                    <a:lnTo>
                      <a:pt x="104" y="467"/>
                    </a:lnTo>
                    <a:lnTo>
                      <a:pt x="100" y="470"/>
                    </a:lnTo>
                    <a:lnTo>
                      <a:pt x="94" y="471"/>
                    </a:lnTo>
                    <a:lnTo>
                      <a:pt x="88" y="471"/>
                    </a:lnTo>
                    <a:lnTo>
                      <a:pt x="81" y="469"/>
                    </a:lnTo>
                    <a:lnTo>
                      <a:pt x="78" y="465"/>
                    </a:lnTo>
                    <a:lnTo>
                      <a:pt x="74" y="459"/>
                    </a:lnTo>
                    <a:lnTo>
                      <a:pt x="72" y="454"/>
                    </a:lnTo>
                    <a:lnTo>
                      <a:pt x="67" y="449"/>
                    </a:lnTo>
                    <a:lnTo>
                      <a:pt x="63" y="447"/>
                    </a:lnTo>
                    <a:lnTo>
                      <a:pt x="61" y="446"/>
                    </a:lnTo>
                    <a:lnTo>
                      <a:pt x="65" y="437"/>
                    </a:lnTo>
                    <a:lnTo>
                      <a:pt x="58" y="428"/>
                    </a:lnTo>
                    <a:lnTo>
                      <a:pt x="56" y="421"/>
                    </a:lnTo>
                    <a:lnTo>
                      <a:pt x="55" y="410"/>
                    </a:lnTo>
                    <a:lnTo>
                      <a:pt x="54" y="406"/>
                    </a:lnTo>
                    <a:lnTo>
                      <a:pt x="45" y="410"/>
                    </a:lnTo>
                    <a:lnTo>
                      <a:pt x="37" y="412"/>
                    </a:lnTo>
                    <a:lnTo>
                      <a:pt x="30" y="410"/>
                    </a:lnTo>
                    <a:lnTo>
                      <a:pt x="27" y="407"/>
                    </a:lnTo>
                    <a:lnTo>
                      <a:pt x="14" y="407"/>
                    </a:lnTo>
                    <a:lnTo>
                      <a:pt x="4" y="405"/>
                    </a:lnTo>
                    <a:lnTo>
                      <a:pt x="1" y="399"/>
                    </a:lnTo>
                    <a:lnTo>
                      <a:pt x="1" y="396"/>
                    </a:lnTo>
                    <a:lnTo>
                      <a:pt x="1" y="394"/>
                    </a:lnTo>
                    <a:lnTo>
                      <a:pt x="1" y="392"/>
                    </a:lnTo>
                    <a:lnTo>
                      <a:pt x="2" y="390"/>
                    </a:lnTo>
                    <a:lnTo>
                      <a:pt x="2" y="388"/>
                    </a:lnTo>
                    <a:lnTo>
                      <a:pt x="1" y="385"/>
                    </a:lnTo>
                    <a:lnTo>
                      <a:pt x="0" y="384"/>
                    </a:lnTo>
                    <a:lnTo>
                      <a:pt x="0" y="383"/>
                    </a:lnTo>
                    <a:lnTo>
                      <a:pt x="7" y="379"/>
                    </a:lnTo>
                    <a:lnTo>
                      <a:pt x="5" y="372"/>
                    </a:lnTo>
                    <a:lnTo>
                      <a:pt x="4" y="364"/>
                    </a:lnTo>
                    <a:lnTo>
                      <a:pt x="10" y="359"/>
                    </a:lnTo>
                    <a:lnTo>
                      <a:pt x="21" y="360"/>
                    </a:lnTo>
                    <a:lnTo>
                      <a:pt x="30" y="357"/>
                    </a:lnTo>
                    <a:lnTo>
                      <a:pt x="42" y="361"/>
                    </a:lnTo>
                    <a:lnTo>
                      <a:pt x="55" y="366"/>
                    </a:lnTo>
                    <a:lnTo>
                      <a:pt x="63" y="366"/>
                    </a:lnTo>
                    <a:lnTo>
                      <a:pt x="65" y="354"/>
                    </a:lnTo>
                    <a:lnTo>
                      <a:pt x="65" y="339"/>
                    </a:lnTo>
                    <a:lnTo>
                      <a:pt x="65" y="337"/>
                    </a:lnTo>
                    <a:lnTo>
                      <a:pt x="65" y="335"/>
                    </a:lnTo>
                    <a:lnTo>
                      <a:pt x="66" y="333"/>
                    </a:lnTo>
                    <a:lnTo>
                      <a:pt x="67" y="332"/>
                    </a:lnTo>
                    <a:lnTo>
                      <a:pt x="67" y="331"/>
                    </a:lnTo>
                    <a:lnTo>
                      <a:pt x="67" y="329"/>
                    </a:lnTo>
                    <a:lnTo>
                      <a:pt x="69" y="321"/>
                    </a:lnTo>
                    <a:lnTo>
                      <a:pt x="69" y="319"/>
                    </a:lnTo>
                    <a:lnTo>
                      <a:pt x="70" y="312"/>
                    </a:lnTo>
                    <a:lnTo>
                      <a:pt x="76" y="300"/>
                    </a:lnTo>
                    <a:lnTo>
                      <a:pt x="81" y="291"/>
                    </a:lnTo>
                    <a:lnTo>
                      <a:pt x="82" y="282"/>
                    </a:lnTo>
                    <a:lnTo>
                      <a:pt x="84" y="280"/>
                    </a:lnTo>
                    <a:lnTo>
                      <a:pt x="85" y="278"/>
                    </a:lnTo>
                    <a:lnTo>
                      <a:pt x="86" y="278"/>
                    </a:lnTo>
                    <a:lnTo>
                      <a:pt x="87" y="276"/>
                    </a:lnTo>
                    <a:lnTo>
                      <a:pt x="88" y="275"/>
                    </a:lnTo>
                    <a:lnTo>
                      <a:pt x="88" y="268"/>
                    </a:lnTo>
                    <a:lnTo>
                      <a:pt x="87" y="265"/>
                    </a:lnTo>
                    <a:lnTo>
                      <a:pt x="87" y="254"/>
                    </a:lnTo>
                    <a:lnTo>
                      <a:pt x="87" y="243"/>
                    </a:lnTo>
                    <a:lnTo>
                      <a:pt x="86" y="234"/>
                    </a:lnTo>
                    <a:lnTo>
                      <a:pt x="87" y="223"/>
                    </a:lnTo>
                    <a:lnTo>
                      <a:pt x="91" y="213"/>
                    </a:lnTo>
                    <a:lnTo>
                      <a:pt x="92" y="212"/>
                    </a:lnTo>
                    <a:lnTo>
                      <a:pt x="92" y="208"/>
                    </a:lnTo>
                    <a:lnTo>
                      <a:pt x="93" y="204"/>
                    </a:lnTo>
                    <a:lnTo>
                      <a:pt x="94" y="201"/>
                    </a:lnTo>
                    <a:lnTo>
                      <a:pt x="95" y="199"/>
                    </a:lnTo>
                    <a:lnTo>
                      <a:pt x="96" y="196"/>
                    </a:lnTo>
                    <a:lnTo>
                      <a:pt x="96" y="186"/>
                    </a:lnTo>
                    <a:lnTo>
                      <a:pt x="99" y="177"/>
                    </a:lnTo>
                    <a:lnTo>
                      <a:pt x="105" y="172"/>
                    </a:lnTo>
                    <a:lnTo>
                      <a:pt x="105" y="172"/>
                    </a:lnTo>
                    <a:lnTo>
                      <a:pt x="105" y="171"/>
                    </a:lnTo>
                    <a:lnTo>
                      <a:pt x="105" y="168"/>
                    </a:lnTo>
                    <a:lnTo>
                      <a:pt x="104" y="167"/>
                    </a:lnTo>
                    <a:lnTo>
                      <a:pt x="104" y="166"/>
                    </a:lnTo>
                    <a:lnTo>
                      <a:pt x="105" y="166"/>
                    </a:lnTo>
                    <a:lnTo>
                      <a:pt x="105" y="164"/>
                    </a:lnTo>
                    <a:lnTo>
                      <a:pt x="106" y="161"/>
                    </a:lnTo>
                    <a:lnTo>
                      <a:pt x="107" y="161"/>
                    </a:lnTo>
                    <a:lnTo>
                      <a:pt x="107" y="160"/>
                    </a:lnTo>
                    <a:lnTo>
                      <a:pt x="108" y="156"/>
                    </a:lnTo>
                    <a:lnTo>
                      <a:pt x="97" y="154"/>
                    </a:lnTo>
                    <a:lnTo>
                      <a:pt x="88" y="153"/>
                    </a:lnTo>
                    <a:lnTo>
                      <a:pt x="78" y="153"/>
                    </a:lnTo>
                    <a:lnTo>
                      <a:pt x="70" y="151"/>
                    </a:lnTo>
                    <a:lnTo>
                      <a:pt x="70" y="146"/>
                    </a:lnTo>
                    <a:lnTo>
                      <a:pt x="67" y="139"/>
                    </a:lnTo>
                    <a:lnTo>
                      <a:pt x="63" y="135"/>
                    </a:lnTo>
                    <a:lnTo>
                      <a:pt x="66" y="128"/>
                    </a:lnTo>
                    <a:lnTo>
                      <a:pt x="70" y="120"/>
                    </a:lnTo>
                    <a:lnTo>
                      <a:pt x="70" y="109"/>
                    </a:lnTo>
                    <a:lnTo>
                      <a:pt x="74" y="103"/>
                    </a:lnTo>
                    <a:lnTo>
                      <a:pt x="78" y="101"/>
                    </a:lnTo>
                    <a:lnTo>
                      <a:pt x="84" y="102"/>
                    </a:lnTo>
                    <a:lnTo>
                      <a:pt x="90" y="100"/>
                    </a:lnTo>
                    <a:lnTo>
                      <a:pt x="91" y="95"/>
                    </a:lnTo>
                    <a:lnTo>
                      <a:pt x="87" y="91"/>
                    </a:lnTo>
                    <a:lnTo>
                      <a:pt x="84" y="86"/>
                    </a:lnTo>
                    <a:lnTo>
                      <a:pt x="85" y="78"/>
                    </a:lnTo>
                    <a:lnTo>
                      <a:pt x="90" y="74"/>
                    </a:lnTo>
                    <a:lnTo>
                      <a:pt x="96" y="69"/>
                    </a:lnTo>
                    <a:lnTo>
                      <a:pt x="103" y="62"/>
                    </a:lnTo>
                    <a:lnTo>
                      <a:pt x="107" y="58"/>
                    </a:lnTo>
                    <a:lnTo>
                      <a:pt x="114" y="55"/>
                    </a:lnTo>
                    <a:lnTo>
                      <a:pt x="150" y="55"/>
                    </a:lnTo>
                    <a:lnTo>
                      <a:pt x="156" y="57"/>
                    </a:lnTo>
                    <a:lnTo>
                      <a:pt x="162" y="58"/>
                    </a:lnTo>
                    <a:lnTo>
                      <a:pt x="168" y="56"/>
                    </a:lnTo>
                    <a:lnTo>
                      <a:pt x="177" y="54"/>
                    </a:lnTo>
                    <a:lnTo>
                      <a:pt x="187" y="53"/>
                    </a:lnTo>
                    <a:lnTo>
                      <a:pt x="196" y="52"/>
                    </a:lnTo>
                    <a:lnTo>
                      <a:pt x="209" y="52"/>
                    </a:lnTo>
                    <a:lnTo>
                      <a:pt x="215" y="48"/>
                    </a:lnTo>
                    <a:lnTo>
                      <a:pt x="234" y="48"/>
                    </a:lnTo>
                    <a:lnTo>
                      <a:pt x="243" y="52"/>
                    </a:lnTo>
                    <a:lnTo>
                      <a:pt x="245" y="58"/>
                    </a:lnTo>
                    <a:lnTo>
                      <a:pt x="245" y="69"/>
                    </a:lnTo>
                    <a:lnTo>
                      <a:pt x="244" y="76"/>
                    </a:lnTo>
                    <a:lnTo>
                      <a:pt x="253" y="80"/>
                    </a:lnTo>
                    <a:lnTo>
                      <a:pt x="254" y="89"/>
                    </a:lnTo>
                    <a:lnTo>
                      <a:pt x="259" y="94"/>
                    </a:lnTo>
                    <a:lnTo>
                      <a:pt x="261" y="99"/>
                    </a:lnTo>
                    <a:lnTo>
                      <a:pt x="263" y="105"/>
                    </a:lnTo>
                    <a:lnTo>
                      <a:pt x="261" y="111"/>
                    </a:lnTo>
                    <a:lnTo>
                      <a:pt x="255" y="114"/>
                    </a:lnTo>
                    <a:lnTo>
                      <a:pt x="249" y="115"/>
                    </a:lnTo>
                    <a:lnTo>
                      <a:pt x="247" y="120"/>
                    </a:lnTo>
                    <a:lnTo>
                      <a:pt x="249" y="127"/>
                    </a:lnTo>
                    <a:lnTo>
                      <a:pt x="255" y="131"/>
                    </a:lnTo>
                    <a:lnTo>
                      <a:pt x="261" y="132"/>
                    </a:lnTo>
                    <a:lnTo>
                      <a:pt x="262" y="133"/>
                    </a:lnTo>
                    <a:lnTo>
                      <a:pt x="267" y="139"/>
                    </a:lnTo>
                    <a:lnTo>
                      <a:pt x="272" y="144"/>
                    </a:lnTo>
                    <a:lnTo>
                      <a:pt x="278" y="142"/>
                    </a:lnTo>
                    <a:lnTo>
                      <a:pt x="285" y="137"/>
                    </a:lnTo>
                    <a:lnTo>
                      <a:pt x="289" y="133"/>
                    </a:lnTo>
                    <a:lnTo>
                      <a:pt x="294" y="126"/>
                    </a:lnTo>
                    <a:lnTo>
                      <a:pt x="292" y="118"/>
                    </a:lnTo>
                    <a:lnTo>
                      <a:pt x="291" y="113"/>
                    </a:lnTo>
                    <a:lnTo>
                      <a:pt x="287" y="111"/>
                    </a:lnTo>
                    <a:lnTo>
                      <a:pt x="278" y="112"/>
                    </a:lnTo>
                    <a:lnTo>
                      <a:pt x="276" y="107"/>
                    </a:lnTo>
                    <a:lnTo>
                      <a:pt x="276" y="100"/>
                    </a:lnTo>
                    <a:lnTo>
                      <a:pt x="277" y="93"/>
                    </a:lnTo>
                    <a:lnTo>
                      <a:pt x="280" y="89"/>
                    </a:lnTo>
                    <a:lnTo>
                      <a:pt x="287" y="85"/>
                    </a:lnTo>
                    <a:lnTo>
                      <a:pt x="294" y="82"/>
                    </a:lnTo>
                    <a:lnTo>
                      <a:pt x="298" y="86"/>
                    </a:lnTo>
                    <a:lnTo>
                      <a:pt x="300" y="91"/>
                    </a:lnTo>
                    <a:lnTo>
                      <a:pt x="304" y="96"/>
                    </a:lnTo>
                    <a:lnTo>
                      <a:pt x="312" y="98"/>
                    </a:lnTo>
                    <a:lnTo>
                      <a:pt x="316" y="100"/>
                    </a:lnTo>
                    <a:lnTo>
                      <a:pt x="320" y="103"/>
                    </a:lnTo>
                    <a:lnTo>
                      <a:pt x="322" y="108"/>
                    </a:lnTo>
                    <a:lnTo>
                      <a:pt x="321" y="115"/>
                    </a:lnTo>
                    <a:lnTo>
                      <a:pt x="316" y="125"/>
                    </a:lnTo>
                    <a:lnTo>
                      <a:pt x="314" y="135"/>
                    </a:lnTo>
                    <a:lnTo>
                      <a:pt x="315" y="144"/>
                    </a:lnTo>
                    <a:lnTo>
                      <a:pt x="315" y="153"/>
                    </a:lnTo>
                    <a:lnTo>
                      <a:pt x="316" y="156"/>
                    </a:lnTo>
                    <a:lnTo>
                      <a:pt x="320" y="160"/>
                    </a:lnTo>
                    <a:lnTo>
                      <a:pt x="320" y="168"/>
                    </a:lnTo>
                    <a:lnTo>
                      <a:pt x="320" y="181"/>
                    </a:lnTo>
                    <a:lnTo>
                      <a:pt x="320" y="187"/>
                    </a:lnTo>
                    <a:lnTo>
                      <a:pt x="323" y="183"/>
                    </a:lnTo>
                    <a:lnTo>
                      <a:pt x="324" y="177"/>
                    </a:lnTo>
                    <a:lnTo>
                      <a:pt x="323" y="169"/>
                    </a:lnTo>
                    <a:lnTo>
                      <a:pt x="326" y="165"/>
                    </a:lnTo>
                    <a:lnTo>
                      <a:pt x="324" y="159"/>
                    </a:lnTo>
                    <a:lnTo>
                      <a:pt x="322" y="157"/>
                    </a:lnTo>
                    <a:lnTo>
                      <a:pt x="325" y="147"/>
                    </a:lnTo>
                    <a:lnTo>
                      <a:pt x="324" y="140"/>
                    </a:lnTo>
                    <a:lnTo>
                      <a:pt x="324" y="134"/>
                    </a:lnTo>
                    <a:lnTo>
                      <a:pt x="323" y="128"/>
                    </a:lnTo>
                    <a:lnTo>
                      <a:pt x="325" y="121"/>
                    </a:lnTo>
                    <a:lnTo>
                      <a:pt x="328" y="118"/>
                    </a:lnTo>
                    <a:lnTo>
                      <a:pt x="331" y="113"/>
                    </a:lnTo>
                    <a:lnTo>
                      <a:pt x="333" y="108"/>
                    </a:lnTo>
                    <a:lnTo>
                      <a:pt x="332" y="103"/>
                    </a:lnTo>
                    <a:lnTo>
                      <a:pt x="327" y="100"/>
                    </a:lnTo>
                    <a:lnTo>
                      <a:pt x="323" y="95"/>
                    </a:lnTo>
                    <a:lnTo>
                      <a:pt x="322" y="87"/>
                    </a:lnTo>
                    <a:lnTo>
                      <a:pt x="320" y="80"/>
                    </a:lnTo>
                    <a:lnTo>
                      <a:pt x="320" y="72"/>
                    </a:lnTo>
                    <a:lnTo>
                      <a:pt x="320" y="62"/>
                    </a:lnTo>
                    <a:lnTo>
                      <a:pt x="323" y="54"/>
                    </a:lnTo>
                    <a:lnTo>
                      <a:pt x="326" y="44"/>
                    </a:lnTo>
                    <a:lnTo>
                      <a:pt x="329" y="34"/>
                    </a:lnTo>
                    <a:lnTo>
                      <a:pt x="332" y="28"/>
                    </a:lnTo>
                    <a:lnTo>
                      <a:pt x="334" y="25"/>
                    </a:lnTo>
                    <a:lnTo>
                      <a:pt x="336" y="20"/>
                    </a:lnTo>
                    <a:lnTo>
                      <a:pt x="339" y="14"/>
                    </a:lnTo>
                    <a:lnTo>
                      <a:pt x="341" y="10"/>
                    </a:lnTo>
                    <a:lnTo>
                      <a:pt x="347" y="4"/>
                    </a:lnTo>
                    <a:lnTo>
                      <a:pt x="350" y="2"/>
                    </a:lnTo>
                    <a:lnTo>
                      <a:pt x="356" y="1"/>
                    </a:lnTo>
                    <a:lnTo>
                      <a:pt x="35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Freeform 31"/>
              <p:cNvSpPr>
                <a:spLocks/>
              </p:cNvSpPr>
              <p:nvPr/>
            </p:nvSpPr>
            <p:spPr bwMode="gray">
              <a:xfrm>
                <a:off x="971520" y="2139950"/>
                <a:ext cx="11113" cy="1587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7"/>
                  </a:cxn>
                  <a:cxn ang="0">
                    <a:pos x="2" y="10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1" y="0"/>
                  </a:cxn>
                  <a:cxn ang="0">
                    <a:pos x="5" y="0"/>
                  </a:cxn>
                </a:cxnLst>
                <a:rect l="0" t="0" r="r" b="b"/>
                <a:pathLst>
                  <a:path w="7" h="10">
                    <a:moveTo>
                      <a:pt x="5" y="0"/>
                    </a:moveTo>
                    <a:lnTo>
                      <a:pt x="7" y="7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Freeform 33"/>
              <p:cNvSpPr>
                <a:spLocks/>
              </p:cNvSpPr>
              <p:nvPr/>
            </p:nvSpPr>
            <p:spPr bwMode="gray">
              <a:xfrm>
                <a:off x="892145" y="2252663"/>
                <a:ext cx="23813" cy="1587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5" y="2"/>
                  </a:cxn>
                  <a:cxn ang="0">
                    <a:pos x="10" y="4"/>
                  </a:cxn>
                  <a:cxn ang="0">
                    <a:pos x="6" y="5"/>
                  </a:cxn>
                  <a:cxn ang="0">
                    <a:pos x="6" y="8"/>
                  </a:cxn>
                  <a:cxn ang="0">
                    <a:pos x="3" y="10"/>
                  </a:cxn>
                  <a:cxn ang="0">
                    <a:pos x="0" y="9"/>
                  </a:cxn>
                  <a:cxn ang="0">
                    <a:pos x="1" y="5"/>
                  </a:cxn>
                  <a:cxn ang="0">
                    <a:pos x="6" y="1"/>
                  </a:cxn>
                  <a:cxn ang="0">
                    <a:pos x="8" y="0"/>
                  </a:cxn>
                </a:cxnLst>
                <a:rect l="0" t="0" r="r" b="b"/>
                <a:pathLst>
                  <a:path w="15" h="10">
                    <a:moveTo>
                      <a:pt x="8" y="0"/>
                    </a:moveTo>
                    <a:lnTo>
                      <a:pt x="15" y="2"/>
                    </a:lnTo>
                    <a:lnTo>
                      <a:pt x="10" y="4"/>
                    </a:lnTo>
                    <a:lnTo>
                      <a:pt x="6" y="5"/>
                    </a:lnTo>
                    <a:lnTo>
                      <a:pt x="6" y="8"/>
                    </a:lnTo>
                    <a:lnTo>
                      <a:pt x="3" y="10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6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Freeform 34"/>
              <p:cNvSpPr>
                <a:spLocks/>
              </p:cNvSpPr>
              <p:nvPr/>
            </p:nvSpPr>
            <p:spPr bwMode="gray">
              <a:xfrm>
                <a:off x="817533" y="2212975"/>
                <a:ext cx="30163" cy="111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5" y="1"/>
                  </a:cxn>
                  <a:cxn ang="0">
                    <a:pos x="19" y="3"/>
                  </a:cxn>
                  <a:cxn ang="0">
                    <a:pos x="19" y="5"/>
                  </a:cxn>
                  <a:cxn ang="0">
                    <a:pos x="15" y="6"/>
                  </a:cxn>
                  <a:cxn ang="0">
                    <a:pos x="6" y="6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4" y="0"/>
                  </a:cxn>
                  <a:cxn ang="0">
                    <a:pos x="8" y="0"/>
                  </a:cxn>
                </a:cxnLst>
                <a:rect l="0" t="0" r="r" b="b"/>
                <a:pathLst>
                  <a:path w="19" h="7">
                    <a:moveTo>
                      <a:pt x="8" y="0"/>
                    </a:moveTo>
                    <a:lnTo>
                      <a:pt x="15" y="1"/>
                    </a:lnTo>
                    <a:lnTo>
                      <a:pt x="19" y="3"/>
                    </a:lnTo>
                    <a:lnTo>
                      <a:pt x="19" y="5"/>
                    </a:lnTo>
                    <a:lnTo>
                      <a:pt x="15" y="6"/>
                    </a:lnTo>
                    <a:lnTo>
                      <a:pt x="6" y="6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Freeform 35"/>
              <p:cNvSpPr>
                <a:spLocks/>
              </p:cNvSpPr>
              <p:nvPr/>
            </p:nvSpPr>
            <p:spPr bwMode="gray">
              <a:xfrm>
                <a:off x="766733" y="2219325"/>
                <a:ext cx="38100" cy="14288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2" y="1"/>
                  </a:cxn>
                  <a:cxn ang="0">
                    <a:pos x="23" y="1"/>
                  </a:cxn>
                  <a:cxn ang="0">
                    <a:pos x="24" y="3"/>
                  </a:cxn>
                  <a:cxn ang="0">
                    <a:pos x="20" y="4"/>
                  </a:cxn>
                  <a:cxn ang="0">
                    <a:pos x="17" y="7"/>
                  </a:cxn>
                  <a:cxn ang="0">
                    <a:pos x="13" y="7"/>
                  </a:cxn>
                  <a:cxn ang="0">
                    <a:pos x="9" y="7"/>
                  </a:cxn>
                  <a:cxn ang="0">
                    <a:pos x="5" y="7"/>
                  </a:cxn>
                  <a:cxn ang="0">
                    <a:pos x="3" y="9"/>
                  </a:cxn>
                  <a:cxn ang="0">
                    <a:pos x="0" y="5"/>
                  </a:cxn>
                  <a:cxn ang="0">
                    <a:pos x="3" y="1"/>
                  </a:cxn>
                  <a:cxn ang="0">
                    <a:pos x="8" y="0"/>
                  </a:cxn>
                </a:cxnLst>
                <a:rect l="0" t="0" r="r" b="b"/>
                <a:pathLst>
                  <a:path w="24" h="9">
                    <a:moveTo>
                      <a:pt x="8" y="0"/>
                    </a:moveTo>
                    <a:lnTo>
                      <a:pt x="12" y="1"/>
                    </a:lnTo>
                    <a:lnTo>
                      <a:pt x="23" y="1"/>
                    </a:lnTo>
                    <a:lnTo>
                      <a:pt x="24" y="3"/>
                    </a:lnTo>
                    <a:lnTo>
                      <a:pt x="20" y="4"/>
                    </a:lnTo>
                    <a:lnTo>
                      <a:pt x="17" y="7"/>
                    </a:lnTo>
                    <a:lnTo>
                      <a:pt x="13" y="7"/>
                    </a:lnTo>
                    <a:lnTo>
                      <a:pt x="9" y="7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0" y="5"/>
                    </a:lnTo>
                    <a:lnTo>
                      <a:pt x="3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Freeform 36"/>
              <p:cNvSpPr>
                <a:spLocks/>
              </p:cNvSpPr>
              <p:nvPr/>
            </p:nvSpPr>
            <p:spPr bwMode="gray">
              <a:xfrm>
                <a:off x="707995" y="2224088"/>
                <a:ext cx="46038" cy="20638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7" y="1"/>
                  </a:cxn>
                  <a:cxn ang="0">
                    <a:pos x="22" y="2"/>
                  </a:cxn>
                  <a:cxn ang="0">
                    <a:pos x="26" y="3"/>
                  </a:cxn>
                  <a:cxn ang="0">
                    <a:pos x="29" y="6"/>
                  </a:cxn>
                  <a:cxn ang="0">
                    <a:pos x="28" y="9"/>
                  </a:cxn>
                  <a:cxn ang="0">
                    <a:pos x="24" y="7"/>
                  </a:cxn>
                  <a:cxn ang="0">
                    <a:pos x="22" y="7"/>
                  </a:cxn>
                  <a:cxn ang="0">
                    <a:pos x="19" y="9"/>
                  </a:cxn>
                  <a:cxn ang="0">
                    <a:pos x="14" y="9"/>
                  </a:cxn>
                  <a:cxn ang="0">
                    <a:pos x="12" y="7"/>
                  </a:cxn>
                  <a:cxn ang="0">
                    <a:pos x="8" y="8"/>
                  </a:cxn>
                  <a:cxn ang="0">
                    <a:pos x="5" y="10"/>
                  </a:cxn>
                  <a:cxn ang="0">
                    <a:pos x="3" y="13"/>
                  </a:cxn>
                  <a:cxn ang="0">
                    <a:pos x="0" y="13"/>
                  </a:cxn>
                  <a:cxn ang="0">
                    <a:pos x="2" y="9"/>
                  </a:cxn>
                  <a:cxn ang="0">
                    <a:pos x="2" y="5"/>
                  </a:cxn>
                  <a:cxn ang="0">
                    <a:pos x="8" y="3"/>
                  </a:cxn>
                  <a:cxn ang="0">
                    <a:pos x="11" y="0"/>
                  </a:cxn>
                </a:cxnLst>
                <a:rect l="0" t="0" r="r" b="b"/>
                <a:pathLst>
                  <a:path w="29" h="13">
                    <a:moveTo>
                      <a:pt x="11" y="0"/>
                    </a:moveTo>
                    <a:lnTo>
                      <a:pt x="17" y="1"/>
                    </a:lnTo>
                    <a:lnTo>
                      <a:pt x="22" y="2"/>
                    </a:lnTo>
                    <a:lnTo>
                      <a:pt x="26" y="3"/>
                    </a:lnTo>
                    <a:lnTo>
                      <a:pt x="29" y="6"/>
                    </a:lnTo>
                    <a:lnTo>
                      <a:pt x="28" y="9"/>
                    </a:lnTo>
                    <a:lnTo>
                      <a:pt x="24" y="7"/>
                    </a:lnTo>
                    <a:lnTo>
                      <a:pt x="22" y="7"/>
                    </a:lnTo>
                    <a:lnTo>
                      <a:pt x="19" y="9"/>
                    </a:lnTo>
                    <a:lnTo>
                      <a:pt x="14" y="9"/>
                    </a:lnTo>
                    <a:lnTo>
                      <a:pt x="12" y="7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3" y="13"/>
                    </a:lnTo>
                    <a:lnTo>
                      <a:pt x="0" y="13"/>
                    </a:lnTo>
                    <a:lnTo>
                      <a:pt x="2" y="9"/>
                    </a:lnTo>
                    <a:lnTo>
                      <a:pt x="2" y="5"/>
                    </a:lnTo>
                    <a:lnTo>
                      <a:pt x="8" y="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Freeform 37"/>
              <p:cNvSpPr>
                <a:spLocks/>
              </p:cNvSpPr>
              <p:nvPr/>
            </p:nvSpPr>
            <p:spPr bwMode="gray">
              <a:xfrm>
                <a:off x="685770" y="2235200"/>
                <a:ext cx="15875" cy="1111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9" y="2"/>
                  </a:cxn>
                  <a:cxn ang="0">
                    <a:pos x="10" y="5"/>
                  </a:cxn>
                  <a:cxn ang="0">
                    <a:pos x="5" y="5"/>
                  </a:cxn>
                  <a:cxn ang="0">
                    <a:pos x="3" y="7"/>
                  </a:cxn>
                  <a:cxn ang="0">
                    <a:pos x="0" y="6"/>
                  </a:cxn>
                  <a:cxn ang="0">
                    <a:pos x="1" y="3"/>
                  </a:cxn>
                  <a:cxn ang="0">
                    <a:pos x="6" y="0"/>
                  </a:cxn>
                </a:cxnLst>
                <a:rect l="0" t="0" r="r" b="b"/>
                <a:pathLst>
                  <a:path w="10" h="7">
                    <a:moveTo>
                      <a:pt x="6" y="0"/>
                    </a:moveTo>
                    <a:lnTo>
                      <a:pt x="9" y="2"/>
                    </a:lnTo>
                    <a:lnTo>
                      <a:pt x="10" y="5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Freeform 38"/>
              <p:cNvSpPr>
                <a:spLocks/>
              </p:cNvSpPr>
              <p:nvPr/>
            </p:nvSpPr>
            <p:spPr bwMode="gray">
              <a:xfrm>
                <a:off x="627033" y="2238375"/>
                <a:ext cx="47625" cy="14288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3" y="2"/>
                  </a:cxn>
                  <a:cxn ang="0">
                    <a:pos x="27" y="2"/>
                  </a:cxn>
                  <a:cxn ang="0">
                    <a:pos x="30" y="2"/>
                  </a:cxn>
                  <a:cxn ang="0">
                    <a:pos x="28" y="5"/>
                  </a:cxn>
                  <a:cxn ang="0">
                    <a:pos x="23" y="6"/>
                  </a:cxn>
                  <a:cxn ang="0">
                    <a:pos x="20" y="6"/>
                  </a:cxn>
                  <a:cxn ang="0">
                    <a:pos x="14" y="7"/>
                  </a:cxn>
                  <a:cxn ang="0">
                    <a:pos x="10" y="6"/>
                  </a:cxn>
                  <a:cxn ang="0">
                    <a:pos x="7" y="6"/>
                  </a:cxn>
                  <a:cxn ang="0">
                    <a:pos x="5" y="9"/>
                  </a:cxn>
                  <a:cxn ang="0">
                    <a:pos x="0" y="9"/>
                  </a:cxn>
                  <a:cxn ang="0">
                    <a:pos x="2" y="4"/>
                  </a:cxn>
                  <a:cxn ang="0">
                    <a:pos x="5" y="1"/>
                  </a:cxn>
                  <a:cxn ang="0">
                    <a:pos x="8" y="0"/>
                  </a:cxn>
                </a:cxnLst>
                <a:rect l="0" t="0" r="r" b="b"/>
                <a:pathLst>
                  <a:path w="30" h="9">
                    <a:moveTo>
                      <a:pt x="8" y="0"/>
                    </a:moveTo>
                    <a:lnTo>
                      <a:pt x="13" y="2"/>
                    </a:lnTo>
                    <a:lnTo>
                      <a:pt x="27" y="2"/>
                    </a:lnTo>
                    <a:lnTo>
                      <a:pt x="30" y="2"/>
                    </a:lnTo>
                    <a:lnTo>
                      <a:pt x="28" y="5"/>
                    </a:lnTo>
                    <a:lnTo>
                      <a:pt x="23" y="6"/>
                    </a:lnTo>
                    <a:lnTo>
                      <a:pt x="20" y="6"/>
                    </a:lnTo>
                    <a:lnTo>
                      <a:pt x="14" y="7"/>
                    </a:lnTo>
                    <a:lnTo>
                      <a:pt x="10" y="6"/>
                    </a:lnTo>
                    <a:lnTo>
                      <a:pt x="7" y="6"/>
                    </a:lnTo>
                    <a:lnTo>
                      <a:pt x="5" y="9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Freeform 39"/>
              <p:cNvSpPr>
                <a:spLocks/>
              </p:cNvSpPr>
              <p:nvPr/>
            </p:nvSpPr>
            <p:spPr bwMode="gray">
              <a:xfrm>
                <a:off x="557183" y="2249488"/>
                <a:ext cx="55563" cy="15875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35" y="2"/>
                  </a:cxn>
                  <a:cxn ang="0">
                    <a:pos x="33" y="5"/>
                  </a:cxn>
                  <a:cxn ang="0">
                    <a:pos x="31" y="7"/>
                  </a:cxn>
                  <a:cxn ang="0">
                    <a:pos x="27" y="7"/>
                  </a:cxn>
                  <a:cxn ang="0">
                    <a:pos x="23" y="9"/>
                  </a:cxn>
                  <a:cxn ang="0">
                    <a:pos x="8" y="9"/>
                  </a:cxn>
                  <a:cxn ang="0">
                    <a:pos x="2" y="10"/>
                  </a:cxn>
                  <a:cxn ang="0">
                    <a:pos x="0" y="8"/>
                  </a:cxn>
                  <a:cxn ang="0">
                    <a:pos x="2" y="6"/>
                  </a:cxn>
                  <a:cxn ang="0">
                    <a:pos x="6" y="4"/>
                  </a:cxn>
                  <a:cxn ang="0">
                    <a:pos x="12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2"/>
                  </a:cxn>
                  <a:cxn ang="0">
                    <a:pos x="33" y="0"/>
                  </a:cxn>
                </a:cxnLst>
                <a:rect l="0" t="0" r="r" b="b"/>
                <a:pathLst>
                  <a:path w="35" h="10">
                    <a:moveTo>
                      <a:pt x="33" y="0"/>
                    </a:moveTo>
                    <a:lnTo>
                      <a:pt x="35" y="2"/>
                    </a:lnTo>
                    <a:lnTo>
                      <a:pt x="33" y="5"/>
                    </a:lnTo>
                    <a:lnTo>
                      <a:pt x="31" y="7"/>
                    </a:lnTo>
                    <a:lnTo>
                      <a:pt x="27" y="7"/>
                    </a:lnTo>
                    <a:lnTo>
                      <a:pt x="23" y="9"/>
                    </a:lnTo>
                    <a:lnTo>
                      <a:pt x="8" y="9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12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2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Freeform 40"/>
              <p:cNvSpPr>
                <a:spLocks/>
              </p:cNvSpPr>
              <p:nvPr/>
            </p:nvSpPr>
            <p:spPr bwMode="gray">
              <a:xfrm>
                <a:off x="549245" y="2270125"/>
                <a:ext cx="11113" cy="111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7" y="0"/>
                  </a:cxn>
                  <a:cxn ang="0">
                    <a:pos x="7" y="2"/>
                  </a:cxn>
                  <a:cxn ang="0">
                    <a:pos x="4" y="3"/>
                  </a:cxn>
                  <a:cxn ang="0">
                    <a:pos x="4" y="6"/>
                  </a:cxn>
                  <a:cxn ang="0">
                    <a:pos x="2" y="7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7" h="7">
                    <a:moveTo>
                      <a:pt x="1" y="0"/>
                    </a:moveTo>
                    <a:lnTo>
                      <a:pt x="7" y="0"/>
                    </a:lnTo>
                    <a:lnTo>
                      <a:pt x="7" y="2"/>
                    </a:lnTo>
                    <a:lnTo>
                      <a:pt x="4" y="3"/>
                    </a:lnTo>
                    <a:lnTo>
                      <a:pt x="4" y="6"/>
                    </a:lnTo>
                    <a:lnTo>
                      <a:pt x="2" y="7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Freeform 41"/>
              <p:cNvSpPr>
                <a:spLocks/>
              </p:cNvSpPr>
              <p:nvPr/>
            </p:nvSpPr>
            <p:spPr bwMode="gray">
              <a:xfrm>
                <a:off x="500033" y="2278063"/>
                <a:ext cx="42863" cy="30163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3" y="0"/>
                  </a:cxn>
                  <a:cxn ang="0">
                    <a:pos x="15" y="3"/>
                  </a:cxn>
                  <a:cxn ang="0">
                    <a:pos x="18" y="6"/>
                  </a:cxn>
                  <a:cxn ang="0">
                    <a:pos x="24" y="7"/>
                  </a:cxn>
                  <a:cxn ang="0">
                    <a:pos x="27" y="8"/>
                  </a:cxn>
                  <a:cxn ang="0">
                    <a:pos x="24" y="10"/>
                  </a:cxn>
                  <a:cxn ang="0">
                    <a:pos x="20" y="10"/>
                  </a:cxn>
                  <a:cxn ang="0">
                    <a:pos x="16" y="10"/>
                  </a:cxn>
                  <a:cxn ang="0">
                    <a:pos x="12" y="10"/>
                  </a:cxn>
                  <a:cxn ang="0">
                    <a:pos x="11" y="13"/>
                  </a:cxn>
                  <a:cxn ang="0">
                    <a:pos x="16" y="13"/>
                  </a:cxn>
                  <a:cxn ang="0">
                    <a:pos x="17" y="18"/>
                  </a:cxn>
                  <a:cxn ang="0">
                    <a:pos x="13" y="19"/>
                  </a:cxn>
                  <a:cxn ang="0">
                    <a:pos x="4" y="16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2" y="6"/>
                  </a:cxn>
                  <a:cxn ang="0">
                    <a:pos x="9" y="3"/>
                  </a:cxn>
                  <a:cxn ang="0">
                    <a:pos x="11" y="0"/>
                  </a:cxn>
                </a:cxnLst>
                <a:rect l="0" t="0" r="r" b="b"/>
                <a:pathLst>
                  <a:path w="27" h="19">
                    <a:moveTo>
                      <a:pt x="11" y="0"/>
                    </a:moveTo>
                    <a:lnTo>
                      <a:pt x="13" y="0"/>
                    </a:lnTo>
                    <a:lnTo>
                      <a:pt x="15" y="3"/>
                    </a:lnTo>
                    <a:lnTo>
                      <a:pt x="18" y="6"/>
                    </a:lnTo>
                    <a:lnTo>
                      <a:pt x="24" y="7"/>
                    </a:lnTo>
                    <a:lnTo>
                      <a:pt x="27" y="8"/>
                    </a:lnTo>
                    <a:lnTo>
                      <a:pt x="24" y="10"/>
                    </a:lnTo>
                    <a:lnTo>
                      <a:pt x="20" y="10"/>
                    </a:lnTo>
                    <a:lnTo>
                      <a:pt x="16" y="10"/>
                    </a:lnTo>
                    <a:lnTo>
                      <a:pt x="12" y="10"/>
                    </a:lnTo>
                    <a:lnTo>
                      <a:pt x="11" y="13"/>
                    </a:lnTo>
                    <a:lnTo>
                      <a:pt x="16" y="13"/>
                    </a:lnTo>
                    <a:lnTo>
                      <a:pt x="17" y="18"/>
                    </a:lnTo>
                    <a:lnTo>
                      <a:pt x="13" y="19"/>
                    </a:lnTo>
                    <a:lnTo>
                      <a:pt x="4" y="16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9" y="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1" name="Mecklenburg Vorpommern"/>
            <p:cNvGrpSpPr/>
            <p:nvPr/>
          </p:nvGrpSpPr>
          <p:grpSpPr bwMode="gray">
            <a:xfrm>
              <a:off x="4305868" y="1074519"/>
              <a:ext cx="1437387" cy="1067703"/>
              <a:chOff x="1568420" y="1806575"/>
              <a:chExt cx="1030288" cy="749300"/>
            </a:xfrm>
            <a:grpFill/>
          </p:grpSpPr>
          <p:sp>
            <p:nvSpPr>
              <p:cNvPr id="192" name="Freeform 7"/>
              <p:cNvSpPr>
                <a:spLocks/>
              </p:cNvSpPr>
              <p:nvPr/>
            </p:nvSpPr>
            <p:spPr bwMode="gray">
              <a:xfrm>
                <a:off x="1568420" y="1806575"/>
                <a:ext cx="1030288" cy="749300"/>
              </a:xfrm>
              <a:custGeom>
                <a:avLst/>
                <a:gdLst/>
                <a:ahLst/>
                <a:cxnLst>
                  <a:cxn ang="0">
                    <a:pos x="463" y="26"/>
                  </a:cxn>
                  <a:cxn ang="0">
                    <a:pos x="508" y="36"/>
                  </a:cxn>
                  <a:cxn ang="0">
                    <a:pos x="499" y="76"/>
                  </a:cxn>
                  <a:cxn ang="0">
                    <a:pos x="527" y="96"/>
                  </a:cxn>
                  <a:cxn ang="0">
                    <a:pos x="512" y="114"/>
                  </a:cxn>
                  <a:cxn ang="0">
                    <a:pos x="510" y="98"/>
                  </a:cxn>
                  <a:cxn ang="0">
                    <a:pos x="495" y="97"/>
                  </a:cxn>
                  <a:cxn ang="0">
                    <a:pos x="470" y="112"/>
                  </a:cxn>
                  <a:cxn ang="0">
                    <a:pos x="455" y="131"/>
                  </a:cxn>
                  <a:cxn ang="0">
                    <a:pos x="468" y="153"/>
                  </a:cxn>
                  <a:cxn ang="0">
                    <a:pos x="481" y="172"/>
                  </a:cxn>
                  <a:cxn ang="0">
                    <a:pos x="496" y="155"/>
                  </a:cxn>
                  <a:cxn ang="0">
                    <a:pos x="516" y="155"/>
                  </a:cxn>
                  <a:cxn ang="0">
                    <a:pos x="524" y="190"/>
                  </a:cxn>
                  <a:cxn ang="0">
                    <a:pos x="548" y="216"/>
                  </a:cxn>
                  <a:cxn ang="0">
                    <a:pos x="547" y="244"/>
                  </a:cxn>
                  <a:cxn ang="0">
                    <a:pos x="598" y="272"/>
                  </a:cxn>
                  <a:cxn ang="0">
                    <a:pos x="613" y="273"/>
                  </a:cxn>
                  <a:cxn ang="0">
                    <a:pos x="623" y="292"/>
                  </a:cxn>
                  <a:cxn ang="0">
                    <a:pos x="645" y="376"/>
                  </a:cxn>
                  <a:cxn ang="0">
                    <a:pos x="592" y="412"/>
                  </a:cxn>
                  <a:cxn ang="0">
                    <a:pos x="594" y="361"/>
                  </a:cxn>
                  <a:cxn ang="0">
                    <a:pos x="534" y="350"/>
                  </a:cxn>
                  <a:cxn ang="0">
                    <a:pos x="488" y="411"/>
                  </a:cxn>
                  <a:cxn ang="0">
                    <a:pos x="432" y="427"/>
                  </a:cxn>
                  <a:cxn ang="0">
                    <a:pos x="372" y="438"/>
                  </a:cxn>
                  <a:cxn ang="0">
                    <a:pos x="279" y="405"/>
                  </a:cxn>
                  <a:cxn ang="0">
                    <a:pos x="232" y="413"/>
                  </a:cxn>
                  <a:cxn ang="0">
                    <a:pos x="161" y="437"/>
                  </a:cxn>
                  <a:cxn ang="0">
                    <a:pos x="130" y="470"/>
                  </a:cxn>
                  <a:cxn ang="0">
                    <a:pos x="81" y="435"/>
                  </a:cxn>
                  <a:cxn ang="0">
                    <a:pos x="29" y="411"/>
                  </a:cxn>
                  <a:cxn ang="0">
                    <a:pos x="37" y="353"/>
                  </a:cxn>
                  <a:cxn ang="0">
                    <a:pos x="22" y="284"/>
                  </a:cxn>
                  <a:cxn ang="0">
                    <a:pos x="59" y="226"/>
                  </a:cxn>
                  <a:cxn ang="0">
                    <a:pos x="115" y="220"/>
                  </a:cxn>
                  <a:cxn ang="0">
                    <a:pos x="167" y="185"/>
                  </a:cxn>
                  <a:cxn ang="0">
                    <a:pos x="234" y="146"/>
                  </a:cxn>
                  <a:cxn ang="0">
                    <a:pos x="290" y="106"/>
                  </a:cxn>
                  <a:cxn ang="0">
                    <a:pos x="373" y="71"/>
                  </a:cxn>
                  <a:cxn ang="0">
                    <a:pos x="308" y="93"/>
                  </a:cxn>
                  <a:cxn ang="0">
                    <a:pos x="301" y="107"/>
                  </a:cxn>
                  <a:cxn ang="0">
                    <a:pos x="308" y="117"/>
                  </a:cxn>
                  <a:cxn ang="0">
                    <a:pos x="324" y="94"/>
                  </a:cxn>
                  <a:cxn ang="0">
                    <a:pos x="347" y="89"/>
                  </a:cxn>
                  <a:cxn ang="0">
                    <a:pos x="361" y="94"/>
                  </a:cxn>
                  <a:cxn ang="0">
                    <a:pos x="376" y="98"/>
                  </a:cxn>
                  <a:cxn ang="0">
                    <a:pos x="402" y="76"/>
                  </a:cxn>
                  <a:cxn ang="0">
                    <a:pos x="412" y="105"/>
                  </a:cxn>
                  <a:cxn ang="0">
                    <a:pos x="430" y="117"/>
                  </a:cxn>
                  <a:cxn ang="0">
                    <a:pos x="439" y="85"/>
                  </a:cxn>
                  <a:cxn ang="0">
                    <a:pos x="435" y="67"/>
                  </a:cxn>
                  <a:cxn ang="0">
                    <a:pos x="423" y="52"/>
                  </a:cxn>
                  <a:cxn ang="0">
                    <a:pos x="446" y="48"/>
                  </a:cxn>
                  <a:cxn ang="0">
                    <a:pos x="454" y="34"/>
                  </a:cxn>
                  <a:cxn ang="0">
                    <a:pos x="460" y="43"/>
                  </a:cxn>
                  <a:cxn ang="0">
                    <a:pos x="475" y="61"/>
                  </a:cxn>
                  <a:cxn ang="0">
                    <a:pos x="486" y="70"/>
                  </a:cxn>
                  <a:cxn ang="0">
                    <a:pos x="464" y="34"/>
                  </a:cxn>
                  <a:cxn ang="0">
                    <a:pos x="436" y="34"/>
                  </a:cxn>
                  <a:cxn ang="0">
                    <a:pos x="434" y="26"/>
                  </a:cxn>
                  <a:cxn ang="0">
                    <a:pos x="423" y="33"/>
                  </a:cxn>
                  <a:cxn ang="0">
                    <a:pos x="456" y="4"/>
                  </a:cxn>
                </a:cxnLst>
                <a:rect l="0" t="0" r="r" b="b"/>
                <a:pathLst>
                  <a:path w="649" h="472">
                    <a:moveTo>
                      <a:pt x="461" y="0"/>
                    </a:moveTo>
                    <a:lnTo>
                      <a:pt x="465" y="2"/>
                    </a:lnTo>
                    <a:lnTo>
                      <a:pt x="467" y="5"/>
                    </a:lnTo>
                    <a:lnTo>
                      <a:pt x="467" y="7"/>
                    </a:lnTo>
                    <a:lnTo>
                      <a:pt x="465" y="10"/>
                    </a:lnTo>
                    <a:lnTo>
                      <a:pt x="462" y="12"/>
                    </a:lnTo>
                    <a:lnTo>
                      <a:pt x="461" y="13"/>
                    </a:lnTo>
                    <a:lnTo>
                      <a:pt x="460" y="17"/>
                    </a:lnTo>
                    <a:lnTo>
                      <a:pt x="461" y="20"/>
                    </a:lnTo>
                    <a:lnTo>
                      <a:pt x="461" y="23"/>
                    </a:lnTo>
                    <a:lnTo>
                      <a:pt x="463" y="26"/>
                    </a:lnTo>
                    <a:lnTo>
                      <a:pt x="466" y="28"/>
                    </a:lnTo>
                    <a:lnTo>
                      <a:pt x="470" y="30"/>
                    </a:lnTo>
                    <a:lnTo>
                      <a:pt x="472" y="32"/>
                    </a:lnTo>
                    <a:lnTo>
                      <a:pt x="474" y="32"/>
                    </a:lnTo>
                    <a:lnTo>
                      <a:pt x="479" y="32"/>
                    </a:lnTo>
                    <a:lnTo>
                      <a:pt x="484" y="28"/>
                    </a:lnTo>
                    <a:lnTo>
                      <a:pt x="494" y="28"/>
                    </a:lnTo>
                    <a:lnTo>
                      <a:pt x="499" y="28"/>
                    </a:lnTo>
                    <a:lnTo>
                      <a:pt x="503" y="30"/>
                    </a:lnTo>
                    <a:lnTo>
                      <a:pt x="505" y="32"/>
                    </a:lnTo>
                    <a:lnTo>
                      <a:pt x="508" y="36"/>
                    </a:lnTo>
                    <a:lnTo>
                      <a:pt x="509" y="39"/>
                    </a:lnTo>
                    <a:lnTo>
                      <a:pt x="509" y="42"/>
                    </a:lnTo>
                    <a:lnTo>
                      <a:pt x="507" y="47"/>
                    </a:lnTo>
                    <a:lnTo>
                      <a:pt x="501" y="52"/>
                    </a:lnTo>
                    <a:lnTo>
                      <a:pt x="498" y="56"/>
                    </a:lnTo>
                    <a:lnTo>
                      <a:pt x="496" y="58"/>
                    </a:lnTo>
                    <a:lnTo>
                      <a:pt x="494" y="61"/>
                    </a:lnTo>
                    <a:lnTo>
                      <a:pt x="494" y="64"/>
                    </a:lnTo>
                    <a:lnTo>
                      <a:pt x="494" y="70"/>
                    </a:lnTo>
                    <a:lnTo>
                      <a:pt x="496" y="74"/>
                    </a:lnTo>
                    <a:lnTo>
                      <a:pt x="499" y="76"/>
                    </a:lnTo>
                    <a:lnTo>
                      <a:pt x="503" y="78"/>
                    </a:lnTo>
                    <a:lnTo>
                      <a:pt x="508" y="78"/>
                    </a:lnTo>
                    <a:lnTo>
                      <a:pt x="513" y="83"/>
                    </a:lnTo>
                    <a:lnTo>
                      <a:pt x="515" y="86"/>
                    </a:lnTo>
                    <a:lnTo>
                      <a:pt x="516" y="89"/>
                    </a:lnTo>
                    <a:lnTo>
                      <a:pt x="520" y="92"/>
                    </a:lnTo>
                    <a:lnTo>
                      <a:pt x="520" y="93"/>
                    </a:lnTo>
                    <a:lnTo>
                      <a:pt x="523" y="94"/>
                    </a:lnTo>
                    <a:lnTo>
                      <a:pt x="524" y="94"/>
                    </a:lnTo>
                    <a:lnTo>
                      <a:pt x="527" y="94"/>
                    </a:lnTo>
                    <a:lnTo>
                      <a:pt x="527" y="96"/>
                    </a:lnTo>
                    <a:lnTo>
                      <a:pt x="526" y="99"/>
                    </a:lnTo>
                    <a:lnTo>
                      <a:pt x="521" y="103"/>
                    </a:lnTo>
                    <a:lnTo>
                      <a:pt x="520" y="107"/>
                    </a:lnTo>
                    <a:lnTo>
                      <a:pt x="521" y="111"/>
                    </a:lnTo>
                    <a:lnTo>
                      <a:pt x="521" y="118"/>
                    </a:lnTo>
                    <a:lnTo>
                      <a:pt x="519" y="122"/>
                    </a:lnTo>
                    <a:lnTo>
                      <a:pt x="516" y="122"/>
                    </a:lnTo>
                    <a:lnTo>
                      <a:pt x="514" y="121"/>
                    </a:lnTo>
                    <a:lnTo>
                      <a:pt x="512" y="118"/>
                    </a:lnTo>
                    <a:lnTo>
                      <a:pt x="514" y="115"/>
                    </a:lnTo>
                    <a:lnTo>
                      <a:pt x="512" y="114"/>
                    </a:lnTo>
                    <a:lnTo>
                      <a:pt x="513" y="111"/>
                    </a:lnTo>
                    <a:lnTo>
                      <a:pt x="509" y="113"/>
                    </a:lnTo>
                    <a:lnTo>
                      <a:pt x="506" y="114"/>
                    </a:lnTo>
                    <a:lnTo>
                      <a:pt x="505" y="110"/>
                    </a:lnTo>
                    <a:lnTo>
                      <a:pt x="510" y="106"/>
                    </a:lnTo>
                    <a:lnTo>
                      <a:pt x="513" y="105"/>
                    </a:lnTo>
                    <a:lnTo>
                      <a:pt x="514" y="103"/>
                    </a:lnTo>
                    <a:lnTo>
                      <a:pt x="514" y="101"/>
                    </a:lnTo>
                    <a:lnTo>
                      <a:pt x="510" y="100"/>
                    </a:lnTo>
                    <a:lnTo>
                      <a:pt x="508" y="100"/>
                    </a:lnTo>
                    <a:lnTo>
                      <a:pt x="510" y="98"/>
                    </a:lnTo>
                    <a:lnTo>
                      <a:pt x="511" y="97"/>
                    </a:lnTo>
                    <a:lnTo>
                      <a:pt x="512" y="97"/>
                    </a:lnTo>
                    <a:lnTo>
                      <a:pt x="512" y="96"/>
                    </a:lnTo>
                    <a:lnTo>
                      <a:pt x="512" y="93"/>
                    </a:lnTo>
                    <a:lnTo>
                      <a:pt x="509" y="92"/>
                    </a:lnTo>
                    <a:lnTo>
                      <a:pt x="506" y="94"/>
                    </a:lnTo>
                    <a:lnTo>
                      <a:pt x="505" y="95"/>
                    </a:lnTo>
                    <a:lnTo>
                      <a:pt x="503" y="98"/>
                    </a:lnTo>
                    <a:lnTo>
                      <a:pt x="500" y="99"/>
                    </a:lnTo>
                    <a:lnTo>
                      <a:pt x="496" y="98"/>
                    </a:lnTo>
                    <a:lnTo>
                      <a:pt x="495" y="97"/>
                    </a:lnTo>
                    <a:lnTo>
                      <a:pt x="492" y="96"/>
                    </a:lnTo>
                    <a:lnTo>
                      <a:pt x="489" y="98"/>
                    </a:lnTo>
                    <a:lnTo>
                      <a:pt x="487" y="100"/>
                    </a:lnTo>
                    <a:lnTo>
                      <a:pt x="485" y="100"/>
                    </a:lnTo>
                    <a:lnTo>
                      <a:pt x="482" y="100"/>
                    </a:lnTo>
                    <a:lnTo>
                      <a:pt x="479" y="100"/>
                    </a:lnTo>
                    <a:lnTo>
                      <a:pt x="476" y="101"/>
                    </a:lnTo>
                    <a:lnTo>
                      <a:pt x="476" y="103"/>
                    </a:lnTo>
                    <a:lnTo>
                      <a:pt x="475" y="107"/>
                    </a:lnTo>
                    <a:lnTo>
                      <a:pt x="474" y="109"/>
                    </a:lnTo>
                    <a:lnTo>
                      <a:pt x="470" y="112"/>
                    </a:lnTo>
                    <a:lnTo>
                      <a:pt x="466" y="115"/>
                    </a:lnTo>
                    <a:lnTo>
                      <a:pt x="463" y="116"/>
                    </a:lnTo>
                    <a:lnTo>
                      <a:pt x="461" y="118"/>
                    </a:lnTo>
                    <a:lnTo>
                      <a:pt x="460" y="120"/>
                    </a:lnTo>
                    <a:lnTo>
                      <a:pt x="461" y="123"/>
                    </a:lnTo>
                    <a:lnTo>
                      <a:pt x="465" y="123"/>
                    </a:lnTo>
                    <a:lnTo>
                      <a:pt x="467" y="126"/>
                    </a:lnTo>
                    <a:lnTo>
                      <a:pt x="467" y="128"/>
                    </a:lnTo>
                    <a:lnTo>
                      <a:pt x="466" y="131"/>
                    </a:lnTo>
                    <a:lnTo>
                      <a:pt x="462" y="134"/>
                    </a:lnTo>
                    <a:lnTo>
                      <a:pt x="455" y="131"/>
                    </a:lnTo>
                    <a:lnTo>
                      <a:pt x="452" y="129"/>
                    </a:lnTo>
                    <a:lnTo>
                      <a:pt x="449" y="129"/>
                    </a:lnTo>
                    <a:lnTo>
                      <a:pt x="447" y="131"/>
                    </a:lnTo>
                    <a:lnTo>
                      <a:pt x="447" y="135"/>
                    </a:lnTo>
                    <a:lnTo>
                      <a:pt x="452" y="142"/>
                    </a:lnTo>
                    <a:lnTo>
                      <a:pt x="454" y="146"/>
                    </a:lnTo>
                    <a:lnTo>
                      <a:pt x="455" y="150"/>
                    </a:lnTo>
                    <a:lnTo>
                      <a:pt x="456" y="152"/>
                    </a:lnTo>
                    <a:lnTo>
                      <a:pt x="459" y="152"/>
                    </a:lnTo>
                    <a:lnTo>
                      <a:pt x="463" y="153"/>
                    </a:lnTo>
                    <a:lnTo>
                      <a:pt x="468" y="153"/>
                    </a:lnTo>
                    <a:lnTo>
                      <a:pt x="468" y="153"/>
                    </a:lnTo>
                    <a:lnTo>
                      <a:pt x="466" y="155"/>
                    </a:lnTo>
                    <a:lnTo>
                      <a:pt x="466" y="157"/>
                    </a:lnTo>
                    <a:lnTo>
                      <a:pt x="468" y="160"/>
                    </a:lnTo>
                    <a:lnTo>
                      <a:pt x="471" y="162"/>
                    </a:lnTo>
                    <a:lnTo>
                      <a:pt x="472" y="163"/>
                    </a:lnTo>
                    <a:lnTo>
                      <a:pt x="472" y="168"/>
                    </a:lnTo>
                    <a:lnTo>
                      <a:pt x="473" y="171"/>
                    </a:lnTo>
                    <a:lnTo>
                      <a:pt x="474" y="173"/>
                    </a:lnTo>
                    <a:lnTo>
                      <a:pt x="477" y="173"/>
                    </a:lnTo>
                    <a:lnTo>
                      <a:pt x="481" y="172"/>
                    </a:lnTo>
                    <a:lnTo>
                      <a:pt x="481" y="169"/>
                    </a:lnTo>
                    <a:lnTo>
                      <a:pt x="480" y="167"/>
                    </a:lnTo>
                    <a:lnTo>
                      <a:pt x="478" y="166"/>
                    </a:lnTo>
                    <a:lnTo>
                      <a:pt x="477" y="162"/>
                    </a:lnTo>
                    <a:lnTo>
                      <a:pt x="479" y="160"/>
                    </a:lnTo>
                    <a:lnTo>
                      <a:pt x="481" y="160"/>
                    </a:lnTo>
                    <a:lnTo>
                      <a:pt x="483" y="157"/>
                    </a:lnTo>
                    <a:lnTo>
                      <a:pt x="486" y="157"/>
                    </a:lnTo>
                    <a:lnTo>
                      <a:pt x="490" y="157"/>
                    </a:lnTo>
                    <a:lnTo>
                      <a:pt x="492" y="156"/>
                    </a:lnTo>
                    <a:lnTo>
                      <a:pt x="496" y="155"/>
                    </a:lnTo>
                    <a:lnTo>
                      <a:pt x="498" y="153"/>
                    </a:lnTo>
                    <a:lnTo>
                      <a:pt x="503" y="149"/>
                    </a:lnTo>
                    <a:lnTo>
                      <a:pt x="505" y="147"/>
                    </a:lnTo>
                    <a:lnTo>
                      <a:pt x="508" y="146"/>
                    </a:lnTo>
                    <a:lnTo>
                      <a:pt x="510" y="144"/>
                    </a:lnTo>
                    <a:lnTo>
                      <a:pt x="514" y="142"/>
                    </a:lnTo>
                    <a:lnTo>
                      <a:pt x="515" y="144"/>
                    </a:lnTo>
                    <a:lnTo>
                      <a:pt x="514" y="146"/>
                    </a:lnTo>
                    <a:lnTo>
                      <a:pt x="514" y="149"/>
                    </a:lnTo>
                    <a:lnTo>
                      <a:pt x="514" y="154"/>
                    </a:lnTo>
                    <a:lnTo>
                      <a:pt x="516" y="155"/>
                    </a:lnTo>
                    <a:lnTo>
                      <a:pt x="518" y="155"/>
                    </a:lnTo>
                    <a:lnTo>
                      <a:pt x="521" y="157"/>
                    </a:lnTo>
                    <a:lnTo>
                      <a:pt x="524" y="161"/>
                    </a:lnTo>
                    <a:lnTo>
                      <a:pt x="525" y="163"/>
                    </a:lnTo>
                    <a:lnTo>
                      <a:pt x="525" y="171"/>
                    </a:lnTo>
                    <a:lnTo>
                      <a:pt x="525" y="177"/>
                    </a:lnTo>
                    <a:lnTo>
                      <a:pt x="524" y="181"/>
                    </a:lnTo>
                    <a:lnTo>
                      <a:pt x="522" y="183"/>
                    </a:lnTo>
                    <a:lnTo>
                      <a:pt x="521" y="185"/>
                    </a:lnTo>
                    <a:lnTo>
                      <a:pt x="521" y="188"/>
                    </a:lnTo>
                    <a:lnTo>
                      <a:pt x="524" y="190"/>
                    </a:lnTo>
                    <a:lnTo>
                      <a:pt x="527" y="193"/>
                    </a:lnTo>
                    <a:lnTo>
                      <a:pt x="528" y="195"/>
                    </a:lnTo>
                    <a:lnTo>
                      <a:pt x="531" y="196"/>
                    </a:lnTo>
                    <a:lnTo>
                      <a:pt x="533" y="197"/>
                    </a:lnTo>
                    <a:lnTo>
                      <a:pt x="536" y="199"/>
                    </a:lnTo>
                    <a:lnTo>
                      <a:pt x="538" y="201"/>
                    </a:lnTo>
                    <a:lnTo>
                      <a:pt x="538" y="208"/>
                    </a:lnTo>
                    <a:lnTo>
                      <a:pt x="542" y="208"/>
                    </a:lnTo>
                    <a:lnTo>
                      <a:pt x="545" y="209"/>
                    </a:lnTo>
                    <a:lnTo>
                      <a:pt x="547" y="212"/>
                    </a:lnTo>
                    <a:lnTo>
                      <a:pt x="548" y="216"/>
                    </a:lnTo>
                    <a:lnTo>
                      <a:pt x="547" y="219"/>
                    </a:lnTo>
                    <a:lnTo>
                      <a:pt x="546" y="220"/>
                    </a:lnTo>
                    <a:lnTo>
                      <a:pt x="543" y="221"/>
                    </a:lnTo>
                    <a:lnTo>
                      <a:pt x="541" y="227"/>
                    </a:lnTo>
                    <a:lnTo>
                      <a:pt x="538" y="230"/>
                    </a:lnTo>
                    <a:lnTo>
                      <a:pt x="533" y="233"/>
                    </a:lnTo>
                    <a:lnTo>
                      <a:pt x="531" y="236"/>
                    </a:lnTo>
                    <a:lnTo>
                      <a:pt x="534" y="238"/>
                    </a:lnTo>
                    <a:lnTo>
                      <a:pt x="541" y="242"/>
                    </a:lnTo>
                    <a:lnTo>
                      <a:pt x="544" y="243"/>
                    </a:lnTo>
                    <a:lnTo>
                      <a:pt x="547" y="244"/>
                    </a:lnTo>
                    <a:lnTo>
                      <a:pt x="550" y="246"/>
                    </a:lnTo>
                    <a:lnTo>
                      <a:pt x="551" y="250"/>
                    </a:lnTo>
                    <a:lnTo>
                      <a:pt x="556" y="254"/>
                    </a:lnTo>
                    <a:lnTo>
                      <a:pt x="562" y="257"/>
                    </a:lnTo>
                    <a:lnTo>
                      <a:pt x="573" y="261"/>
                    </a:lnTo>
                    <a:lnTo>
                      <a:pt x="579" y="264"/>
                    </a:lnTo>
                    <a:lnTo>
                      <a:pt x="583" y="267"/>
                    </a:lnTo>
                    <a:lnTo>
                      <a:pt x="587" y="269"/>
                    </a:lnTo>
                    <a:lnTo>
                      <a:pt x="596" y="273"/>
                    </a:lnTo>
                    <a:lnTo>
                      <a:pt x="597" y="272"/>
                    </a:lnTo>
                    <a:lnTo>
                      <a:pt x="598" y="272"/>
                    </a:lnTo>
                    <a:lnTo>
                      <a:pt x="599" y="271"/>
                    </a:lnTo>
                    <a:lnTo>
                      <a:pt x="600" y="271"/>
                    </a:lnTo>
                    <a:lnTo>
                      <a:pt x="600" y="270"/>
                    </a:lnTo>
                    <a:lnTo>
                      <a:pt x="603" y="267"/>
                    </a:lnTo>
                    <a:lnTo>
                      <a:pt x="603" y="266"/>
                    </a:lnTo>
                    <a:lnTo>
                      <a:pt x="605" y="264"/>
                    </a:lnTo>
                    <a:lnTo>
                      <a:pt x="609" y="262"/>
                    </a:lnTo>
                    <a:lnTo>
                      <a:pt x="614" y="262"/>
                    </a:lnTo>
                    <a:lnTo>
                      <a:pt x="616" y="264"/>
                    </a:lnTo>
                    <a:lnTo>
                      <a:pt x="615" y="269"/>
                    </a:lnTo>
                    <a:lnTo>
                      <a:pt x="613" y="273"/>
                    </a:lnTo>
                    <a:lnTo>
                      <a:pt x="610" y="276"/>
                    </a:lnTo>
                    <a:lnTo>
                      <a:pt x="610" y="280"/>
                    </a:lnTo>
                    <a:lnTo>
                      <a:pt x="611" y="280"/>
                    </a:lnTo>
                    <a:lnTo>
                      <a:pt x="612" y="281"/>
                    </a:lnTo>
                    <a:lnTo>
                      <a:pt x="613" y="281"/>
                    </a:lnTo>
                    <a:lnTo>
                      <a:pt x="614" y="281"/>
                    </a:lnTo>
                    <a:lnTo>
                      <a:pt x="614" y="281"/>
                    </a:lnTo>
                    <a:lnTo>
                      <a:pt x="618" y="282"/>
                    </a:lnTo>
                    <a:lnTo>
                      <a:pt x="620" y="282"/>
                    </a:lnTo>
                    <a:lnTo>
                      <a:pt x="623" y="284"/>
                    </a:lnTo>
                    <a:lnTo>
                      <a:pt x="623" y="292"/>
                    </a:lnTo>
                    <a:lnTo>
                      <a:pt x="625" y="296"/>
                    </a:lnTo>
                    <a:lnTo>
                      <a:pt x="627" y="300"/>
                    </a:lnTo>
                    <a:lnTo>
                      <a:pt x="629" y="306"/>
                    </a:lnTo>
                    <a:lnTo>
                      <a:pt x="633" y="314"/>
                    </a:lnTo>
                    <a:lnTo>
                      <a:pt x="635" y="318"/>
                    </a:lnTo>
                    <a:lnTo>
                      <a:pt x="637" y="322"/>
                    </a:lnTo>
                    <a:lnTo>
                      <a:pt x="638" y="328"/>
                    </a:lnTo>
                    <a:lnTo>
                      <a:pt x="638" y="360"/>
                    </a:lnTo>
                    <a:lnTo>
                      <a:pt x="639" y="364"/>
                    </a:lnTo>
                    <a:lnTo>
                      <a:pt x="641" y="369"/>
                    </a:lnTo>
                    <a:lnTo>
                      <a:pt x="645" y="376"/>
                    </a:lnTo>
                    <a:lnTo>
                      <a:pt x="647" y="378"/>
                    </a:lnTo>
                    <a:lnTo>
                      <a:pt x="649" y="382"/>
                    </a:lnTo>
                    <a:lnTo>
                      <a:pt x="649" y="387"/>
                    </a:lnTo>
                    <a:lnTo>
                      <a:pt x="644" y="394"/>
                    </a:lnTo>
                    <a:lnTo>
                      <a:pt x="636" y="402"/>
                    </a:lnTo>
                    <a:lnTo>
                      <a:pt x="623" y="410"/>
                    </a:lnTo>
                    <a:lnTo>
                      <a:pt x="619" y="417"/>
                    </a:lnTo>
                    <a:lnTo>
                      <a:pt x="612" y="421"/>
                    </a:lnTo>
                    <a:lnTo>
                      <a:pt x="604" y="420"/>
                    </a:lnTo>
                    <a:lnTo>
                      <a:pt x="596" y="418"/>
                    </a:lnTo>
                    <a:lnTo>
                      <a:pt x="592" y="412"/>
                    </a:lnTo>
                    <a:lnTo>
                      <a:pt x="592" y="405"/>
                    </a:lnTo>
                    <a:lnTo>
                      <a:pt x="595" y="399"/>
                    </a:lnTo>
                    <a:lnTo>
                      <a:pt x="601" y="395"/>
                    </a:lnTo>
                    <a:lnTo>
                      <a:pt x="605" y="388"/>
                    </a:lnTo>
                    <a:lnTo>
                      <a:pt x="609" y="384"/>
                    </a:lnTo>
                    <a:lnTo>
                      <a:pt x="614" y="377"/>
                    </a:lnTo>
                    <a:lnTo>
                      <a:pt x="614" y="363"/>
                    </a:lnTo>
                    <a:lnTo>
                      <a:pt x="610" y="360"/>
                    </a:lnTo>
                    <a:lnTo>
                      <a:pt x="603" y="360"/>
                    </a:lnTo>
                    <a:lnTo>
                      <a:pt x="598" y="364"/>
                    </a:lnTo>
                    <a:lnTo>
                      <a:pt x="594" y="361"/>
                    </a:lnTo>
                    <a:lnTo>
                      <a:pt x="587" y="362"/>
                    </a:lnTo>
                    <a:lnTo>
                      <a:pt x="586" y="368"/>
                    </a:lnTo>
                    <a:lnTo>
                      <a:pt x="576" y="371"/>
                    </a:lnTo>
                    <a:lnTo>
                      <a:pt x="569" y="371"/>
                    </a:lnTo>
                    <a:lnTo>
                      <a:pt x="558" y="367"/>
                    </a:lnTo>
                    <a:lnTo>
                      <a:pt x="556" y="360"/>
                    </a:lnTo>
                    <a:lnTo>
                      <a:pt x="552" y="352"/>
                    </a:lnTo>
                    <a:lnTo>
                      <a:pt x="549" y="345"/>
                    </a:lnTo>
                    <a:lnTo>
                      <a:pt x="539" y="342"/>
                    </a:lnTo>
                    <a:lnTo>
                      <a:pt x="534" y="344"/>
                    </a:lnTo>
                    <a:lnTo>
                      <a:pt x="534" y="350"/>
                    </a:lnTo>
                    <a:lnTo>
                      <a:pt x="538" y="356"/>
                    </a:lnTo>
                    <a:lnTo>
                      <a:pt x="533" y="360"/>
                    </a:lnTo>
                    <a:lnTo>
                      <a:pt x="524" y="360"/>
                    </a:lnTo>
                    <a:lnTo>
                      <a:pt x="518" y="362"/>
                    </a:lnTo>
                    <a:lnTo>
                      <a:pt x="512" y="368"/>
                    </a:lnTo>
                    <a:lnTo>
                      <a:pt x="507" y="376"/>
                    </a:lnTo>
                    <a:lnTo>
                      <a:pt x="503" y="380"/>
                    </a:lnTo>
                    <a:lnTo>
                      <a:pt x="500" y="387"/>
                    </a:lnTo>
                    <a:lnTo>
                      <a:pt x="500" y="394"/>
                    </a:lnTo>
                    <a:lnTo>
                      <a:pt x="496" y="403"/>
                    </a:lnTo>
                    <a:lnTo>
                      <a:pt x="488" y="411"/>
                    </a:lnTo>
                    <a:lnTo>
                      <a:pt x="484" y="412"/>
                    </a:lnTo>
                    <a:lnTo>
                      <a:pt x="478" y="415"/>
                    </a:lnTo>
                    <a:lnTo>
                      <a:pt x="473" y="424"/>
                    </a:lnTo>
                    <a:lnTo>
                      <a:pt x="467" y="421"/>
                    </a:lnTo>
                    <a:lnTo>
                      <a:pt x="463" y="417"/>
                    </a:lnTo>
                    <a:lnTo>
                      <a:pt x="456" y="415"/>
                    </a:lnTo>
                    <a:lnTo>
                      <a:pt x="451" y="420"/>
                    </a:lnTo>
                    <a:lnTo>
                      <a:pt x="450" y="427"/>
                    </a:lnTo>
                    <a:lnTo>
                      <a:pt x="445" y="428"/>
                    </a:lnTo>
                    <a:lnTo>
                      <a:pt x="439" y="427"/>
                    </a:lnTo>
                    <a:lnTo>
                      <a:pt x="432" y="427"/>
                    </a:lnTo>
                    <a:lnTo>
                      <a:pt x="427" y="435"/>
                    </a:lnTo>
                    <a:lnTo>
                      <a:pt x="422" y="435"/>
                    </a:lnTo>
                    <a:lnTo>
                      <a:pt x="417" y="439"/>
                    </a:lnTo>
                    <a:lnTo>
                      <a:pt x="411" y="444"/>
                    </a:lnTo>
                    <a:lnTo>
                      <a:pt x="405" y="443"/>
                    </a:lnTo>
                    <a:lnTo>
                      <a:pt x="403" y="438"/>
                    </a:lnTo>
                    <a:lnTo>
                      <a:pt x="399" y="434"/>
                    </a:lnTo>
                    <a:lnTo>
                      <a:pt x="391" y="434"/>
                    </a:lnTo>
                    <a:lnTo>
                      <a:pt x="387" y="439"/>
                    </a:lnTo>
                    <a:lnTo>
                      <a:pt x="379" y="441"/>
                    </a:lnTo>
                    <a:lnTo>
                      <a:pt x="372" y="438"/>
                    </a:lnTo>
                    <a:lnTo>
                      <a:pt x="363" y="432"/>
                    </a:lnTo>
                    <a:lnTo>
                      <a:pt x="355" y="430"/>
                    </a:lnTo>
                    <a:lnTo>
                      <a:pt x="348" y="426"/>
                    </a:lnTo>
                    <a:lnTo>
                      <a:pt x="342" y="421"/>
                    </a:lnTo>
                    <a:lnTo>
                      <a:pt x="334" y="420"/>
                    </a:lnTo>
                    <a:lnTo>
                      <a:pt x="319" y="420"/>
                    </a:lnTo>
                    <a:lnTo>
                      <a:pt x="314" y="415"/>
                    </a:lnTo>
                    <a:lnTo>
                      <a:pt x="307" y="409"/>
                    </a:lnTo>
                    <a:lnTo>
                      <a:pt x="297" y="406"/>
                    </a:lnTo>
                    <a:lnTo>
                      <a:pt x="291" y="406"/>
                    </a:lnTo>
                    <a:lnTo>
                      <a:pt x="279" y="405"/>
                    </a:lnTo>
                    <a:lnTo>
                      <a:pt x="277" y="404"/>
                    </a:lnTo>
                    <a:lnTo>
                      <a:pt x="270" y="399"/>
                    </a:lnTo>
                    <a:lnTo>
                      <a:pt x="269" y="396"/>
                    </a:lnTo>
                    <a:lnTo>
                      <a:pt x="262" y="395"/>
                    </a:lnTo>
                    <a:lnTo>
                      <a:pt x="256" y="396"/>
                    </a:lnTo>
                    <a:lnTo>
                      <a:pt x="250" y="397"/>
                    </a:lnTo>
                    <a:lnTo>
                      <a:pt x="246" y="395"/>
                    </a:lnTo>
                    <a:lnTo>
                      <a:pt x="241" y="398"/>
                    </a:lnTo>
                    <a:lnTo>
                      <a:pt x="238" y="405"/>
                    </a:lnTo>
                    <a:lnTo>
                      <a:pt x="241" y="412"/>
                    </a:lnTo>
                    <a:lnTo>
                      <a:pt x="232" y="413"/>
                    </a:lnTo>
                    <a:lnTo>
                      <a:pt x="230" y="417"/>
                    </a:lnTo>
                    <a:lnTo>
                      <a:pt x="223" y="417"/>
                    </a:lnTo>
                    <a:lnTo>
                      <a:pt x="218" y="419"/>
                    </a:lnTo>
                    <a:lnTo>
                      <a:pt x="210" y="424"/>
                    </a:lnTo>
                    <a:lnTo>
                      <a:pt x="198" y="428"/>
                    </a:lnTo>
                    <a:lnTo>
                      <a:pt x="190" y="430"/>
                    </a:lnTo>
                    <a:lnTo>
                      <a:pt x="185" y="434"/>
                    </a:lnTo>
                    <a:lnTo>
                      <a:pt x="181" y="436"/>
                    </a:lnTo>
                    <a:lnTo>
                      <a:pt x="174" y="433"/>
                    </a:lnTo>
                    <a:lnTo>
                      <a:pt x="169" y="433"/>
                    </a:lnTo>
                    <a:lnTo>
                      <a:pt x="161" y="437"/>
                    </a:lnTo>
                    <a:lnTo>
                      <a:pt x="153" y="443"/>
                    </a:lnTo>
                    <a:lnTo>
                      <a:pt x="155" y="448"/>
                    </a:lnTo>
                    <a:lnTo>
                      <a:pt x="159" y="452"/>
                    </a:lnTo>
                    <a:lnTo>
                      <a:pt x="159" y="458"/>
                    </a:lnTo>
                    <a:lnTo>
                      <a:pt x="157" y="460"/>
                    </a:lnTo>
                    <a:lnTo>
                      <a:pt x="152" y="464"/>
                    </a:lnTo>
                    <a:lnTo>
                      <a:pt x="148" y="466"/>
                    </a:lnTo>
                    <a:lnTo>
                      <a:pt x="144" y="466"/>
                    </a:lnTo>
                    <a:lnTo>
                      <a:pt x="139" y="462"/>
                    </a:lnTo>
                    <a:lnTo>
                      <a:pt x="132" y="463"/>
                    </a:lnTo>
                    <a:lnTo>
                      <a:pt x="130" y="470"/>
                    </a:lnTo>
                    <a:lnTo>
                      <a:pt x="124" y="470"/>
                    </a:lnTo>
                    <a:lnTo>
                      <a:pt x="117" y="470"/>
                    </a:lnTo>
                    <a:lnTo>
                      <a:pt x="112" y="472"/>
                    </a:lnTo>
                    <a:lnTo>
                      <a:pt x="108" y="462"/>
                    </a:lnTo>
                    <a:lnTo>
                      <a:pt x="104" y="456"/>
                    </a:lnTo>
                    <a:lnTo>
                      <a:pt x="97" y="456"/>
                    </a:lnTo>
                    <a:lnTo>
                      <a:pt x="94" y="452"/>
                    </a:lnTo>
                    <a:lnTo>
                      <a:pt x="94" y="446"/>
                    </a:lnTo>
                    <a:lnTo>
                      <a:pt x="91" y="439"/>
                    </a:lnTo>
                    <a:lnTo>
                      <a:pt x="87" y="435"/>
                    </a:lnTo>
                    <a:lnTo>
                      <a:pt x="81" y="435"/>
                    </a:lnTo>
                    <a:lnTo>
                      <a:pt x="77" y="434"/>
                    </a:lnTo>
                    <a:lnTo>
                      <a:pt x="70" y="432"/>
                    </a:lnTo>
                    <a:lnTo>
                      <a:pt x="68" y="425"/>
                    </a:lnTo>
                    <a:lnTo>
                      <a:pt x="68" y="417"/>
                    </a:lnTo>
                    <a:lnTo>
                      <a:pt x="67" y="408"/>
                    </a:lnTo>
                    <a:lnTo>
                      <a:pt x="64" y="406"/>
                    </a:lnTo>
                    <a:lnTo>
                      <a:pt x="61" y="404"/>
                    </a:lnTo>
                    <a:lnTo>
                      <a:pt x="57" y="401"/>
                    </a:lnTo>
                    <a:lnTo>
                      <a:pt x="50" y="405"/>
                    </a:lnTo>
                    <a:lnTo>
                      <a:pt x="40" y="410"/>
                    </a:lnTo>
                    <a:lnTo>
                      <a:pt x="29" y="411"/>
                    </a:lnTo>
                    <a:lnTo>
                      <a:pt x="22" y="409"/>
                    </a:lnTo>
                    <a:lnTo>
                      <a:pt x="20" y="404"/>
                    </a:lnTo>
                    <a:lnTo>
                      <a:pt x="13" y="397"/>
                    </a:lnTo>
                    <a:lnTo>
                      <a:pt x="8" y="396"/>
                    </a:lnTo>
                    <a:lnTo>
                      <a:pt x="1" y="394"/>
                    </a:lnTo>
                    <a:lnTo>
                      <a:pt x="0" y="383"/>
                    </a:lnTo>
                    <a:lnTo>
                      <a:pt x="5" y="375"/>
                    </a:lnTo>
                    <a:lnTo>
                      <a:pt x="16" y="364"/>
                    </a:lnTo>
                    <a:lnTo>
                      <a:pt x="22" y="363"/>
                    </a:lnTo>
                    <a:lnTo>
                      <a:pt x="35" y="360"/>
                    </a:lnTo>
                    <a:lnTo>
                      <a:pt x="37" y="353"/>
                    </a:lnTo>
                    <a:lnTo>
                      <a:pt x="35" y="342"/>
                    </a:lnTo>
                    <a:lnTo>
                      <a:pt x="42" y="336"/>
                    </a:lnTo>
                    <a:lnTo>
                      <a:pt x="50" y="335"/>
                    </a:lnTo>
                    <a:lnTo>
                      <a:pt x="50" y="331"/>
                    </a:lnTo>
                    <a:lnTo>
                      <a:pt x="52" y="321"/>
                    </a:lnTo>
                    <a:lnTo>
                      <a:pt x="55" y="312"/>
                    </a:lnTo>
                    <a:lnTo>
                      <a:pt x="50" y="309"/>
                    </a:lnTo>
                    <a:lnTo>
                      <a:pt x="39" y="305"/>
                    </a:lnTo>
                    <a:lnTo>
                      <a:pt x="30" y="300"/>
                    </a:lnTo>
                    <a:lnTo>
                      <a:pt x="26" y="290"/>
                    </a:lnTo>
                    <a:lnTo>
                      <a:pt x="22" y="284"/>
                    </a:lnTo>
                    <a:lnTo>
                      <a:pt x="23" y="278"/>
                    </a:lnTo>
                    <a:lnTo>
                      <a:pt x="24" y="272"/>
                    </a:lnTo>
                    <a:lnTo>
                      <a:pt x="19" y="269"/>
                    </a:lnTo>
                    <a:lnTo>
                      <a:pt x="24" y="254"/>
                    </a:lnTo>
                    <a:lnTo>
                      <a:pt x="28" y="248"/>
                    </a:lnTo>
                    <a:lnTo>
                      <a:pt x="37" y="241"/>
                    </a:lnTo>
                    <a:lnTo>
                      <a:pt x="41" y="234"/>
                    </a:lnTo>
                    <a:lnTo>
                      <a:pt x="45" y="232"/>
                    </a:lnTo>
                    <a:lnTo>
                      <a:pt x="52" y="232"/>
                    </a:lnTo>
                    <a:lnTo>
                      <a:pt x="59" y="230"/>
                    </a:lnTo>
                    <a:lnTo>
                      <a:pt x="59" y="226"/>
                    </a:lnTo>
                    <a:lnTo>
                      <a:pt x="51" y="221"/>
                    </a:lnTo>
                    <a:lnTo>
                      <a:pt x="50" y="217"/>
                    </a:lnTo>
                    <a:lnTo>
                      <a:pt x="54" y="211"/>
                    </a:lnTo>
                    <a:lnTo>
                      <a:pt x="66" y="205"/>
                    </a:lnTo>
                    <a:lnTo>
                      <a:pt x="78" y="199"/>
                    </a:lnTo>
                    <a:lnTo>
                      <a:pt x="89" y="201"/>
                    </a:lnTo>
                    <a:lnTo>
                      <a:pt x="97" y="204"/>
                    </a:lnTo>
                    <a:lnTo>
                      <a:pt x="103" y="210"/>
                    </a:lnTo>
                    <a:lnTo>
                      <a:pt x="105" y="221"/>
                    </a:lnTo>
                    <a:lnTo>
                      <a:pt x="109" y="223"/>
                    </a:lnTo>
                    <a:lnTo>
                      <a:pt x="115" y="220"/>
                    </a:lnTo>
                    <a:lnTo>
                      <a:pt x="117" y="216"/>
                    </a:lnTo>
                    <a:lnTo>
                      <a:pt x="123" y="217"/>
                    </a:lnTo>
                    <a:lnTo>
                      <a:pt x="129" y="221"/>
                    </a:lnTo>
                    <a:lnTo>
                      <a:pt x="137" y="227"/>
                    </a:lnTo>
                    <a:lnTo>
                      <a:pt x="142" y="227"/>
                    </a:lnTo>
                    <a:lnTo>
                      <a:pt x="143" y="221"/>
                    </a:lnTo>
                    <a:lnTo>
                      <a:pt x="145" y="212"/>
                    </a:lnTo>
                    <a:lnTo>
                      <a:pt x="150" y="204"/>
                    </a:lnTo>
                    <a:lnTo>
                      <a:pt x="152" y="195"/>
                    </a:lnTo>
                    <a:lnTo>
                      <a:pt x="161" y="195"/>
                    </a:lnTo>
                    <a:lnTo>
                      <a:pt x="167" y="185"/>
                    </a:lnTo>
                    <a:lnTo>
                      <a:pt x="168" y="177"/>
                    </a:lnTo>
                    <a:lnTo>
                      <a:pt x="163" y="175"/>
                    </a:lnTo>
                    <a:lnTo>
                      <a:pt x="170" y="167"/>
                    </a:lnTo>
                    <a:lnTo>
                      <a:pt x="176" y="160"/>
                    </a:lnTo>
                    <a:lnTo>
                      <a:pt x="185" y="160"/>
                    </a:lnTo>
                    <a:lnTo>
                      <a:pt x="196" y="162"/>
                    </a:lnTo>
                    <a:lnTo>
                      <a:pt x="206" y="162"/>
                    </a:lnTo>
                    <a:lnTo>
                      <a:pt x="217" y="160"/>
                    </a:lnTo>
                    <a:lnTo>
                      <a:pt x="223" y="153"/>
                    </a:lnTo>
                    <a:lnTo>
                      <a:pt x="230" y="148"/>
                    </a:lnTo>
                    <a:lnTo>
                      <a:pt x="234" y="146"/>
                    </a:lnTo>
                    <a:lnTo>
                      <a:pt x="238" y="145"/>
                    </a:lnTo>
                    <a:lnTo>
                      <a:pt x="241" y="146"/>
                    </a:lnTo>
                    <a:lnTo>
                      <a:pt x="244" y="147"/>
                    </a:lnTo>
                    <a:lnTo>
                      <a:pt x="245" y="148"/>
                    </a:lnTo>
                    <a:lnTo>
                      <a:pt x="252" y="146"/>
                    </a:lnTo>
                    <a:lnTo>
                      <a:pt x="257" y="137"/>
                    </a:lnTo>
                    <a:lnTo>
                      <a:pt x="263" y="132"/>
                    </a:lnTo>
                    <a:lnTo>
                      <a:pt x="272" y="125"/>
                    </a:lnTo>
                    <a:lnTo>
                      <a:pt x="279" y="121"/>
                    </a:lnTo>
                    <a:lnTo>
                      <a:pt x="285" y="116"/>
                    </a:lnTo>
                    <a:lnTo>
                      <a:pt x="290" y="106"/>
                    </a:lnTo>
                    <a:lnTo>
                      <a:pt x="296" y="99"/>
                    </a:lnTo>
                    <a:lnTo>
                      <a:pt x="299" y="88"/>
                    </a:lnTo>
                    <a:lnTo>
                      <a:pt x="303" y="80"/>
                    </a:lnTo>
                    <a:lnTo>
                      <a:pt x="311" y="71"/>
                    </a:lnTo>
                    <a:lnTo>
                      <a:pt x="317" y="66"/>
                    </a:lnTo>
                    <a:lnTo>
                      <a:pt x="328" y="66"/>
                    </a:lnTo>
                    <a:lnTo>
                      <a:pt x="339" y="70"/>
                    </a:lnTo>
                    <a:lnTo>
                      <a:pt x="347" y="72"/>
                    </a:lnTo>
                    <a:lnTo>
                      <a:pt x="355" y="70"/>
                    </a:lnTo>
                    <a:lnTo>
                      <a:pt x="361" y="70"/>
                    </a:lnTo>
                    <a:lnTo>
                      <a:pt x="373" y="71"/>
                    </a:lnTo>
                    <a:lnTo>
                      <a:pt x="386" y="74"/>
                    </a:lnTo>
                    <a:lnTo>
                      <a:pt x="381" y="78"/>
                    </a:lnTo>
                    <a:lnTo>
                      <a:pt x="350" y="78"/>
                    </a:lnTo>
                    <a:lnTo>
                      <a:pt x="343" y="76"/>
                    </a:lnTo>
                    <a:lnTo>
                      <a:pt x="340" y="81"/>
                    </a:lnTo>
                    <a:lnTo>
                      <a:pt x="334" y="81"/>
                    </a:lnTo>
                    <a:lnTo>
                      <a:pt x="328" y="85"/>
                    </a:lnTo>
                    <a:lnTo>
                      <a:pt x="321" y="89"/>
                    </a:lnTo>
                    <a:lnTo>
                      <a:pt x="319" y="91"/>
                    </a:lnTo>
                    <a:lnTo>
                      <a:pt x="312" y="89"/>
                    </a:lnTo>
                    <a:lnTo>
                      <a:pt x="308" y="93"/>
                    </a:lnTo>
                    <a:lnTo>
                      <a:pt x="305" y="95"/>
                    </a:lnTo>
                    <a:lnTo>
                      <a:pt x="305" y="97"/>
                    </a:lnTo>
                    <a:lnTo>
                      <a:pt x="305" y="98"/>
                    </a:lnTo>
                    <a:lnTo>
                      <a:pt x="304" y="102"/>
                    </a:lnTo>
                    <a:lnTo>
                      <a:pt x="304" y="103"/>
                    </a:lnTo>
                    <a:lnTo>
                      <a:pt x="303" y="103"/>
                    </a:lnTo>
                    <a:lnTo>
                      <a:pt x="303" y="104"/>
                    </a:lnTo>
                    <a:lnTo>
                      <a:pt x="303" y="105"/>
                    </a:lnTo>
                    <a:lnTo>
                      <a:pt x="303" y="105"/>
                    </a:lnTo>
                    <a:lnTo>
                      <a:pt x="302" y="106"/>
                    </a:lnTo>
                    <a:lnTo>
                      <a:pt x="301" y="107"/>
                    </a:lnTo>
                    <a:lnTo>
                      <a:pt x="297" y="108"/>
                    </a:lnTo>
                    <a:lnTo>
                      <a:pt x="297" y="109"/>
                    </a:lnTo>
                    <a:lnTo>
                      <a:pt x="296" y="110"/>
                    </a:lnTo>
                    <a:lnTo>
                      <a:pt x="295" y="111"/>
                    </a:lnTo>
                    <a:lnTo>
                      <a:pt x="295" y="111"/>
                    </a:lnTo>
                    <a:lnTo>
                      <a:pt x="294" y="112"/>
                    </a:lnTo>
                    <a:lnTo>
                      <a:pt x="294" y="114"/>
                    </a:lnTo>
                    <a:lnTo>
                      <a:pt x="294" y="116"/>
                    </a:lnTo>
                    <a:lnTo>
                      <a:pt x="297" y="120"/>
                    </a:lnTo>
                    <a:lnTo>
                      <a:pt x="301" y="120"/>
                    </a:lnTo>
                    <a:lnTo>
                      <a:pt x="308" y="117"/>
                    </a:lnTo>
                    <a:lnTo>
                      <a:pt x="311" y="114"/>
                    </a:lnTo>
                    <a:lnTo>
                      <a:pt x="312" y="111"/>
                    </a:lnTo>
                    <a:lnTo>
                      <a:pt x="312" y="107"/>
                    </a:lnTo>
                    <a:lnTo>
                      <a:pt x="313" y="106"/>
                    </a:lnTo>
                    <a:lnTo>
                      <a:pt x="319" y="105"/>
                    </a:lnTo>
                    <a:lnTo>
                      <a:pt x="320" y="103"/>
                    </a:lnTo>
                    <a:lnTo>
                      <a:pt x="321" y="100"/>
                    </a:lnTo>
                    <a:lnTo>
                      <a:pt x="321" y="97"/>
                    </a:lnTo>
                    <a:lnTo>
                      <a:pt x="321" y="96"/>
                    </a:lnTo>
                    <a:lnTo>
                      <a:pt x="321" y="95"/>
                    </a:lnTo>
                    <a:lnTo>
                      <a:pt x="324" y="94"/>
                    </a:lnTo>
                    <a:lnTo>
                      <a:pt x="327" y="93"/>
                    </a:lnTo>
                    <a:lnTo>
                      <a:pt x="332" y="97"/>
                    </a:lnTo>
                    <a:lnTo>
                      <a:pt x="334" y="96"/>
                    </a:lnTo>
                    <a:lnTo>
                      <a:pt x="337" y="93"/>
                    </a:lnTo>
                    <a:lnTo>
                      <a:pt x="339" y="92"/>
                    </a:lnTo>
                    <a:lnTo>
                      <a:pt x="342" y="89"/>
                    </a:lnTo>
                    <a:lnTo>
                      <a:pt x="342" y="86"/>
                    </a:lnTo>
                    <a:lnTo>
                      <a:pt x="345" y="85"/>
                    </a:lnTo>
                    <a:lnTo>
                      <a:pt x="349" y="84"/>
                    </a:lnTo>
                    <a:lnTo>
                      <a:pt x="351" y="85"/>
                    </a:lnTo>
                    <a:lnTo>
                      <a:pt x="347" y="89"/>
                    </a:lnTo>
                    <a:lnTo>
                      <a:pt x="347" y="92"/>
                    </a:lnTo>
                    <a:lnTo>
                      <a:pt x="348" y="92"/>
                    </a:lnTo>
                    <a:lnTo>
                      <a:pt x="351" y="92"/>
                    </a:lnTo>
                    <a:lnTo>
                      <a:pt x="354" y="89"/>
                    </a:lnTo>
                    <a:lnTo>
                      <a:pt x="356" y="92"/>
                    </a:lnTo>
                    <a:lnTo>
                      <a:pt x="358" y="94"/>
                    </a:lnTo>
                    <a:lnTo>
                      <a:pt x="359" y="94"/>
                    </a:lnTo>
                    <a:lnTo>
                      <a:pt x="359" y="94"/>
                    </a:lnTo>
                    <a:lnTo>
                      <a:pt x="360" y="94"/>
                    </a:lnTo>
                    <a:lnTo>
                      <a:pt x="361" y="94"/>
                    </a:lnTo>
                    <a:lnTo>
                      <a:pt x="361" y="94"/>
                    </a:lnTo>
                    <a:lnTo>
                      <a:pt x="361" y="89"/>
                    </a:lnTo>
                    <a:lnTo>
                      <a:pt x="363" y="89"/>
                    </a:lnTo>
                    <a:lnTo>
                      <a:pt x="364" y="90"/>
                    </a:lnTo>
                    <a:lnTo>
                      <a:pt x="364" y="91"/>
                    </a:lnTo>
                    <a:lnTo>
                      <a:pt x="365" y="92"/>
                    </a:lnTo>
                    <a:lnTo>
                      <a:pt x="365" y="92"/>
                    </a:lnTo>
                    <a:lnTo>
                      <a:pt x="366" y="96"/>
                    </a:lnTo>
                    <a:lnTo>
                      <a:pt x="367" y="100"/>
                    </a:lnTo>
                    <a:lnTo>
                      <a:pt x="369" y="101"/>
                    </a:lnTo>
                    <a:lnTo>
                      <a:pt x="374" y="100"/>
                    </a:lnTo>
                    <a:lnTo>
                      <a:pt x="376" y="98"/>
                    </a:lnTo>
                    <a:lnTo>
                      <a:pt x="379" y="95"/>
                    </a:lnTo>
                    <a:lnTo>
                      <a:pt x="381" y="93"/>
                    </a:lnTo>
                    <a:lnTo>
                      <a:pt x="381" y="89"/>
                    </a:lnTo>
                    <a:lnTo>
                      <a:pt x="382" y="87"/>
                    </a:lnTo>
                    <a:lnTo>
                      <a:pt x="385" y="84"/>
                    </a:lnTo>
                    <a:lnTo>
                      <a:pt x="390" y="82"/>
                    </a:lnTo>
                    <a:lnTo>
                      <a:pt x="394" y="79"/>
                    </a:lnTo>
                    <a:lnTo>
                      <a:pt x="396" y="78"/>
                    </a:lnTo>
                    <a:lnTo>
                      <a:pt x="398" y="76"/>
                    </a:lnTo>
                    <a:lnTo>
                      <a:pt x="400" y="74"/>
                    </a:lnTo>
                    <a:lnTo>
                      <a:pt x="402" y="76"/>
                    </a:lnTo>
                    <a:lnTo>
                      <a:pt x="405" y="77"/>
                    </a:lnTo>
                    <a:lnTo>
                      <a:pt x="404" y="79"/>
                    </a:lnTo>
                    <a:lnTo>
                      <a:pt x="403" y="83"/>
                    </a:lnTo>
                    <a:lnTo>
                      <a:pt x="403" y="85"/>
                    </a:lnTo>
                    <a:lnTo>
                      <a:pt x="404" y="87"/>
                    </a:lnTo>
                    <a:lnTo>
                      <a:pt x="407" y="89"/>
                    </a:lnTo>
                    <a:lnTo>
                      <a:pt x="410" y="90"/>
                    </a:lnTo>
                    <a:lnTo>
                      <a:pt x="412" y="92"/>
                    </a:lnTo>
                    <a:lnTo>
                      <a:pt x="412" y="98"/>
                    </a:lnTo>
                    <a:lnTo>
                      <a:pt x="412" y="102"/>
                    </a:lnTo>
                    <a:lnTo>
                      <a:pt x="412" y="105"/>
                    </a:lnTo>
                    <a:lnTo>
                      <a:pt x="413" y="108"/>
                    </a:lnTo>
                    <a:lnTo>
                      <a:pt x="413" y="112"/>
                    </a:lnTo>
                    <a:lnTo>
                      <a:pt x="416" y="114"/>
                    </a:lnTo>
                    <a:lnTo>
                      <a:pt x="419" y="116"/>
                    </a:lnTo>
                    <a:lnTo>
                      <a:pt x="423" y="120"/>
                    </a:lnTo>
                    <a:lnTo>
                      <a:pt x="426" y="122"/>
                    </a:lnTo>
                    <a:lnTo>
                      <a:pt x="427" y="125"/>
                    </a:lnTo>
                    <a:lnTo>
                      <a:pt x="433" y="126"/>
                    </a:lnTo>
                    <a:lnTo>
                      <a:pt x="434" y="123"/>
                    </a:lnTo>
                    <a:lnTo>
                      <a:pt x="432" y="119"/>
                    </a:lnTo>
                    <a:lnTo>
                      <a:pt x="430" y="117"/>
                    </a:lnTo>
                    <a:lnTo>
                      <a:pt x="425" y="116"/>
                    </a:lnTo>
                    <a:lnTo>
                      <a:pt x="422" y="114"/>
                    </a:lnTo>
                    <a:lnTo>
                      <a:pt x="422" y="108"/>
                    </a:lnTo>
                    <a:lnTo>
                      <a:pt x="421" y="105"/>
                    </a:lnTo>
                    <a:lnTo>
                      <a:pt x="421" y="100"/>
                    </a:lnTo>
                    <a:lnTo>
                      <a:pt x="423" y="96"/>
                    </a:lnTo>
                    <a:lnTo>
                      <a:pt x="425" y="93"/>
                    </a:lnTo>
                    <a:lnTo>
                      <a:pt x="431" y="90"/>
                    </a:lnTo>
                    <a:lnTo>
                      <a:pt x="442" y="90"/>
                    </a:lnTo>
                    <a:lnTo>
                      <a:pt x="442" y="87"/>
                    </a:lnTo>
                    <a:lnTo>
                      <a:pt x="439" y="85"/>
                    </a:lnTo>
                    <a:lnTo>
                      <a:pt x="435" y="81"/>
                    </a:lnTo>
                    <a:lnTo>
                      <a:pt x="434" y="78"/>
                    </a:lnTo>
                    <a:lnTo>
                      <a:pt x="432" y="76"/>
                    </a:lnTo>
                    <a:lnTo>
                      <a:pt x="430" y="76"/>
                    </a:lnTo>
                    <a:lnTo>
                      <a:pt x="427" y="75"/>
                    </a:lnTo>
                    <a:lnTo>
                      <a:pt x="425" y="76"/>
                    </a:lnTo>
                    <a:lnTo>
                      <a:pt x="422" y="76"/>
                    </a:lnTo>
                    <a:lnTo>
                      <a:pt x="425" y="72"/>
                    </a:lnTo>
                    <a:lnTo>
                      <a:pt x="427" y="70"/>
                    </a:lnTo>
                    <a:lnTo>
                      <a:pt x="430" y="67"/>
                    </a:lnTo>
                    <a:lnTo>
                      <a:pt x="435" y="67"/>
                    </a:lnTo>
                    <a:lnTo>
                      <a:pt x="436" y="66"/>
                    </a:lnTo>
                    <a:lnTo>
                      <a:pt x="438" y="64"/>
                    </a:lnTo>
                    <a:lnTo>
                      <a:pt x="439" y="62"/>
                    </a:lnTo>
                    <a:lnTo>
                      <a:pt x="437" y="60"/>
                    </a:lnTo>
                    <a:lnTo>
                      <a:pt x="436" y="57"/>
                    </a:lnTo>
                    <a:lnTo>
                      <a:pt x="436" y="54"/>
                    </a:lnTo>
                    <a:lnTo>
                      <a:pt x="435" y="52"/>
                    </a:lnTo>
                    <a:lnTo>
                      <a:pt x="431" y="52"/>
                    </a:lnTo>
                    <a:lnTo>
                      <a:pt x="429" y="53"/>
                    </a:lnTo>
                    <a:lnTo>
                      <a:pt x="426" y="53"/>
                    </a:lnTo>
                    <a:lnTo>
                      <a:pt x="423" y="52"/>
                    </a:lnTo>
                    <a:lnTo>
                      <a:pt x="423" y="50"/>
                    </a:lnTo>
                    <a:lnTo>
                      <a:pt x="421" y="48"/>
                    </a:lnTo>
                    <a:lnTo>
                      <a:pt x="421" y="45"/>
                    </a:lnTo>
                    <a:lnTo>
                      <a:pt x="422" y="43"/>
                    </a:lnTo>
                    <a:lnTo>
                      <a:pt x="424" y="42"/>
                    </a:lnTo>
                    <a:lnTo>
                      <a:pt x="427" y="41"/>
                    </a:lnTo>
                    <a:lnTo>
                      <a:pt x="432" y="41"/>
                    </a:lnTo>
                    <a:lnTo>
                      <a:pt x="439" y="41"/>
                    </a:lnTo>
                    <a:lnTo>
                      <a:pt x="441" y="42"/>
                    </a:lnTo>
                    <a:lnTo>
                      <a:pt x="444" y="44"/>
                    </a:lnTo>
                    <a:lnTo>
                      <a:pt x="446" y="48"/>
                    </a:lnTo>
                    <a:lnTo>
                      <a:pt x="447" y="50"/>
                    </a:lnTo>
                    <a:lnTo>
                      <a:pt x="450" y="47"/>
                    </a:lnTo>
                    <a:lnTo>
                      <a:pt x="450" y="45"/>
                    </a:lnTo>
                    <a:lnTo>
                      <a:pt x="449" y="43"/>
                    </a:lnTo>
                    <a:lnTo>
                      <a:pt x="448" y="43"/>
                    </a:lnTo>
                    <a:lnTo>
                      <a:pt x="448" y="42"/>
                    </a:lnTo>
                    <a:lnTo>
                      <a:pt x="449" y="41"/>
                    </a:lnTo>
                    <a:lnTo>
                      <a:pt x="449" y="40"/>
                    </a:lnTo>
                    <a:lnTo>
                      <a:pt x="451" y="38"/>
                    </a:lnTo>
                    <a:lnTo>
                      <a:pt x="452" y="35"/>
                    </a:lnTo>
                    <a:lnTo>
                      <a:pt x="454" y="34"/>
                    </a:lnTo>
                    <a:lnTo>
                      <a:pt x="457" y="34"/>
                    </a:lnTo>
                    <a:lnTo>
                      <a:pt x="457" y="37"/>
                    </a:lnTo>
                    <a:lnTo>
                      <a:pt x="455" y="39"/>
                    </a:lnTo>
                    <a:lnTo>
                      <a:pt x="454" y="41"/>
                    </a:lnTo>
                    <a:lnTo>
                      <a:pt x="454" y="43"/>
                    </a:lnTo>
                    <a:lnTo>
                      <a:pt x="456" y="46"/>
                    </a:lnTo>
                    <a:lnTo>
                      <a:pt x="458" y="48"/>
                    </a:lnTo>
                    <a:lnTo>
                      <a:pt x="460" y="48"/>
                    </a:lnTo>
                    <a:lnTo>
                      <a:pt x="462" y="47"/>
                    </a:lnTo>
                    <a:lnTo>
                      <a:pt x="461" y="44"/>
                    </a:lnTo>
                    <a:lnTo>
                      <a:pt x="460" y="43"/>
                    </a:lnTo>
                    <a:lnTo>
                      <a:pt x="460" y="41"/>
                    </a:lnTo>
                    <a:lnTo>
                      <a:pt x="461" y="39"/>
                    </a:lnTo>
                    <a:lnTo>
                      <a:pt x="463" y="39"/>
                    </a:lnTo>
                    <a:lnTo>
                      <a:pt x="465" y="43"/>
                    </a:lnTo>
                    <a:lnTo>
                      <a:pt x="466" y="46"/>
                    </a:lnTo>
                    <a:lnTo>
                      <a:pt x="466" y="50"/>
                    </a:lnTo>
                    <a:lnTo>
                      <a:pt x="468" y="52"/>
                    </a:lnTo>
                    <a:lnTo>
                      <a:pt x="470" y="59"/>
                    </a:lnTo>
                    <a:lnTo>
                      <a:pt x="472" y="61"/>
                    </a:lnTo>
                    <a:lnTo>
                      <a:pt x="474" y="61"/>
                    </a:lnTo>
                    <a:lnTo>
                      <a:pt x="475" y="61"/>
                    </a:lnTo>
                    <a:lnTo>
                      <a:pt x="476" y="61"/>
                    </a:lnTo>
                    <a:lnTo>
                      <a:pt x="476" y="66"/>
                    </a:lnTo>
                    <a:lnTo>
                      <a:pt x="480" y="68"/>
                    </a:lnTo>
                    <a:lnTo>
                      <a:pt x="481" y="70"/>
                    </a:lnTo>
                    <a:lnTo>
                      <a:pt x="478" y="74"/>
                    </a:lnTo>
                    <a:lnTo>
                      <a:pt x="478" y="76"/>
                    </a:lnTo>
                    <a:lnTo>
                      <a:pt x="481" y="79"/>
                    </a:lnTo>
                    <a:lnTo>
                      <a:pt x="484" y="80"/>
                    </a:lnTo>
                    <a:lnTo>
                      <a:pt x="488" y="76"/>
                    </a:lnTo>
                    <a:lnTo>
                      <a:pt x="489" y="72"/>
                    </a:lnTo>
                    <a:lnTo>
                      <a:pt x="486" y="70"/>
                    </a:lnTo>
                    <a:lnTo>
                      <a:pt x="483" y="67"/>
                    </a:lnTo>
                    <a:lnTo>
                      <a:pt x="481" y="62"/>
                    </a:lnTo>
                    <a:lnTo>
                      <a:pt x="481" y="48"/>
                    </a:lnTo>
                    <a:lnTo>
                      <a:pt x="482" y="44"/>
                    </a:lnTo>
                    <a:lnTo>
                      <a:pt x="482" y="39"/>
                    </a:lnTo>
                    <a:lnTo>
                      <a:pt x="480" y="38"/>
                    </a:lnTo>
                    <a:lnTo>
                      <a:pt x="476" y="38"/>
                    </a:lnTo>
                    <a:lnTo>
                      <a:pt x="473" y="39"/>
                    </a:lnTo>
                    <a:lnTo>
                      <a:pt x="469" y="37"/>
                    </a:lnTo>
                    <a:lnTo>
                      <a:pt x="467" y="35"/>
                    </a:lnTo>
                    <a:lnTo>
                      <a:pt x="464" y="34"/>
                    </a:lnTo>
                    <a:lnTo>
                      <a:pt x="461" y="33"/>
                    </a:lnTo>
                    <a:lnTo>
                      <a:pt x="460" y="30"/>
                    </a:lnTo>
                    <a:lnTo>
                      <a:pt x="459" y="27"/>
                    </a:lnTo>
                    <a:lnTo>
                      <a:pt x="457" y="26"/>
                    </a:lnTo>
                    <a:lnTo>
                      <a:pt x="456" y="26"/>
                    </a:lnTo>
                    <a:lnTo>
                      <a:pt x="453" y="27"/>
                    </a:lnTo>
                    <a:lnTo>
                      <a:pt x="450" y="29"/>
                    </a:lnTo>
                    <a:lnTo>
                      <a:pt x="446" y="33"/>
                    </a:lnTo>
                    <a:lnTo>
                      <a:pt x="443" y="35"/>
                    </a:lnTo>
                    <a:lnTo>
                      <a:pt x="439" y="35"/>
                    </a:lnTo>
                    <a:lnTo>
                      <a:pt x="436" y="34"/>
                    </a:lnTo>
                    <a:lnTo>
                      <a:pt x="436" y="32"/>
                    </a:lnTo>
                    <a:lnTo>
                      <a:pt x="438" y="30"/>
                    </a:lnTo>
                    <a:lnTo>
                      <a:pt x="439" y="26"/>
                    </a:lnTo>
                    <a:lnTo>
                      <a:pt x="441" y="23"/>
                    </a:lnTo>
                    <a:lnTo>
                      <a:pt x="441" y="20"/>
                    </a:lnTo>
                    <a:lnTo>
                      <a:pt x="441" y="18"/>
                    </a:lnTo>
                    <a:lnTo>
                      <a:pt x="439" y="16"/>
                    </a:lnTo>
                    <a:lnTo>
                      <a:pt x="436" y="17"/>
                    </a:lnTo>
                    <a:lnTo>
                      <a:pt x="435" y="19"/>
                    </a:lnTo>
                    <a:lnTo>
                      <a:pt x="434" y="22"/>
                    </a:lnTo>
                    <a:lnTo>
                      <a:pt x="434" y="26"/>
                    </a:lnTo>
                    <a:lnTo>
                      <a:pt x="434" y="29"/>
                    </a:lnTo>
                    <a:lnTo>
                      <a:pt x="434" y="30"/>
                    </a:lnTo>
                    <a:lnTo>
                      <a:pt x="433" y="31"/>
                    </a:lnTo>
                    <a:lnTo>
                      <a:pt x="432" y="32"/>
                    </a:lnTo>
                    <a:lnTo>
                      <a:pt x="431" y="32"/>
                    </a:lnTo>
                    <a:lnTo>
                      <a:pt x="430" y="34"/>
                    </a:lnTo>
                    <a:lnTo>
                      <a:pt x="429" y="34"/>
                    </a:lnTo>
                    <a:lnTo>
                      <a:pt x="424" y="37"/>
                    </a:lnTo>
                    <a:lnTo>
                      <a:pt x="421" y="39"/>
                    </a:lnTo>
                    <a:lnTo>
                      <a:pt x="421" y="36"/>
                    </a:lnTo>
                    <a:lnTo>
                      <a:pt x="423" y="33"/>
                    </a:lnTo>
                    <a:lnTo>
                      <a:pt x="429" y="29"/>
                    </a:lnTo>
                    <a:lnTo>
                      <a:pt x="430" y="26"/>
                    </a:lnTo>
                    <a:lnTo>
                      <a:pt x="430" y="23"/>
                    </a:lnTo>
                    <a:lnTo>
                      <a:pt x="431" y="17"/>
                    </a:lnTo>
                    <a:lnTo>
                      <a:pt x="432" y="14"/>
                    </a:lnTo>
                    <a:lnTo>
                      <a:pt x="434" y="11"/>
                    </a:lnTo>
                    <a:lnTo>
                      <a:pt x="437" y="8"/>
                    </a:lnTo>
                    <a:lnTo>
                      <a:pt x="441" y="6"/>
                    </a:lnTo>
                    <a:lnTo>
                      <a:pt x="445" y="4"/>
                    </a:lnTo>
                    <a:lnTo>
                      <a:pt x="454" y="4"/>
                    </a:lnTo>
                    <a:lnTo>
                      <a:pt x="456" y="4"/>
                    </a:lnTo>
                    <a:lnTo>
                      <a:pt x="459" y="2"/>
                    </a:lnTo>
                    <a:lnTo>
                      <a:pt x="461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3" name="Freeform 26"/>
              <p:cNvSpPr>
                <a:spLocks/>
              </p:cNvSpPr>
              <p:nvPr/>
            </p:nvSpPr>
            <p:spPr bwMode="gray">
              <a:xfrm>
                <a:off x="1763683" y="2119313"/>
                <a:ext cx="31750" cy="30163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0" y="5"/>
                  </a:cxn>
                  <a:cxn ang="0">
                    <a:pos x="19" y="9"/>
                  </a:cxn>
                  <a:cxn ang="0">
                    <a:pos x="16" y="11"/>
                  </a:cxn>
                  <a:cxn ang="0">
                    <a:pos x="16" y="15"/>
                  </a:cxn>
                  <a:cxn ang="0">
                    <a:pos x="12" y="19"/>
                  </a:cxn>
                  <a:cxn ang="0">
                    <a:pos x="9" y="18"/>
                  </a:cxn>
                  <a:cxn ang="0">
                    <a:pos x="11" y="14"/>
                  </a:cxn>
                  <a:cxn ang="0">
                    <a:pos x="12" y="11"/>
                  </a:cxn>
                  <a:cxn ang="0">
                    <a:pos x="7" y="12"/>
                  </a:cxn>
                  <a:cxn ang="0">
                    <a:pos x="5" y="15"/>
                  </a:cxn>
                  <a:cxn ang="0">
                    <a:pos x="3" y="18"/>
                  </a:cxn>
                  <a:cxn ang="0">
                    <a:pos x="0" y="16"/>
                  </a:cxn>
                  <a:cxn ang="0">
                    <a:pos x="0" y="14"/>
                  </a:cxn>
                  <a:cxn ang="0">
                    <a:pos x="3" y="8"/>
                  </a:cxn>
                  <a:cxn ang="0">
                    <a:pos x="5" y="6"/>
                  </a:cxn>
                  <a:cxn ang="0">
                    <a:pos x="15" y="1"/>
                  </a:cxn>
                  <a:cxn ang="0">
                    <a:pos x="20" y="0"/>
                  </a:cxn>
                </a:cxnLst>
                <a:rect l="0" t="0" r="r" b="b"/>
                <a:pathLst>
                  <a:path w="20" h="19">
                    <a:moveTo>
                      <a:pt x="20" y="0"/>
                    </a:moveTo>
                    <a:lnTo>
                      <a:pt x="20" y="5"/>
                    </a:lnTo>
                    <a:lnTo>
                      <a:pt x="19" y="9"/>
                    </a:lnTo>
                    <a:lnTo>
                      <a:pt x="16" y="11"/>
                    </a:lnTo>
                    <a:lnTo>
                      <a:pt x="16" y="15"/>
                    </a:lnTo>
                    <a:lnTo>
                      <a:pt x="12" y="19"/>
                    </a:lnTo>
                    <a:lnTo>
                      <a:pt x="9" y="18"/>
                    </a:lnTo>
                    <a:lnTo>
                      <a:pt x="11" y="14"/>
                    </a:lnTo>
                    <a:lnTo>
                      <a:pt x="12" y="11"/>
                    </a:lnTo>
                    <a:lnTo>
                      <a:pt x="7" y="12"/>
                    </a:lnTo>
                    <a:lnTo>
                      <a:pt x="5" y="15"/>
                    </a:lnTo>
                    <a:lnTo>
                      <a:pt x="3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15" y="1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Freeform 27"/>
              <p:cNvSpPr>
                <a:spLocks/>
              </p:cNvSpPr>
              <p:nvPr/>
            </p:nvSpPr>
            <p:spPr bwMode="gray">
              <a:xfrm>
                <a:off x="2184370" y="1916113"/>
                <a:ext cx="15875" cy="635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10" y="1"/>
                  </a:cxn>
                  <a:cxn ang="0">
                    <a:pos x="6" y="4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10" h="4">
                    <a:moveTo>
                      <a:pt x="1" y="0"/>
                    </a:moveTo>
                    <a:lnTo>
                      <a:pt x="5" y="0"/>
                    </a:lnTo>
                    <a:lnTo>
                      <a:pt x="10" y="1"/>
                    </a:lnTo>
                    <a:lnTo>
                      <a:pt x="6" y="4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Freeform 28"/>
              <p:cNvSpPr>
                <a:spLocks/>
              </p:cNvSpPr>
              <p:nvPr/>
            </p:nvSpPr>
            <p:spPr bwMode="gray">
              <a:xfrm>
                <a:off x="2209770" y="1846263"/>
                <a:ext cx="25400" cy="6191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3" y="1"/>
                  </a:cxn>
                  <a:cxn ang="0">
                    <a:pos x="16" y="6"/>
                  </a:cxn>
                  <a:cxn ang="0">
                    <a:pos x="14" y="9"/>
                  </a:cxn>
                  <a:cxn ang="0">
                    <a:pos x="10" y="12"/>
                  </a:cxn>
                  <a:cxn ang="0">
                    <a:pos x="10" y="15"/>
                  </a:cxn>
                  <a:cxn ang="0">
                    <a:pos x="9" y="17"/>
                  </a:cxn>
                  <a:cxn ang="0">
                    <a:pos x="6" y="19"/>
                  </a:cxn>
                  <a:cxn ang="0">
                    <a:pos x="6" y="24"/>
                  </a:cxn>
                  <a:cxn ang="0">
                    <a:pos x="5" y="30"/>
                  </a:cxn>
                  <a:cxn ang="0">
                    <a:pos x="4" y="34"/>
                  </a:cxn>
                  <a:cxn ang="0">
                    <a:pos x="2" y="39"/>
                  </a:cxn>
                  <a:cxn ang="0">
                    <a:pos x="1" y="36"/>
                  </a:cxn>
                  <a:cxn ang="0">
                    <a:pos x="0" y="30"/>
                  </a:cxn>
                  <a:cxn ang="0">
                    <a:pos x="0" y="17"/>
                  </a:cxn>
                  <a:cxn ang="0">
                    <a:pos x="4" y="9"/>
                  </a:cxn>
                  <a:cxn ang="0">
                    <a:pos x="6" y="2"/>
                  </a:cxn>
                  <a:cxn ang="0">
                    <a:pos x="9" y="0"/>
                  </a:cxn>
                </a:cxnLst>
                <a:rect l="0" t="0" r="r" b="b"/>
                <a:pathLst>
                  <a:path w="16" h="39">
                    <a:moveTo>
                      <a:pt x="9" y="0"/>
                    </a:moveTo>
                    <a:lnTo>
                      <a:pt x="13" y="1"/>
                    </a:lnTo>
                    <a:lnTo>
                      <a:pt x="16" y="6"/>
                    </a:lnTo>
                    <a:lnTo>
                      <a:pt x="14" y="9"/>
                    </a:lnTo>
                    <a:lnTo>
                      <a:pt x="10" y="12"/>
                    </a:lnTo>
                    <a:lnTo>
                      <a:pt x="10" y="15"/>
                    </a:lnTo>
                    <a:lnTo>
                      <a:pt x="9" y="17"/>
                    </a:lnTo>
                    <a:lnTo>
                      <a:pt x="6" y="19"/>
                    </a:lnTo>
                    <a:lnTo>
                      <a:pt x="6" y="24"/>
                    </a:lnTo>
                    <a:lnTo>
                      <a:pt x="5" y="30"/>
                    </a:lnTo>
                    <a:lnTo>
                      <a:pt x="4" y="34"/>
                    </a:lnTo>
                    <a:lnTo>
                      <a:pt x="2" y="39"/>
                    </a:lnTo>
                    <a:lnTo>
                      <a:pt x="1" y="36"/>
                    </a:lnTo>
                    <a:lnTo>
                      <a:pt x="0" y="30"/>
                    </a:lnTo>
                    <a:lnTo>
                      <a:pt x="0" y="17"/>
                    </a:lnTo>
                    <a:lnTo>
                      <a:pt x="4" y="9"/>
                    </a:lnTo>
                    <a:lnTo>
                      <a:pt x="6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Freeform 29"/>
              <p:cNvSpPr>
                <a:spLocks/>
              </p:cNvSpPr>
              <p:nvPr/>
            </p:nvSpPr>
            <p:spPr bwMode="gray">
              <a:xfrm>
                <a:off x="2225645" y="1898650"/>
                <a:ext cx="28575" cy="2381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1" y="0"/>
                  </a:cxn>
                  <a:cxn ang="0">
                    <a:pos x="14" y="1"/>
                  </a:cxn>
                  <a:cxn ang="0">
                    <a:pos x="18" y="3"/>
                  </a:cxn>
                  <a:cxn ang="0">
                    <a:pos x="16" y="7"/>
                  </a:cxn>
                  <a:cxn ang="0">
                    <a:pos x="11" y="8"/>
                  </a:cxn>
                  <a:cxn ang="0">
                    <a:pos x="8" y="11"/>
                  </a:cxn>
                  <a:cxn ang="0">
                    <a:pos x="2" y="15"/>
                  </a:cxn>
                  <a:cxn ang="0">
                    <a:pos x="0" y="12"/>
                  </a:cxn>
                  <a:cxn ang="0">
                    <a:pos x="3" y="9"/>
                  </a:cxn>
                  <a:cxn ang="0">
                    <a:pos x="5" y="3"/>
                  </a:cxn>
                  <a:cxn ang="0">
                    <a:pos x="6" y="0"/>
                  </a:cxn>
                </a:cxnLst>
                <a:rect l="0" t="0" r="r" b="b"/>
                <a:pathLst>
                  <a:path w="18" h="15">
                    <a:moveTo>
                      <a:pt x="6" y="0"/>
                    </a:moveTo>
                    <a:lnTo>
                      <a:pt x="11" y="0"/>
                    </a:lnTo>
                    <a:lnTo>
                      <a:pt x="14" y="1"/>
                    </a:lnTo>
                    <a:lnTo>
                      <a:pt x="18" y="3"/>
                    </a:lnTo>
                    <a:lnTo>
                      <a:pt x="16" y="7"/>
                    </a:lnTo>
                    <a:lnTo>
                      <a:pt x="11" y="8"/>
                    </a:lnTo>
                    <a:lnTo>
                      <a:pt x="8" y="11"/>
                    </a:lnTo>
                    <a:lnTo>
                      <a:pt x="2" y="15"/>
                    </a:lnTo>
                    <a:lnTo>
                      <a:pt x="0" y="12"/>
                    </a:lnTo>
                    <a:lnTo>
                      <a:pt x="3" y="9"/>
                    </a:lnTo>
                    <a:lnTo>
                      <a:pt x="5" y="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Freeform 30"/>
              <p:cNvSpPr>
                <a:spLocks/>
              </p:cNvSpPr>
              <p:nvPr/>
            </p:nvSpPr>
            <p:spPr bwMode="gray">
              <a:xfrm>
                <a:off x="2392333" y="2035175"/>
                <a:ext cx="128588" cy="153988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9" y="8"/>
                  </a:cxn>
                  <a:cxn ang="0">
                    <a:pos x="24" y="22"/>
                  </a:cxn>
                  <a:cxn ang="0">
                    <a:pos x="35" y="29"/>
                  </a:cxn>
                  <a:cxn ang="0">
                    <a:pos x="50" y="34"/>
                  </a:cxn>
                  <a:cxn ang="0">
                    <a:pos x="59" y="43"/>
                  </a:cxn>
                  <a:cxn ang="0">
                    <a:pos x="66" y="51"/>
                  </a:cxn>
                  <a:cxn ang="0">
                    <a:pos x="77" y="60"/>
                  </a:cxn>
                  <a:cxn ang="0">
                    <a:pos x="77" y="69"/>
                  </a:cxn>
                  <a:cxn ang="0">
                    <a:pos x="71" y="77"/>
                  </a:cxn>
                  <a:cxn ang="0">
                    <a:pos x="75" y="88"/>
                  </a:cxn>
                  <a:cxn ang="0">
                    <a:pos x="71" y="90"/>
                  </a:cxn>
                  <a:cxn ang="0">
                    <a:pos x="61" y="90"/>
                  </a:cxn>
                  <a:cxn ang="0">
                    <a:pos x="50" y="93"/>
                  </a:cxn>
                  <a:cxn ang="0">
                    <a:pos x="42" y="95"/>
                  </a:cxn>
                  <a:cxn ang="0">
                    <a:pos x="42" y="89"/>
                  </a:cxn>
                  <a:cxn ang="0">
                    <a:pos x="37" y="95"/>
                  </a:cxn>
                  <a:cxn ang="0">
                    <a:pos x="29" y="97"/>
                  </a:cxn>
                  <a:cxn ang="0">
                    <a:pos x="25" y="93"/>
                  </a:cxn>
                  <a:cxn ang="0">
                    <a:pos x="27" y="87"/>
                  </a:cxn>
                  <a:cxn ang="0">
                    <a:pos x="35" y="80"/>
                  </a:cxn>
                  <a:cxn ang="0">
                    <a:pos x="38" y="72"/>
                  </a:cxn>
                  <a:cxn ang="0">
                    <a:pos x="34" y="63"/>
                  </a:cxn>
                  <a:cxn ang="0">
                    <a:pos x="36" y="53"/>
                  </a:cxn>
                  <a:cxn ang="0">
                    <a:pos x="43" y="55"/>
                  </a:cxn>
                  <a:cxn ang="0">
                    <a:pos x="41" y="65"/>
                  </a:cxn>
                  <a:cxn ang="0">
                    <a:pos x="46" y="68"/>
                  </a:cxn>
                  <a:cxn ang="0">
                    <a:pos x="53" y="67"/>
                  </a:cxn>
                  <a:cxn ang="0">
                    <a:pos x="57" y="66"/>
                  </a:cxn>
                  <a:cxn ang="0">
                    <a:pos x="55" y="60"/>
                  </a:cxn>
                  <a:cxn ang="0">
                    <a:pos x="55" y="49"/>
                  </a:cxn>
                  <a:cxn ang="0">
                    <a:pos x="48" y="44"/>
                  </a:cxn>
                  <a:cxn ang="0">
                    <a:pos x="39" y="37"/>
                  </a:cxn>
                  <a:cxn ang="0">
                    <a:pos x="32" y="40"/>
                  </a:cxn>
                  <a:cxn ang="0">
                    <a:pos x="31" y="49"/>
                  </a:cxn>
                  <a:cxn ang="0">
                    <a:pos x="22" y="53"/>
                  </a:cxn>
                  <a:cxn ang="0">
                    <a:pos x="26" y="46"/>
                  </a:cxn>
                  <a:cxn ang="0">
                    <a:pos x="19" y="41"/>
                  </a:cxn>
                  <a:cxn ang="0">
                    <a:pos x="13" y="46"/>
                  </a:cxn>
                  <a:cxn ang="0">
                    <a:pos x="11" y="38"/>
                  </a:cxn>
                  <a:cxn ang="0">
                    <a:pos x="12" y="29"/>
                  </a:cxn>
                  <a:cxn ang="0">
                    <a:pos x="17" y="25"/>
                  </a:cxn>
                  <a:cxn ang="0">
                    <a:pos x="14" y="20"/>
                  </a:cxn>
                  <a:cxn ang="0">
                    <a:pos x="11" y="15"/>
                  </a:cxn>
                  <a:cxn ang="0">
                    <a:pos x="3" y="9"/>
                  </a:cxn>
                  <a:cxn ang="0">
                    <a:pos x="4" y="0"/>
                  </a:cxn>
                </a:cxnLst>
                <a:rect l="0" t="0" r="r" b="b"/>
                <a:pathLst>
                  <a:path w="81" h="97">
                    <a:moveTo>
                      <a:pt x="4" y="0"/>
                    </a:moveTo>
                    <a:lnTo>
                      <a:pt x="11" y="0"/>
                    </a:lnTo>
                    <a:lnTo>
                      <a:pt x="15" y="3"/>
                    </a:lnTo>
                    <a:lnTo>
                      <a:pt x="19" y="8"/>
                    </a:lnTo>
                    <a:lnTo>
                      <a:pt x="21" y="16"/>
                    </a:lnTo>
                    <a:lnTo>
                      <a:pt x="24" y="22"/>
                    </a:lnTo>
                    <a:lnTo>
                      <a:pt x="28" y="26"/>
                    </a:lnTo>
                    <a:lnTo>
                      <a:pt x="35" y="29"/>
                    </a:lnTo>
                    <a:lnTo>
                      <a:pt x="42" y="34"/>
                    </a:lnTo>
                    <a:lnTo>
                      <a:pt x="50" y="34"/>
                    </a:lnTo>
                    <a:lnTo>
                      <a:pt x="54" y="38"/>
                    </a:lnTo>
                    <a:lnTo>
                      <a:pt x="59" y="43"/>
                    </a:lnTo>
                    <a:lnTo>
                      <a:pt x="62" y="47"/>
                    </a:lnTo>
                    <a:lnTo>
                      <a:pt x="66" y="51"/>
                    </a:lnTo>
                    <a:lnTo>
                      <a:pt x="71" y="55"/>
                    </a:lnTo>
                    <a:lnTo>
                      <a:pt x="77" y="60"/>
                    </a:lnTo>
                    <a:lnTo>
                      <a:pt x="81" y="64"/>
                    </a:lnTo>
                    <a:lnTo>
                      <a:pt x="77" y="69"/>
                    </a:lnTo>
                    <a:lnTo>
                      <a:pt x="73" y="73"/>
                    </a:lnTo>
                    <a:lnTo>
                      <a:pt x="71" y="77"/>
                    </a:lnTo>
                    <a:lnTo>
                      <a:pt x="71" y="82"/>
                    </a:lnTo>
                    <a:lnTo>
                      <a:pt x="75" y="88"/>
                    </a:lnTo>
                    <a:lnTo>
                      <a:pt x="75" y="89"/>
                    </a:lnTo>
                    <a:lnTo>
                      <a:pt x="71" y="90"/>
                    </a:lnTo>
                    <a:lnTo>
                      <a:pt x="66" y="90"/>
                    </a:lnTo>
                    <a:lnTo>
                      <a:pt x="61" y="90"/>
                    </a:lnTo>
                    <a:lnTo>
                      <a:pt x="55" y="92"/>
                    </a:lnTo>
                    <a:lnTo>
                      <a:pt x="50" y="93"/>
                    </a:lnTo>
                    <a:lnTo>
                      <a:pt x="46" y="96"/>
                    </a:lnTo>
                    <a:lnTo>
                      <a:pt x="42" y="95"/>
                    </a:lnTo>
                    <a:lnTo>
                      <a:pt x="44" y="92"/>
                    </a:lnTo>
                    <a:lnTo>
                      <a:pt x="42" y="89"/>
                    </a:lnTo>
                    <a:lnTo>
                      <a:pt x="39" y="90"/>
                    </a:lnTo>
                    <a:lnTo>
                      <a:pt x="37" y="95"/>
                    </a:lnTo>
                    <a:lnTo>
                      <a:pt x="33" y="95"/>
                    </a:lnTo>
                    <a:lnTo>
                      <a:pt x="29" y="97"/>
                    </a:lnTo>
                    <a:lnTo>
                      <a:pt x="27" y="94"/>
                    </a:lnTo>
                    <a:lnTo>
                      <a:pt x="25" y="93"/>
                    </a:lnTo>
                    <a:lnTo>
                      <a:pt x="23" y="90"/>
                    </a:lnTo>
                    <a:lnTo>
                      <a:pt x="27" y="87"/>
                    </a:lnTo>
                    <a:lnTo>
                      <a:pt x="32" y="84"/>
                    </a:lnTo>
                    <a:lnTo>
                      <a:pt x="35" y="80"/>
                    </a:lnTo>
                    <a:lnTo>
                      <a:pt x="37" y="77"/>
                    </a:lnTo>
                    <a:lnTo>
                      <a:pt x="38" y="72"/>
                    </a:lnTo>
                    <a:lnTo>
                      <a:pt x="36" y="68"/>
                    </a:lnTo>
                    <a:lnTo>
                      <a:pt x="34" y="63"/>
                    </a:lnTo>
                    <a:lnTo>
                      <a:pt x="34" y="58"/>
                    </a:lnTo>
                    <a:lnTo>
                      <a:pt x="36" y="53"/>
                    </a:lnTo>
                    <a:lnTo>
                      <a:pt x="40" y="53"/>
                    </a:lnTo>
                    <a:lnTo>
                      <a:pt x="43" y="55"/>
                    </a:lnTo>
                    <a:lnTo>
                      <a:pt x="44" y="61"/>
                    </a:lnTo>
                    <a:lnTo>
                      <a:pt x="41" y="65"/>
                    </a:lnTo>
                    <a:lnTo>
                      <a:pt x="42" y="69"/>
                    </a:lnTo>
                    <a:lnTo>
                      <a:pt x="46" y="68"/>
                    </a:lnTo>
                    <a:lnTo>
                      <a:pt x="50" y="64"/>
                    </a:lnTo>
                    <a:lnTo>
                      <a:pt x="53" y="67"/>
                    </a:lnTo>
                    <a:lnTo>
                      <a:pt x="55" y="69"/>
                    </a:lnTo>
                    <a:lnTo>
                      <a:pt x="57" y="66"/>
                    </a:lnTo>
                    <a:lnTo>
                      <a:pt x="54" y="63"/>
                    </a:lnTo>
                    <a:lnTo>
                      <a:pt x="55" y="60"/>
                    </a:lnTo>
                    <a:lnTo>
                      <a:pt x="57" y="51"/>
                    </a:lnTo>
                    <a:lnTo>
                      <a:pt x="55" y="49"/>
                    </a:lnTo>
                    <a:lnTo>
                      <a:pt x="50" y="48"/>
                    </a:lnTo>
                    <a:lnTo>
                      <a:pt x="48" y="44"/>
                    </a:lnTo>
                    <a:lnTo>
                      <a:pt x="44" y="39"/>
                    </a:lnTo>
                    <a:lnTo>
                      <a:pt x="39" y="37"/>
                    </a:lnTo>
                    <a:lnTo>
                      <a:pt x="34" y="37"/>
                    </a:lnTo>
                    <a:lnTo>
                      <a:pt x="32" y="40"/>
                    </a:lnTo>
                    <a:lnTo>
                      <a:pt x="32" y="45"/>
                    </a:lnTo>
                    <a:lnTo>
                      <a:pt x="31" y="49"/>
                    </a:lnTo>
                    <a:lnTo>
                      <a:pt x="26" y="52"/>
                    </a:lnTo>
                    <a:lnTo>
                      <a:pt x="22" y="53"/>
                    </a:lnTo>
                    <a:lnTo>
                      <a:pt x="22" y="48"/>
                    </a:lnTo>
                    <a:lnTo>
                      <a:pt x="26" y="46"/>
                    </a:lnTo>
                    <a:lnTo>
                      <a:pt x="26" y="41"/>
                    </a:lnTo>
                    <a:lnTo>
                      <a:pt x="19" y="41"/>
                    </a:lnTo>
                    <a:lnTo>
                      <a:pt x="16" y="44"/>
                    </a:lnTo>
                    <a:lnTo>
                      <a:pt x="13" y="46"/>
                    </a:lnTo>
                    <a:lnTo>
                      <a:pt x="10" y="44"/>
                    </a:lnTo>
                    <a:lnTo>
                      <a:pt x="11" y="38"/>
                    </a:lnTo>
                    <a:lnTo>
                      <a:pt x="12" y="33"/>
                    </a:lnTo>
                    <a:lnTo>
                      <a:pt x="12" y="29"/>
                    </a:lnTo>
                    <a:lnTo>
                      <a:pt x="14" y="27"/>
                    </a:lnTo>
                    <a:lnTo>
                      <a:pt x="17" y="25"/>
                    </a:lnTo>
                    <a:lnTo>
                      <a:pt x="17" y="23"/>
                    </a:lnTo>
                    <a:lnTo>
                      <a:pt x="14" y="20"/>
                    </a:lnTo>
                    <a:lnTo>
                      <a:pt x="12" y="18"/>
                    </a:lnTo>
                    <a:lnTo>
                      <a:pt x="11" y="15"/>
                    </a:lnTo>
                    <a:lnTo>
                      <a:pt x="8" y="11"/>
                    </a:lnTo>
                    <a:lnTo>
                      <a:pt x="3" y="9"/>
                    </a:lnTo>
                    <a:lnTo>
                      <a:pt x="0" y="3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8" name="Hessen"/>
            <p:cNvSpPr>
              <a:spLocks/>
            </p:cNvSpPr>
            <p:nvPr/>
          </p:nvSpPr>
          <p:spPr bwMode="gray">
            <a:xfrm>
              <a:off x="3129827" y="3083247"/>
              <a:ext cx="1021011" cy="1470353"/>
            </a:xfrm>
            <a:custGeom>
              <a:avLst/>
              <a:gdLst/>
              <a:ahLst/>
              <a:cxnLst>
                <a:cxn ang="0">
                  <a:pos x="342" y="13"/>
                </a:cxn>
                <a:cxn ang="0">
                  <a:pos x="346" y="45"/>
                </a:cxn>
                <a:cxn ang="0">
                  <a:pos x="346" y="72"/>
                </a:cxn>
                <a:cxn ang="0">
                  <a:pos x="361" y="96"/>
                </a:cxn>
                <a:cxn ang="0">
                  <a:pos x="374" y="77"/>
                </a:cxn>
                <a:cxn ang="0">
                  <a:pos x="405" y="67"/>
                </a:cxn>
                <a:cxn ang="0">
                  <a:pos x="424" y="108"/>
                </a:cxn>
                <a:cxn ang="0">
                  <a:pos x="450" y="125"/>
                </a:cxn>
                <a:cxn ang="0">
                  <a:pos x="457" y="159"/>
                </a:cxn>
                <a:cxn ang="0">
                  <a:pos x="451" y="162"/>
                </a:cxn>
                <a:cxn ang="0">
                  <a:pos x="428" y="195"/>
                </a:cxn>
                <a:cxn ang="0">
                  <a:pos x="422" y="216"/>
                </a:cxn>
                <a:cxn ang="0">
                  <a:pos x="414" y="241"/>
                </a:cxn>
                <a:cxn ang="0">
                  <a:pos x="403" y="274"/>
                </a:cxn>
                <a:cxn ang="0">
                  <a:pos x="404" y="291"/>
                </a:cxn>
                <a:cxn ang="0">
                  <a:pos x="422" y="296"/>
                </a:cxn>
                <a:cxn ang="0">
                  <a:pos x="424" y="326"/>
                </a:cxn>
                <a:cxn ang="0">
                  <a:pos x="398" y="357"/>
                </a:cxn>
                <a:cxn ang="0">
                  <a:pos x="369" y="357"/>
                </a:cxn>
                <a:cxn ang="0">
                  <a:pos x="358" y="386"/>
                </a:cxn>
                <a:cxn ang="0">
                  <a:pos x="338" y="410"/>
                </a:cxn>
                <a:cxn ang="0">
                  <a:pos x="322" y="424"/>
                </a:cxn>
                <a:cxn ang="0">
                  <a:pos x="297" y="442"/>
                </a:cxn>
                <a:cxn ang="0">
                  <a:pos x="274" y="434"/>
                </a:cxn>
                <a:cxn ang="0">
                  <a:pos x="262" y="441"/>
                </a:cxn>
                <a:cxn ang="0">
                  <a:pos x="248" y="437"/>
                </a:cxn>
                <a:cxn ang="0">
                  <a:pos x="241" y="436"/>
                </a:cxn>
                <a:cxn ang="0">
                  <a:pos x="233" y="445"/>
                </a:cxn>
                <a:cxn ang="0">
                  <a:pos x="228" y="467"/>
                </a:cxn>
                <a:cxn ang="0">
                  <a:pos x="229" y="487"/>
                </a:cxn>
                <a:cxn ang="0">
                  <a:pos x="231" y="510"/>
                </a:cxn>
                <a:cxn ang="0">
                  <a:pos x="242" y="533"/>
                </a:cxn>
                <a:cxn ang="0">
                  <a:pos x="246" y="557"/>
                </a:cxn>
                <a:cxn ang="0">
                  <a:pos x="234" y="580"/>
                </a:cxn>
                <a:cxn ang="0">
                  <a:pos x="246" y="595"/>
                </a:cxn>
                <a:cxn ang="0">
                  <a:pos x="242" y="618"/>
                </a:cxn>
                <a:cxn ang="0">
                  <a:pos x="213" y="634"/>
                </a:cxn>
                <a:cxn ang="0">
                  <a:pos x="190" y="647"/>
                </a:cxn>
                <a:cxn ang="0">
                  <a:pos x="197" y="630"/>
                </a:cxn>
                <a:cxn ang="0">
                  <a:pos x="200" y="614"/>
                </a:cxn>
                <a:cxn ang="0">
                  <a:pos x="180" y="614"/>
                </a:cxn>
                <a:cxn ang="0">
                  <a:pos x="173" y="601"/>
                </a:cxn>
                <a:cxn ang="0">
                  <a:pos x="157" y="587"/>
                </a:cxn>
                <a:cxn ang="0">
                  <a:pos x="137" y="598"/>
                </a:cxn>
                <a:cxn ang="0">
                  <a:pos x="110" y="566"/>
                </a:cxn>
                <a:cxn ang="0">
                  <a:pos x="108" y="504"/>
                </a:cxn>
                <a:cxn ang="0">
                  <a:pos x="74" y="461"/>
                </a:cxn>
                <a:cxn ang="0">
                  <a:pos x="7" y="450"/>
                </a:cxn>
                <a:cxn ang="0">
                  <a:pos x="37" y="404"/>
                </a:cxn>
                <a:cxn ang="0">
                  <a:pos x="72" y="361"/>
                </a:cxn>
                <a:cxn ang="0">
                  <a:pos x="59" y="309"/>
                </a:cxn>
                <a:cxn ang="0">
                  <a:pos x="71" y="256"/>
                </a:cxn>
                <a:cxn ang="0">
                  <a:pos x="96" y="219"/>
                </a:cxn>
                <a:cxn ang="0">
                  <a:pos x="138" y="193"/>
                </a:cxn>
                <a:cxn ang="0">
                  <a:pos x="166" y="157"/>
                </a:cxn>
                <a:cxn ang="0">
                  <a:pos x="190" y="121"/>
                </a:cxn>
                <a:cxn ang="0">
                  <a:pos x="160" y="105"/>
                </a:cxn>
                <a:cxn ang="0">
                  <a:pos x="197" y="81"/>
                </a:cxn>
                <a:cxn ang="0">
                  <a:pos x="224" y="59"/>
                </a:cxn>
                <a:cxn ang="0">
                  <a:pos x="256" y="53"/>
                </a:cxn>
                <a:cxn ang="0">
                  <a:pos x="291" y="36"/>
                </a:cxn>
                <a:cxn ang="0">
                  <a:pos x="306" y="3"/>
                </a:cxn>
              </a:cxnLst>
              <a:rect l="0" t="0" r="r" b="b"/>
              <a:pathLst>
                <a:path w="461" h="650">
                  <a:moveTo>
                    <a:pt x="325" y="0"/>
                  </a:moveTo>
                  <a:lnTo>
                    <a:pt x="328" y="1"/>
                  </a:lnTo>
                  <a:lnTo>
                    <a:pt x="331" y="4"/>
                  </a:lnTo>
                  <a:lnTo>
                    <a:pt x="335" y="4"/>
                  </a:lnTo>
                  <a:lnTo>
                    <a:pt x="339" y="4"/>
                  </a:lnTo>
                  <a:lnTo>
                    <a:pt x="342" y="8"/>
                  </a:lnTo>
                  <a:lnTo>
                    <a:pt x="342" y="13"/>
                  </a:lnTo>
                  <a:lnTo>
                    <a:pt x="344" y="17"/>
                  </a:lnTo>
                  <a:lnTo>
                    <a:pt x="348" y="21"/>
                  </a:lnTo>
                  <a:lnTo>
                    <a:pt x="349" y="26"/>
                  </a:lnTo>
                  <a:lnTo>
                    <a:pt x="348" y="36"/>
                  </a:lnTo>
                  <a:lnTo>
                    <a:pt x="348" y="41"/>
                  </a:lnTo>
                  <a:lnTo>
                    <a:pt x="345" y="43"/>
                  </a:lnTo>
                  <a:lnTo>
                    <a:pt x="346" y="45"/>
                  </a:lnTo>
                  <a:lnTo>
                    <a:pt x="351" y="47"/>
                  </a:lnTo>
                  <a:lnTo>
                    <a:pt x="355" y="50"/>
                  </a:lnTo>
                  <a:lnTo>
                    <a:pt x="357" y="53"/>
                  </a:lnTo>
                  <a:lnTo>
                    <a:pt x="357" y="60"/>
                  </a:lnTo>
                  <a:lnTo>
                    <a:pt x="355" y="65"/>
                  </a:lnTo>
                  <a:lnTo>
                    <a:pt x="351" y="69"/>
                  </a:lnTo>
                  <a:lnTo>
                    <a:pt x="346" y="72"/>
                  </a:lnTo>
                  <a:lnTo>
                    <a:pt x="339" y="72"/>
                  </a:lnTo>
                  <a:lnTo>
                    <a:pt x="339" y="76"/>
                  </a:lnTo>
                  <a:lnTo>
                    <a:pt x="337" y="83"/>
                  </a:lnTo>
                  <a:lnTo>
                    <a:pt x="337" y="87"/>
                  </a:lnTo>
                  <a:lnTo>
                    <a:pt x="346" y="92"/>
                  </a:lnTo>
                  <a:lnTo>
                    <a:pt x="353" y="95"/>
                  </a:lnTo>
                  <a:lnTo>
                    <a:pt x="361" y="96"/>
                  </a:lnTo>
                  <a:lnTo>
                    <a:pt x="367" y="97"/>
                  </a:lnTo>
                  <a:lnTo>
                    <a:pt x="373" y="97"/>
                  </a:lnTo>
                  <a:lnTo>
                    <a:pt x="376" y="90"/>
                  </a:lnTo>
                  <a:lnTo>
                    <a:pt x="372" y="88"/>
                  </a:lnTo>
                  <a:lnTo>
                    <a:pt x="368" y="87"/>
                  </a:lnTo>
                  <a:lnTo>
                    <a:pt x="367" y="84"/>
                  </a:lnTo>
                  <a:lnTo>
                    <a:pt x="374" y="77"/>
                  </a:lnTo>
                  <a:lnTo>
                    <a:pt x="378" y="72"/>
                  </a:lnTo>
                  <a:lnTo>
                    <a:pt x="379" y="69"/>
                  </a:lnTo>
                  <a:lnTo>
                    <a:pt x="385" y="70"/>
                  </a:lnTo>
                  <a:lnTo>
                    <a:pt x="390" y="73"/>
                  </a:lnTo>
                  <a:lnTo>
                    <a:pt x="399" y="72"/>
                  </a:lnTo>
                  <a:lnTo>
                    <a:pt x="402" y="70"/>
                  </a:lnTo>
                  <a:lnTo>
                    <a:pt x="405" y="67"/>
                  </a:lnTo>
                  <a:lnTo>
                    <a:pt x="409" y="67"/>
                  </a:lnTo>
                  <a:lnTo>
                    <a:pt x="414" y="68"/>
                  </a:lnTo>
                  <a:lnTo>
                    <a:pt x="414" y="92"/>
                  </a:lnTo>
                  <a:lnTo>
                    <a:pt x="416" y="96"/>
                  </a:lnTo>
                  <a:lnTo>
                    <a:pt x="416" y="99"/>
                  </a:lnTo>
                  <a:lnTo>
                    <a:pt x="421" y="105"/>
                  </a:lnTo>
                  <a:lnTo>
                    <a:pt x="424" y="108"/>
                  </a:lnTo>
                  <a:lnTo>
                    <a:pt x="427" y="110"/>
                  </a:lnTo>
                  <a:lnTo>
                    <a:pt x="429" y="114"/>
                  </a:lnTo>
                  <a:lnTo>
                    <a:pt x="433" y="118"/>
                  </a:lnTo>
                  <a:lnTo>
                    <a:pt x="434" y="123"/>
                  </a:lnTo>
                  <a:lnTo>
                    <a:pt x="437" y="125"/>
                  </a:lnTo>
                  <a:lnTo>
                    <a:pt x="444" y="125"/>
                  </a:lnTo>
                  <a:lnTo>
                    <a:pt x="450" y="125"/>
                  </a:lnTo>
                  <a:lnTo>
                    <a:pt x="454" y="129"/>
                  </a:lnTo>
                  <a:lnTo>
                    <a:pt x="457" y="131"/>
                  </a:lnTo>
                  <a:lnTo>
                    <a:pt x="458" y="137"/>
                  </a:lnTo>
                  <a:lnTo>
                    <a:pt x="458" y="144"/>
                  </a:lnTo>
                  <a:lnTo>
                    <a:pt x="461" y="151"/>
                  </a:lnTo>
                  <a:lnTo>
                    <a:pt x="460" y="158"/>
                  </a:lnTo>
                  <a:lnTo>
                    <a:pt x="457" y="159"/>
                  </a:lnTo>
                  <a:lnTo>
                    <a:pt x="455" y="158"/>
                  </a:lnTo>
                  <a:lnTo>
                    <a:pt x="453" y="153"/>
                  </a:lnTo>
                  <a:lnTo>
                    <a:pt x="450" y="151"/>
                  </a:lnTo>
                  <a:lnTo>
                    <a:pt x="446" y="153"/>
                  </a:lnTo>
                  <a:lnTo>
                    <a:pt x="446" y="155"/>
                  </a:lnTo>
                  <a:lnTo>
                    <a:pt x="450" y="159"/>
                  </a:lnTo>
                  <a:lnTo>
                    <a:pt x="451" y="162"/>
                  </a:lnTo>
                  <a:lnTo>
                    <a:pt x="450" y="173"/>
                  </a:lnTo>
                  <a:lnTo>
                    <a:pt x="450" y="179"/>
                  </a:lnTo>
                  <a:lnTo>
                    <a:pt x="448" y="182"/>
                  </a:lnTo>
                  <a:lnTo>
                    <a:pt x="444" y="185"/>
                  </a:lnTo>
                  <a:lnTo>
                    <a:pt x="437" y="192"/>
                  </a:lnTo>
                  <a:lnTo>
                    <a:pt x="432" y="193"/>
                  </a:lnTo>
                  <a:lnTo>
                    <a:pt x="428" y="195"/>
                  </a:lnTo>
                  <a:lnTo>
                    <a:pt x="418" y="202"/>
                  </a:lnTo>
                  <a:lnTo>
                    <a:pt x="413" y="205"/>
                  </a:lnTo>
                  <a:lnTo>
                    <a:pt x="411" y="210"/>
                  </a:lnTo>
                  <a:lnTo>
                    <a:pt x="410" y="214"/>
                  </a:lnTo>
                  <a:lnTo>
                    <a:pt x="413" y="217"/>
                  </a:lnTo>
                  <a:lnTo>
                    <a:pt x="418" y="216"/>
                  </a:lnTo>
                  <a:lnTo>
                    <a:pt x="422" y="216"/>
                  </a:lnTo>
                  <a:lnTo>
                    <a:pt x="424" y="218"/>
                  </a:lnTo>
                  <a:lnTo>
                    <a:pt x="425" y="221"/>
                  </a:lnTo>
                  <a:lnTo>
                    <a:pt x="422" y="225"/>
                  </a:lnTo>
                  <a:lnTo>
                    <a:pt x="420" y="230"/>
                  </a:lnTo>
                  <a:lnTo>
                    <a:pt x="420" y="234"/>
                  </a:lnTo>
                  <a:lnTo>
                    <a:pt x="418" y="238"/>
                  </a:lnTo>
                  <a:lnTo>
                    <a:pt x="414" y="241"/>
                  </a:lnTo>
                  <a:lnTo>
                    <a:pt x="409" y="245"/>
                  </a:lnTo>
                  <a:lnTo>
                    <a:pt x="406" y="249"/>
                  </a:lnTo>
                  <a:lnTo>
                    <a:pt x="403" y="254"/>
                  </a:lnTo>
                  <a:lnTo>
                    <a:pt x="403" y="259"/>
                  </a:lnTo>
                  <a:lnTo>
                    <a:pt x="404" y="264"/>
                  </a:lnTo>
                  <a:lnTo>
                    <a:pt x="406" y="269"/>
                  </a:lnTo>
                  <a:lnTo>
                    <a:pt x="403" y="274"/>
                  </a:lnTo>
                  <a:lnTo>
                    <a:pt x="396" y="283"/>
                  </a:lnTo>
                  <a:lnTo>
                    <a:pt x="394" y="287"/>
                  </a:lnTo>
                  <a:lnTo>
                    <a:pt x="395" y="289"/>
                  </a:lnTo>
                  <a:lnTo>
                    <a:pt x="397" y="292"/>
                  </a:lnTo>
                  <a:lnTo>
                    <a:pt x="402" y="296"/>
                  </a:lnTo>
                  <a:lnTo>
                    <a:pt x="406" y="295"/>
                  </a:lnTo>
                  <a:lnTo>
                    <a:pt x="404" y="291"/>
                  </a:lnTo>
                  <a:lnTo>
                    <a:pt x="406" y="288"/>
                  </a:lnTo>
                  <a:lnTo>
                    <a:pt x="411" y="287"/>
                  </a:lnTo>
                  <a:lnTo>
                    <a:pt x="419" y="285"/>
                  </a:lnTo>
                  <a:lnTo>
                    <a:pt x="423" y="286"/>
                  </a:lnTo>
                  <a:lnTo>
                    <a:pt x="426" y="291"/>
                  </a:lnTo>
                  <a:lnTo>
                    <a:pt x="426" y="294"/>
                  </a:lnTo>
                  <a:lnTo>
                    <a:pt x="422" y="296"/>
                  </a:lnTo>
                  <a:lnTo>
                    <a:pt x="424" y="301"/>
                  </a:lnTo>
                  <a:lnTo>
                    <a:pt x="425" y="309"/>
                  </a:lnTo>
                  <a:lnTo>
                    <a:pt x="425" y="313"/>
                  </a:lnTo>
                  <a:lnTo>
                    <a:pt x="426" y="316"/>
                  </a:lnTo>
                  <a:lnTo>
                    <a:pt x="424" y="319"/>
                  </a:lnTo>
                  <a:lnTo>
                    <a:pt x="423" y="322"/>
                  </a:lnTo>
                  <a:lnTo>
                    <a:pt x="424" y="326"/>
                  </a:lnTo>
                  <a:lnTo>
                    <a:pt x="421" y="333"/>
                  </a:lnTo>
                  <a:lnTo>
                    <a:pt x="417" y="335"/>
                  </a:lnTo>
                  <a:lnTo>
                    <a:pt x="413" y="342"/>
                  </a:lnTo>
                  <a:lnTo>
                    <a:pt x="406" y="349"/>
                  </a:lnTo>
                  <a:lnTo>
                    <a:pt x="404" y="353"/>
                  </a:lnTo>
                  <a:lnTo>
                    <a:pt x="399" y="355"/>
                  </a:lnTo>
                  <a:lnTo>
                    <a:pt x="398" y="357"/>
                  </a:lnTo>
                  <a:lnTo>
                    <a:pt x="395" y="359"/>
                  </a:lnTo>
                  <a:lnTo>
                    <a:pt x="389" y="362"/>
                  </a:lnTo>
                  <a:lnTo>
                    <a:pt x="383" y="362"/>
                  </a:lnTo>
                  <a:lnTo>
                    <a:pt x="380" y="359"/>
                  </a:lnTo>
                  <a:lnTo>
                    <a:pt x="377" y="358"/>
                  </a:lnTo>
                  <a:lnTo>
                    <a:pt x="373" y="357"/>
                  </a:lnTo>
                  <a:lnTo>
                    <a:pt x="369" y="357"/>
                  </a:lnTo>
                  <a:lnTo>
                    <a:pt x="367" y="360"/>
                  </a:lnTo>
                  <a:lnTo>
                    <a:pt x="365" y="364"/>
                  </a:lnTo>
                  <a:lnTo>
                    <a:pt x="362" y="370"/>
                  </a:lnTo>
                  <a:lnTo>
                    <a:pt x="360" y="375"/>
                  </a:lnTo>
                  <a:lnTo>
                    <a:pt x="359" y="377"/>
                  </a:lnTo>
                  <a:lnTo>
                    <a:pt x="358" y="384"/>
                  </a:lnTo>
                  <a:lnTo>
                    <a:pt x="358" y="386"/>
                  </a:lnTo>
                  <a:lnTo>
                    <a:pt x="357" y="392"/>
                  </a:lnTo>
                  <a:lnTo>
                    <a:pt x="355" y="395"/>
                  </a:lnTo>
                  <a:lnTo>
                    <a:pt x="349" y="396"/>
                  </a:lnTo>
                  <a:lnTo>
                    <a:pt x="345" y="400"/>
                  </a:lnTo>
                  <a:lnTo>
                    <a:pt x="343" y="408"/>
                  </a:lnTo>
                  <a:lnTo>
                    <a:pt x="342" y="410"/>
                  </a:lnTo>
                  <a:lnTo>
                    <a:pt x="338" y="410"/>
                  </a:lnTo>
                  <a:lnTo>
                    <a:pt x="334" y="408"/>
                  </a:lnTo>
                  <a:lnTo>
                    <a:pt x="328" y="408"/>
                  </a:lnTo>
                  <a:lnTo>
                    <a:pt x="324" y="408"/>
                  </a:lnTo>
                  <a:lnTo>
                    <a:pt x="323" y="410"/>
                  </a:lnTo>
                  <a:lnTo>
                    <a:pt x="322" y="412"/>
                  </a:lnTo>
                  <a:lnTo>
                    <a:pt x="323" y="418"/>
                  </a:lnTo>
                  <a:lnTo>
                    <a:pt x="322" y="424"/>
                  </a:lnTo>
                  <a:lnTo>
                    <a:pt x="322" y="440"/>
                  </a:lnTo>
                  <a:lnTo>
                    <a:pt x="320" y="443"/>
                  </a:lnTo>
                  <a:lnTo>
                    <a:pt x="317" y="446"/>
                  </a:lnTo>
                  <a:lnTo>
                    <a:pt x="312" y="447"/>
                  </a:lnTo>
                  <a:lnTo>
                    <a:pt x="305" y="447"/>
                  </a:lnTo>
                  <a:lnTo>
                    <a:pt x="301" y="446"/>
                  </a:lnTo>
                  <a:lnTo>
                    <a:pt x="297" y="442"/>
                  </a:lnTo>
                  <a:lnTo>
                    <a:pt x="296" y="441"/>
                  </a:lnTo>
                  <a:lnTo>
                    <a:pt x="291" y="439"/>
                  </a:lnTo>
                  <a:lnTo>
                    <a:pt x="288" y="438"/>
                  </a:lnTo>
                  <a:lnTo>
                    <a:pt x="284" y="434"/>
                  </a:lnTo>
                  <a:lnTo>
                    <a:pt x="282" y="433"/>
                  </a:lnTo>
                  <a:lnTo>
                    <a:pt x="278" y="432"/>
                  </a:lnTo>
                  <a:lnTo>
                    <a:pt x="274" y="434"/>
                  </a:lnTo>
                  <a:lnTo>
                    <a:pt x="270" y="434"/>
                  </a:lnTo>
                  <a:lnTo>
                    <a:pt x="266" y="432"/>
                  </a:lnTo>
                  <a:lnTo>
                    <a:pt x="263" y="432"/>
                  </a:lnTo>
                  <a:lnTo>
                    <a:pt x="261" y="432"/>
                  </a:lnTo>
                  <a:lnTo>
                    <a:pt x="261" y="437"/>
                  </a:lnTo>
                  <a:lnTo>
                    <a:pt x="262" y="439"/>
                  </a:lnTo>
                  <a:lnTo>
                    <a:pt x="262" y="441"/>
                  </a:lnTo>
                  <a:lnTo>
                    <a:pt x="260" y="443"/>
                  </a:lnTo>
                  <a:lnTo>
                    <a:pt x="258" y="445"/>
                  </a:lnTo>
                  <a:lnTo>
                    <a:pt x="255" y="446"/>
                  </a:lnTo>
                  <a:lnTo>
                    <a:pt x="250" y="445"/>
                  </a:lnTo>
                  <a:lnTo>
                    <a:pt x="248" y="441"/>
                  </a:lnTo>
                  <a:lnTo>
                    <a:pt x="248" y="438"/>
                  </a:lnTo>
                  <a:lnTo>
                    <a:pt x="248" y="437"/>
                  </a:lnTo>
                  <a:lnTo>
                    <a:pt x="247" y="436"/>
                  </a:lnTo>
                  <a:lnTo>
                    <a:pt x="245" y="434"/>
                  </a:lnTo>
                  <a:lnTo>
                    <a:pt x="244" y="434"/>
                  </a:lnTo>
                  <a:lnTo>
                    <a:pt x="244" y="435"/>
                  </a:lnTo>
                  <a:lnTo>
                    <a:pt x="242" y="435"/>
                  </a:lnTo>
                  <a:lnTo>
                    <a:pt x="242" y="436"/>
                  </a:lnTo>
                  <a:lnTo>
                    <a:pt x="241" y="436"/>
                  </a:lnTo>
                  <a:lnTo>
                    <a:pt x="240" y="436"/>
                  </a:lnTo>
                  <a:lnTo>
                    <a:pt x="240" y="436"/>
                  </a:lnTo>
                  <a:lnTo>
                    <a:pt x="239" y="437"/>
                  </a:lnTo>
                  <a:lnTo>
                    <a:pt x="238" y="437"/>
                  </a:lnTo>
                  <a:lnTo>
                    <a:pt x="235" y="442"/>
                  </a:lnTo>
                  <a:lnTo>
                    <a:pt x="234" y="443"/>
                  </a:lnTo>
                  <a:lnTo>
                    <a:pt x="233" y="445"/>
                  </a:lnTo>
                  <a:lnTo>
                    <a:pt x="230" y="446"/>
                  </a:lnTo>
                  <a:lnTo>
                    <a:pt x="226" y="447"/>
                  </a:lnTo>
                  <a:lnTo>
                    <a:pt x="226" y="450"/>
                  </a:lnTo>
                  <a:lnTo>
                    <a:pt x="226" y="456"/>
                  </a:lnTo>
                  <a:lnTo>
                    <a:pt x="226" y="458"/>
                  </a:lnTo>
                  <a:lnTo>
                    <a:pt x="226" y="461"/>
                  </a:lnTo>
                  <a:lnTo>
                    <a:pt x="228" y="467"/>
                  </a:lnTo>
                  <a:lnTo>
                    <a:pt x="231" y="469"/>
                  </a:lnTo>
                  <a:lnTo>
                    <a:pt x="234" y="473"/>
                  </a:lnTo>
                  <a:lnTo>
                    <a:pt x="234" y="477"/>
                  </a:lnTo>
                  <a:lnTo>
                    <a:pt x="231" y="481"/>
                  </a:lnTo>
                  <a:lnTo>
                    <a:pt x="228" y="483"/>
                  </a:lnTo>
                  <a:lnTo>
                    <a:pt x="228" y="485"/>
                  </a:lnTo>
                  <a:lnTo>
                    <a:pt x="229" y="487"/>
                  </a:lnTo>
                  <a:lnTo>
                    <a:pt x="231" y="489"/>
                  </a:lnTo>
                  <a:lnTo>
                    <a:pt x="233" y="492"/>
                  </a:lnTo>
                  <a:lnTo>
                    <a:pt x="230" y="495"/>
                  </a:lnTo>
                  <a:lnTo>
                    <a:pt x="228" y="498"/>
                  </a:lnTo>
                  <a:lnTo>
                    <a:pt x="229" y="501"/>
                  </a:lnTo>
                  <a:lnTo>
                    <a:pt x="229" y="507"/>
                  </a:lnTo>
                  <a:lnTo>
                    <a:pt x="231" y="510"/>
                  </a:lnTo>
                  <a:lnTo>
                    <a:pt x="233" y="512"/>
                  </a:lnTo>
                  <a:lnTo>
                    <a:pt x="233" y="515"/>
                  </a:lnTo>
                  <a:lnTo>
                    <a:pt x="232" y="523"/>
                  </a:lnTo>
                  <a:lnTo>
                    <a:pt x="234" y="526"/>
                  </a:lnTo>
                  <a:lnTo>
                    <a:pt x="235" y="529"/>
                  </a:lnTo>
                  <a:lnTo>
                    <a:pt x="239" y="530"/>
                  </a:lnTo>
                  <a:lnTo>
                    <a:pt x="242" y="533"/>
                  </a:lnTo>
                  <a:lnTo>
                    <a:pt x="246" y="538"/>
                  </a:lnTo>
                  <a:lnTo>
                    <a:pt x="248" y="540"/>
                  </a:lnTo>
                  <a:lnTo>
                    <a:pt x="248" y="544"/>
                  </a:lnTo>
                  <a:lnTo>
                    <a:pt x="248" y="547"/>
                  </a:lnTo>
                  <a:lnTo>
                    <a:pt x="248" y="552"/>
                  </a:lnTo>
                  <a:lnTo>
                    <a:pt x="248" y="555"/>
                  </a:lnTo>
                  <a:lnTo>
                    <a:pt x="246" y="557"/>
                  </a:lnTo>
                  <a:lnTo>
                    <a:pt x="242" y="562"/>
                  </a:lnTo>
                  <a:lnTo>
                    <a:pt x="240" y="565"/>
                  </a:lnTo>
                  <a:lnTo>
                    <a:pt x="240" y="568"/>
                  </a:lnTo>
                  <a:lnTo>
                    <a:pt x="240" y="571"/>
                  </a:lnTo>
                  <a:lnTo>
                    <a:pt x="238" y="573"/>
                  </a:lnTo>
                  <a:lnTo>
                    <a:pt x="235" y="577"/>
                  </a:lnTo>
                  <a:lnTo>
                    <a:pt x="234" y="580"/>
                  </a:lnTo>
                  <a:lnTo>
                    <a:pt x="233" y="584"/>
                  </a:lnTo>
                  <a:lnTo>
                    <a:pt x="235" y="586"/>
                  </a:lnTo>
                  <a:lnTo>
                    <a:pt x="237" y="588"/>
                  </a:lnTo>
                  <a:lnTo>
                    <a:pt x="241" y="589"/>
                  </a:lnTo>
                  <a:lnTo>
                    <a:pt x="242" y="590"/>
                  </a:lnTo>
                  <a:lnTo>
                    <a:pt x="246" y="592"/>
                  </a:lnTo>
                  <a:lnTo>
                    <a:pt x="246" y="595"/>
                  </a:lnTo>
                  <a:lnTo>
                    <a:pt x="244" y="597"/>
                  </a:lnTo>
                  <a:lnTo>
                    <a:pt x="244" y="601"/>
                  </a:lnTo>
                  <a:lnTo>
                    <a:pt x="243" y="604"/>
                  </a:lnTo>
                  <a:lnTo>
                    <a:pt x="245" y="608"/>
                  </a:lnTo>
                  <a:lnTo>
                    <a:pt x="246" y="611"/>
                  </a:lnTo>
                  <a:lnTo>
                    <a:pt x="244" y="615"/>
                  </a:lnTo>
                  <a:lnTo>
                    <a:pt x="242" y="618"/>
                  </a:lnTo>
                  <a:lnTo>
                    <a:pt x="240" y="619"/>
                  </a:lnTo>
                  <a:lnTo>
                    <a:pt x="225" y="619"/>
                  </a:lnTo>
                  <a:lnTo>
                    <a:pt x="222" y="620"/>
                  </a:lnTo>
                  <a:lnTo>
                    <a:pt x="220" y="625"/>
                  </a:lnTo>
                  <a:lnTo>
                    <a:pt x="220" y="628"/>
                  </a:lnTo>
                  <a:lnTo>
                    <a:pt x="217" y="631"/>
                  </a:lnTo>
                  <a:lnTo>
                    <a:pt x="213" y="634"/>
                  </a:lnTo>
                  <a:lnTo>
                    <a:pt x="211" y="637"/>
                  </a:lnTo>
                  <a:lnTo>
                    <a:pt x="204" y="641"/>
                  </a:lnTo>
                  <a:lnTo>
                    <a:pt x="203" y="643"/>
                  </a:lnTo>
                  <a:lnTo>
                    <a:pt x="201" y="646"/>
                  </a:lnTo>
                  <a:lnTo>
                    <a:pt x="197" y="649"/>
                  </a:lnTo>
                  <a:lnTo>
                    <a:pt x="193" y="650"/>
                  </a:lnTo>
                  <a:lnTo>
                    <a:pt x="190" y="647"/>
                  </a:lnTo>
                  <a:lnTo>
                    <a:pt x="190" y="645"/>
                  </a:lnTo>
                  <a:lnTo>
                    <a:pt x="194" y="642"/>
                  </a:lnTo>
                  <a:lnTo>
                    <a:pt x="197" y="641"/>
                  </a:lnTo>
                  <a:lnTo>
                    <a:pt x="195" y="637"/>
                  </a:lnTo>
                  <a:lnTo>
                    <a:pt x="194" y="636"/>
                  </a:lnTo>
                  <a:lnTo>
                    <a:pt x="197" y="631"/>
                  </a:lnTo>
                  <a:lnTo>
                    <a:pt x="197" y="630"/>
                  </a:lnTo>
                  <a:lnTo>
                    <a:pt x="199" y="630"/>
                  </a:lnTo>
                  <a:lnTo>
                    <a:pt x="202" y="627"/>
                  </a:lnTo>
                  <a:lnTo>
                    <a:pt x="203" y="626"/>
                  </a:lnTo>
                  <a:lnTo>
                    <a:pt x="204" y="625"/>
                  </a:lnTo>
                  <a:lnTo>
                    <a:pt x="204" y="621"/>
                  </a:lnTo>
                  <a:lnTo>
                    <a:pt x="204" y="617"/>
                  </a:lnTo>
                  <a:lnTo>
                    <a:pt x="200" y="614"/>
                  </a:lnTo>
                  <a:lnTo>
                    <a:pt x="196" y="612"/>
                  </a:lnTo>
                  <a:lnTo>
                    <a:pt x="192" y="612"/>
                  </a:lnTo>
                  <a:lnTo>
                    <a:pt x="188" y="614"/>
                  </a:lnTo>
                  <a:lnTo>
                    <a:pt x="185" y="618"/>
                  </a:lnTo>
                  <a:lnTo>
                    <a:pt x="182" y="619"/>
                  </a:lnTo>
                  <a:lnTo>
                    <a:pt x="181" y="618"/>
                  </a:lnTo>
                  <a:lnTo>
                    <a:pt x="180" y="614"/>
                  </a:lnTo>
                  <a:lnTo>
                    <a:pt x="180" y="614"/>
                  </a:lnTo>
                  <a:lnTo>
                    <a:pt x="176" y="614"/>
                  </a:lnTo>
                  <a:lnTo>
                    <a:pt x="173" y="612"/>
                  </a:lnTo>
                  <a:lnTo>
                    <a:pt x="172" y="610"/>
                  </a:lnTo>
                  <a:lnTo>
                    <a:pt x="173" y="608"/>
                  </a:lnTo>
                  <a:lnTo>
                    <a:pt x="174" y="605"/>
                  </a:lnTo>
                  <a:lnTo>
                    <a:pt x="173" y="601"/>
                  </a:lnTo>
                  <a:lnTo>
                    <a:pt x="171" y="599"/>
                  </a:lnTo>
                  <a:lnTo>
                    <a:pt x="169" y="597"/>
                  </a:lnTo>
                  <a:lnTo>
                    <a:pt x="169" y="594"/>
                  </a:lnTo>
                  <a:lnTo>
                    <a:pt x="168" y="588"/>
                  </a:lnTo>
                  <a:lnTo>
                    <a:pt x="165" y="586"/>
                  </a:lnTo>
                  <a:lnTo>
                    <a:pt x="161" y="586"/>
                  </a:lnTo>
                  <a:lnTo>
                    <a:pt x="157" y="587"/>
                  </a:lnTo>
                  <a:lnTo>
                    <a:pt x="155" y="598"/>
                  </a:lnTo>
                  <a:lnTo>
                    <a:pt x="152" y="601"/>
                  </a:lnTo>
                  <a:lnTo>
                    <a:pt x="148" y="603"/>
                  </a:lnTo>
                  <a:lnTo>
                    <a:pt x="144" y="604"/>
                  </a:lnTo>
                  <a:lnTo>
                    <a:pt x="142" y="605"/>
                  </a:lnTo>
                  <a:lnTo>
                    <a:pt x="140" y="599"/>
                  </a:lnTo>
                  <a:lnTo>
                    <a:pt x="137" y="598"/>
                  </a:lnTo>
                  <a:lnTo>
                    <a:pt x="134" y="598"/>
                  </a:lnTo>
                  <a:lnTo>
                    <a:pt x="126" y="599"/>
                  </a:lnTo>
                  <a:lnTo>
                    <a:pt x="124" y="599"/>
                  </a:lnTo>
                  <a:lnTo>
                    <a:pt x="119" y="601"/>
                  </a:lnTo>
                  <a:lnTo>
                    <a:pt x="119" y="588"/>
                  </a:lnTo>
                  <a:lnTo>
                    <a:pt x="111" y="579"/>
                  </a:lnTo>
                  <a:lnTo>
                    <a:pt x="110" y="566"/>
                  </a:lnTo>
                  <a:lnTo>
                    <a:pt x="111" y="553"/>
                  </a:lnTo>
                  <a:lnTo>
                    <a:pt x="122" y="547"/>
                  </a:lnTo>
                  <a:lnTo>
                    <a:pt x="130" y="540"/>
                  </a:lnTo>
                  <a:lnTo>
                    <a:pt x="124" y="527"/>
                  </a:lnTo>
                  <a:lnTo>
                    <a:pt x="115" y="521"/>
                  </a:lnTo>
                  <a:lnTo>
                    <a:pt x="115" y="511"/>
                  </a:lnTo>
                  <a:lnTo>
                    <a:pt x="108" y="504"/>
                  </a:lnTo>
                  <a:lnTo>
                    <a:pt x="109" y="494"/>
                  </a:lnTo>
                  <a:lnTo>
                    <a:pt x="108" y="482"/>
                  </a:lnTo>
                  <a:lnTo>
                    <a:pt x="100" y="467"/>
                  </a:lnTo>
                  <a:lnTo>
                    <a:pt x="97" y="465"/>
                  </a:lnTo>
                  <a:lnTo>
                    <a:pt x="85" y="463"/>
                  </a:lnTo>
                  <a:lnTo>
                    <a:pt x="80" y="461"/>
                  </a:lnTo>
                  <a:lnTo>
                    <a:pt x="74" y="461"/>
                  </a:lnTo>
                  <a:lnTo>
                    <a:pt x="61" y="461"/>
                  </a:lnTo>
                  <a:lnTo>
                    <a:pt x="52" y="467"/>
                  </a:lnTo>
                  <a:lnTo>
                    <a:pt x="40" y="472"/>
                  </a:lnTo>
                  <a:lnTo>
                    <a:pt x="27" y="473"/>
                  </a:lnTo>
                  <a:lnTo>
                    <a:pt x="22" y="469"/>
                  </a:lnTo>
                  <a:lnTo>
                    <a:pt x="15" y="460"/>
                  </a:lnTo>
                  <a:lnTo>
                    <a:pt x="7" y="450"/>
                  </a:lnTo>
                  <a:lnTo>
                    <a:pt x="0" y="439"/>
                  </a:lnTo>
                  <a:lnTo>
                    <a:pt x="11" y="428"/>
                  </a:lnTo>
                  <a:lnTo>
                    <a:pt x="22" y="424"/>
                  </a:lnTo>
                  <a:lnTo>
                    <a:pt x="31" y="430"/>
                  </a:lnTo>
                  <a:lnTo>
                    <a:pt x="33" y="421"/>
                  </a:lnTo>
                  <a:lnTo>
                    <a:pt x="28" y="413"/>
                  </a:lnTo>
                  <a:lnTo>
                    <a:pt x="37" y="404"/>
                  </a:lnTo>
                  <a:lnTo>
                    <a:pt x="44" y="403"/>
                  </a:lnTo>
                  <a:lnTo>
                    <a:pt x="49" y="401"/>
                  </a:lnTo>
                  <a:lnTo>
                    <a:pt x="57" y="390"/>
                  </a:lnTo>
                  <a:lnTo>
                    <a:pt x="63" y="390"/>
                  </a:lnTo>
                  <a:lnTo>
                    <a:pt x="69" y="385"/>
                  </a:lnTo>
                  <a:lnTo>
                    <a:pt x="69" y="374"/>
                  </a:lnTo>
                  <a:lnTo>
                    <a:pt x="72" y="361"/>
                  </a:lnTo>
                  <a:lnTo>
                    <a:pt x="62" y="351"/>
                  </a:lnTo>
                  <a:lnTo>
                    <a:pt x="53" y="350"/>
                  </a:lnTo>
                  <a:lnTo>
                    <a:pt x="46" y="344"/>
                  </a:lnTo>
                  <a:lnTo>
                    <a:pt x="49" y="336"/>
                  </a:lnTo>
                  <a:lnTo>
                    <a:pt x="47" y="325"/>
                  </a:lnTo>
                  <a:lnTo>
                    <a:pt x="50" y="316"/>
                  </a:lnTo>
                  <a:lnTo>
                    <a:pt x="59" y="309"/>
                  </a:lnTo>
                  <a:lnTo>
                    <a:pt x="73" y="304"/>
                  </a:lnTo>
                  <a:lnTo>
                    <a:pt x="74" y="296"/>
                  </a:lnTo>
                  <a:lnTo>
                    <a:pt x="70" y="287"/>
                  </a:lnTo>
                  <a:lnTo>
                    <a:pt x="67" y="276"/>
                  </a:lnTo>
                  <a:lnTo>
                    <a:pt x="64" y="267"/>
                  </a:lnTo>
                  <a:lnTo>
                    <a:pt x="70" y="263"/>
                  </a:lnTo>
                  <a:lnTo>
                    <a:pt x="71" y="256"/>
                  </a:lnTo>
                  <a:lnTo>
                    <a:pt x="72" y="252"/>
                  </a:lnTo>
                  <a:lnTo>
                    <a:pt x="73" y="248"/>
                  </a:lnTo>
                  <a:lnTo>
                    <a:pt x="78" y="243"/>
                  </a:lnTo>
                  <a:lnTo>
                    <a:pt x="82" y="235"/>
                  </a:lnTo>
                  <a:lnTo>
                    <a:pt x="87" y="229"/>
                  </a:lnTo>
                  <a:lnTo>
                    <a:pt x="91" y="224"/>
                  </a:lnTo>
                  <a:lnTo>
                    <a:pt x="96" y="219"/>
                  </a:lnTo>
                  <a:lnTo>
                    <a:pt x="104" y="221"/>
                  </a:lnTo>
                  <a:lnTo>
                    <a:pt x="110" y="223"/>
                  </a:lnTo>
                  <a:lnTo>
                    <a:pt x="115" y="226"/>
                  </a:lnTo>
                  <a:lnTo>
                    <a:pt x="120" y="222"/>
                  </a:lnTo>
                  <a:lnTo>
                    <a:pt x="132" y="207"/>
                  </a:lnTo>
                  <a:lnTo>
                    <a:pt x="136" y="200"/>
                  </a:lnTo>
                  <a:lnTo>
                    <a:pt x="138" y="193"/>
                  </a:lnTo>
                  <a:lnTo>
                    <a:pt x="144" y="184"/>
                  </a:lnTo>
                  <a:lnTo>
                    <a:pt x="149" y="179"/>
                  </a:lnTo>
                  <a:lnTo>
                    <a:pt x="149" y="169"/>
                  </a:lnTo>
                  <a:lnTo>
                    <a:pt x="151" y="164"/>
                  </a:lnTo>
                  <a:lnTo>
                    <a:pt x="154" y="160"/>
                  </a:lnTo>
                  <a:lnTo>
                    <a:pt x="160" y="158"/>
                  </a:lnTo>
                  <a:lnTo>
                    <a:pt x="166" y="157"/>
                  </a:lnTo>
                  <a:lnTo>
                    <a:pt x="182" y="157"/>
                  </a:lnTo>
                  <a:lnTo>
                    <a:pt x="184" y="154"/>
                  </a:lnTo>
                  <a:lnTo>
                    <a:pt x="183" y="149"/>
                  </a:lnTo>
                  <a:lnTo>
                    <a:pt x="183" y="142"/>
                  </a:lnTo>
                  <a:lnTo>
                    <a:pt x="186" y="135"/>
                  </a:lnTo>
                  <a:lnTo>
                    <a:pt x="189" y="131"/>
                  </a:lnTo>
                  <a:lnTo>
                    <a:pt x="190" y="121"/>
                  </a:lnTo>
                  <a:lnTo>
                    <a:pt x="186" y="117"/>
                  </a:lnTo>
                  <a:lnTo>
                    <a:pt x="182" y="115"/>
                  </a:lnTo>
                  <a:lnTo>
                    <a:pt x="176" y="118"/>
                  </a:lnTo>
                  <a:lnTo>
                    <a:pt x="173" y="120"/>
                  </a:lnTo>
                  <a:lnTo>
                    <a:pt x="165" y="118"/>
                  </a:lnTo>
                  <a:lnTo>
                    <a:pt x="160" y="114"/>
                  </a:lnTo>
                  <a:lnTo>
                    <a:pt x="160" y="105"/>
                  </a:lnTo>
                  <a:lnTo>
                    <a:pt x="161" y="100"/>
                  </a:lnTo>
                  <a:lnTo>
                    <a:pt x="167" y="92"/>
                  </a:lnTo>
                  <a:lnTo>
                    <a:pt x="173" y="85"/>
                  </a:lnTo>
                  <a:lnTo>
                    <a:pt x="178" y="81"/>
                  </a:lnTo>
                  <a:lnTo>
                    <a:pt x="183" y="80"/>
                  </a:lnTo>
                  <a:lnTo>
                    <a:pt x="190" y="81"/>
                  </a:lnTo>
                  <a:lnTo>
                    <a:pt x="197" y="81"/>
                  </a:lnTo>
                  <a:lnTo>
                    <a:pt x="208" y="79"/>
                  </a:lnTo>
                  <a:lnTo>
                    <a:pt x="215" y="76"/>
                  </a:lnTo>
                  <a:lnTo>
                    <a:pt x="222" y="74"/>
                  </a:lnTo>
                  <a:lnTo>
                    <a:pt x="226" y="71"/>
                  </a:lnTo>
                  <a:lnTo>
                    <a:pt x="229" y="67"/>
                  </a:lnTo>
                  <a:lnTo>
                    <a:pt x="228" y="64"/>
                  </a:lnTo>
                  <a:lnTo>
                    <a:pt x="224" y="59"/>
                  </a:lnTo>
                  <a:lnTo>
                    <a:pt x="222" y="53"/>
                  </a:lnTo>
                  <a:lnTo>
                    <a:pt x="222" y="48"/>
                  </a:lnTo>
                  <a:lnTo>
                    <a:pt x="226" y="45"/>
                  </a:lnTo>
                  <a:lnTo>
                    <a:pt x="232" y="43"/>
                  </a:lnTo>
                  <a:lnTo>
                    <a:pt x="238" y="43"/>
                  </a:lnTo>
                  <a:lnTo>
                    <a:pt x="245" y="48"/>
                  </a:lnTo>
                  <a:lnTo>
                    <a:pt x="256" y="53"/>
                  </a:lnTo>
                  <a:lnTo>
                    <a:pt x="264" y="58"/>
                  </a:lnTo>
                  <a:lnTo>
                    <a:pt x="268" y="54"/>
                  </a:lnTo>
                  <a:lnTo>
                    <a:pt x="272" y="48"/>
                  </a:lnTo>
                  <a:lnTo>
                    <a:pt x="280" y="47"/>
                  </a:lnTo>
                  <a:lnTo>
                    <a:pt x="284" y="44"/>
                  </a:lnTo>
                  <a:lnTo>
                    <a:pt x="290" y="42"/>
                  </a:lnTo>
                  <a:lnTo>
                    <a:pt x="291" y="36"/>
                  </a:lnTo>
                  <a:lnTo>
                    <a:pt x="294" y="34"/>
                  </a:lnTo>
                  <a:lnTo>
                    <a:pt x="298" y="28"/>
                  </a:lnTo>
                  <a:lnTo>
                    <a:pt x="301" y="23"/>
                  </a:lnTo>
                  <a:lnTo>
                    <a:pt x="303" y="18"/>
                  </a:lnTo>
                  <a:lnTo>
                    <a:pt x="302" y="11"/>
                  </a:lnTo>
                  <a:lnTo>
                    <a:pt x="305" y="6"/>
                  </a:lnTo>
                  <a:lnTo>
                    <a:pt x="306" y="3"/>
                  </a:lnTo>
                  <a:lnTo>
                    <a:pt x="311" y="4"/>
                  </a:lnTo>
                  <a:lnTo>
                    <a:pt x="315" y="4"/>
                  </a:lnTo>
                  <a:lnTo>
                    <a:pt x="322" y="2"/>
                  </a:lnTo>
                  <a:lnTo>
                    <a:pt x="325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199" name="Hamburg"/>
            <p:cNvSpPr>
              <a:spLocks/>
            </p:cNvSpPr>
            <p:nvPr/>
          </p:nvSpPr>
          <p:spPr bwMode="gray">
            <a:xfrm>
              <a:off x="3989158" y="1730522"/>
              <a:ext cx="221477" cy="208112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64" y="0"/>
                </a:cxn>
                <a:cxn ang="0">
                  <a:pos x="74" y="4"/>
                </a:cxn>
                <a:cxn ang="0">
                  <a:pos x="74" y="20"/>
                </a:cxn>
                <a:cxn ang="0">
                  <a:pos x="73" y="27"/>
                </a:cxn>
                <a:cxn ang="0">
                  <a:pos x="70" y="36"/>
                </a:cxn>
                <a:cxn ang="0">
                  <a:pos x="67" y="43"/>
                </a:cxn>
                <a:cxn ang="0">
                  <a:pos x="71" y="50"/>
                </a:cxn>
                <a:cxn ang="0">
                  <a:pos x="74" y="56"/>
                </a:cxn>
                <a:cxn ang="0">
                  <a:pos x="85" y="62"/>
                </a:cxn>
                <a:cxn ang="0">
                  <a:pos x="89" y="66"/>
                </a:cxn>
                <a:cxn ang="0">
                  <a:pos x="96" y="74"/>
                </a:cxn>
                <a:cxn ang="0">
                  <a:pos x="96" y="81"/>
                </a:cxn>
                <a:cxn ang="0">
                  <a:pos x="100" y="87"/>
                </a:cxn>
                <a:cxn ang="0">
                  <a:pos x="96" y="87"/>
                </a:cxn>
                <a:cxn ang="0">
                  <a:pos x="89" y="87"/>
                </a:cxn>
                <a:cxn ang="0">
                  <a:pos x="80" y="89"/>
                </a:cxn>
                <a:cxn ang="0">
                  <a:pos x="76" y="92"/>
                </a:cxn>
                <a:cxn ang="0">
                  <a:pos x="68" y="92"/>
                </a:cxn>
                <a:cxn ang="0">
                  <a:pos x="60" y="90"/>
                </a:cxn>
                <a:cxn ang="0">
                  <a:pos x="54" y="90"/>
                </a:cxn>
                <a:cxn ang="0">
                  <a:pos x="41" y="85"/>
                </a:cxn>
                <a:cxn ang="0">
                  <a:pos x="29" y="83"/>
                </a:cxn>
                <a:cxn ang="0">
                  <a:pos x="13" y="83"/>
                </a:cxn>
                <a:cxn ang="0">
                  <a:pos x="9" y="80"/>
                </a:cxn>
                <a:cxn ang="0">
                  <a:pos x="7" y="68"/>
                </a:cxn>
                <a:cxn ang="0">
                  <a:pos x="4" y="62"/>
                </a:cxn>
                <a:cxn ang="0">
                  <a:pos x="4" y="55"/>
                </a:cxn>
                <a:cxn ang="0">
                  <a:pos x="3" y="51"/>
                </a:cxn>
                <a:cxn ang="0">
                  <a:pos x="5" y="51"/>
                </a:cxn>
                <a:cxn ang="0">
                  <a:pos x="5" y="46"/>
                </a:cxn>
                <a:cxn ang="0">
                  <a:pos x="0" y="41"/>
                </a:cxn>
                <a:cxn ang="0">
                  <a:pos x="2" y="34"/>
                </a:cxn>
                <a:cxn ang="0">
                  <a:pos x="7" y="32"/>
                </a:cxn>
                <a:cxn ang="0">
                  <a:pos x="23" y="32"/>
                </a:cxn>
                <a:cxn ang="0">
                  <a:pos x="27" y="27"/>
                </a:cxn>
                <a:cxn ang="0">
                  <a:pos x="28" y="22"/>
                </a:cxn>
                <a:cxn ang="0">
                  <a:pos x="36" y="17"/>
                </a:cxn>
                <a:cxn ang="0">
                  <a:pos x="45" y="12"/>
                </a:cxn>
                <a:cxn ang="0">
                  <a:pos x="46" y="5"/>
                </a:cxn>
                <a:cxn ang="0">
                  <a:pos x="55" y="0"/>
                </a:cxn>
              </a:cxnLst>
              <a:rect l="0" t="0" r="r" b="b"/>
              <a:pathLst>
                <a:path w="100" h="92">
                  <a:moveTo>
                    <a:pt x="55" y="0"/>
                  </a:moveTo>
                  <a:lnTo>
                    <a:pt x="64" y="0"/>
                  </a:lnTo>
                  <a:lnTo>
                    <a:pt x="74" y="4"/>
                  </a:lnTo>
                  <a:lnTo>
                    <a:pt x="74" y="20"/>
                  </a:lnTo>
                  <a:lnTo>
                    <a:pt x="73" y="27"/>
                  </a:lnTo>
                  <a:lnTo>
                    <a:pt x="70" y="36"/>
                  </a:lnTo>
                  <a:lnTo>
                    <a:pt x="67" y="43"/>
                  </a:lnTo>
                  <a:lnTo>
                    <a:pt x="71" y="50"/>
                  </a:lnTo>
                  <a:lnTo>
                    <a:pt x="74" y="56"/>
                  </a:lnTo>
                  <a:lnTo>
                    <a:pt x="85" y="62"/>
                  </a:lnTo>
                  <a:lnTo>
                    <a:pt x="89" y="66"/>
                  </a:lnTo>
                  <a:lnTo>
                    <a:pt x="96" y="74"/>
                  </a:lnTo>
                  <a:lnTo>
                    <a:pt x="96" y="81"/>
                  </a:lnTo>
                  <a:lnTo>
                    <a:pt x="100" y="87"/>
                  </a:lnTo>
                  <a:lnTo>
                    <a:pt x="96" y="87"/>
                  </a:lnTo>
                  <a:lnTo>
                    <a:pt x="89" y="87"/>
                  </a:lnTo>
                  <a:lnTo>
                    <a:pt x="80" y="89"/>
                  </a:lnTo>
                  <a:lnTo>
                    <a:pt x="76" y="92"/>
                  </a:lnTo>
                  <a:lnTo>
                    <a:pt x="68" y="92"/>
                  </a:lnTo>
                  <a:lnTo>
                    <a:pt x="60" y="90"/>
                  </a:lnTo>
                  <a:lnTo>
                    <a:pt x="54" y="90"/>
                  </a:lnTo>
                  <a:lnTo>
                    <a:pt x="41" y="85"/>
                  </a:lnTo>
                  <a:lnTo>
                    <a:pt x="29" y="83"/>
                  </a:lnTo>
                  <a:lnTo>
                    <a:pt x="13" y="83"/>
                  </a:lnTo>
                  <a:lnTo>
                    <a:pt x="9" y="80"/>
                  </a:lnTo>
                  <a:lnTo>
                    <a:pt x="7" y="68"/>
                  </a:lnTo>
                  <a:lnTo>
                    <a:pt x="4" y="62"/>
                  </a:lnTo>
                  <a:lnTo>
                    <a:pt x="4" y="55"/>
                  </a:lnTo>
                  <a:lnTo>
                    <a:pt x="3" y="51"/>
                  </a:lnTo>
                  <a:lnTo>
                    <a:pt x="5" y="51"/>
                  </a:lnTo>
                  <a:lnTo>
                    <a:pt x="5" y="46"/>
                  </a:lnTo>
                  <a:lnTo>
                    <a:pt x="0" y="41"/>
                  </a:lnTo>
                  <a:lnTo>
                    <a:pt x="2" y="34"/>
                  </a:lnTo>
                  <a:lnTo>
                    <a:pt x="7" y="32"/>
                  </a:lnTo>
                  <a:lnTo>
                    <a:pt x="23" y="32"/>
                  </a:lnTo>
                  <a:lnTo>
                    <a:pt x="27" y="27"/>
                  </a:lnTo>
                  <a:lnTo>
                    <a:pt x="28" y="22"/>
                  </a:lnTo>
                  <a:lnTo>
                    <a:pt x="36" y="17"/>
                  </a:lnTo>
                  <a:lnTo>
                    <a:pt x="45" y="12"/>
                  </a:lnTo>
                  <a:lnTo>
                    <a:pt x="46" y="5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200" name="Bremen"/>
            <p:cNvGrpSpPr/>
            <p:nvPr/>
          </p:nvGrpSpPr>
          <p:grpSpPr bwMode="gray">
            <a:xfrm>
              <a:off x="3501909" y="1768978"/>
              <a:ext cx="159463" cy="404916"/>
              <a:chOff x="7188565" y="2767564"/>
              <a:chExt cx="147721" cy="367255"/>
            </a:xfrm>
            <a:grpFill/>
          </p:grpSpPr>
          <p:sp>
            <p:nvSpPr>
              <p:cNvPr id="201" name="Bremerhaven (Bremen)"/>
              <p:cNvSpPr>
                <a:spLocks/>
              </p:cNvSpPr>
              <p:nvPr/>
            </p:nvSpPr>
            <p:spPr bwMode="gray">
              <a:xfrm>
                <a:off x="7188565" y="2767564"/>
                <a:ext cx="61550" cy="63603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22" y="0"/>
                  </a:cxn>
                  <a:cxn ang="0">
                    <a:pos x="26" y="4"/>
                  </a:cxn>
                  <a:cxn ang="0">
                    <a:pos x="30" y="6"/>
                  </a:cxn>
                  <a:cxn ang="0">
                    <a:pos x="29" y="12"/>
                  </a:cxn>
                  <a:cxn ang="0">
                    <a:pos x="27" y="15"/>
                  </a:cxn>
                  <a:cxn ang="0">
                    <a:pos x="26" y="21"/>
                  </a:cxn>
                  <a:cxn ang="0">
                    <a:pos x="27" y="26"/>
                  </a:cxn>
                  <a:cxn ang="0">
                    <a:pos x="26" y="30"/>
                  </a:cxn>
                  <a:cxn ang="0">
                    <a:pos x="21" y="31"/>
                  </a:cxn>
                  <a:cxn ang="0">
                    <a:pos x="16" y="31"/>
                  </a:cxn>
                  <a:cxn ang="0">
                    <a:pos x="11" y="30"/>
                  </a:cxn>
                  <a:cxn ang="0">
                    <a:pos x="10" y="25"/>
                  </a:cxn>
                  <a:cxn ang="0">
                    <a:pos x="5" y="22"/>
                  </a:cxn>
                  <a:cxn ang="0">
                    <a:pos x="1" y="17"/>
                  </a:cxn>
                  <a:cxn ang="0">
                    <a:pos x="0" y="9"/>
                  </a:cxn>
                  <a:cxn ang="0">
                    <a:pos x="5" y="8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7" y="0"/>
                  </a:cxn>
                </a:cxnLst>
                <a:rect l="0" t="0" r="r" b="b"/>
                <a:pathLst>
                  <a:path w="30" h="31">
                    <a:moveTo>
                      <a:pt x="17" y="0"/>
                    </a:moveTo>
                    <a:lnTo>
                      <a:pt x="22" y="0"/>
                    </a:lnTo>
                    <a:lnTo>
                      <a:pt x="26" y="4"/>
                    </a:lnTo>
                    <a:lnTo>
                      <a:pt x="30" y="6"/>
                    </a:lnTo>
                    <a:lnTo>
                      <a:pt x="29" y="12"/>
                    </a:lnTo>
                    <a:lnTo>
                      <a:pt x="27" y="15"/>
                    </a:lnTo>
                    <a:lnTo>
                      <a:pt x="26" y="21"/>
                    </a:lnTo>
                    <a:lnTo>
                      <a:pt x="27" y="26"/>
                    </a:lnTo>
                    <a:lnTo>
                      <a:pt x="26" y="30"/>
                    </a:lnTo>
                    <a:lnTo>
                      <a:pt x="21" y="31"/>
                    </a:lnTo>
                    <a:lnTo>
                      <a:pt x="16" y="31"/>
                    </a:lnTo>
                    <a:lnTo>
                      <a:pt x="11" y="30"/>
                    </a:lnTo>
                    <a:lnTo>
                      <a:pt x="10" y="25"/>
                    </a:lnTo>
                    <a:lnTo>
                      <a:pt x="5" y="22"/>
                    </a:lnTo>
                    <a:lnTo>
                      <a:pt x="1" y="17"/>
                    </a:lnTo>
                    <a:lnTo>
                      <a:pt x="0" y="9"/>
                    </a:lnTo>
                    <a:lnTo>
                      <a:pt x="5" y="8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Bremen"/>
              <p:cNvSpPr>
                <a:spLocks/>
              </p:cNvSpPr>
              <p:nvPr/>
            </p:nvSpPr>
            <p:spPr bwMode="gray">
              <a:xfrm>
                <a:off x="7190616" y="3026078"/>
                <a:ext cx="145670" cy="108741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20" y="2"/>
                  </a:cxn>
                  <a:cxn ang="0">
                    <a:pos x="24" y="7"/>
                  </a:cxn>
                  <a:cxn ang="0">
                    <a:pos x="33" y="12"/>
                  </a:cxn>
                  <a:cxn ang="0">
                    <a:pos x="38" y="16"/>
                  </a:cxn>
                  <a:cxn ang="0">
                    <a:pos x="42" y="19"/>
                  </a:cxn>
                  <a:cxn ang="0">
                    <a:pos x="53" y="19"/>
                  </a:cxn>
                  <a:cxn ang="0">
                    <a:pos x="57" y="20"/>
                  </a:cxn>
                  <a:cxn ang="0">
                    <a:pos x="62" y="27"/>
                  </a:cxn>
                  <a:cxn ang="0">
                    <a:pos x="68" y="33"/>
                  </a:cxn>
                  <a:cxn ang="0">
                    <a:pos x="71" y="41"/>
                  </a:cxn>
                  <a:cxn ang="0">
                    <a:pos x="68" y="48"/>
                  </a:cxn>
                  <a:cxn ang="0">
                    <a:pos x="62" y="52"/>
                  </a:cxn>
                  <a:cxn ang="0">
                    <a:pos x="55" y="53"/>
                  </a:cxn>
                  <a:cxn ang="0">
                    <a:pos x="43" y="53"/>
                  </a:cxn>
                  <a:cxn ang="0">
                    <a:pos x="36" y="50"/>
                  </a:cxn>
                  <a:cxn ang="0">
                    <a:pos x="26" y="46"/>
                  </a:cxn>
                  <a:cxn ang="0">
                    <a:pos x="19" y="40"/>
                  </a:cxn>
                  <a:cxn ang="0">
                    <a:pos x="17" y="28"/>
                  </a:cxn>
                  <a:cxn ang="0">
                    <a:pos x="15" y="19"/>
                  </a:cxn>
                  <a:cxn ang="0">
                    <a:pos x="11" y="13"/>
                  </a:cxn>
                  <a:cxn ang="0">
                    <a:pos x="7" y="7"/>
                  </a:cxn>
                  <a:cxn ang="0">
                    <a:pos x="2" y="4"/>
                  </a:cxn>
                  <a:cxn ang="0">
                    <a:pos x="0" y="1"/>
                  </a:cxn>
                  <a:cxn ang="0">
                    <a:pos x="7" y="1"/>
                  </a:cxn>
                  <a:cxn ang="0">
                    <a:pos x="13" y="0"/>
                  </a:cxn>
                </a:cxnLst>
                <a:rect l="0" t="0" r="r" b="b"/>
                <a:pathLst>
                  <a:path w="71" h="53">
                    <a:moveTo>
                      <a:pt x="13" y="0"/>
                    </a:moveTo>
                    <a:lnTo>
                      <a:pt x="20" y="2"/>
                    </a:lnTo>
                    <a:lnTo>
                      <a:pt x="24" y="7"/>
                    </a:lnTo>
                    <a:lnTo>
                      <a:pt x="33" y="12"/>
                    </a:lnTo>
                    <a:lnTo>
                      <a:pt x="38" y="16"/>
                    </a:lnTo>
                    <a:lnTo>
                      <a:pt x="42" y="19"/>
                    </a:lnTo>
                    <a:lnTo>
                      <a:pt x="53" y="19"/>
                    </a:lnTo>
                    <a:lnTo>
                      <a:pt x="57" y="20"/>
                    </a:lnTo>
                    <a:lnTo>
                      <a:pt x="62" y="27"/>
                    </a:lnTo>
                    <a:lnTo>
                      <a:pt x="68" y="33"/>
                    </a:lnTo>
                    <a:lnTo>
                      <a:pt x="71" y="41"/>
                    </a:lnTo>
                    <a:lnTo>
                      <a:pt x="68" y="48"/>
                    </a:lnTo>
                    <a:lnTo>
                      <a:pt x="62" y="52"/>
                    </a:lnTo>
                    <a:lnTo>
                      <a:pt x="55" y="53"/>
                    </a:lnTo>
                    <a:lnTo>
                      <a:pt x="43" y="53"/>
                    </a:lnTo>
                    <a:lnTo>
                      <a:pt x="36" y="50"/>
                    </a:lnTo>
                    <a:lnTo>
                      <a:pt x="26" y="46"/>
                    </a:lnTo>
                    <a:lnTo>
                      <a:pt x="19" y="40"/>
                    </a:lnTo>
                    <a:lnTo>
                      <a:pt x="17" y="28"/>
                    </a:lnTo>
                    <a:lnTo>
                      <a:pt x="15" y="19"/>
                    </a:lnTo>
                    <a:lnTo>
                      <a:pt x="11" y="13"/>
                    </a:lnTo>
                    <a:lnTo>
                      <a:pt x="7" y="7"/>
                    </a:lnTo>
                    <a:lnTo>
                      <a:pt x="2" y="4"/>
                    </a:lnTo>
                    <a:lnTo>
                      <a:pt x="0" y="1"/>
                    </a:lnTo>
                    <a:lnTo>
                      <a:pt x="7" y="1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3" name="Brandenburg"/>
            <p:cNvSpPr>
              <a:spLocks/>
            </p:cNvSpPr>
            <p:nvPr/>
          </p:nvSpPr>
          <p:spPr bwMode="gray">
            <a:xfrm>
              <a:off x="4553924" y="1848150"/>
              <a:ext cx="1382017" cy="1384395"/>
            </a:xfrm>
            <a:custGeom>
              <a:avLst/>
              <a:gdLst/>
              <a:ahLst/>
              <a:cxnLst>
                <a:cxn ang="0">
                  <a:pos x="457" y="29"/>
                </a:cxn>
                <a:cxn ang="0">
                  <a:pos x="491" y="18"/>
                </a:cxn>
                <a:cxn ang="0">
                  <a:pos x="489" y="53"/>
                </a:cxn>
                <a:cxn ang="0">
                  <a:pos x="500" y="79"/>
                </a:cxn>
                <a:cxn ang="0">
                  <a:pos x="538" y="54"/>
                </a:cxn>
                <a:cxn ang="0">
                  <a:pos x="533" y="88"/>
                </a:cxn>
                <a:cxn ang="0">
                  <a:pos x="531" y="115"/>
                </a:cxn>
                <a:cxn ang="0">
                  <a:pos x="517" y="127"/>
                </a:cxn>
                <a:cxn ang="0">
                  <a:pos x="507" y="148"/>
                </a:cxn>
                <a:cxn ang="0">
                  <a:pos x="497" y="179"/>
                </a:cxn>
                <a:cxn ang="0">
                  <a:pos x="510" y="196"/>
                </a:cxn>
                <a:cxn ang="0">
                  <a:pos x="523" y="213"/>
                </a:cxn>
                <a:cxn ang="0">
                  <a:pos x="541" y="225"/>
                </a:cxn>
                <a:cxn ang="0">
                  <a:pos x="567" y="245"/>
                </a:cxn>
                <a:cxn ang="0">
                  <a:pos x="582" y="264"/>
                </a:cxn>
                <a:cxn ang="0">
                  <a:pos x="583" y="284"/>
                </a:cxn>
                <a:cxn ang="0">
                  <a:pos x="580" y="303"/>
                </a:cxn>
                <a:cxn ang="0">
                  <a:pos x="584" y="331"/>
                </a:cxn>
                <a:cxn ang="0">
                  <a:pos x="595" y="352"/>
                </a:cxn>
                <a:cxn ang="0">
                  <a:pos x="608" y="379"/>
                </a:cxn>
                <a:cxn ang="0">
                  <a:pos x="617" y="409"/>
                </a:cxn>
                <a:cxn ang="0">
                  <a:pos x="614" y="446"/>
                </a:cxn>
                <a:cxn ang="0">
                  <a:pos x="598" y="472"/>
                </a:cxn>
                <a:cxn ang="0">
                  <a:pos x="609" y="501"/>
                </a:cxn>
                <a:cxn ang="0">
                  <a:pos x="622" y="525"/>
                </a:cxn>
                <a:cxn ang="0">
                  <a:pos x="603" y="547"/>
                </a:cxn>
                <a:cxn ang="0">
                  <a:pos x="560" y="561"/>
                </a:cxn>
                <a:cxn ang="0">
                  <a:pos x="516" y="563"/>
                </a:cxn>
                <a:cxn ang="0">
                  <a:pos x="494" y="594"/>
                </a:cxn>
                <a:cxn ang="0">
                  <a:pos x="453" y="611"/>
                </a:cxn>
                <a:cxn ang="0">
                  <a:pos x="402" y="600"/>
                </a:cxn>
                <a:cxn ang="0">
                  <a:pos x="371" y="598"/>
                </a:cxn>
                <a:cxn ang="0">
                  <a:pos x="347" y="600"/>
                </a:cxn>
                <a:cxn ang="0">
                  <a:pos x="340" y="550"/>
                </a:cxn>
                <a:cxn ang="0">
                  <a:pos x="342" y="521"/>
                </a:cxn>
                <a:cxn ang="0">
                  <a:pos x="334" y="481"/>
                </a:cxn>
                <a:cxn ang="0">
                  <a:pos x="288" y="455"/>
                </a:cxn>
                <a:cxn ang="0">
                  <a:pos x="242" y="435"/>
                </a:cxn>
                <a:cxn ang="0">
                  <a:pos x="196" y="418"/>
                </a:cxn>
                <a:cxn ang="0">
                  <a:pos x="178" y="377"/>
                </a:cxn>
                <a:cxn ang="0">
                  <a:pos x="188" y="317"/>
                </a:cxn>
                <a:cxn ang="0">
                  <a:pos x="162" y="281"/>
                </a:cxn>
                <a:cxn ang="0">
                  <a:pos x="163" y="229"/>
                </a:cxn>
                <a:cxn ang="0">
                  <a:pos x="157" y="192"/>
                </a:cxn>
                <a:cxn ang="0">
                  <a:pos x="123" y="188"/>
                </a:cxn>
                <a:cxn ang="0">
                  <a:pos x="90" y="161"/>
                </a:cxn>
                <a:cxn ang="0">
                  <a:pos x="44" y="139"/>
                </a:cxn>
                <a:cxn ang="0">
                  <a:pos x="10" y="139"/>
                </a:cxn>
                <a:cxn ang="0">
                  <a:pos x="18" y="128"/>
                </a:cxn>
                <a:cxn ang="0">
                  <a:pos x="45" y="118"/>
                </a:cxn>
                <a:cxn ang="0">
                  <a:pos x="57" y="91"/>
                </a:cxn>
                <a:cxn ang="0">
                  <a:pos x="98" y="82"/>
                </a:cxn>
                <a:cxn ang="0">
                  <a:pos x="126" y="63"/>
                </a:cxn>
                <a:cxn ang="0">
                  <a:pos x="157" y="54"/>
                </a:cxn>
                <a:cxn ang="0">
                  <a:pos x="195" y="67"/>
                </a:cxn>
                <a:cxn ang="0">
                  <a:pos x="243" y="88"/>
                </a:cxn>
                <a:cxn ang="0">
                  <a:pos x="287" y="92"/>
                </a:cxn>
                <a:cxn ang="0">
                  <a:pos x="315" y="93"/>
                </a:cxn>
                <a:cxn ang="0">
                  <a:pos x="344" y="73"/>
                </a:cxn>
                <a:cxn ang="0">
                  <a:pos x="376" y="69"/>
                </a:cxn>
                <a:cxn ang="0">
                  <a:pos x="400" y="26"/>
                </a:cxn>
                <a:cxn ang="0">
                  <a:pos x="422" y="2"/>
                </a:cxn>
              </a:cxnLst>
              <a:rect l="0" t="0" r="r" b="b"/>
              <a:pathLst>
                <a:path w="624" h="612">
                  <a:moveTo>
                    <a:pt x="427" y="0"/>
                  </a:moveTo>
                  <a:lnTo>
                    <a:pt x="437" y="3"/>
                  </a:lnTo>
                  <a:lnTo>
                    <a:pt x="440" y="10"/>
                  </a:lnTo>
                  <a:lnTo>
                    <a:pt x="444" y="18"/>
                  </a:lnTo>
                  <a:lnTo>
                    <a:pt x="446" y="25"/>
                  </a:lnTo>
                  <a:lnTo>
                    <a:pt x="457" y="29"/>
                  </a:lnTo>
                  <a:lnTo>
                    <a:pt x="464" y="29"/>
                  </a:lnTo>
                  <a:lnTo>
                    <a:pt x="474" y="26"/>
                  </a:lnTo>
                  <a:lnTo>
                    <a:pt x="475" y="20"/>
                  </a:lnTo>
                  <a:lnTo>
                    <a:pt x="482" y="19"/>
                  </a:lnTo>
                  <a:lnTo>
                    <a:pt x="486" y="22"/>
                  </a:lnTo>
                  <a:lnTo>
                    <a:pt x="491" y="18"/>
                  </a:lnTo>
                  <a:lnTo>
                    <a:pt x="498" y="18"/>
                  </a:lnTo>
                  <a:lnTo>
                    <a:pt x="502" y="21"/>
                  </a:lnTo>
                  <a:lnTo>
                    <a:pt x="502" y="35"/>
                  </a:lnTo>
                  <a:lnTo>
                    <a:pt x="497" y="42"/>
                  </a:lnTo>
                  <a:lnTo>
                    <a:pt x="493" y="46"/>
                  </a:lnTo>
                  <a:lnTo>
                    <a:pt x="489" y="53"/>
                  </a:lnTo>
                  <a:lnTo>
                    <a:pt x="483" y="57"/>
                  </a:lnTo>
                  <a:lnTo>
                    <a:pt x="480" y="63"/>
                  </a:lnTo>
                  <a:lnTo>
                    <a:pt x="480" y="70"/>
                  </a:lnTo>
                  <a:lnTo>
                    <a:pt x="484" y="76"/>
                  </a:lnTo>
                  <a:lnTo>
                    <a:pt x="492" y="78"/>
                  </a:lnTo>
                  <a:lnTo>
                    <a:pt x="500" y="79"/>
                  </a:lnTo>
                  <a:lnTo>
                    <a:pt x="507" y="75"/>
                  </a:lnTo>
                  <a:lnTo>
                    <a:pt x="511" y="68"/>
                  </a:lnTo>
                  <a:lnTo>
                    <a:pt x="524" y="60"/>
                  </a:lnTo>
                  <a:lnTo>
                    <a:pt x="532" y="52"/>
                  </a:lnTo>
                  <a:lnTo>
                    <a:pt x="537" y="45"/>
                  </a:lnTo>
                  <a:lnTo>
                    <a:pt x="538" y="54"/>
                  </a:lnTo>
                  <a:lnTo>
                    <a:pt x="537" y="66"/>
                  </a:lnTo>
                  <a:lnTo>
                    <a:pt x="536" y="70"/>
                  </a:lnTo>
                  <a:lnTo>
                    <a:pt x="533" y="73"/>
                  </a:lnTo>
                  <a:lnTo>
                    <a:pt x="533" y="79"/>
                  </a:lnTo>
                  <a:lnTo>
                    <a:pt x="533" y="83"/>
                  </a:lnTo>
                  <a:lnTo>
                    <a:pt x="533" y="88"/>
                  </a:lnTo>
                  <a:lnTo>
                    <a:pt x="533" y="92"/>
                  </a:lnTo>
                  <a:lnTo>
                    <a:pt x="534" y="95"/>
                  </a:lnTo>
                  <a:lnTo>
                    <a:pt x="535" y="106"/>
                  </a:lnTo>
                  <a:lnTo>
                    <a:pt x="533" y="109"/>
                  </a:lnTo>
                  <a:lnTo>
                    <a:pt x="533" y="113"/>
                  </a:lnTo>
                  <a:lnTo>
                    <a:pt x="531" y="115"/>
                  </a:lnTo>
                  <a:lnTo>
                    <a:pt x="526" y="118"/>
                  </a:lnTo>
                  <a:lnTo>
                    <a:pt x="522" y="121"/>
                  </a:lnTo>
                  <a:lnTo>
                    <a:pt x="520" y="123"/>
                  </a:lnTo>
                  <a:lnTo>
                    <a:pt x="518" y="125"/>
                  </a:lnTo>
                  <a:lnTo>
                    <a:pt x="518" y="126"/>
                  </a:lnTo>
                  <a:lnTo>
                    <a:pt x="517" y="127"/>
                  </a:lnTo>
                  <a:lnTo>
                    <a:pt x="517" y="130"/>
                  </a:lnTo>
                  <a:lnTo>
                    <a:pt x="517" y="131"/>
                  </a:lnTo>
                  <a:lnTo>
                    <a:pt x="515" y="135"/>
                  </a:lnTo>
                  <a:lnTo>
                    <a:pt x="515" y="141"/>
                  </a:lnTo>
                  <a:lnTo>
                    <a:pt x="511" y="146"/>
                  </a:lnTo>
                  <a:lnTo>
                    <a:pt x="507" y="148"/>
                  </a:lnTo>
                  <a:lnTo>
                    <a:pt x="499" y="155"/>
                  </a:lnTo>
                  <a:lnTo>
                    <a:pt x="497" y="157"/>
                  </a:lnTo>
                  <a:lnTo>
                    <a:pt x="495" y="161"/>
                  </a:lnTo>
                  <a:lnTo>
                    <a:pt x="497" y="173"/>
                  </a:lnTo>
                  <a:lnTo>
                    <a:pt x="498" y="176"/>
                  </a:lnTo>
                  <a:lnTo>
                    <a:pt x="497" y="179"/>
                  </a:lnTo>
                  <a:lnTo>
                    <a:pt x="496" y="182"/>
                  </a:lnTo>
                  <a:lnTo>
                    <a:pt x="496" y="185"/>
                  </a:lnTo>
                  <a:lnTo>
                    <a:pt x="497" y="189"/>
                  </a:lnTo>
                  <a:lnTo>
                    <a:pt x="500" y="194"/>
                  </a:lnTo>
                  <a:lnTo>
                    <a:pt x="502" y="196"/>
                  </a:lnTo>
                  <a:lnTo>
                    <a:pt x="510" y="196"/>
                  </a:lnTo>
                  <a:lnTo>
                    <a:pt x="513" y="197"/>
                  </a:lnTo>
                  <a:lnTo>
                    <a:pt x="515" y="198"/>
                  </a:lnTo>
                  <a:lnTo>
                    <a:pt x="517" y="202"/>
                  </a:lnTo>
                  <a:lnTo>
                    <a:pt x="519" y="205"/>
                  </a:lnTo>
                  <a:lnTo>
                    <a:pt x="520" y="209"/>
                  </a:lnTo>
                  <a:lnTo>
                    <a:pt x="523" y="213"/>
                  </a:lnTo>
                  <a:lnTo>
                    <a:pt x="526" y="213"/>
                  </a:lnTo>
                  <a:lnTo>
                    <a:pt x="529" y="213"/>
                  </a:lnTo>
                  <a:lnTo>
                    <a:pt x="531" y="214"/>
                  </a:lnTo>
                  <a:lnTo>
                    <a:pt x="534" y="216"/>
                  </a:lnTo>
                  <a:lnTo>
                    <a:pt x="538" y="221"/>
                  </a:lnTo>
                  <a:lnTo>
                    <a:pt x="541" y="225"/>
                  </a:lnTo>
                  <a:lnTo>
                    <a:pt x="544" y="229"/>
                  </a:lnTo>
                  <a:lnTo>
                    <a:pt x="549" y="233"/>
                  </a:lnTo>
                  <a:lnTo>
                    <a:pt x="553" y="236"/>
                  </a:lnTo>
                  <a:lnTo>
                    <a:pt x="555" y="237"/>
                  </a:lnTo>
                  <a:lnTo>
                    <a:pt x="559" y="240"/>
                  </a:lnTo>
                  <a:lnTo>
                    <a:pt x="567" y="245"/>
                  </a:lnTo>
                  <a:lnTo>
                    <a:pt x="571" y="248"/>
                  </a:lnTo>
                  <a:lnTo>
                    <a:pt x="574" y="251"/>
                  </a:lnTo>
                  <a:lnTo>
                    <a:pt x="577" y="254"/>
                  </a:lnTo>
                  <a:lnTo>
                    <a:pt x="580" y="257"/>
                  </a:lnTo>
                  <a:lnTo>
                    <a:pt x="582" y="260"/>
                  </a:lnTo>
                  <a:lnTo>
                    <a:pt x="582" y="264"/>
                  </a:lnTo>
                  <a:lnTo>
                    <a:pt x="582" y="266"/>
                  </a:lnTo>
                  <a:lnTo>
                    <a:pt x="582" y="270"/>
                  </a:lnTo>
                  <a:lnTo>
                    <a:pt x="582" y="273"/>
                  </a:lnTo>
                  <a:lnTo>
                    <a:pt x="582" y="279"/>
                  </a:lnTo>
                  <a:lnTo>
                    <a:pt x="583" y="282"/>
                  </a:lnTo>
                  <a:lnTo>
                    <a:pt x="583" y="284"/>
                  </a:lnTo>
                  <a:lnTo>
                    <a:pt x="584" y="287"/>
                  </a:lnTo>
                  <a:lnTo>
                    <a:pt x="585" y="290"/>
                  </a:lnTo>
                  <a:lnTo>
                    <a:pt x="584" y="294"/>
                  </a:lnTo>
                  <a:lnTo>
                    <a:pt x="582" y="298"/>
                  </a:lnTo>
                  <a:lnTo>
                    <a:pt x="581" y="301"/>
                  </a:lnTo>
                  <a:lnTo>
                    <a:pt x="580" y="303"/>
                  </a:lnTo>
                  <a:lnTo>
                    <a:pt x="579" y="307"/>
                  </a:lnTo>
                  <a:lnTo>
                    <a:pt x="579" y="317"/>
                  </a:lnTo>
                  <a:lnTo>
                    <a:pt x="580" y="319"/>
                  </a:lnTo>
                  <a:lnTo>
                    <a:pt x="582" y="324"/>
                  </a:lnTo>
                  <a:lnTo>
                    <a:pt x="583" y="328"/>
                  </a:lnTo>
                  <a:lnTo>
                    <a:pt x="584" y="331"/>
                  </a:lnTo>
                  <a:lnTo>
                    <a:pt x="584" y="336"/>
                  </a:lnTo>
                  <a:lnTo>
                    <a:pt x="586" y="340"/>
                  </a:lnTo>
                  <a:lnTo>
                    <a:pt x="588" y="345"/>
                  </a:lnTo>
                  <a:lnTo>
                    <a:pt x="590" y="350"/>
                  </a:lnTo>
                  <a:lnTo>
                    <a:pt x="593" y="351"/>
                  </a:lnTo>
                  <a:lnTo>
                    <a:pt x="595" y="352"/>
                  </a:lnTo>
                  <a:lnTo>
                    <a:pt x="599" y="353"/>
                  </a:lnTo>
                  <a:lnTo>
                    <a:pt x="604" y="354"/>
                  </a:lnTo>
                  <a:lnTo>
                    <a:pt x="606" y="356"/>
                  </a:lnTo>
                  <a:lnTo>
                    <a:pt x="607" y="358"/>
                  </a:lnTo>
                  <a:lnTo>
                    <a:pt x="607" y="374"/>
                  </a:lnTo>
                  <a:lnTo>
                    <a:pt x="608" y="379"/>
                  </a:lnTo>
                  <a:lnTo>
                    <a:pt x="607" y="383"/>
                  </a:lnTo>
                  <a:lnTo>
                    <a:pt x="607" y="396"/>
                  </a:lnTo>
                  <a:lnTo>
                    <a:pt x="611" y="400"/>
                  </a:lnTo>
                  <a:lnTo>
                    <a:pt x="614" y="402"/>
                  </a:lnTo>
                  <a:lnTo>
                    <a:pt x="615" y="405"/>
                  </a:lnTo>
                  <a:lnTo>
                    <a:pt x="617" y="409"/>
                  </a:lnTo>
                  <a:lnTo>
                    <a:pt x="617" y="415"/>
                  </a:lnTo>
                  <a:lnTo>
                    <a:pt x="616" y="419"/>
                  </a:lnTo>
                  <a:lnTo>
                    <a:pt x="616" y="422"/>
                  </a:lnTo>
                  <a:lnTo>
                    <a:pt x="615" y="431"/>
                  </a:lnTo>
                  <a:lnTo>
                    <a:pt x="615" y="443"/>
                  </a:lnTo>
                  <a:lnTo>
                    <a:pt x="614" y="446"/>
                  </a:lnTo>
                  <a:lnTo>
                    <a:pt x="613" y="453"/>
                  </a:lnTo>
                  <a:lnTo>
                    <a:pt x="610" y="455"/>
                  </a:lnTo>
                  <a:lnTo>
                    <a:pt x="608" y="458"/>
                  </a:lnTo>
                  <a:lnTo>
                    <a:pt x="605" y="464"/>
                  </a:lnTo>
                  <a:lnTo>
                    <a:pt x="602" y="468"/>
                  </a:lnTo>
                  <a:lnTo>
                    <a:pt x="598" y="472"/>
                  </a:lnTo>
                  <a:lnTo>
                    <a:pt x="597" y="477"/>
                  </a:lnTo>
                  <a:lnTo>
                    <a:pt x="599" y="485"/>
                  </a:lnTo>
                  <a:lnTo>
                    <a:pt x="600" y="493"/>
                  </a:lnTo>
                  <a:lnTo>
                    <a:pt x="603" y="495"/>
                  </a:lnTo>
                  <a:lnTo>
                    <a:pt x="606" y="499"/>
                  </a:lnTo>
                  <a:lnTo>
                    <a:pt x="609" y="501"/>
                  </a:lnTo>
                  <a:lnTo>
                    <a:pt x="612" y="506"/>
                  </a:lnTo>
                  <a:lnTo>
                    <a:pt x="617" y="512"/>
                  </a:lnTo>
                  <a:lnTo>
                    <a:pt x="619" y="514"/>
                  </a:lnTo>
                  <a:lnTo>
                    <a:pt x="620" y="519"/>
                  </a:lnTo>
                  <a:lnTo>
                    <a:pt x="622" y="521"/>
                  </a:lnTo>
                  <a:lnTo>
                    <a:pt x="622" y="525"/>
                  </a:lnTo>
                  <a:lnTo>
                    <a:pt x="624" y="532"/>
                  </a:lnTo>
                  <a:lnTo>
                    <a:pt x="620" y="534"/>
                  </a:lnTo>
                  <a:lnTo>
                    <a:pt x="616" y="539"/>
                  </a:lnTo>
                  <a:lnTo>
                    <a:pt x="612" y="549"/>
                  </a:lnTo>
                  <a:lnTo>
                    <a:pt x="606" y="550"/>
                  </a:lnTo>
                  <a:lnTo>
                    <a:pt x="603" y="547"/>
                  </a:lnTo>
                  <a:lnTo>
                    <a:pt x="595" y="547"/>
                  </a:lnTo>
                  <a:lnTo>
                    <a:pt x="593" y="549"/>
                  </a:lnTo>
                  <a:lnTo>
                    <a:pt x="582" y="550"/>
                  </a:lnTo>
                  <a:lnTo>
                    <a:pt x="572" y="554"/>
                  </a:lnTo>
                  <a:lnTo>
                    <a:pt x="564" y="554"/>
                  </a:lnTo>
                  <a:lnTo>
                    <a:pt x="560" y="561"/>
                  </a:lnTo>
                  <a:lnTo>
                    <a:pt x="554" y="562"/>
                  </a:lnTo>
                  <a:lnTo>
                    <a:pt x="544" y="560"/>
                  </a:lnTo>
                  <a:lnTo>
                    <a:pt x="535" y="556"/>
                  </a:lnTo>
                  <a:lnTo>
                    <a:pt x="529" y="553"/>
                  </a:lnTo>
                  <a:lnTo>
                    <a:pt x="521" y="557"/>
                  </a:lnTo>
                  <a:lnTo>
                    <a:pt x="516" y="563"/>
                  </a:lnTo>
                  <a:lnTo>
                    <a:pt x="509" y="569"/>
                  </a:lnTo>
                  <a:lnTo>
                    <a:pt x="504" y="573"/>
                  </a:lnTo>
                  <a:lnTo>
                    <a:pt x="496" y="572"/>
                  </a:lnTo>
                  <a:lnTo>
                    <a:pt x="495" y="580"/>
                  </a:lnTo>
                  <a:lnTo>
                    <a:pt x="493" y="587"/>
                  </a:lnTo>
                  <a:lnTo>
                    <a:pt x="494" y="594"/>
                  </a:lnTo>
                  <a:lnTo>
                    <a:pt x="498" y="600"/>
                  </a:lnTo>
                  <a:lnTo>
                    <a:pt x="497" y="605"/>
                  </a:lnTo>
                  <a:lnTo>
                    <a:pt x="486" y="607"/>
                  </a:lnTo>
                  <a:lnTo>
                    <a:pt x="471" y="607"/>
                  </a:lnTo>
                  <a:lnTo>
                    <a:pt x="464" y="609"/>
                  </a:lnTo>
                  <a:lnTo>
                    <a:pt x="453" y="611"/>
                  </a:lnTo>
                  <a:lnTo>
                    <a:pt x="441" y="612"/>
                  </a:lnTo>
                  <a:lnTo>
                    <a:pt x="429" y="611"/>
                  </a:lnTo>
                  <a:lnTo>
                    <a:pt x="420" y="609"/>
                  </a:lnTo>
                  <a:lnTo>
                    <a:pt x="414" y="605"/>
                  </a:lnTo>
                  <a:lnTo>
                    <a:pt x="410" y="600"/>
                  </a:lnTo>
                  <a:lnTo>
                    <a:pt x="402" y="600"/>
                  </a:lnTo>
                  <a:lnTo>
                    <a:pt x="393" y="594"/>
                  </a:lnTo>
                  <a:lnTo>
                    <a:pt x="389" y="590"/>
                  </a:lnTo>
                  <a:lnTo>
                    <a:pt x="383" y="589"/>
                  </a:lnTo>
                  <a:lnTo>
                    <a:pt x="381" y="594"/>
                  </a:lnTo>
                  <a:lnTo>
                    <a:pt x="378" y="598"/>
                  </a:lnTo>
                  <a:lnTo>
                    <a:pt x="371" y="598"/>
                  </a:lnTo>
                  <a:lnTo>
                    <a:pt x="369" y="601"/>
                  </a:lnTo>
                  <a:lnTo>
                    <a:pt x="367" y="605"/>
                  </a:lnTo>
                  <a:lnTo>
                    <a:pt x="360" y="609"/>
                  </a:lnTo>
                  <a:lnTo>
                    <a:pt x="353" y="609"/>
                  </a:lnTo>
                  <a:lnTo>
                    <a:pt x="351" y="604"/>
                  </a:lnTo>
                  <a:lnTo>
                    <a:pt x="347" y="600"/>
                  </a:lnTo>
                  <a:lnTo>
                    <a:pt x="348" y="589"/>
                  </a:lnTo>
                  <a:lnTo>
                    <a:pt x="348" y="582"/>
                  </a:lnTo>
                  <a:lnTo>
                    <a:pt x="347" y="574"/>
                  </a:lnTo>
                  <a:lnTo>
                    <a:pt x="350" y="564"/>
                  </a:lnTo>
                  <a:lnTo>
                    <a:pt x="344" y="558"/>
                  </a:lnTo>
                  <a:lnTo>
                    <a:pt x="340" y="550"/>
                  </a:lnTo>
                  <a:lnTo>
                    <a:pt x="335" y="547"/>
                  </a:lnTo>
                  <a:lnTo>
                    <a:pt x="327" y="543"/>
                  </a:lnTo>
                  <a:lnTo>
                    <a:pt x="327" y="538"/>
                  </a:lnTo>
                  <a:lnTo>
                    <a:pt x="329" y="531"/>
                  </a:lnTo>
                  <a:lnTo>
                    <a:pt x="333" y="525"/>
                  </a:lnTo>
                  <a:lnTo>
                    <a:pt x="342" y="521"/>
                  </a:lnTo>
                  <a:lnTo>
                    <a:pt x="350" y="520"/>
                  </a:lnTo>
                  <a:lnTo>
                    <a:pt x="348" y="512"/>
                  </a:lnTo>
                  <a:lnTo>
                    <a:pt x="342" y="499"/>
                  </a:lnTo>
                  <a:lnTo>
                    <a:pt x="338" y="495"/>
                  </a:lnTo>
                  <a:lnTo>
                    <a:pt x="331" y="487"/>
                  </a:lnTo>
                  <a:lnTo>
                    <a:pt x="334" y="481"/>
                  </a:lnTo>
                  <a:lnTo>
                    <a:pt x="333" y="472"/>
                  </a:lnTo>
                  <a:lnTo>
                    <a:pt x="327" y="467"/>
                  </a:lnTo>
                  <a:lnTo>
                    <a:pt x="319" y="462"/>
                  </a:lnTo>
                  <a:lnTo>
                    <a:pt x="310" y="460"/>
                  </a:lnTo>
                  <a:lnTo>
                    <a:pt x="303" y="458"/>
                  </a:lnTo>
                  <a:lnTo>
                    <a:pt x="288" y="455"/>
                  </a:lnTo>
                  <a:lnTo>
                    <a:pt x="276" y="446"/>
                  </a:lnTo>
                  <a:lnTo>
                    <a:pt x="269" y="440"/>
                  </a:lnTo>
                  <a:lnTo>
                    <a:pt x="262" y="433"/>
                  </a:lnTo>
                  <a:lnTo>
                    <a:pt x="255" y="430"/>
                  </a:lnTo>
                  <a:lnTo>
                    <a:pt x="249" y="432"/>
                  </a:lnTo>
                  <a:lnTo>
                    <a:pt x="242" y="435"/>
                  </a:lnTo>
                  <a:lnTo>
                    <a:pt x="233" y="435"/>
                  </a:lnTo>
                  <a:lnTo>
                    <a:pt x="225" y="435"/>
                  </a:lnTo>
                  <a:lnTo>
                    <a:pt x="218" y="433"/>
                  </a:lnTo>
                  <a:lnTo>
                    <a:pt x="202" y="433"/>
                  </a:lnTo>
                  <a:lnTo>
                    <a:pt x="198" y="425"/>
                  </a:lnTo>
                  <a:lnTo>
                    <a:pt x="196" y="418"/>
                  </a:lnTo>
                  <a:lnTo>
                    <a:pt x="191" y="412"/>
                  </a:lnTo>
                  <a:lnTo>
                    <a:pt x="184" y="404"/>
                  </a:lnTo>
                  <a:lnTo>
                    <a:pt x="179" y="398"/>
                  </a:lnTo>
                  <a:lnTo>
                    <a:pt x="174" y="389"/>
                  </a:lnTo>
                  <a:lnTo>
                    <a:pt x="175" y="383"/>
                  </a:lnTo>
                  <a:lnTo>
                    <a:pt x="178" y="377"/>
                  </a:lnTo>
                  <a:lnTo>
                    <a:pt x="178" y="357"/>
                  </a:lnTo>
                  <a:lnTo>
                    <a:pt x="182" y="351"/>
                  </a:lnTo>
                  <a:lnTo>
                    <a:pt x="187" y="345"/>
                  </a:lnTo>
                  <a:lnTo>
                    <a:pt x="186" y="334"/>
                  </a:lnTo>
                  <a:lnTo>
                    <a:pt x="185" y="325"/>
                  </a:lnTo>
                  <a:lnTo>
                    <a:pt x="188" y="317"/>
                  </a:lnTo>
                  <a:lnTo>
                    <a:pt x="193" y="308"/>
                  </a:lnTo>
                  <a:lnTo>
                    <a:pt x="189" y="298"/>
                  </a:lnTo>
                  <a:lnTo>
                    <a:pt x="182" y="296"/>
                  </a:lnTo>
                  <a:lnTo>
                    <a:pt x="170" y="297"/>
                  </a:lnTo>
                  <a:lnTo>
                    <a:pt x="165" y="288"/>
                  </a:lnTo>
                  <a:lnTo>
                    <a:pt x="162" y="281"/>
                  </a:lnTo>
                  <a:lnTo>
                    <a:pt x="165" y="277"/>
                  </a:lnTo>
                  <a:lnTo>
                    <a:pt x="168" y="271"/>
                  </a:lnTo>
                  <a:lnTo>
                    <a:pt x="170" y="264"/>
                  </a:lnTo>
                  <a:lnTo>
                    <a:pt x="169" y="244"/>
                  </a:lnTo>
                  <a:lnTo>
                    <a:pt x="162" y="240"/>
                  </a:lnTo>
                  <a:lnTo>
                    <a:pt x="163" y="229"/>
                  </a:lnTo>
                  <a:lnTo>
                    <a:pt x="164" y="222"/>
                  </a:lnTo>
                  <a:lnTo>
                    <a:pt x="169" y="218"/>
                  </a:lnTo>
                  <a:lnTo>
                    <a:pt x="171" y="209"/>
                  </a:lnTo>
                  <a:lnTo>
                    <a:pt x="168" y="196"/>
                  </a:lnTo>
                  <a:lnTo>
                    <a:pt x="162" y="192"/>
                  </a:lnTo>
                  <a:lnTo>
                    <a:pt x="157" y="192"/>
                  </a:lnTo>
                  <a:lnTo>
                    <a:pt x="151" y="198"/>
                  </a:lnTo>
                  <a:lnTo>
                    <a:pt x="146" y="193"/>
                  </a:lnTo>
                  <a:lnTo>
                    <a:pt x="142" y="188"/>
                  </a:lnTo>
                  <a:lnTo>
                    <a:pt x="135" y="190"/>
                  </a:lnTo>
                  <a:lnTo>
                    <a:pt x="129" y="191"/>
                  </a:lnTo>
                  <a:lnTo>
                    <a:pt x="123" y="188"/>
                  </a:lnTo>
                  <a:lnTo>
                    <a:pt x="117" y="186"/>
                  </a:lnTo>
                  <a:lnTo>
                    <a:pt x="109" y="183"/>
                  </a:lnTo>
                  <a:lnTo>
                    <a:pt x="97" y="178"/>
                  </a:lnTo>
                  <a:lnTo>
                    <a:pt x="94" y="172"/>
                  </a:lnTo>
                  <a:lnTo>
                    <a:pt x="96" y="165"/>
                  </a:lnTo>
                  <a:lnTo>
                    <a:pt x="90" y="161"/>
                  </a:lnTo>
                  <a:lnTo>
                    <a:pt x="79" y="156"/>
                  </a:lnTo>
                  <a:lnTo>
                    <a:pt x="69" y="156"/>
                  </a:lnTo>
                  <a:lnTo>
                    <a:pt x="62" y="149"/>
                  </a:lnTo>
                  <a:lnTo>
                    <a:pt x="59" y="145"/>
                  </a:lnTo>
                  <a:lnTo>
                    <a:pt x="51" y="142"/>
                  </a:lnTo>
                  <a:lnTo>
                    <a:pt x="44" y="139"/>
                  </a:lnTo>
                  <a:lnTo>
                    <a:pt x="33" y="138"/>
                  </a:lnTo>
                  <a:lnTo>
                    <a:pt x="27" y="135"/>
                  </a:lnTo>
                  <a:lnTo>
                    <a:pt x="25" y="132"/>
                  </a:lnTo>
                  <a:lnTo>
                    <a:pt x="20" y="132"/>
                  </a:lnTo>
                  <a:lnTo>
                    <a:pt x="14" y="133"/>
                  </a:lnTo>
                  <a:lnTo>
                    <a:pt x="10" y="139"/>
                  </a:lnTo>
                  <a:lnTo>
                    <a:pt x="4" y="136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5" y="128"/>
                  </a:lnTo>
                  <a:lnTo>
                    <a:pt x="12" y="128"/>
                  </a:lnTo>
                  <a:lnTo>
                    <a:pt x="18" y="128"/>
                  </a:lnTo>
                  <a:lnTo>
                    <a:pt x="20" y="121"/>
                  </a:lnTo>
                  <a:lnTo>
                    <a:pt x="27" y="120"/>
                  </a:lnTo>
                  <a:lnTo>
                    <a:pt x="32" y="124"/>
                  </a:lnTo>
                  <a:lnTo>
                    <a:pt x="36" y="124"/>
                  </a:lnTo>
                  <a:lnTo>
                    <a:pt x="40" y="122"/>
                  </a:lnTo>
                  <a:lnTo>
                    <a:pt x="45" y="118"/>
                  </a:lnTo>
                  <a:lnTo>
                    <a:pt x="47" y="116"/>
                  </a:lnTo>
                  <a:lnTo>
                    <a:pt x="47" y="110"/>
                  </a:lnTo>
                  <a:lnTo>
                    <a:pt x="43" y="106"/>
                  </a:lnTo>
                  <a:lnTo>
                    <a:pt x="41" y="101"/>
                  </a:lnTo>
                  <a:lnTo>
                    <a:pt x="49" y="95"/>
                  </a:lnTo>
                  <a:lnTo>
                    <a:pt x="57" y="91"/>
                  </a:lnTo>
                  <a:lnTo>
                    <a:pt x="62" y="91"/>
                  </a:lnTo>
                  <a:lnTo>
                    <a:pt x="69" y="94"/>
                  </a:lnTo>
                  <a:lnTo>
                    <a:pt x="73" y="92"/>
                  </a:lnTo>
                  <a:lnTo>
                    <a:pt x="78" y="88"/>
                  </a:lnTo>
                  <a:lnTo>
                    <a:pt x="86" y="86"/>
                  </a:lnTo>
                  <a:lnTo>
                    <a:pt x="98" y="82"/>
                  </a:lnTo>
                  <a:lnTo>
                    <a:pt x="106" y="77"/>
                  </a:lnTo>
                  <a:lnTo>
                    <a:pt x="111" y="75"/>
                  </a:lnTo>
                  <a:lnTo>
                    <a:pt x="118" y="75"/>
                  </a:lnTo>
                  <a:lnTo>
                    <a:pt x="120" y="71"/>
                  </a:lnTo>
                  <a:lnTo>
                    <a:pt x="129" y="70"/>
                  </a:lnTo>
                  <a:lnTo>
                    <a:pt x="126" y="63"/>
                  </a:lnTo>
                  <a:lnTo>
                    <a:pt x="129" y="56"/>
                  </a:lnTo>
                  <a:lnTo>
                    <a:pt x="134" y="53"/>
                  </a:lnTo>
                  <a:lnTo>
                    <a:pt x="138" y="55"/>
                  </a:lnTo>
                  <a:lnTo>
                    <a:pt x="144" y="54"/>
                  </a:lnTo>
                  <a:lnTo>
                    <a:pt x="150" y="53"/>
                  </a:lnTo>
                  <a:lnTo>
                    <a:pt x="157" y="54"/>
                  </a:lnTo>
                  <a:lnTo>
                    <a:pt x="158" y="57"/>
                  </a:lnTo>
                  <a:lnTo>
                    <a:pt x="165" y="62"/>
                  </a:lnTo>
                  <a:lnTo>
                    <a:pt x="167" y="63"/>
                  </a:lnTo>
                  <a:lnTo>
                    <a:pt x="179" y="64"/>
                  </a:lnTo>
                  <a:lnTo>
                    <a:pt x="185" y="64"/>
                  </a:lnTo>
                  <a:lnTo>
                    <a:pt x="195" y="67"/>
                  </a:lnTo>
                  <a:lnTo>
                    <a:pt x="202" y="73"/>
                  </a:lnTo>
                  <a:lnTo>
                    <a:pt x="207" y="78"/>
                  </a:lnTo>
                  <a:lnTo>
                    <a:pt x="222" y="78"/>
                  </a:lnTo>
                  <a:lnTo>
                    <a:pt x="230" y="79"/>
                  </a:lnTo>
                  <a:lnTo>
                    <a:pt x="236" y="84"/>
                  </a:lnTo>
                  <a:lnTo>
                    <a:pt x="243" y="88"/>
                  </a:lnTo>
                  <a:lnTo>
                    <a:pt x="251" y="90"/>
                  </a:lnTo>
                  <a:lnTo>
                    <a:pt x="260" y="96"/>
                  </a:lnTo>
                  <a:lnTo>
                    <a:pt x="267" y="99"/>
                  </a:lnTo>
                  <a:lnTo>
                    <a:pt x="275" y="97"/>
                  </a:lnTo>
                  <a:lnTo>
                    <a:pt x="279" y="92"/>
                  </a:lnTo>
                  <a:lnTo>
                    <a:pt x="287" y="92"/>
                  </a:lnTo>
                  <a:lnTo>
                    <a:pt x="291" y="96"/>
                  </a:lnTo>
                  <a:lnTo>
                    <a:pt x="293" y="101"/>
                  </a:lnTo>
                  <a:lnTo>
                    <a:pt x="299" y="102"/>
                  </a:lnTo>
                  <a:lnTo>
                    <a:pt x="305" y="97"/>
                  </a:lnTo>
                  <a:lnTo>
                    <a:pt x="310" y="93"/>
                  </a:lnTo>
                  <a:lnTo>
                    <a:pt x="315" y="93"/>
                  </a:lnTo>
                  <a:lnTo>
                    <a:pt x="320" y="85"/>
                  </a:lnTo>
                  <a:lnTo>
                    <a:pt x="327" y="85"/>
                  </a:lnTo>
                  <a:lnTo>
                    <a:pt x="333" y="86"/>
                  </a:lnTo>
                  <a:lnTo>
                    <a:pt x="338" y="85"/>
                  </a:lnTo>
                  <a:lnTo>
                    <a:pt x="339" y="78"/>
                  </a:lnTo>
                  <a:lnTo>
                    <a:pt x="344" y="73"/>
                  </a:lnTo>
                  <a:lnTo>
                    <a:pt x="351" y="75"/>
                  </a:lnTo>
                  <a:lnTo>
                    <a:pt x="355" y="79"/>
                  </a:lnTo>
                  <a:lnTo>
                    <a:pt x="361" y="82"/>
                  </a:lnTo>
                  <a:lnTo>
                    <a:pt x="366" y="73"/>
                  </a:lnTo>
                  <a:lnTo>
                    <a:pt x="372" y="70"/>
                  </a:lnTo>
                  <a:lnTo>
                    <a:pt x="376" y="69"/>
                  </a:lnTo>
                  <a:lnTo>
                    <a:pt x="384" y="61"/>
                  </a:lnTo>
                  <a:lnTo>
                    <a:pt x="388" y="52"/>
                  </a:lnTo>
                  <a:lnTo>
                    <a:pt x="388" y="45"/>
                  </a:lnTo>
                  <a:lnTo>
                    <a:pt x="391" y="38"/>
                  </a:lnTo>
                  <a:lnTo>
                    <a:pt x="395" y="34"/>
                  </a:lnTo>
                  <a:lnTo>
                    <a:pt x="400" y="26"/>
                  </a:lnTo>
                  <a:lnTo>
                    <a:pt x="406" y="20"/>
                  </a:lnTo>
                  <a:lnTo>
                    <a:pt x="412" y="18"/>
                  </a:lnTo>
                  <a:lnTo>
                    <a:pt x="421" y="18"/>
                  </a:lnTo>
                  <a:lnTo>
                    <a:pt x="426" y="14"/>
                  </a:lnTo>
                  <a:lnTo>
                    <a:pt x="422" y="8"/>
                  </a:lnTo>
                  <a:lnTo>
                    <a:pt x="422" y="2"/>
                  </a:lnTo>
                  <a:lnTo>
                    <a:pt x="427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204" name="Berlin"/>
            <p:cNvSpPr>
              <a:spLocks/>
            </p:cNvSpPr>
            <p:nvPr/>
          </p:nvSpPr>
          <p:spPr bwMode="gray">
            <a:xfrm>
              <a:off x="5271509" y="2384264"/>
              <a:ext cx="256914" cy="199063"/>
            </a:xfrm>
            <a:custGeom>
              <a:avLst/>
              <a:gdLst/>
              <a:ahLst/>
              <a:cxnLst>
                <a:cxn ang="0">
                  <a:pos x="67" y="1"/>
                </a:cxn>
                <a:cxn ang="0">
                  <a:pos x="71" y="6"/>
                </a:cxn>
                <a:cxn ang="0">
                  <a:pos x="69" y="18"/>
                </a:cxn>
                <a:cxn ang="0">
                  <a:pos x="77" y="24"/>
                </a:cxn>
                <a:cxn ang="0">
                  <a:pos x="89" y="30"/>
                </a:cxn>
                <a:cxn ang="0">
                  <a:pos x="95" y="41"/>
                </a:cxn>
                <a:cxn ang="0">
                  <a:pos x="102" y="53"/>
                </a:cxn>
                <a:cxn ang="0">
                  <a:pos x="114" y="67"/>
                </a:cxn>
                <a:cxn ang="0">
                  <a:pos x="113" y="82"/>
                </a:cxn>
                <a:cxn ang="0">
                  <a:pos x="104" y="88"/>
                </a:cxn>
                <a:cxn ang="0">
                  <a:pos x="89" y="84"/>
                </a:cxn>
                <a:cxn ang="0">
                  <a:pos x="69" y="77"/>
                </a:cxn>
                <a:cxn ang="0">
                  <a:pos x="68" y="77"/>
                </a:cxn>
                <a:cxn ang="0">
                  <a:pos x="65" y="78"/>
                </a:cxn>
                <a:cxn ang="0">
                  <a:pos x="63" y="79"/>
                </a:cxn>
                <a:cxn ang="0">
                  <a:pos x="60" y="81"/>
                </a:cxn>
                <a:cxn ang="0">
                  <a:pos x="58" y="82"/>
                </a:cxn>
                <a:cxn ang="0">
                  <a:pos x="55" y="84"/>
                </a:cxn>
                <a:cxn ang="0">
                  <a:pos x="49" y="86"/>
                </a:cxn>
                <a:cxn ang="0">
                  <a:pos x="47" y="84"/>
                </a:cxn>
                <a:cxn ang="0">
                  <a:pos x="45" y="82"/>
                </a:cxn>
                <a:cxn ang="0">
                  <a:pos x="24" y="82"/>
                </a:cxn>
                <a:cxn ang="0">
                  <a:pos x="5" y="79"/>
                </a:cxn>
                <a:cxn ang="0">
                  <a:pos x="0" y="65"/>
                </a:cxn>
                <a:cxn ang="0">
                  <a:pos x="9" y="58"/>
                </a:cxn>
                <a:cxn ang="0">
                  <a:pos x="11" y="48"/>
                </a:cxn>
                <a:cxn ang="0">
                  <a:pos x="2" y="42"/>
                </a:cxn>
                <a:cxn ang="0">
                  <a:pos x="3" y="25"/>
                </a:cxn>
                <a:cxn ang="0">
                  <a:pos x="14" y="23"/>
                </a:cxn>
                <a:cxn ang="0">
                  <a:pos x="20" y="17"/>
                </a:cxn>
                <a:cxn ang="0">
                  <a:pos x="28" y="5"/>
                </a:cxn>
                <a:cxn ang="0">
                  <a:pos x="41" y="6"/>
                </a:cxn>
                <a:cxn ang="0">
                  <a:pos x="54" y="8"/>
                </a:cxn>
                <a:cxn ang="0">
                  <a:pos x="62" y="0"/>
                </a:cxn>
              </a:cxnLst>
              <a:rect l="0" t="0" r="r" b="b"/>
              <a:pathLst>
                <a:path w="116" h="88">
                  <a:moveTo>
                    <a:pt x="62" y="0"/>
                  </a:moveTo>
                  <a:lnTo>
                    <a:pt x="67" y="1"/>
                  </a:lnTo>
                  <a:lnTo>
                    <a:pt x="70" y="3"/>
                  </a:lnTo>
                  <a:lnTo>
                    <a:pt x="71" y="6"/>
                  </a:lnTo>
                  <a:lnTo>
                    <a:pt x="70" y="11"/>
                  </a:lnTo>
                  <a:lnTo>
                    <a:pt x="69" y="18"/>
                  </a:lnTo>
                  <a:lnTo>
                    <a:pt x="70" y="22"/>
                  </a:lnTo>
                  <a:lnTo>
                    <a:pt x="77" y="24"/>
                  </a:lnTo>
                  <a:lnTo>
                    <a:pt x="85" y="27"/>
                  </a:lnTo>
                  <a:lnTo>
                    <a:pt x="89" y="30"/>
                  </a:lnTo>
                  <a:lnTo>
                    <a:pt x="91" y="36"/>
                  </a:lnTo>
                  <a:lnTo>
                    <a:pt x="95" y="41"/>
                  </a:lnTo>
                  <a:lnTo>
                    <a:pt x="98" y="45"/>
                  </a:lnTo>
                  <a:lnTo>
                    <a:pt x="102" y="53"/>
                  </a:lnTo>
                  <a:lnTo>
                    <a:pt x="108" y="61"/>
                  </a:lnTo>
                  <a:lnTo>
                    <a:pt x="114" y="67"/>
                  </a:lnTo>
                  <a:lnTo>
                    <a:pt x="116" y="73"/>
                  </a:lnTo>
                  <a:lnTo>
                    <a:pt x="113" y="82"/>
                  </a:lnTo>
                  <a:lnTo>
                    <a:pt x="107" y="85"/>
                  </a:lnTo>
                  <a:lnTo>
                    <a:pt x="104" y="88"/>
                  </a:lnTo>
                  <a:lnTo>
                    <a:pt x="96" y="87"/>
                  </a:lnTo>
                  <a:lnTo>
                    <a:pt x="89" y="84"/>
                  </a:lnTo>
                  <a:lnTo>
                    <a:pt x="79" y="82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8" y="77"/>
                  </a:lnTo>
                  <a:lnTo>
                    <a:pt x="67" y="77"/>
                  </a:lnTo>
                  <a:lnTo>
                    <a:pt x="65" y="78"/>
                  </a:lnTo>
                  <a:lnTo>
                    <a:pt x="65" y="78"/>
                  </a:lnTo>
                  <a:lnTo>
                    <a:pt x="63" y="79"/>
                  </a:lnTo>
                  <a:lnTo>
                    <a:pt x="62" y="80"/>
                  </a:lnTo>
                  <a:lnTo>
                    <a:pt x="60" y="81"/>
                  </a:lnTo>
                  <a:lnTo>
                    <a:pt x="59" y="82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5" y="84"/>
                  </a:lnTo>
                  <a:lnTo>
                    <a:pt x="54" y="86"/>
                  </a:lnTo>
                  <a:lnTo>
                    <a:pt x="49" y="86"/>
                  </a:lnTo>
                  <a:lnTo>
                    <a:pt x="47" y="85"/>
                  </a:lnTo>
                  <a:lnTo>
                    <a:pt x="47" y="84"/>
                  </a:lnTo>
                  <a:lnTo>
                    <a:pt x="45" y="82"/>
                  </a:lnTo>
                  <a:lnTo>
                    <a:pt x="45" y="82"/>
                  </a:lnTo>
                  <a:lnTo>
                    <a:pt x="43" y="82"/>
                  </a:lnTo>
                  <a:lnTo>
                    <a:pt x="24" y="82"/>
                  </a:lnTo>
                  <a:lnTo>
                    <a:pt x="14" y="81"/>
                  </a:lnTo>
                  <a:lnTo>
                    <a:pt x="5" y="79"/>
                  </a:lnTo>
                  <a:lnTo>
                    <a:pt x="3" y="75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9" y="58"/>
                  </a:lnTo>
                  <a:lnTo>
                    <a:pt x="9" y="53"/>
                  </a:lnTo>
                  <a:lnTo>
                    <a:pt x="11" y="48"/>
                  </a:lnTo>
                  <a:lnTo>
                    <a:pt x="7" y="45"/>
                  </a:lnTo>
                  <a:lnTo>
                    <a:pt x="2" y="42"/>
                  </a:lnTo>
                  <a:lnTo>
                    <a:pt x="3" y="33"/>
                  </a:lnTo>
                  <a:lnTo>
                    <a:pt x="3" y="25"/>
                  </a:lnTo>
                  <a:lnTo>
                    <a:pt x="6" y="23"/>
                  </a:lnTo>
                  <a:lnTo>
                    <a:pt x="14" y="23"/>
                  </a:lnTo>
                  <a:lnTo>
                    <a:pt x="17" y="22"/>
                  </a:lnTo>
                  <a:lnTo>
                    <a:pt x="20" y="17"/>
                  </a:lnTo>
                  <a:lnTo>
                    <a:pt x="26" y="11"/>
                  </a:lnTo>
                  <a:lnTo>
                    <a:pt x="28" y="5"/>
                  </a:lnTo>
                  <a:lnTo>
                    <a:pt x="34" y="5"/>
                  </a:lnTo>
                  <a:lnTo>
                    <a:pt x="41" y="6"/>
                  </a:lnTo>
                  <a:lnTo>
                    <a:pt x="49" y="8"/>
                  </a:lnTo>
                  <a:lnTo>
                    <a:pt x="54" y="8"/>
                  </a:lnTo>
                  <a:lnTo>
                    <a:pt x="59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  <p:sp>
          <p:nvSpPr>
            <p:cNvPr id="205" name="Bayern"/>
            <p:cNvSpPr>
              <a:spLocks/>
            </p:cNvSpPr>
            <p:nvPr/>
          </p:nvSpPr>
          <p:spPr bwMode="gray">
            <a:xfrm>
              <a:off x="3630365" y="3791281"/>
              <a:ext cx="2035375" cy="2160289"/>
            </a:xfrm>
            <a:custGeom>
              <a:avLst/>
              <a:gdLst/>
              <a:ahLst/>
              <a:cxnLst>
                <a:cxn ang="0">
                  <a:pos x="249" y="29"/>
                </a:cxn>
                <a:cxn ang="0">
                  <a:pos x="293" y="66"/>
                </a:cxn>
                <a:cxn ang="0">
                  <a:pos x="325" y="93"/>
                </a:cxn>
                <a:cxn ang="0">
                  <a:pos x="340" y="50"/>
                </a:cxn>
                <a:cxn ang="0">
                  <a:pos x="404" y="75"/>
                </a:cxn>
                <a:cxn ang="0">
                  <a:pos x="424" y="9"/>
                </a:cxn>
                <a:cxn ang="0">
                  <a:pos x="458" y="44"/>
                </a:cxn>
                <a:cxn ang="0">
                  <a:pos x="524" y="46"/>
                </a:cxn>
                <a:cxn ang="0">
                  <a:pos x="580" y="64"/>
                </a:cxn>
                <a:cxn ang="0">
                  <a:pos x="593" y="104"/>
                </a:cxn>
                <a:cxn ang="0">
                  <a:pos x="657" y="184"/>
                </a:cxn>
                <a:cxn ang="0">
                  <a:pos x="673" y="275"/>
                </a:cxn>
                <a:cxn ang="0">
                  <a:pos x="710" y="334"/>
                </a:cxn>
                <a:cxn ang="0">
                  <a:pos x="772" y="391"/>
                </a:cxn>
                <a:cxn ang="0">
                  <a:pos x="852" y="450"/>
                </a:cxn>
                <a:cxn ang="0">
                  <a:pos x="903" y="493"/>
                </a:cxn>
                <a:cxn ang="0">
                  <a:pos x="919" y="550"/>
                </a:cxn>
                <a:cxn ang="0">
                  <a:pos x="857" y="567"/>
                </a:cxn>
                <a:cxn ang="0">
                  <a:pos x="827" y="630"/>
                </a:cxn>
                <a:cxn ang="0">
                  <a:pos x="751" y="675"/>
                </a:cxn>
                <a:cxn ang="0">
                  <a:pos x="719" y="704"/>
                </a:cxn>
                <a:cxn ang="0">
                  <a:pos x="751" y="754"/>
                </a:cxn>
                <a:cxn ang="0">
                  <a:pos x="776" y="842"/>
                </a:cxn>
                <a:cxn ang="0">
                  <a:pos x="719" y="861"/>
                </a:cxn>
                <a:cxn ang="0">
                  <a:pos x="669" y="847"/>
                </a:cxn>
                <a:cxn ang="0">
                  <a:pos x="611" y="826"/>
                </a:cxn>
                <a:cxn ang="0">
                  <a:pos x="566" y="854"/>
                </a:cxn>
                <a:cxn ang="0">
                  <a:pos x="489" y="870"/>
                </a:cxn>
                <a:cxn ang="0">
                  <a:pos x="442" y="906"/>
                </a:cxn>
                <a:cxn ang="0">
                  <a:pos x="404" y="911"/>
                </a:cxn>
                <a:cxn ang="0">
                  <a:pos x="324" y="881"/>
                </a:cxn>
                <a:cxn ang="0">
                  <a:pos x="267" y="866"/>
                </a:cxn>
                <a:cxn ang="0">
                  <a:pos x="251" y="928"/>
                </a:cxn>
                <a:cxn ang="0">
                  <a:pos x="216" y="921"/>
                </a:cxn>
                <a:cxn ang="0">
                  <a:pos x="157" y="877"/>
                </a:cxn>
                <a:cxn ang="0">
                  <a:pos x="122" y="850"/>
                </a:cxn>
                <a:cxn ang="0">
                  <a:pos x="200" y="833"/>
                </a:cxn>
                <a:cxn ang="0">
                  <a:pos x="202" y="767"/>
                </a:cxn>
                <a:cxn ang="0">
                  <a:pos x="206" y="698"/>
                </a:cxn>
                <a:cxn ang="0">
                  <a:pos x="214" y="611"/>
                </a:cxn>
                <a:cxn ang="0">
                  <a:pos x="250" y="542"/>
                </a:cxn>
                <a:cxn ang="0">
                  <a:pos x="280" y="469"/>
                </a:cxn>
                <a:cxn ang="0">
                  <a:pos x="220" y="396"/>
                </a:cxn>
                <a:cxn ang="0">
                  <a:pos x="202" y="303"/>
                </a:cxn>
                <a:cxn ang="0">
                  <a:pos x="169" y="286"/>
                </a:cxn>
                <a:cxn ang="0">
                  <a:pos x="134" y="245"/>
                </a:cxn>
                <a:cxn ang="0">
                  <a:pos x="78" y="222"/>
                </a:cxn>
                <a:cxn ang="0">
                  <a:pos x="74" y="255"/>
                </a:cxn>
                <a:cxn ang="0">
                  <a:pos x="11" y="275"/>
                </a:cxn>
                <a:cxn ang="0">
                  <a:pos x="22" y="239"/>
                </a:cxn>
                <a:cxn ang="0">
                  <a:pos x="5" y="197"/>
                </a:cxn>
                <a:cxn ang="0">
                  <a:pos x="8" y="160"/>
                </a:cxn>
                <a:cxn ang="0">
                  <a:pos x="12" y="124"/>
                </a:cxn>
                <a:cxn ang="0">
                  <a:pos x="22" y="125"/>
                </a:cxn>
                <a:cxn ang="0">
                  <a:pos x="44" y="121"/>
                </a:cxn>
                <a:cxn ang="0">
                  <a:pos x="91" y="133"/>
                </a:cxn>
                <a:cxn ang="0">
                  <a:pos x="117" y="95"/>
                </a:cxn>
                <a:cxn ang="0">
                  <a:pos x="143" y="44"/>
                </a:cxn>
                <a:cxn ang="0">
                  <a:pos x="191" y="22"/>
                </a:cxn>
              </a:cxnLst>
              <a:rect l="0" t="0" r="r" b="b"/>
              <a:pathLst>
                <a:path w="919" h="955">
                  <a:moveTo>
                    <a:pt x="199" y="0"/>
                  </a:moveTo>
                  <a:lnTo>
                    <a:pt x="203" y="1"/>
                  </a:lnTo>
                  <a:lnTo>
                    <a:pt x="210" y="7"/>
                  </a:lnTo>
                  <a:lnTo>
                    <a:pt x="220" y="7"/>
                  </a:lnTo>
                  <a:lnTo>
                    <a:pt x="224" y="7"/>
                  </a:lnTo>
                  <a:lnTo>
                    <a:pt x="225" y="11"/>
                  </a:lnTo>
                  <a:lnTo>
                    <a:pt x="228" y="16"/>
                  </a:lnTo>
                  <a:lnTo>
                    <a:pt x="232" y="20"/>
                  </a:lnTo>
                  <a:lnTo>
                    <a:pt x="236" y="22"/>
                  </a:lnTo>
                  <a:lnTo>
                    <a:pt x="246" y="22"/>
                  </a:lnTo>
                  <a:lnTo>
                    <a:pt x="250" y="25"/>
                  </a:lnTo>
                  <a:lnTo>
                    <a:pt x="249" y="29"/>
                  </a:lnTo>
                  <a:lnTo>
                    <a:pt x="250" y="33"/>
                  </a:lnTo>
                  <a:lnTo>
                    <a:pt x="252" y="36"/>
                  </a:lnTo>
                  <a:lnTo>
                    <a:pt x="258" y="38"/>
                  </a:lnTo>
                  <a:lnTo>
                    <a:pt x="258" y="40"/>
                  </a:lnTo>
                  <a:lnTo>
                    <a:pt x="261" y="46"/>
                  </a:lnTo>
                  <a:lnTo>
                    <a:pt x="262" y="52"/>
                  </a:lnTo>
                  <a:lnTo>
                    <a:pt x="265" y="55"/>
                  </a:lnTo>
                  <a:lnTo>
                    <a:pt x="273" y="54"/>
                  </a:lnTo>
                  <a:lnTo>
                    <a:pt x="278" y="56"/>
                  </a:lnTo>
                  <a:lnTo>
                    <a:pt x="285" y="61"/>
                  </a:lnTo>
                  <a:lnTo>
                    <a:pt x="289" y="63"/>
                  </a:lnTo>
                  <a:lnTo>
                    <a:pt x="293" y="66"/>
                  </a:lnTo>
                  <a:lnTo>
                    <a:pt x="295" y="73"/>
                  </a:lnTo>
                  <a:lnTo>
                    <a:pt x="295" y="79"/>
                  </a:lnTo>
                  <a:lnTo>
                    <a:pt x="296" y="85"/>
                  </a:lnTo>
                  <a:lnTo>
                    <a:pt x="296" y="90"/>
                  </a:lnTo>
                  <a:lnTo>
                    <a:pt x="298" y="96"/>
                  </a:lnTo>
                  <a:lnTo>
                    <a:pt x="303" y="97"/>
                  </a:lnTo>
                  <a:lnTo>
                    <a:pt x="307" y="97"/>
                  </a:lnTo>
                  <a:lnTo>
                    <a:pt x="311" y="99"/>
                  </a:lnTo>
                  <a:lnTo>
                    <a:pt x="316" y="101"/>
                  </a:lnTo>
                  <a:lnTo>
                    <a:pt x="320" y="99"/>
                  </a:lnTo>
                  <a:lnTo>
                    <a:pt x="322" y="94"/>
                  </a:lnTo>
                  <a:lnTo>
                    <a:pt x="325" y="93"/>
                  </a:lnTo>
                  <a:lnTo>
                    <a:pt x="333" y="93"/>
                  </a:lnTo>
                  <a:lnTo>
                    <a:pt x="336" y="90"/>
                  </a:lnTo>
                  <a:lnTo>
                    <a:pt x="338" y="86"/>
                  </a:lnTo>
                  <a:lnTo>
                    <a:pt x="336" y="82"/>
                  </a:lnTo>
                  <a:lnTo>
                    <a:pt x="328" y="77"/>
                  </a:lnTo>
                  <a:lnTo>
                    <a:pt x="322" y="73"/>
                  </a:lnTo>
                  <a:lnTo>
                    <a:pt x="321" y="66"/>
                  </a:lnTo>
                  <a:lnTo>
                    <a:pt x="322" y="61"/>
                  </a:lnTo>
                  <a:lnTo>
                    <a:pt x="324" y="56"/>
                  </a:lnTo>
                  <a:lnTo>
                    <a:pt x="331" y="53"/>
                  </a:lnTo>
                  <a:lnTo>
                    <a:pt x="334" y="51"/>
                  </a:lnTo>
                  <a:lnTo>
                    <a:pt x="340" y="50"/>
                  </a:lnTo>
                  <a:lnTo>
                    <a:pt x="347" y="49"/>
                  </a:lnTo>
                  <a:lnTo>
                    <a:pt x="352" y="51"/>
                  </a:lnTo>
                  <a:lnTo>
                    <a:pt x="355" y="55"/>
                  </a:lnTo>
                  <a:lnTo>
                    <a:pt x="367" y="57"/>
                  </a:lnTo>
                  <a:lnTo>
                    <a:pt x="375" y="57"/>
                  </a:lnTo>
                  <a:lnTo>
                    <a:pt x="380" y="55"/>
                  </a:lnTo>
                  <a:lnTo>
                    <a:pt x="391" y="55"/>
                  </a:lnTo>
                  <a:lnTo>
                    <a:pt x="393" y="60"/>
                  </a:lnTo>
                  <a:lnTo>
                    <a:pt x="392" y="66"/>
                  </a:lnTo>
                  <a:lnTo>
                    <a:pt x="392" y="71"/>
                  </a:lnTo>
                  <a:lnTo>
                    <a:pt x="399" y="73"/>
                  </a:lnTo>
                  <a:lnTo>
                    <a:pt x="404" y="75"/>
                  </a:lnTo>
                  <a:lnTo>
                    <a:pt x="410" y="77"/>
                  </a:lnTo>
                  <a:lnTo>
                    <a:pt x="415" y="71"/>
                  </a:lnTo>
                  <a:lnTo>
                    <a:pt x="413" y="61"/>
                  </a:lnTo>
                  <a:lnTo>
                    <a:pt x="415" y="52"/>
                  </a:lnTo>
                  <a:lnTo>
                    <a:pt x="415" y="45"/>
                  </a:lnTo>
                  <a:lnTo>
                    <a:pt x="415" y="37"/>
                  </a:lnTo>
                  <a:lnTo>
                    <a:pt x="413" y="29"/>
                  </a:lnTo>
                  <a:lnTo>
                    <a:pt x="413" y="24"/>
                  </a:lnTo>
                  <a:lnTo>
                    <a:pt x="419" y="18"/>
                  </a:lnTo>
                  <a:lnTo>
                    <a:pt x="422" y="16"/>
                  </a:lnTo>
                  <a:lnTo>
                    <a:pt x="424" y="15"/>
                  </a:lnTo>
                  <a:lnTo>
                    <a:pt x="424" y="9"/>
                  </a:lnTo>
                  <a:lnTo>
                    <a:pt x="430" y="7"/>
                  </a:lnTo>
                  <a:lnTo>
                    <a:pt x="433" y="7"/>
                  </a:lnTo>
                  <a:lnTo>
                    <a:pt x="439" y="8"/>
                  </a:lnTo>
                  <a:lnTo>
                    <a:pt x="441" y="9"/>
                  </a:lnTo>
                  <a:lnTo>
                    <a:pt x="445" y="11"/>
                  </a:lnTo>
                  <a:lnTo>
                    <a:pt x="448" y="14"/>
                  </a:lnTo>
                  <a:lnTo>
                    <a:pt x="450" y="19"/>
                  </a:lnTo>
                  <a:lnTo>
                    <a:pt x="448" y="24"/>
                  </a:lnTo>
                  <a:lnTo>
                    <a:pt x="446" y="31"/>
                  </a:lnTo>
                  <a:lnTo>
                    <a:pt x="450" y="36"/>
                  </a:lnTo>
                  <a:lnTo>
                    <a:pt x="457" y="40"/>
                  </a:lnTo>
                  <a:lnTo>
                    <a:pt x="458" y="44"/>
                  </a:lnTo>
                  <a:lnTo>
                    <a:pt x="462" y="50"/>
                  </a:lnTo>
                  <a:lnTo>
                    <a:pt x="465" y="51"/>
                  </a:lnTo>
                  <a:lnTo>
                    <a:pt x="473" y="50"/>
                  </a:lnTo>
                  <a:lnTo>
                    <a:pt x="477" y="49"/>
                  </a:lnTo>
                  <a:lnTo>
                    <a:pt x="484" y="51"/>
                  </a:lnTo>
                  <a:lnTo>
                    <a:pt x="488" y="47"/>
                  </a:lnTo>
                  <a:lnTo>
                    <a:pt x="492" y="44"/>
                  </a:lnTo>
                  <a:lnTo>
                    <a:pt x="499" y="42"/>
                  </a:lnTo>
                  <a:lnTo>
                    <a:pt x="503" y="42"/>
                  </a:lnTo>
                  <a:lnTo>
                    <a:pt x="508" y="41"/>
                  </a:lnTo>
                  <a:lnTo>
                    <a:pt x="519" y="45"/>
                  </a:lnTo>
                  <a:lnTo>
                    <a:pt x="524" y="46"/>
                  </a:lnTo>
                  <a:lnTo>
                    <a:pt x="531" y="43"/>
                  </a:lnTo>
                  <a:lnTo>
                    <a:pt x="535" y="36"/>
                  </a:lnTo>
                  <a:lnTo>
                    <a:pt x="537" y="39"/>
                  </a:lnTo>
                  <a:lnTo>
                    <a:pt x="542" y="44"/>
                  </a:lnTo>
                  <a:lnTo>
                    <a:pt x="548" y="51"/>
                  </a:lnTo>
                  <a:lnTo>
                    <a:pt x="546" y="57"/>
                  </a:lnTo>
                  <a:lnTo>
                    <a:pt x="551" y="63"/>
                  </a:lnTo>
                  <a:lnTo>
                    <a:pt x="554" y="67"/>
                  </a:lnTo>
                  <a:lnTo>
                    <a:pt x="562" y="68"/>
                  </a:lnTo>
                  <a:lnTo>
                    <a:pt x="570" y="65"/>
                  </a:lnTo>
                  <a:lnTo>
                    <a:pt x="576" y="65"/>
                  </a:lnTo>
                  <a:lnTo>
                    <a:pt x="580" y="64"/>
                  </a:lnTo>
                  <a:lnTo>
                    <a:pt x="578" y="68"/>
                  </a:lnTo>
                  <a:lnTo>
                    <a:pt x="579" y="73"/>
                  </a:lnTo>
                  <a:lnTo>
                    <a:pt x="582" y="76"/>
                  </a:lnTo>
                  <a:lnTo>
                    <a:pt x="585" y="81"/>
                  </a:lnTo>
                  <a:lnTo>
                    <a:pt x="584" y="85"/>
                  </a:lnTo>
                  <a:lnTo>
                    <a:pt x="582" y="88"/>
                  </a:lnTo>
                  <a:lnTo>
                    <a:pt x="577" y="89"/>
                  </a:lnTo>
                  <a:lnTo>
                    <a:pt x="575" y="92"/>
                  </a:lnTo>
                  <a:lnTo>
                    <a:pt x="580" y="95"/>
                  </a:lnTo>
                  <a:lnTo>
                    <a:pt x="586" y="97"/>
                  </a:lnTo>
                  <a:lnTo>
                    <a:pt x="590" y="100"/>
                  </a:lnTo>
                  <a:lnTo>
                    <a:pt x="593" y="104"/>
                  </a:lnTo>
                  <a:lnTo>
                    <a:pt x="592" y="112"/>
                  </a:lnTo>
                  <a:lnTo>
                    <a:pt x="594" y="125"/>
                  </a:lnTo>
                  <a:lnTo>
                    <a:pt x="596" y="133"/>
                  </a:lnTo>
                  <a:lnTo>
                    <a:pt x="606" y="144"/>
                  </a:lnTo>
                  <a:lnTo>
                    <a:pt x="610" y="150"/>
                  </a:lnTo>
                  <a:lnTo>
                    <a:pt x="622" y="154"/>
                  </a:lnTo>
                  <a:lnTo>
                    <a:pt x="629" y="159"/>
                  </a:lnTo>
                  <a:lnTo>
                    <a:pt x="637" y="162"/>
                  </a:lnTo>
                  <a:lnTo>
                    <a:pt x="646" y="163"/>
                  </a:lnTo>
                  <a:lnTo>
                    <a:pt x="650" y="169"/>
                  </a:lnTo>
                  <a:lnTo>
                    <a:pt x="650" y="182"/>
                  </a:lnTo>
                  <a:lnTo>
                    <a:pt x="657" y="184"/>
                  </a:lnTo>
                  <a:lnTo>
                    <a:pt x="658" y="188"/>
                  </a:lnTo>
                  <a:lnTo>
                    <a:pt x="654" y="207"/>
                  </a:lnTo>
                  <a:lnTo>
                    <a:pt x="648" y="214"/>
                  </a:lnTo>
                  <a:lnTo>
                    <a:pt x="644" y="225"/>
                  </a:lnTo>
                  <a:lnTo>
                    <a:pt x="639" y="231"/>
                  </a:lnTo>
                  <a:lnTo>
                    <a:pt x="635" y="236"/>
                  </a:lnTo>
                  <a:lnTo>
                    <a:pt x="638" y="244"/>
                  </a:lnTo>
                  <a:lnTo>
                    <a:pt x="648" y="251"/>
                  </a:lnTo>
                  <a:lnTo>
                    <a:pt x="655" y="255"/>
                  </a:lnTo>
                  <a:lnTo>
                    <a:pt x="665" y="262"/>
                  </a:lnTo>
                  <a:lnTo>
                    <a:pt x="669" y="269"/>
                  </a:lnTo>
                  <a:lnTo>
                    <a:pt x="673" y="275"/>
                  </a:lnTo>
                  <a:lnTo>
                    <a:pt x="673" y="290"/>
                  </a:lnTo>
                  <a:lnTo>
                    <a:pt x="671" y="298"/>
                  </a:lnTo>
                  <a:lnTo>
                    <a:pt x="674" y="302"/>
                  </a:lnTo>
                  <a:lnTo>
                    <a:pt x="678" y="304"/>
                  </a:lnTo>
                  <a:lnTo>
                    <a:pt x="681" y="299"/>
                  </a:lnTo>
                  <a:lnTo>
                    <a:pt x="686" y="299"/>
                  </a:lnTo>
                  <a:lnTo>
                    <a:pt x="687" y="307"/>
                  </a:lnTo>
                  <a:lnTo>
                    <a:pt x="686" y="318"/>
                  </a:lnTo>
                  <a:lnTo>
                    <a:pt x="694" y="328"/>
                  </a:lnTo>
                  <a:lnTo>
                    <a:pt x="700" y="332"/>
                  </a:lnTo>
                  <a:lnTo>
                    <a:pt x="706" y="334"/>
                  </a:lnTo>
                  <a:lnTo>
                    <a:pt x="710" y="334"/>
                  </a:lnTo>
                  <a:lnTo>
                    <a:pt x="711" y="338"/>
                  </a:lnTo>
                  <a:lnTo>
                    <a:pt x="710" y="348"/>
                  </a:lnTo>
                  <a:lnTo>
                    <a:pt x="714" y="352"/>
                  </a:lnTo>
                  <a:lnTo>
                    <a:pt x="720" y="354"/>
                  </a:lnTo>
                  <a:lnTo>
                    <a:pt x="732" y="355"/>
                  </a:lnTo>
                  <a:lnTo>
                    <a:pt x="736" y="355"/>
                  </a:lnTo>
                  <a:lnTo>
                    <a:pt x="740" y="350"/>
                  </a:lnTo>
                  <a:lnTo>
                    <a:pt x="745" y="351"/>
                  </a:lnTo>
                  <a:lnTo>
                    <a:pt x="750" y="355"/>
                  </a:lnTo>
                  <a:lnTo>
                    <a:pt x="761" y="381"/>
                  </a:lnTo>
                  <a:lnTo>
                    <a:pt x="764" y="385"/>
                  </a:lnTo>
                  <a:lnTo>
                    <a:pt x="772" y="391"/>
                  </a:lnTo>
                  <a:lnTo>
                    <a:pt x="788" y="402"/>
                  </a:lnTo>
                  <a:lnTo>
                    <a:pt x="796" y="407"/>
                  </a:lnTo>
                  <a:lnTo>
                    <a:pt x="806" y="414"/>
                  </a:lnTo>
                  <a:lnTo>
                    <a:pt x="818" y="422"/>
                  </a:lnTo>
                  <a:lnTo>
                    <a:pt x="823" y="427"/>
                  </a:lnTo>
                  <a:lnTo>
                    <a:pt x="832" y="437"/>
                  </a:lnTo>
                  <a:lnTo>
                    <a:pt x="834" y="444"/>
                  </a:lnTo>
                  <a:lnTo>
                    <a:pt x="836" y="451"/>
                  </a:lnTo>
                  <a:lnTo>
                    <a:pt x="837" y="456"/>
                  </a:lnTo>
                  <a:lnTo>
                    <a:pt x="843" y="459"/>
                  </a:lnTo>
                  <a:lnTo>
                    <a:pt x="852" y="458"/>
                  </a:lnTo>
                  <a:lnTo>
                    <a:pt x="852" y="450"/>
                  </a:lnTo>
                  <a:lnTo>
                    <a:pt x="859" y="448"/>
                  </a:lnTo>
                  <a:lnTo>
                    <a:pt x="870" y="451"/>
                  </a:lnTo>
                  <a:lnTo>
                    <a:pt x="875" y="459"/>
                  </a:lnTo>
                  <a:lnTo>
                    <a:pt x="879" y="473"/>
                  </a:lnTo>
                  <a:lnTo>
                    <a:pt x="877" y="476"/>
                  </a:lnTo>
                  <a:lnTo>
                    <a:pt x="878" y="481"/>
                  </a:lnTo>
                  <a:lnTo>
                    <a:pt x="881" y="483"/>
                  </a:lnTo>
                  <a:lnTo>
                    <a:pt x="884" y="480"/>
                  </a:lnTo>
                  <a:lnTo>
                    <a:pt x="891" y="478"/>
                  </a:lnTo>
                  <a:lnTo>
                    <a:pt x="896" y="478"/>
                  </a:lnTo>
                  <a:lnTo>
                    <a:pt x="900" y="484"/>
                  </a:lnTo>
                  <a:lnTo>
                    <a:pt x="903" y="493"/>
                  </a:lnTo>
                  <a:lnTo>
                    <a:pt x="906" y="497"/>
                  </a:lnTo>
                  <a:lnTo>
                    <a:pt x="910" y="499"/>
                  </a:lnTo>
                  <a:lnTo>
                    <a:pt x="914" y="501"/>
                  </a:lnTo>
                  <a:lnTo>
                    <a:pt x="917" y="504"/>
                  </a:lnTo>
                  <a:lnTo>
                    <a:pt x="919" y="510"/>
                  </a:lnTo>
                  <a:lnTo>
                    <a:pt x="916" y="516"/>
                  </a:lnTo>
                  <a:lnTo>
                    <a:pt x="912" y="521"/>
                  </a:lnTo>
                  <a:lnTo>
                    <a:pt x="908" y="523"/>
                  </a:lnTo>
                  <a:lnTo>
                    <a:pt x="912" y="527"/>
                  </a:lnTo>
                  <a:lnTo>
                    <a:pt x="918" y="533"/>
                  </a:lnTo>
                  <a:lnTo>
                    <a:pt x="919" y="542"/>
                  </a:lnTo>
                  <a:lnTo>
                    <a:pt x="919" y="550"/>
                  </a:lnTo>
                  <a:lnTo>
                    <a:pt x="918" y="560"/>
                  </a:lnTo>
                  <a:lnTo>
                    <a:pt x="914" y="565"/>
                  </a:lnTo>
                  <a:lnTo>
                    <a:pt x="908" y="568"/>
                  </a:lnTo>
                  <a:lnTo>
                    <a:pt x="903" y="568"/>
                  </a:lnTo>
                  <a:lnTo>
                    <a:pt x="902" y="575"/>
                  </a:lnTo>
                  <a:lnTo>
                    <a:pt x="903" y="583"/>
                  </a:lnTo>
                  <a:lnTo>
                    <a:pt x="898" y="587"/>
                  </a:lnTo>
                  <a:lnTo>
                    <a:pt x="890" y="585"/>
                  </a:lnTo>
                  <a:lnTo>
                    <a:pt x="888" y="582"/>
                  </a:lnTo>
                  <a:lnTo>
                    <a:pt x="873" y="571"/>
                  </a:lnTo>
                  <a:lnTo>
                    <a:pt x="863" y="567"/>
                  </a:lnTo>
                  <a:lnTo>
                    <a:pt x="857" y="567"/>
                  </a:lnTo>
                  <a:lnTo>
                    <a:pt x="849" y="565"/>
                  </a:lnTo>
                  <a:lnTo>
                    <a:pt x="842" y="568"/>
                  </a:lnTo>
                  <a:lnTo>
                    <a:pt x="840" y="574"/>
                  </a:lnTo>
                  <a:lnTo>
                    <a:pt x="844" y="581"/>
                  </a:lnTo>
                  <a:lnTo>
                    <a:pt x="845" y="587"/>
                  </a:lnTo>
                  <a:lnTo>
                    <a:pt x="841" y="592"/>
                  </a:lnTo>
                  <a:lnTo>
                    <a:pt x="838" y="597"/>
                  </a:lnTo>
                  <a:lnTo>
                    <a:pt x="839" y="606"/>
                  </a:lnTo>
                  <a:lnTo>
                    <a:pt x="840" y="616"/>
                  </a:lnTo>
                  <a:lnTo>
                    <a:pt x="839" y="625"/>
                  </a:lnTo>
                  <a:lnTo>
                    <a:pt x="835" y="627"/>
                  </a:lnTo>
                  <a:lnTo>
                    <a:pt x="827" y="630"/>
                  </a:lnTo>
                  <a:lnTo>
                    <a:pt x="823" y="636"/>
                  </a:lnTo>
                  <a:lnTo>
                    <a:pt x="819" y="641"/>
                  </a:lnTo>
                  <a:lnTo>
                    <a:pt x="817" y="649"/>
                  </a:lnTo>
                  <a:lnTo>
                    <a:pt x="808" y="650"/>
                  </a:lnTo>
                  <a:lnTo>
                    <a:pt x="790" y="650"/>
                  </a:lnTo>
                  <a:lnTo>
                    <a:pt x="781" y="655"/>
                  </a:lnTo>
                  <a:lnTo>
                    <a:pt x="774" y="662"/>
                  </a:lnTo>
                  <a:lnTo>
                    <a:pt x="766" y="663"/>
                  </a:lnTo>
                  <a:lnTo>
                    <a:pt x="760" y="664"/>
                  </a:lnTo>
                  <a:lnTo>
                    <a:pt x="757" y="669"/>
                  </a:lnTo>
                  <a:lnTo>
                    <a:pt x="756" y="673"/>
                  </a:lnTo>
                  <a:lnTo>
                    <a:pt x="751" y="675"/>
                  </a:lnTo>
                  <a:lnTo>
                    <a:pt x="746" y="676"/>
                  </a:lnTo>
                  <a:lnTo>
                    <a:pt x="740" y="677"/>
                  </a:lnTo>
                  <a:lnTo>
                    <a:pt x="737" y="682"/>
                  </a:lnTo>
                  <a:lnTo>
                    <a:pt x="735" y="690"/>
                  </a:lnTo>
                  <a:lnTo>
                    <a:pt x="732" y="694"/>
                  </a:lnTo>
                  <a:lnTo>
                    <a:pt x="728" y="699"/>
                  </a:lnTo>
                  <a:lnTo>
                    <a:pt x="726" y="701"/>
                  </a:lnTo>
                  <a:lnTo>
                    <a:pt x="725" y="702"/>
                  </a:lnTo>
                  <a:lnTo>
                    <a:pt x="724" y="703"/>
                  </a:lnTo>
                  <a:lnTo>
                    <a:pt x="723" y="704"/>
                  </a:lnTo>
                  <a:lnTo>
                    <a:pt x="721" y="704"/>
                  </a:lnTo>
                  <a:lnTo>
                    <a:pt x="719" y="704"/>
                  </a:lnTo>
                  <a:lnTo>
                    <a:pt x="716" y="704"/>
                  </a:lnTo>
                  <a:lnTo>
                    <a:pt x="715" y="705"/>
                  </a:lnTo>
                  <a:lnTo>
                    <a:pt x="715" y="705"/>
                  </a:lnTo>
                  <a:lnTo>
                    <a:pt x="714" y="713"/>
                  </a:lnTo>
                  <a:lnTo>
                    <a:pt x="719" y="719"/>
                  </a:lnTo>
                  <a:lnTo>
                    <a:pt x="724" y="723"/>
                  </a:lnTo>
                  <a:lnTo>
                    <a:pt x="730" y="728"/>
                  </a:lnTo>
                  <a:lnTo>
                    <a:pt x="735" y="732"/>
                  </a:lnTo>
                  <a:lnTo>
                    <a:pt x="737" y="739"/>
                  </a:lnTo>
                  <a:lnTo>
                    <a:pt x="739" y="744"/>
                  </a:lnTo>
                  <a:lnTo>
                    <a:pt x="745" y="750"/>
                  </a:lnTo>
                  <a:lnTo>
                    <a:pt x="751" y="754"/>
                  </a:lnTo>
                  <a:lnTo>
                    <a:pt x="755" y="758"/>
                  </a:lnTo>
                  <a:lnTo>
                    <a:pt x="759" y="765"/>
                  </a:lnTo>
                  <a:lnTo>
                    <a:pt x="763" y="770"/>
                  </a:lnTo>
                  <a:lnTo>
                    <a:pt x="763" y="776"/>
                  </a:lnTo>
                  <a:lnTo>
                    <a:pt x="761" y="785"/>
                  </a:lnTo>
                  <a:lnTo>
                    <a:pt x="761" y="790"/>
                  </a:lnTo>
                  <a:lnTo>
                    <a:pt x="763" y="800"/>
                  </a:lnTo>
                  <a:lnTo>
                    <a:pt x="762" y="812"/>
                  </a:lnTo>
                  <a:lnTo>
                    <a:pt x="765" y="820"/>
                  </a:lnTo>
                  <a:lnTo>
                    <a:pt x="770" y="828"/>
                  </a:lnTo>
                  <a:lnTo>
                    <a:pt x="772" y="833"/>
                  </a:lnTo>
                  <a:lnTo>
                    <a:pt x="776" y="842"/>
                  </a:lnTo>
                  <a:lnTo>
                    <a:pt x="772" y="851"/>
                  </a:lnTo>
                  <a:lnTo>
                    <a:pt x="774" y="860"/>
                  </a:lnTo>
                  <a:lnTo>
                    <a:pt x="775" y="869"/>
                  </a:lnTo>
                  <a:lnTo>
                    <a:pt x="772" y="877"/>
                  </a:lnTo>
                  <a:lnTo>
                    <a:pt x="766" y="884"/>
                  </a:lnTo>
                  <a:lnTo>
                    <a:pt x="759" y="890"/>
                  </a:lnTo>
                  <a:lnTo>
                    <a:pt x="750" y="887"/>
                  </a:lnTo>
                  <a:lnTo>
                    <a:pt x="743" y="884"/>
                  </a:lnTo>
                  <a:lnTo>
                    <a:pt x="733" y="875"/>
                  </a:lnTo>
                  <a:lnTo>
                    <a:pt x="729" y="869"/>
                  </a:lnTo>
                  <a:lnTo>
                    <a:pt x="724" y="864"/>
                  </a:lnTo>
                  <a:lnTo>
                    <a:pt x="719" y="861"/>
                  </a:lnTo>
                  <a:lnTo>
                    <a:pt x="718" y="852"/>
                  </a:lnTo>
                  <a:lnTo>
                    <a:pt x="724" y="849"/>
                  </a:lnTo>
                  <a:lnTo>
                    <a:pt x="725" y="843"/>
                  </a:lnTo>
                  <a:lnTo>
                    <a:pt x="724" y="838"/>
                  </a:lnTo>
                  <a:lnTo>
                    <a:pt x="718" y="833"/>
                  </a:lnTo>
                  <a:lnTo>
                    <a:pt x="712" y="831"/>
                  </a:lnTo>
                  <a:lnTo>
                    <a:pt x="705" y="830"/>
                  </a:lnTo>
                  <a:lnTo>
                    <a:pt x="699" y="831"/>
                  </a:lnTo>
                  <a:lnTo>
                    <a:pt x="692" y="837"/>
                  </a:lnTo>
                  <a:lnTo>
                    <a:pt x="684" y="844"/>
                  </a:lnTo>
                  <a:lnTo>
                    <a:pt x="678" y="848"/>
                  </a:lnTo>
                  <a:lnTo>
                    <a:pt x="669" y="847"/>
                  </a:lnTo>
                  <a:lnTo>
                    <a:pt x="665" y="843"/>
                  </a:lnTo>
                  <a:lnTo>
                    <a:pt x="659" y="834"/>
                  </a:lnTo>
                  <a:lnTo>
                    <a:pt x="653" y="828"/>
                  </a:lnTo>
                  <a:lnTo>
                    <a:pt x="644" y="825"/>
                  </a:lnTo>
                  <a:lnTo>
                    <a:pt x="638" y="829"/>
                  </a:lnTo>
                  <a:lnTo>
                    <a:pt x="632" y="831"/>
                  </a:lnTo>
                  <a:lnTo>
                    <a:pt x="626" y="833"/>
                  </a:lnTo>
                  <a:lnTo>
                    <a:pt x="622" y="829"/>
                  </a:lnTo>
                  <a:lnTo>
                    <a:pt x="623" y="824"/>
                  </a:lnTo>
                  <a:lnTo>
                    <a:pt x="621" y="822"/>
                  </a:lnTo>
                  <a:lnTo>
                    <a:pt x="615" y="823"/>
                  </a:lnTo>
                  <a:lnTo>
                    <a:pt x="611" y="826"/>
                  </a:lnTo>
                  <a:lnTo>
                    <a:pt x="608" y="831"/>
                  </a:lnTo>
                  <a:lnTo>
                    <a:pt x="607" y="838"/>
                  </a:lnTo>
                  <a:lnTo>
                    <a:pt x="608" y="853"/>
                  </a:lnTo>
                  <a:lnTo>
                    <a:pt x="606" y="861"/>
                  </a:lnTo>
                  <a:lnTo>
                    <a:pt x="601" y="864"/>
                  </a:lnTo>
                  <a:lnTo>
                    <a:pt x="595" y="865"/>
                  </a:lnTo>
                  <a:lnTo>
                    <a:pt x="587" y="863"/>
                  </a:lnTo>
                  <a:lnTo>
                    <a:pt x="585" y="858"/>
                  </a:lnTo>
                  <a:lnTo>
                    <a:pt x="579" y="852"/>
                  </a:lnTo>
                  <a:lnTo>
                    <a:pt x="575" y="851"/>
                  </a:lnTo>
                  <a:lnTo>
                    <a:pt x="569" y="852"/>
                  </a:lnTo>
                  <a:lnTo>
                    <a:pt x="566" y="854"/>
                  </a:lnTo>
                  <a:lnTo>
                    <a:pt x="562" y="857"/>
                  </a:lnTo>
                  <a:lnTo>
                    <a:pt x="553" y="860"/>
                  </a:lnTo>
                  <a:lnTo>
                    <a:pt x="548" y="863"/>
                  </a:lnTo>
                  <a:lnTo>
                    <a:pt x="538" y="860"/>
                  </a:lnTo>
                  <a:lnTo>
                    <a:pt x="534" y="858"/>
                  </a:lnTo>
                  <a:lnTo>
                    <a:pt x="530" y="859"/>
                  </a:lnTo>
                  <a:lnTo>
                    <a:pt x="521" y="860"/>
                  </a:lnTo>
                  <a:lnTo>
                    <a:pt x="514" y="864"/>
                  </a:lnTo>
                  <a:lnTo>
                    <a:pt x="504" y="866"/>
                  </a:lnTo>
                  <a:lnTo>
                    <a:pt x="498" y="864"/>
                  </a:lnTo>
                  <a:lnTo>
                    <a:pt x="493" y="866"/>
                  </a:lnTo>
                  <a:lnTo>
                    <a:pt x="489" y="870"/>
                  </a:lnTo>
                  <a:lnTo>
                    <a:pt x="489" y="878"/>
                  </a:lnTo>
                  <a:lnTo>
                    <a:pt x="488" y="884"/>
                  </a:lnTo>
                  <a:lnTo>
                    <a:pt x="486" y="886"/>
                  </a:lnTo>
                  <a:lnTo>
                    <a:pt x="482" y="889"/>
                  </a:lnTo>
                  <a:lnTo>
                    <a:pt x="474" y="888"/>
                  </a:lnTo>
                  <a:lnTo>
                    <a:pt x="464" y="888"/>
                  </a:lnTo>
                  <a:lnTo>
                    <a:pt x="462" y="892"/>
                  </a:lnTo>
                  <a:lnTo>
                    <a:pt x="460" y="896"/>
                  </a:lnTo>
                  <a:lnTo>
                    <a:pt x="459" y="902"/>
                  </a:lnTo>
                  <a:lnTo>
                    <a:pt x="455" y="905"/>
                  </a:lnTo>
                  <a:lnTo>
                    <a:pt x="450" y="906"/>
                  </a:lnTo>
                  <a:lnTo>
                    <a:pt x="442" y="906"/>
                  </a:lnTo>
                  <a:lnTo>
                    <a:pt x="436" y="911"/>
                  </a:lnTo>
                  <a:lnTo>
                    <a:pt x="431" y="911"/>
                  </a:lnTo>
                  <a:lnTo>
                    <a:pt x="434" y="904"/>
                  </a:lnTo>
                  <a:lnTo>
                    <a:pt x="434" y="895"/>
                  </a:lnTo>
                  <a:lnTo>
                    <a:pt x="429" y="893"/>
                  </a:lnTo>
                  <a:lnTo>
                    <a:pt x="422" y="895"/>
                  </a:lnTo>
                  <a:lnTo>
                    <a:pt x="416" y="894"/>
                  </a:lnTo>
                  <a:lnTo>
                    <a:pt x="407" y="895"/>
                  </a:lnTo>
                  <a:lnTo>
                    <a:pt x="401" y="897"/>
                  </a:lnTo>
                  <a:lnTo>
                    <a:pt x="399" y="901"/>
                  </a:lnTo>
                  <a:lnTo>
                    <a:pt x="402" y="903"/>
                  </a:lnTo>
                  <a:lnTo>
                    <a:pt x="404" y="911"/>
                  </a:lnTo>
                  <a:lnTo>
                    <a:pt x="370" y="911"/>
                  </a:lnTo>
                  <a:lnTo>
                    <a:pt x="368" y="903"/>
                  </a:lnTo>
                  <a:lnTo>
                    <a:pt x="368" y="899"/>
                  </a:lnTo>
                  <a:lnTo>
                    <a:pt x="364" y="894"/>
                  </a:lnTo>
                  <a:lnTo>
                    <a:pt x="357" y="893"/>
                  </a:lnTo>
                  <a:lnTo>
                    <a:pt x="355" y="888"/>
                  </a:lnTo>
                  <a:lnTo>
                    <a:pt x="353" y="883"/>
                  </a:lnTo>
                  <a:lnTo>
                    <a:pt x="351" y="879"/>
                  </a:lnTo>
                  <a:lnTo>
                    <a:pt x="344" y="879"/>
                  </a:lnTo>
                  <a:lnTo>
                    <a:pt x="339" y="882"/>
                  </a:lnTo>
                  <a:lnTo>
                    <a:pt x="333" y="882"/>
                  </a:lnTo>
                  <a:lnTo>
                    <a:pt x="324" y="881"/>
                  </a:lnTo>
                  <a:lnTo>
                    <a:pt x="320" y="879"/>
                  </a:lnTo>
                  <a:lnTo>
                    <a:pt x="311" y="881"/>
                  </a:lnTo>
                  <a:lnTo>
                    <a:pt x="306" y="877"/>
                  </a:lnTo>
                  <a:lnTo>
                    <a:pt x="302" y="875"/>
                  </a:lnTo>
                  <a:lnTo>
                    <a:pt x="295" y="871"/>
                  </a:lnTo>
                  <a:lnTo>
                    <a:pt x="289" y="875"/>
                  </a:lnTo>
                  <a:lnTo>
                    <a:pt x="283" y="877"/>
                  </a:lnTo>
                  <a:lnTo>
                    <a:pt x="281" y="872"/>
                  </a:lnTo>
                  <a:lnTo>
                    <a:pt x="283" y="866"/>
                  </a:lnTo>
                  <a:lnTo>
                    <a:pt x="278" y="862"/>
                  </a:lnTo>
                  <a:lnTo>
                    <a:pt x="270" y="862"/>
                  </a:lnTo>
                  <a:lnTo>
                    <a:pt x="267" y="866"/>
                  </a:lnTo>
                  <a:lnTo>
                    <a:pt x="271" y="874"/>
                  </a:lnTo>
                  <a:lnTo>
                    <a:pt x="273" y="879"/>
                  </a:lnTo>
                  <a:lnTo>
                    <a:pt x="276" y="884"/>
                  </a:lnTo>
                  <a:lnTo>
                    <a:pt x="278" y="888"/>
                  </a:lnTo>
                  <a:lnTo>
                    <a:pt x="280" y="895"/>
                  </a:lnTo>
                  <a:lnTo>
                    <a:pt x="279" y="905"/>
                  </a:lnTo>
                  <a:lnTo>
                    <a:pt x="275" y="911"/>
                  </a:lnTo>
                  <a:lnTo>
                    <a:pt x="275" y="919"/>
                  </a:lnTo>
                  <a:lnTo>
                    <a:pt x="269" y="919"/>
                  </a:lnTo>
                  <a:lnTo>
                    <a:pt x="263" y="919"/>
                  </a:lnTo>
                  <a:lnTo>
                    <a:pt x="256" y="923"/>
                  </a:lnTo>
                  <a:lnTo>
                    <a:pt x="251" y="928"/>
                  </a:lnTo>
                  <a:lnTo>
                    <a:pt x="245" y="935"/>
                  </a:lnTo>
                  <a:lnTo>
                    <a:pt x="240" y="941"/>
                  </a:lnTo>
                  <a:lnTo>
                    <a:pt x="235" y="946"/>
                  </a:lnTo>
                  <a:lnTo>
                    <a:pt x="231" y="952"/>
                  </a:lnTo>
                  <a:lnTo>
                    <a:pt x="223" y="955"/>
                  </a:lnTo>
                  <a:lnTo>
                    <a:pt x="217" y="955"/>
                  </a:lnTo>
                  <a:lnTo>
                    <a:pt x="211" y="954"/>
                  </a:lnTo>
                  <a:lnTo>
                    <a:pt x="211" y="948"/>
                  </a:lnTo>
                  <a:lnTo>
                    <a:pt x="211" y="940"/>
                  </a:lnTo>
                  <a:lnTo>
                    <a:pt x="216" y="932"/>
                  </a:lnTo>
                  <a:lnTo>
                    <a:pt x="218" y="926"/>
                  </a:lnTo>
                  <a:lnTo>
                    <a:pt x="216" y="921"/>
                  </a:lnTo>
                  <a:lnTo>
                    <a:pt x="213" y="919"/>
                  </a:lnTo>
                  <a:lnTo>
                    <a:pt x="209" y="911"/>
                  </a:lnTo>
                  <a:lnTo>
                    <a:pt x="204" y="902"/>
                  </a:lnTo>
                  <a:lnTo>
                    <a:pt x="205" y="895"/>
                  </a:lnTo>
                  <a:lnTo>
                    <a:pt x="204" y="890"/>
                  </a:lnTo>
                  <a:lnTo>
                    <a:pt x="196" y="889"/>
                  </a:lnTo>
                  <a:lnTo>
                    <a:pt x="185" y="889"/>
                  </a:lnTo>
                  <a:lnTo>
                    <a:pt x="181" y="884"/>
                  </a:lnTo>
                  <a:lnTo>
                    <a:pt x="175" y="880"/>
                  </a:lnTo>
                  <a:lnTo>
                    <a:pt x="171" y="879"/>
                  </a:lnTo>
                  <a:lnTo>
                    <a:pt x="162" y="880"/>
                  </a:lnTo>
                  <a:lnTo>
                    <a:pt x="157" y="877"/>
                  </a:lnTo>
                  <a:lnTo>
                    <a:pt x="151" y="867"/>
                  </a:lnTo>
                  <a:lnTo>
                    <a:pt x="147" y="866"/>
                  </a:lnTo>
                  <a:lnTo>
                    <a:pt x="142" y="871"/>
                  </a:lnTo>
                  <a:lnTo>
                    <a:pt x="134" y="873"/>
                  </a:lnTo>
                  <a:lnTo>
                    <a:pt x="131" y="874"/>
                  </a:lnTo>
                  <a:lnTo>
                    <a:pt x="124" y="869"/>
                  </a:lnTo>
                  <a:lnTo>
                    <a:pt x="117" y="865"/>
                  </a:lnTo>
                  <a:lnTo>
                    <a:pt x="110" y="866"/>
                  </a:lnTo>
                  <a:lnTo>
                    <a:pt x="110" y="860"/>
                  </a:lnTo>
                  <a:lnTo>
                    <a:pt x="113" y="857"/>
                  </a:lnTo>
                  <a:lnTo>
                    <a:pt x="120" y="853"/>
                  </a:lnTo>
                  <a:lnTo>
                    <a:pt x="122" y="850"/>
                  </a:lnTo>
                  <a:lnTo>
                    <a:pt x="131" y="849"/>
                  </a:lnTo>
                  <a:lnTo>
                    <a:pt x="133" y="842"/>
                  </a:lnTo>
                  <a:lnTo>
                    <a:pt x="135" y="836"/>
                  </a:lnTo>
                  <a:lnTo>
                    <a:pt x="142" y="831"/>
                  </a:lnTo>
                  <a:lnTo>
                    <a:pt x="151" y="828"/>
                  </a:lnTo>
                  <a:lnTo>
                    <a:pt x="157" y="831"/>
                  </a:lnTo>
                  <a:lnTo>
                    <a:pt x="160" y="838"/>
                  </a:lnTo>
                  <a:lnTo>
                    <a:pt x="166" y="842"/>
                  </a:lnTo>
                  <a:lnTo>
                    <a:pt x="176" y="841"/>
                  </a:lnTo>
                  <a:lnTo>
                    <a:pt x="186" y="838"/>
                  </a:lnTo>
                  <a:lnTo>
                    <a:pt x="195" y="838"/>
                  </a:lnTo>
                  <a:lnTo>
                    <a:pt x="200" y="833"/>
                  </a:lnTo>
                  <a:lnTo>
                    <a:pt x="199" y="827"/>
                  </a:lnTo>
                  <a:lnTo>
                    <a:pt x="198" y="823"/>
                  </a:lnTo>
                  <a:lnTo>
                    <a:pt x="202" y="822"/>
                  </a:lnTo>
                  <a:lnTo>
                    <a:pt x="205" y="818"/>
                  </a:lnTo>
                  <a:lnTo>
                    <a:pt x="206" y="811"/>
                  </a:lnTo>
                  <a:lnTo>
                    <a:pt x="201" y="807"/>
                  </a:lnTo>
                  <a:lnTo>
                    <a:pt x="200" y="801"/>
                  </a:lnTo>
                  <a:lnTo>
                    <a:pt x="199" y="794"/>
                  </a:lnTo>
                  <a:lnTo>
                    <a:pt x="204" y="790"/>
                  </a:lnTo>
                  <a:lnTo>
                    <a:pt x="207" y="786"/>
                  </a:lnTo>
                  <a:lnTo>
                    <a:pt x="202" y="776"/>
                  </a:lnTo>
                  <a:lnTo>
                    <a:pt x="202" y="767"/>
                  </a:lnTo>
                  <a:lnTo>
                    <a:pt x="201" y="757"/>
                  </a:lnTo>
                  <a:lnTo>
                    <a:pt x="204" y="748"/>
                  </a:lnTo>
                  <a:lnTo>
                    <a:pt x="207" y="744"/>
                  </a:lnTo>
                  <a:lnTo>
                    <a:pt x="209" y="742"/>
                  </a:lnTo>
                  <a:lnTo>
                    <a:pt x="209" y="741"/>
                  </a:lnTo>
                  <a:lnTo>
                    <a:pt x="210" y="740"/>
                  </a:lnTo>
                  <a:lnTo>
                    <a:pt x="211" y="738"/>
                  </a:lnTo>
                  <a:lnTo>
                    <a:pt x="211" y="734"/>
                  </a:lnTo>
                  <a:lnTo>
                    <a:pt x="211" y="729"/>
                  </a:lnTo>
                  <a:lnTo>
                    <a:pt x="212" y="721"/>
                  </a:lnTo>
                  <a:lnTo>
                    <a:pt x="210" y="708"/>
                  </a:lnTo>
                  <a:lnTo>
                    <a:pt x="206" y="698"/>
                  </a:lnTo>
                  <a:lnTo>
                    <a:pt x="200" y="689"/>
                  </a:lnTo>
                  <a:lnTo>
                    <a:pt x="198" y="677"/>
                  </a:lnTo>
                  <a:lnTo>
                    <a:pt x="199" y="668"/>
                  </a:lnTo>
                  <a:lnTo>
                    <a:pt x="200" y="658"/>
                  </a:lnTo>
                  <a:lnTo>
                    <a:pt x="196" y="647"/>
                  </a:lnTo>
                  <a:lnTo>
                    <a:pt x="191" y="641"/>
                  </a:lnTo>
                  <a:lnTo>
                    <a:pt x="187" y="636"/>
                  </a:lnTo>
                  <a:lnTo>
                    <a:pt x="188" y="629"/>
                  </a:lnTo>
                  <a:lnTo>
                    <a:pt x="191" y="620"/>
                  </a:lnTo>
                  <a:lnTo>
                    <a:pt x="197" y="616"/>
                  </a:lnTo>
                  <a:lnTo>
                    <a:pt x="207" y="615"/>
                  </a:lnTo>
                  <a:lnTo>
                    <a:pt x="214" y="611"/>
                  </a:lnTo>
                  <a:lnTo>
                    <a:pt x="227" y="606"/>
                  </a:lnTo>
                  <a:lnTo>
                    <a:pt x="231" y="600"/>
                  </a:lnTo>
                  <a:lnTo>
                    <a:pt x="232" y="595"/>
                  </a:lnTo>
                  <a:lnTo>
                    <a:pt x="239" y="590"/>
                  </a:lnTo>
                  <a:lnTo>
                    <a:pt x="244" y="583"/>
                  </a:lnTo>
                  <a:lnTo>
                    <a:pt x="246" y="573"/>
                  </a:lnTo>
                  <a:lnTo>
                    <a:pt x="247" y="567"/>
                  </a:lnTo>
                  <a:lnTo>
                    <a:pt x="244" y="559"/>
                  </a:lnTo>
                  <a:lnTo>
                    <a:pt x="240" y="550"/>
                  </a:lnTo>
                  <a:lnTo>
                    <a:pt x="244" y="541"/>
                  </a:lnTo>
                  <a:lnTo>
                    <a:pt x="247" y="535"/>
                  </a:lnTo>
                  <a:lnTo>
                    <a:pt x="250" y="542"/>
                  </a:lnTo>
                  <a:lnTo>
                    <a:pt x="256" y="543"/>
                  </a:lnTo>
                  <a:lnTo>
                    <a:pt x="266" y="543"/>
                  </a:lnTo>
                  <a:lnTo>
                    <a:pt x="274" y="543"/>
                  </a:lnTo>
                  <a:lnTo>
                    <a:pt x="280" y="542"/>
                  </a:lnTo>
                  <a:lnTo>
                    <a:pt x="278" y="535"/>
                  </a:lnTo>
                  <a:lnTo>
                    <a:pt x="273" y="528"/>
                  </a:lnTo>
                  <a:lnTo>
                    <a:pt x="272" y="520"/>
                  </a:lnTo>
                  <a:lnTo>
                    <a:pt x="272" y="510"/>
                  </a:lnTo>
                  <a:lnTo>
                    <a:pt x="275" y="503"/>
                  </a:lnTo>
                  <a:lnTo>
                    <a:pt x="282" y="495"/>
                  </a:lnTo>
                  <a:lnTo>
                    <a:pt x="280" y="482"/>
                  </a:lnTo>
                  <a:lnTo>
                    <a:pt x="280" y="469"/>
                  </a:lnTo>
                  <a:lnTo>
                    <a:pt x="275" y="458"/>
                  </a:lnTo>
                  <a:lnTo>
                    <a:pt x="269" y="452"/>
                  </a:lnTo>
                  <a:lnTo>
                    <a:pt x="264" y="443"/>
                  </a:lnTo>
                  <a:lnTo>
                    <a:pt x="256" y="452"/>
                  </a:lnTo>
                  <a:lnTo>
                    <a:pt x="255" y="442"/>
                  </a:lnTo>
                  <a:lnTo>
                    <a:pt x="250" y="437"/>
                  </a:lnTo>
                  <a:lnTo>
                    <a:pt x="240" y="436"/>
                  </a:lnTo>
                  <a:lnTo>
                    <a:pt x="230" y="429"/>
                  </a:lnTo>
                  <a:lnTo>
                    <a:pt x="230" y="422"/>
                  </a:lnTo>
                  <a:lnTo>
                    <a:pt x="233" y="405"/>
                  </a:lnTo>
                  <a:lnTo>
                    <a:pt x="227" y="400"/>
                  </a:lnTo>
                  <a:lnTo>
                    <a:pt x="220" y="396"/>
                  </a:lnTo>
                  <a:lnTo>
                    <a:pt x="216" y="387"/>
                  </a:lnTo>
                  <a:lnTo>
                    <a:pt x="217" y="376"/>
                  </a:lnTo>
                  <a:lnTo>
                    <a:pt x="221" y="365"/>
                  </a:lnTo>
                  <a:lnTo>
                    <a:pt x="219" y="352"/>
                  </a:lnTo>
                  <a:lnTo>
                    <a:pt x="220" y="343"/>
                  </a:lnTo>
                  <a:lnTo>
                    <a:pt x="224" y="339"/>
                  </a:lnTo>
                  <a:lnTo>
                    <a:pt x="230" y="332"/>
                  </a:lnTo>
                  <a:lnTo>
                    <a:pt x="231" y="321"/>
                  </a:lnTo>
                  <a:lnTo>
                    <a:pt x="228" y="313"/>
                  </a:lnTo>
                  <a:lnTo>
                    <a:pt x="217" y="302"/>
                  </a:lnTo>
                  <a:lnTo>
                    <a:pt x="209" y="297"/>
                  </a:lnTo>
                  <a:lnTo>
                    <a:pt x="202" y="303"/>
                  </a:lnTo>
                  <a:lnTo>
                    <a:pt x="195" y="312"/>
                  </a:lnTo>
                  <a:lnTo>
                    <a:pt x="185" y="312"/>
                  </a:lnTo>
                  <a:lnTo>
                    <a:pt x="182" y="309"/>
                  </a:lnTo>
                  <a:lnTo>
                    <a:pt x="182" y="302"/>
                  </a:lnTo>
                  <a:lnTo>
                    <a:pt x="180" y="295"/>
                  </a:lnTo>
                  <a:lnTo>
                    <a:pt x="176" y="292"/>
                  </a:lnTo>
                  <a:lnTo>
                    <a:pt x="171" y="296"/>
                  </a:lnTo>
                  <a:lnTo>
                    <a:pt x="167" y="298"/>
                  </a:lnTo>
                  <a:lnTo>
                    <a:pt x="162" y="297"/>
                  </a:lnTo>
                  <a:lnTo>
                    <a:pt x="167" y="290"/>
                  </a:lnTo>
                  <a:lnTo>
                    <a:pt x="167" y="288"/>
                  </a:lnTo>
                  <a:lnTo>
                    <a:pt x="169" y="286"/>
                  </a:lnTo>
                  <a:lnTo>
                    <a:pt x="169" y="284"/>
                  </a:lnTo>
                  <a:lnTo>
                    <a:pt x="169" y="283"/>
                  </a:lnTo>
                  <a:lnTo>
                    <a:pt x="169" y="281"/>
                  </a:lnTo>
                  <a:lnTo>
                    <a:pt x="170" y="279"/>
                  </a:lnTo>
                  <a:lnTo>
                    <a:pt x="170" y="277"/>
                  </a:lnTo>
                  <a:lnTo>
                    <a:pt x="173" y="271"/>
                  </a:lnTo>
                  <a:lnTo>
                    <a:pt x="167" y="266"/>
                  </a:lnTo>
                  <a:lnTo>
                    <a:pt x="167" y="259"/>
                  </a:lnTo>
                  <a:lnTo>
                    <a:pt x="167" y="253"/>
                  </a:lnTo>
                  <a:lnTo>
                    <a:pt x="162" y="247"/>
                  </a:lnTo>
                  <a:lnTo>
                    <a:pt x="151" y="247"/>
                  </a:lnTo>
                  <a:lnTo>
                    <a:pt x="134" y="245"/>
                  </a:lnTo>
                  <a:lnTo>
                    <a:pt x="129" y="240"/>
                  </a:lnTo>
                  <a:lnTo>
                    <a:pt x="128" y="234"/>
                  </a:lnTo>
                  <a:lnTo>
                    <a:pt x="122" y="234"/>
                  </a:lnTo>
                  <a:lnTo>
                    <a:pt x="114" y="238"/>
                  </a:lnTo>
                  <a:lnTo>
                    <a:pt x="109" y="237"/>
                  </a:lnTo>
                  <a:lnTo>
                    <a:pt x="104" y="240"/>
                  </a:lnTo>
                  <a:lnTo>
                    <a:pt x="99" y="233"/>
                  </a:lnTo>
                  <a:lnTo>
                    <a:pt x="95" y="230"/>
                  </a:lnTo>
                  <a:lnTo>
                    <a:pt x="95" y="222"/>
                  </a:lnTo>
                  <a:lnTo>
                    <a:pt x="90" y="221"/>
                  </a:lnTo>
                  <a:lnTo>
                    <a:pt x="86" y="226"/>
                  </a:lnTo>
                  <a:lnTo>
                    <a:pt x="78" y="222"/>
                  </a:lnTo>
                  <a:lnTo>
                    <a:pt x="76" y="223"/>
                  </a:lnTo>
                  <a:lnTo>
                    <a:pt x="70" y="225"/>
                  </a:lnTo>
                  <a:lnTo>
                    <a:pt x="65" y="227"/>
                  </a:lnTo>
                  <a:lnTo>
                    <a:pt x="59" y="234"/>
                  </a:lnTo>
                  <a:lnTo>
                    <a:pt x="59" y="237"/>
                  </a:lnTo>
                  <a:lnTo>
                    <a:pt x="60" y="238"/>
                  </a:lnTo>
                  <a:lnTo>
                    <a:pt x="64" y="238"/>
                  </a:lnTo>
                  <a:lnTo>
                    <a:pt x="68" y="240"/>
                  </a:lnTo>
                  <a:lnTo>
                    <a:pt x="72" y="240"/>
                  </a:lnTo>
                  <a:lnTo>
                    <a:pt x="74" y="241"/>
                  </a:lnTo>
                  <a:lnTo>
                    <a:pt x="76" y="250"/>
                  </a:lnTo>
                  <a:lnTo>
                    <a:pt x="74" y="255"/>
                  </a:lnTo>
                  <a:lnTo>
                    <a:pt x="66" y="257"/>
                  </a:lnTo>
                  <a:lnTo>
                    <a:pt x="58" y="257"/>
                  </a:lnTo>
                  <a:lnTo>
                    <a:pt x="53" y="259"/>
                  </a:lnTo>
                  <a:lnTo>
                    <a:pt x="49" y="262"/>
                  </a:lnTo>
                  <a:lnTo>
                    <a:pt x="46" y="266"/>
                  </a:lnTo>
                  <a:lnTo>
                    <a:pt x="42" y="273"/>
                  </a:lnTo>
                  <a:lnTo>
                    <a:pt x="40" y="278"/>
                  </a:lnTo>
                  <a:lnTo>
                    <a:pt x="36" y="279"/>
                  </a:lnTo>
                  <a:lnTo>
                    <a:pt x="20" y="279"/>
                  </a:lnTo>
                  <a:lnTo>
                    <a:pt x="16" y="277"/>
                  </a:lnTo>
                  <a:lnTo>
                    <a:pt x="15" y="276"/>
                  </a:lnTo>
                  <a:lnTo>
                    <a:pt x="11" y="275"/>
                  </a:lnTo>
                  <a:lnTo>
                    <a:pt x="9" y="273"/>
                  </a:lnTo>
                  <a:lnTo>
                    <a:pt x="7" y="271"/>
                  </a:lnTo>
                  <a:lnTo>
                    <a:pt x="8" y="267"/>
                  </a:lnTo>
                  <a:lnTo>
                    <a:pt x="9" y="264"/>
                  </a:lnTo>
                  <a:lnTo>
                    <a:pt x="12" y="260"/>
                  </a:lnTo>
                  <a:lnTo>
                    <a:pt x="14" y="258"/>
                  </a:lnTo>
                  <a:lnTo>
                    <a:pt x="14" y="255"/>
                  </a:lnTo>
                  <a:lnTo>
                    <a:pt x="14" y="252"/>
                  </a:lnTo>
                  <a:lnTo>
                    <a:pt x="16" y="249"/>
                  </a:lnTo>
                  <a:lnTo>
                    <a:pt x="20" y="244"/>
                  </a:lnTo>
                  <a:lnTo>
                    <a:pt x="22" y="242"/>
                  </a:lnTo>
                  <a:lnTo>
                    <a:pt x="22" y="239"/>
                  </a:lnTo>
                  <a:lnTo>
                    <a:pt x="22" y="234"/>
                  </a:lnTo>
                  <a:lnTo>
                    <a:pt x="22" y="231"/>
                  </a:lnTo>
                  <a:lnTo>
                    <a:pt x="22" y="227"/>
                  </a:lnTo>
                  <a:lnTo>
                    <a:pt x="20" y="225"/>
                  </a:lnTo>
                  <a:lnTo>
                    <a:pt x="16" y="220"/>
                  </a:lnTo>
                  <a:lnTo>
                    <a:pt x="13" y="217"/>
                  </a:lnTo>
                  <a:lnTo>
                    <a:pt x="9" y="216"/>
                  </a:lnTo>
                  <a:lnTo>
                    <a:pt x="8" y="213"/>
                  </a:lnTo>
                  <a:lnTo>
                    <a:pt x="6" y="210"/>
                  </a:lnTo>
                  <a:lnTo>
                    <a:pt x="7" y="202"/>
                  </a:lnTo>
                  <a:lnTo>
                    <a:pt x="7" y="199"/>
                  </a:lnTo>
                  <a:lnTo>
                    <a:pt x="5" y="197"/>
                  </a:lnTo>
                  <a:lnTo>
                    <a:pt x="3" y="194"/>
                  </a:lnTo>
                  <a:lnTo>
                    <a:pt x="3" y="188"/>
                  </a:lnTo>
                  <a:lnTo>
                    <a:pt x="2" y="185"/>
                  </a:lnTo>
                  <a:lnTo>
                    <a:pt x="4" y="182"/>
                  </a:lnTo>
                  <a:lnTo>
                    <a:pt x="7" y="179"/>
                  </a:lnTo>
                  <a:lnTo>
                    <a:pt x="5" y="176"/>
                  </a:lnTo>
                  <a:lnTo>
                    <a:pt x="3" y="174"/>
                  </a:lnTo>
                  <a:lnTo>
                    <a:pt x="2" y="172"/>
                  </a:lnTo>
                  <a:lnTo>
                    <a:pt x="2" y="170"/>
                  </a:lnTo>
                  <a:lnTo>
                    <a:pt x="5" y="168"/>
                  </a:lnTo>
                  <a:lnTo>
                    <a:pt x="8" y="164"/>
                  </a:lnTo>
                  <a:lnTo>
                    <a:pt x="8" y="160"/>
                  </a:lnTo>
                  <a:lnTo>
                    <a:pt x="5" y="156"/>
                  </a:lnTo>
                  <a:lnTo>
                    <a:pt x="2" y="154"/>
                  </a:lnTo>
                  <a:lnTo>
                    <a:pt x="0" y="148"/>
                  </a:lnTo>
                  <a:lnTo>
                    <a:pt x="0" y="145"/>
                  </a:lnTo>
                  <a:lnTo>
                    <a:pt x="0" y="143"/>
                  </a:lnTo>
                  <a:lnTo>
                    <a:pt x="0" y="137"/>
                  </a:lnTo>
                  <a:lnTo>
                    <a:pt x="0" y="134"/>
                  </a:lnTo>
                  <a:lnTo>
                    <a:pt x="4" y="133"/>
                  </a:lnTo>
                  <a:lnTo>
                    <a:pt x="7" y="132"/>
                  </a:lnTo>
                  <a:lnTo>
                    <a:pt x="8" y="130"/>
                  </a:lnTo>
                  <a:lnTo>
                    <a:pt x="9" y="129"/>
                  </a:lnTo>
                  <a:lnTo>
                    <a:pt x="12" y="124"/>
                  </a:lnTo>
                  <a:lnTo>
                    <a:pt x="13" y="124"/>
                  </a:lnTo>
                  <a:lnTo>
                    <a:pt x="14" y="123"/>
                  </a:lnTo>
                  <a:lnTo>
                    <a:pt x="14" y="123"/>
                  </a:lnTo>
                  <a:lnTo>
                    <a:pt x="15" y="123"/>
                  </a:lnTo>
                  <a:lnTo>
                    <a:pt x="16" y="123"/>
                  </a:lnTo>
                  <a:lnTo>
                    <a:pt x="16" y="122"/>
                  </a:lnTo>
                  <a:lnTo>
                    <a:pt x="18" y="122"/>
                  </a:lnTo>
                  <a:lnTo>
                    <a:pt x="18" y="121"/>
                  </a:lnTo>
                  <a:lnTo>
                    <a:pt x="19" y="121"/>
                  </a:lnTo>
                  <a:lnTo>
                    <a:pt x="21" y="123"/>
                  </a:lnTo>
                  <a:lnTo>
                    <a:pt x="22" y="124"/>
                  </a:lnTo>
                  <a:lnTo>
                    <a:pt x="22" y="125"/>
                  </a:lnTo>
                  <a:lnTo>
                    <a:pt x="22" y="128"/>
                  </a:lnTo>
                  <a:lnTo>
                    <a:pt x="24" y="132"/>
                  </a:lnTo>
                  <a:lnTo>
                    <a:pt x="29" y="133"/>
                  </a:lnTo>
                  <a:lnTo>
                    <a:pt x="32" y="132"/>
                  </a:lnTo>
                  <a:lnTo>
                    <a:pt x="34" y="130"/>
                  </a:lnTo>
                  <a:lnTo>
                    <a:pt x="36" y="128"/>
                  </a:lnTo>
                  <a:lnTo>
                    <a:pt x="36" y="126"/>
                  </a:lnTo>
                  <a:lnTo>
                    <a:pt x="35" y="124"/>
                  </a:lnTo>
                  <a:lnTo>
                    <a:pt x="35" y="119"/>
                  </a:lnTo>
                  <a:lnTo>
                    <a:pt x="37" y="119"/>
                  </a:lnTo>
                  <a:lnTo>
                    <a:pt x="40" y="119"/>
                  </a:lnTo>
                  <a:lnTo>
                    <a:pt x="44" y="121"/>
                  </a:lnTo>
                  <a:lnTo>
                    <a:pt x="48" y="121"/>
                  </a:lnTo>
                  <a:lnTo>
                    <a:pt x="52" y="119"/>
                  </a:lnTo>
                  <a:lnTo>
                    <a:pt x="56" y="120"/>
                  </a:lnTo>
                  <a:lnTo>
                    <a:pt x="58" y="121"/>
                  </a:lnTo>
                  <a:lnTo>
                    <a:pt x="62" y="125"/>
                  </a:lnTo>
                  <a:lnTo>
                    <a:pt x="65" y="126"/>
                  </a:lnTo>
                  <a:lnTo>
                    <a:pt x="70" y="128"/>
                  </a:lnTo>
                  <a:lnTo>
                    <a:pt x="71" y="129"/>
                  </a:lnTo>
                  <a:lnTo>
                    <a:pt x="75" y="133"/>
                  </a:lnTo>
                  <a:lnTo>
                    <a:pt x="79" y="134"/>
                  </a:lnTo>
                  <a:lnTo>
                    <a:pt x="86" y="134"/>
                  </a:lnTo>
                  <a:lnTo>
                    <a:pt x="91" y="133"/>
                  </a:lnTo>
                  <a:lnTo>
                    <a:pt x="94" y="130"/>
                  </a:lnTo>
                  <a:lnTo>
                    <a:pt x="96" y="127"/>
                  </a:lnTo>
                  <a:lnTo>
                    <a:pt x="96" y="111"/>
                  </a:lnTo>
                  <a:lnTo>
                    <a:pt x="97" y="105"/>
                  </a:lnTo>
                  <a:lnTo>
                    <a:pt x="96" y="99"/>
                  </a:lnTo>
                  <a:lnTo>
                    <a:pt x="97" y="97"/>
                  </a:lnTo>
                  <a:lnTo>
                    <a:pt x="98" y="95"/>
                  </a:lnTo>
                  <a:lnTo>
                    <a:pt x="102" y="95"/>
                  </a:lnTo>
                  <a:lnTo>
                    <a:pt x="108" y="95"/>
                  </a:lnTo>
                  <a:lnTo>
                    <a:pt x="112" y="97"/>
                  </a:lnTo>
                  <a:lnTo>
                    <a:pt x="116" y="97"/>
                  </a:lnTo>
                  <a:lnTo>
                    <a:pt x="117" y="95"/>
                  </a:lnTo>
                  <a:lnTo>
                    <a:pt x="119" y="87"/>
                  </a:lnTo>
                  <a:lnTo>
                    <a:pt x="123" y="83"/>
                  </a:lnTo>
                  <a:lnTo>
                    <a:pt x="129" y="82"/>
                  </a:lnTo>
                  <a:lnTo>
                    <a:pt x="131" y="79"/>
                  </a:lnTo>
                  <a:lnTo>
                    <a:pt x="132" y="73"/>
                  </a:lnTo>
                  <a:lnTo>
                    <a:pt x="132" y="71"/>
                  </a:lnTo>
                  <a:lnTo>
                    <a:pt x="133" y="64"/>
                  </a:lnTo>
                  <a:lnTo>
                    <a:pt x="134" y="62"/>
                  </a:lnTo>
                  <a:lnTo>
                    <a:pt x="136" y="57"/>
                  </a:lnTo>
                  <a:lnTo>
                    <a:pt x="139" y="51"/>
                  </a:lnTo>
                  <a:lnTo>
                    <a:pt x="141" y="47"/>
                  </a:lnTo>
                  <a:lnTo>
                    <a:pt x="143" y="44"/>
                  </a:lnTo>
                  <a:lnTo>
                    <a:pt x="147" y="44"/>
                  </a:lnTo>
                  <a:lnTo>
                    <a:pt x="151" y="45"/>
                  </a:lnTo>
                  <a:lnTo>
                    <a:pt x="154" y="46"/>
                  </a:lnTo>
                  <a:lnTo>
                    <a:pt x="157" y="49"/>
                  </a:lnTo>
                  <a:lnTo>
                    <a:pt x="163" y="49"/>
                  </a:lnTo>
                  <a:lnTo>
                    <a:pt x="169" y="46"/>
                  </a:lnTo>
                  <a:lnTo>
                    <a:pt x="172" y="44"/>
                  </a:lnTo>
                  <a:lnTo>
                    <a:pt x="173" y="42"/>
                  </a:lnTo>
                  <a:lnTo>
                    <a:pt x="178" y="40"/>
                  </a:lnTo>
                  <a:lnTo>
                    <a:pt x="180" y="36"/>
                  </a:lnTo>
                  <a:lnTo>
                    <a:pt x="187" y="29"/>
                  </a:lnTo>
                  <a:lnTo>
                    <a:pt x="191" y="22"/>
                  </a:lnTo>
                  <a:lnTo>
                    <a:pt x="195" y="20"/>
                  </a:lnTo>
                  <a:lnTo>
                    <a:pt x="198" y="13"/>
                  </a:lnTo>
                  <a:lnTo>
                    <a:pt x="197" y="9"/>
                  </a:lnTo>
                  <a:lnTo>
                    <a:pt x="198" y="6"/>
                  </a:lnTo>
                  <a:lnTo>
                    <a:pt x="200" y="3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6" name="Baden-Württemberg"/>
            <p:cNvSpPr>
              <a:spLocks/>
            </p:cNvSpPr>
            <p:nvPr/>
          </p:nvSpPr>
          <p:spPr bwMode="gray">
            <a:xfrm>
              <a:off x="2957074" y="4291200"/>
              <a:ext cx="1297856" cy="1461305"/>
            </a:xfrm>
            <a:custGeom>
              <a:avLst/>
              <a:gdLst/>
              <a:ahLst/>
              <a:cxnLst>
                <a:cxn ang="0">
                  <a:pos x="418" y="17"/>
                </a:cxn>
                <a:cxn ang="0">
                  <a:pos x="471" y="32"/>
                </a:cxn>
                <a:cxn ang="0">
                  <a:pos x="473" y="62"/>
                </a:cxn>
                <a:cxn ang="0">
                  <a:pos x="475" y="75"/>
                </a:cxn>
                <a:cxn ang="0">
                  <a:pos x="506" y="82"/>
                </a:cxn>
                <a:cxn ang="0">
                  <a:pos x="524" y="122"/>
                </a:cxn>
                <a:cxn ang="0">
                  <a:pos x="537" y="184"/>
                </a:cxn>
                <a:cxn ang="0">
                  <a:pos x="568" y="222"/>
                </a:cxn>
                <a:cxn ang="0">
                  <a:pos x="576" y="289"/>
                </a:cxn>
                <a:cxn ang="0">
                  <a:pos x="560" y="322"/>
                </a:cxn>
                <a:cxn ang="0">
                  <a:pos x="550" y="352"/>
                </a:cxn>
                <a:cxn ang="0">
                  <a:pos x="511" y="394"/>
                </a:cxn>
                <a:cxn ang="0">
                  <a:pos x="504" y="437"/>
                </a:cxn>
                <a:cxn ang="0">
                  <a:pos x="515" y="508"/>
                </a:cxn>
                <a:cxn ang="0">
                  <a:pos x="508" y="527"/>
                </a:cxn>
                <a:cxn ang="0">
                  <a:pos x="504" y="580"/>
                </a:cxn>
                <a:cxn ang="0">
                  <a:pos x="504" y="612"/>
                </a:cxn>
                <a:cxn ang="0">
                  <a:pos x="455" y="607"/>
                </a:cxn>
                <a:cxn ang="0">
                  <a:pos x="417" y="636"/>
                </a:cxn>
                <a:cxn ang="0">
                  <a:pos x="386" y="626"/>
                </a:cxn>
                <a:cxn ang="0">
                  <a:pos x="339" y="608"/>
                </a:cxn>
                <a:cxn ang="0">
                  <a:pos x="308" y="583"/>
                </a:cxn>
                <a:cxn ang="0">
                  <a:pos x="307" y="590"/>
                </a:cxn>
                <a:cxn ang="0">
                  <a:pos x="328" y="618"/>
                </a:cxn>
                <a:cxn ang="0">
                  <a:pos x="298" y="600"/>
                </a:cxn>
                <a:cxn ang="0">
                  <a:pos x="287" y="611"/>
                </a:cxn>
                <a:cxn ang="0">
                  <a:pos x="246" y="604"/>
                </a:cxn>
                <a:cxn ang="0">
                  <a:pos x="219" y="578"/>
                </a:cxn>
                <a:cxn ang="0">
                  <a:pos x="182" y="591"/>
                </a:cxn>
                <a:cxn ang="0">
                  <a:pos x="190" y="617"/>
                </a:cxn>
                <a:cxn ang="0">
                  <a:pos x="211" y="630"/>
                </a:cxn>
                <a:cxn ang="0">
                  <a:pos x="184" y="642"/>
                </a:cxn>
                <a:cxn ang="0">
                  <a:pos x="129" y="632"/>
                </a:cxn>
                <a:cxn ang="0">
                  <a:pos x="81" y="642"/>
                </a:cxn>
                <a:cxn ang="0">
                  <a:pos x="22" y="644"/>
                </a:cxn>
                <a:cxn ang="0">
                  <a:pos x="4" y="604"/>
                </a:cxn>
                <a:cxn ang="0">
                  <a:pos x="18" y="531"/>
                </a:cxn>
                <a:cxn ang="0">
                  <a:pos x="41" y="451"/>
                </a:cxn>
                <a:cxn ang="0">
                  <a:pos x="52" y="421"/>
                </a:cxn>
                <a:cxn ang="0">
                  <a:pos x="56" y="408"/>
                </a:cxn>
                <a:cxn ang="0">
                  <a:pos x="67" y="355"/>
                </a:cxn>
                <a:cxn ang="0">
                  <a:pos x="94" y="308"/>
                </a:cxn>
                <a:cxn ang="0">
                  <a:pos x="137" y="260"/>
                </a:cxn>
                <a:cxn ang="0">
                  <a:pos x="158" y="231"/>
                </a:cxn>
                <a:cxn ang="0">
                  <a:pos x="186" y="173"/>
                </a:cxn>
                <a:cxn ang="0">
                  <a:pos x="206" y="118"/>
                </a:cxn>
                <a:cxn ang="0">
                  <a:pos x="204" y="65"/>
                </a:cxn>
                <a:cxn ang="0">
                  <a:pos x="230" y="67"/>
                </a:cxn>
                <a:cxn ang="0">
                  <a:pos x="247" y="63"/>
                </a:cxn>
                <a:cxn ang="0">
                  <a:pos x="254" y="80"/>
                </a:cxn>
                <a:cxn ang="0">
                  <a:pos x="270" y="78"/>
                </a:cxn>
                <a:cxn ang="0">
                  <a:pos x="280" y="93"/>
                </a:cxn>
                <a:cxn ang="0">
                  <a:pos x="272" y="108"/>
                </a:cxn>
                <a:cxn ang="0">
                  <a:pos x="282" y="107"/>
                </a:cxn>
                <a:cxn ang="0">
                  <a:pos x="303" y="85"/>
                </a:cxn>
                <a:cxn ang="0">
                  <a:pos x="322" y="67"/>
                </a:cxn>
                <a:cxn ang="0">
                  <a:pos x="350" y="45"/>
                </a:cxn>
                <a:cxn ang="0">
                  <a:pos x="378" y="20"/>
                </a:cxn>
                <a:cxn ang="0">
                  <a:pos x="369" y="6"/>
                </a:cxn>
              </a:cxnLst>
              <a:rect l="0" t="0" r="r" b="b"/>
              <a:pathLst>
                <a:path w="586" h="646">
                  <a:moveTo>
                    <a:pt x="394" y="0"/>
                  </a:moveTo>
                  <a:lnTo>
                    <a:pt x="399" y="1"/>
                  </a:lnTo>
                  <a:lnTo>
                    <a:pt x="399" y="9"/>
                  </a:lnTo>
                  <a:lnTo>
                    <a:pt x="403" y="12"/>
                  </a:lnTo>
                  <a:lnTo>
                    <a:pt x="408" y="19"/>
                  </a:lnTo>
                  <a:lnTo>
                    <a:pt x="413" y="16"/>
                  </a:lnTo>
                  <a:lnTo>
                    <a:pt x="418" y="17"/>
                  </a:lnTo>
                  <a:lnTo>
                    <a:pt x="426" y="13"/>
                  </a:lnTo>
                  <a:lnTo>
                    <a:pt x="432" y="13"/>
                  </a:lnTo>
                  <a:lnTo>
                    <a:pt x="433" y="19"/>
                  </a:lnTo>
                  <a:lnTo>
                    <a:pt x="438" y="24"/>
                  </a:lnTo>
                  <a:lnTo>
                    <a:pt x="455" y="26"/>
                  </a:lnTo>
                  <a:lnTo>
                    <a:pt x="466" y="26"/>
                  </a:lnTo>
                  <a:lnTo>
                    <a:pt x="471" y="32"/>
                  </a:lnTo>
                  <a:lnTo>
                    <a:pt x="471" y="38"/>
                  </a:lnTo>
                  <a:lnTo>
                    <a:pt x="471" y="45"/>
                  </a:lnTo>
                  <a:lnTo>
                    <a:pt x="477" y="50"/>
                  </a:lnTo>
                  <a:lnTo>
                    <a:pt x="474" y="56"/>
                  </a:lnTo>
                  <a:lnTo>
                    <a:pt x="474" y="58"/>
                  </a:lnTo>
                  <a:lnTo>
                    <a:pt x="473" y="60"/>
                  </a:lnTo>
                  <a:lnTo>
                    <a:pt x="473" y="62"/>
                  </a:lnTo>
                  <a:lnTo>
                    <a:pt x="473" y="63"/>
                  </a:lnTo>
                  <a:lnTo>
                    <a:pt x="473" y="65"/>
                  </a:lnTo>
                  <a:lnTo>
                    <a:pt x="471" y="67"/>
                  </a:lnTo>
                  <a:lnTo>
                    <a:pt x="471" y="69"/>
                  </a:lnTo>
                  <a:lnTo>
                    <a:pt x="466" y="76"/>
                  </a:lnTo>
                  <a:lnTo>
                    <a:pt x="471" y="77"/>
                  </a:lnTo>
                  <a:lnTo>
                    <a:pt x="475" y="75"/>
                  </a:lnTo>
                  <a:lnTo>
                    <a:pt x="480" y="71"/>
                  </a:lnTo>
                  <a:lnTo>
                    <a:pt x="484" y="74"/>
                  </a:lnTo>
                  <a:lnTo>
                    <a:pt x="486" y="81"/>
                  </a:lnTo>
                  <a:lnTo>
                    <a:pt x="486" y="88"/>
                  </a:lnTo>
                  <a:lnTo>
                    <a:pt x="489" y="91"/>
                  </a:lnTo>
                  <a:lnTo>
                    <a:pt x="499" y="91"/>
                  </a:lnTo>
                  <a:lnTo>
                    <a:pt x="506" y="82"/>
                  </a:lnTo>
                  <a:lnTo>
                    <a:pt x="513" y="76"/>
                  </a:lnTo>
                  <a:lnTo>
                    <a:pt x="521" y="81"/>
                  </a:lnTo>
                  <a:lnTo>
                    <a:pt x="532" y="92"/>
                  </a:lnTo>
                  <a:lnTo>
                    <a:pt x="535" y="100"/>
                  </a:lnTo>
                  <a:lnTo>
                    <a:pt x="534" y="111"/>
                  </a:lnTo>
                  <a:lnTo>
                    <a:pt x="528" y="118"/>
                  </a:lnTo>
                  <a:lnTo>
                    <a:pt x="524" y="122"/>
                  </a:lnTo>
                  <a:lnTo>
                    <a:pt x="523" y="131"/>
                  </a:lnTo>
                  <a:lnTo>
                    <a:pt x="525" y="144"/>
                  </a:lnTo>
                  <a:lnTo>
                    <a:pt x="521" y="155"/>
                  </a:lnTo>
                  <a:lnTo>
                    <a:pt x="520" y="166"/>
                  </a:lnTo>
                  <a:lnTo>
                    <a:pt x="524" y="175"/>
                  </a:lnTo>
                  <a:lnTo>
                    <a:pt x="531" y="179"/>
                  </a:lnTo>
                  <a:lnTo>
                    <a:pt x="537" y="184"/>
                  </a:lnTo>
                  <a:lnTo>
                    <a:pt x="534" y="201"/>
                  </a:lnTo>
                  <a:lnTo>
                    <a:pt x="534" y="208"/>
                  </a:lnTo>
                  <a:lnTo>
                    <a:pt x="544" y="215"/>
                  </a:lnTo>
                  <a:lnTo>
                    <a:pt x="554" y="216"/>
                  </a:lnTo>
                  <a:lnTo>
                    <a:pt x="559" y="221"/>
                  </a:lnTo>
                  <a:lnTo>
                    <a:pt x="560" y="231"/>
                  </a:lnTo>
                  <a:lnTo>
                    <a:pt x="568" y="222"/>
                  </a:lnTo>
                  <a:lnTo>
                    <a:pt x="573" y="231"/>
                  </a:lnTo>
                  <a:lnTo>
                    <a:pt x="579" y="237"/>
                  </a:lnTo>
                  <a:lnTo>
                    <a:pt x="584" y="248"/>
                  </a:lnTo>
                  <a:lnTo>
                    <a:pt x="584" y="261"/>
                  </a:lnTo>
                  <a:lnTo>
                    <a:pt x="586" y="274"/>
                  </a:lnTo>
                  <a:lnTo>
                    <a:pt x="579" y="282"/>
                  </a:lnTo>
                  <a:lnTo>
                    <a:pt x="576" y="289"/>
                  </a:lnTo>
                  <a:lnTo>
                    <a:pt x="576" y="299"/>
                  </a:lnTo>
                  <a:lnTo>
                    <a:pt x="577" y="307"/>
                  </a:lnTo>
                  <a:lnTo>
                    <a:pt x="582" y="314"/>
                  </a:lnTo>
                  <a:lnTo>
                    <a:pt x="584" y="321"/>
                  </a:lnTo>
                  <a:lnTo>
                    <a:pt x="578" y="322"/>
                  </a:lnTo>
                  <a:lnTo>
                    <a:pt x="570" y="322"/>
                  </a:lnTo>
                  <a:lnTo>
                    <a:pt x="560" y="322"/>
                  </a:lnTo>
                  <a:lnTo>
                    <a:pt x="554" y="321"/>
                  </a:lnTo>
                  <a:lnTo>
                    <a:pt x="551" y="314"/>
                  </a:lnTo>
                  <a:lnTo>
                    <a:pt x="548" y="320"/>
                  </a:lnTo>
                  <a:lnTo>
                    <a:pt x="544" y="329"/>
                  </a:lnTo>
                  <a:lnTo>
                    <a:pt x="548" y="338"/>
                  </a:lnTo>
                  <a:lnTo>
                    <a:pt x="551" y="346"/>
                  </a:lnTo>
                  <a:lnTo>
                    <a:pt x="550" y="352"/>
                  </a:lnTo>
                  <a:lnTo>
                    <a:pt x="548" y="362"/>
                  </a:lnTo>
                  <a:lnTo>
                    <a:pt x="543" y="369"/>
                  </a:lnTo>
                  <a:lnTo>
                    <a:pt x="536" y="374"/>
                  </a:lnTo>
                  <a:lnTo>
                    <a:pt x="535" y="379"/>
                  </a:lnTo>
                  <a:lnTo>
                    <a:pt x="531" y="385"/>
                  </a:lnTo>
                  <a:lnTo>
                    <a:pt x="518" y="390"/>
                  </a:lnTo>
                  <a:lnTo>
                    <a:pt x="511" y="394"/>
                  </a:lnTo>
                  <a:lnTo>
                    <a:pt x="501" y="395"/>
                  </a:lnTo>
                  <a:lnTo>
                    <a:pt x="495" y="399"/>
                  </a:lnTo>
                  <a:lnTo>
                    <a:pt x="492" y="408"/>
                  </a:lnTo>
                  <a:lnTo>
                    <a:pt x="491" y="415"/>
                  </a:lnTo>
                  <a:lnTo>
                    <a:pt x="495" y="420"/>
                  </a:lnTo>
                  <a:lnTo>
                    <a:pt x="500" y="426"/>
                  </a:lnTo>
                  <a:lnTo>
                    <a:pt x="504" y="437"/>
                  </a:lnTo>
                  <a:lnTo>
                    <a:pt x="503" y="447"/>
                  </a:lnTo>
                  <a:lnTo>
                    <a:pt x="502" y="456"/>
                  </a:lnTo>
                  <a:lnTo>
                    <a:pt x="504" y="468"/>
                  </a:lnTo>
                  <a:lnTo>
                    <a:pt x="510" y="477"/>
                  </a:lnTo>
                  <a:lnTo>
                    <a:pt x="514" y="487"/>
                  </a:lnTo>
                  <a:lnTo>
                    <a:pt x="516" y="500"/>
                  </a:lnTo>
                  <a:lnTo>
                    <a:pt x="515" y="508"/>
                  </a:lnTo>
                  <a:lnTo>
                    <a:pt x="515" y="513"/>
                  </a:lnTo>
                  <a:lnTo>
                    <a:pt x="515" y="517"/>
                  </a:lnTo>
                  <a:lnTo>
                    <a:pt x="514" y="519"/>
                  </a:lnTo>
                  <a:lnTo>
                    <a:pt x="513" y="520"/>
                  </a:lnTo>
                  <a:lnTo>
                    <a:pt x="513" y="521"/>
                  </a:lnTo>
                  <a:lnTo>
                    <a:pt x="511" y="523"/>
                  </a:lnTo>
                  <a:lnTo>
                    <a:pt x="508" y="527"/>
                  </a:lnTo>
                  <a:lnTo>
                    <a:pt x="505" y="536"/>
                  </a:lnTo>
                  <a:lnTo>
                    <a:pt x="506" y="546"/>
                  </a:lnTo>
                  <a:lnTo>
                    <a:pt x="506" y="555"/>
                  </a:lnTo>
                  <a:lnTo>
                    <a:pt x="511" y="565"/>
                  </a:lnTo>
                  <a:lnTo>
                    <a:pt x="508" y="569"/>
                  </a:lnTo>
                  <a:lnTo>
                    <a:pt x="503" y="573"/>
                  </a:lnTo>
                  <a:lnTo>
                    <a:pt x="504" y="580"/>
                  </a:lnTo>
                  <a:lnTo>
                    <a:pt x="505" y="586"/>
                  </a:lnTo>
                  <a:lnTo>
                    <a:pt x="510" y="590"/>
                  </a:lnTo>
                  <a:lnTo>
                    <a:pt x="509" y="597"/>
                  </a:lnTo>
                  <a:lnTo>
                    <a:pt x="506" y="601"/>
                  </a:lnTo>
                  <a:lnTo>
                    <a:pt x="502" y="602"/>
                  </a:lnTo>
                  <a:lnTo>
                    <a:pt x="503" y="606"/>
                  </a:lnTo>
                  <a:lnTo>
                    <a:pt x="504" y="612"/>
                  </a:lnTo>
                  <a:lnTo>
                    <a:pt x="499" y="617"/>
                  </a:lnTo>
                  <a:lnTo>
                    <a:pt x="490" y="617"/>
                  </a:lnTo>
                  <a:lnTo>
                    <a:pt x="480" y="620"/>
                  </a:lnTo>
                  <a:lnTo>
                    <a:pt x="470" y="621"/>
                  </a:lnTo>
                  <a:lnTo>
                    <a:pt x="464" y="617"/>
                  </a:lnTo>
                  <a:lnTo>
                    <a:pt x="461" y="610"/>
                  </a:lnTo>
                  <a:lnTo>
                    <a:pt x="455" y="607"/>
                  </a:lnTo>
                  <a:lnTo>
                    <a:pt x="446" y="610"/>
                  </a:lnTo>
                  <a:lnTo>
                    <a:pt x="439" y="615"/>
                  </a:lnTo>
                  <a:lnTo>
                    <a:pt x="437" y="621"/>
                  </a:lnTo>
                  <a:lnTo>
                    <a:pt x="435" y="628"/>
                  </a:lnTo>
                  <a:lnTo>
                    <a:pt x="426" y="629"/>
                  </a:lnTo>
                  <a:lnTo>
                    <a:pt x="424" y="632"/>
                  </a:lnTo>
                  <a:lnTo>
                    <a:pt x="417" y="636"/>
                  </a:lnTo>
                  <a:lnTo>
                    <a:pt x="414" y="639"/>
                  </a:lnTo>
                  <a:lnTo>
                    <a:pt x="414" y="645"/>
                  </a:lnTo>
                  <a:lnTo>
                    <a:pt x="406" y="640"/>
                  </a:lnTo>
                  <a:lnTo>
                    <a:pt x="399" y="637"/>
                  </a:lnTo>
                  <a:lnTo>
                    <a:pt x="391" y="635"/>
                  </a:lnTo>
                  <a:lnTo>
                    <a:pt x="391" y="628"/>
                  </a:lnTo>
                  <a:lnTo>
                    <a:pt x="386" y="626"/>
                  </a:lnTo>
                  <a:lnTo>
                    <a:pt x="381" y="624"/>
                  </a:lnTo>
                  <a:lnTo>
                    <a:pt x="371" y="617"/>
                  </a:lnTo>
                  <a:lnTo>
                    <a:pt x="367" y="617"/>
                  </a:lnTo>
                  <a:lnTo>
                    <a:pt x="360" y="618"/>
                  </a:lnTo>
                  <a:lnTo>
                    <a:pt x="353" y="616"/>
                  </a:lnTo>
                  <a:lnTo>
                    <a:pt x="347" y="613"/>
                  </a:lnTo>
                  <a:lnTo>
                    <a:pt x="339" y="608"/>
                  </a:lnTo>
                  <a:lnTo>
                    <a:pt x="334" y="604"/>
                  </a:lnTo>
                  <a:lnTo>
                    <a:pt x="333" y="598"/>
                  </a:lnTo>
                  <a:lnTo>
                    <a:pt x="330" y="595"/>
                  </a:lnTo>
                  <a:lnTo>
                    <a:pt x="324" y="594"/>
                  </a:lnTo>
                  <a:lnTo>
                    <a:pt x="319" y="590"/>
                  </a:lnTo>
                  <a:lnTo>
                    <a:pt x="312" y="588"/>
                  </a:lnTo>
                  <a:lnTo>
                    <a:pt x="308" y="583"/>
                  </a:lnTo>
                  <a:lnTo>
                    <a:pt x="302" y="580"/>
                  </a:lnTo>
                  <a:lnTo>
                    <a:pt x="300" y="577"/>
                  </a:lnTo>
                  <a:lnTo>
                    <a:pt x="296" y="574"/>
                  </a:lnTo>
                  <a:lnTo>
                    <a:pt x="292" y="576"/>
                  </a:lnTo>
                  <a:lnTo>
                    <a:pt x="293" y="581"/>
                  </a:lnTo>
                  <a:lnTo>
                    <a:pt x="302" y="586"/>
                  </a:lnTo>
                  <a:lnTo>
                    <a:pt x="307" y="590"/>
                  </a:lnTo>
                  <a:lnTo>
                    <a:pt x="314" y="596"/>
                  </a:lnTo>
                  <a:lnTo>
                    <a:pt x="317" y="599"/>
                  </a:lnTo>
                  <a:lnTo>
                    <a:pt x="321" y="600"/>
                  </a:lnTo>
                  <a:lnTo>
                    <a:pt x="326" y="606"/>
                  </a:lnTo>
                  <a:lnTo>
                    <a:pt x="330" y="610"/>
                  </a:lnTo>
                  <a:lnTo>
                    <a:pt x="331" y="617"/>
                  </a:lnTo>
                  <a:lnTo>
                    <a:pt x="328" y="618"/>
                  </a:lnTo>
                  <a:lnTo>
                    <a:pt x="322" y="617"/>
                  </a:lnTo>
                  <a:lnTo>
                    <a:pt x="318" y="617"/>
                  </a:lnTo>
                  <a:lnTo>
                    <a:pt x="313" y="615"/>
                  </a:lnTo>
                  <a:lnTo>
                    <a:pt x="313" y="610"/>
                  </a:lnTo>
                  <a:lnTo>
                    <a:pt x="309" y="608"/>
                  </a:lnTo>
                  <a:lnTo>
                    <a:pt x="304" y="604"/>
                  </a:lnTo>
                  <a:lnTo>
                    <a:pt x="298" y="600"/>
                  </a:lnTo>
                  <a:lnTo>
                    <a:pt x="291" y="597"/>
                  </a:lnTo>
                  <a:lnTo>
                    <a:pt x="287" y="597"/>
                  </a:lnTo>
                  <a:lnTo>
                    <a:pt x="281" y="598"/>
                  </a:lnTo>
                  <a:lnTo>
                    <a:pt x="279" y="599"/>
                  </a:lnTo>
                  <a:lnTo>
                    <a:pt x="284" y="602"/>
                  </a:lnTo>
                  <a:lnTo>
                    <a:pt x="289" y="607"/>
                  </a:lnTo>
                  <a:lnTo>
                    <a:pt x="287" y="611"/>
                  </a:lnTo>
                  <a:lnTo>
                    <a:pt x="284" y="616"/>
                  </a:lnTo>
                  <a:lnTo>
                    <a:pt x="267" y="617"/>
                  </a:lnTo>
                  <a:lnTo>
                    <a:pt x="260" y="612"/>
                  </a:lnTo>
                  <a:lnTo>
                    <a:pt x="259" y="606"/>
                  </a:lnTo>
                  <a:lnTo>
                    <a:pt x="255" y="599"/>
                  </a:lnTo>
                  <a:lnTo>
                    <a:pt x="250" y="599"/>
                  </a:lnTo>
                  <a:lnTo>
                    <a:pt x="246" y="604"/>
                  </a:lnTo>
                  <a:lnTo>
                    <a:pt x="238" y="602"/>
                  </a:lnTo>
                  <a:lnTo>
                    <a:pt x="236" y="597"/>
                  </a:lnTo>
                  <a:lnTo>
                    <a:pt x="236" y="588"/>
                  </a:lnTo>
                  <a:lnTo>
                    <a:pt x="234" y="582"/>
                  </a:lnTo>
                  <a:lnTo>
                    <a:pt x="231" y="579"/>
                  </a:lnTo>
                  <a:lnTo>
                    <a:pt x="223" y="582"/>
                  </a:lnTo>
                  <a:lnTo>
                    <a:pt x="219" y="578"/>
                  </a:lnTo>
                  <a:lnTo>
                    <a:pt x="212" y="584"/>
                  </a:lnTo>
                  <a:lnTo>
                    <a:pt x="209" y="585"/>
                  </a:lnTo>
                  <a:lnTo>
                    <a:pt x="200" y="582"/>
                  </a:lnTo>
                  <a:lnTo>
                    <a:pt x="192" y="581"/>
                  </a:lnTo>
                  <a:lnTo>
                    <a:pt x="189" y="583"/>
                  </a:lnTo>
                  <a:lnTo>
                    <a:pt x="184" y="589"/>
                  </a:lnTo>
                  <a:lnTo>
                    <a:pt x="182" y="591"/>
                  </a:lnTo>
                  <a:lnTo>
                    <a:pt x="183" y="597"/>
                  </a:lnTo>
                  <a:lnTo>
                    <a:pt x="183" y="601"/>
                  </a:lnTo>
                  <a:lnTo>
                    <a:pt x="180" y="605"/>
                  </a:lnTo>
                  <a:lnTo>
                    <a:pt x="179" y="606"/>
                  </a:lnTo>
                  <a:lnTo>
                    <a:pt x="180" y="614"/>
                  </a:lnTo>
                  <a:lnTo>
                    <a:pt x="182" y="617"/>
                  </a:lnTo>
                  <a:lnTo>
                    <a:pt x="190" y="617"/>
                  </a:lnTo>
                  <a:lnTo>
                    <a:pt x="196" y="616"/>
                  </a:lnTo>
                  <a:lnTo>
                    <a:pt x="200" y="615"/>
                  </a:lnTo>
                  <a:lnTo>
                    <a:pt x="207" y="615"/>
                  </a:lnTo>
                  <a:lnTo>
                    <a:pt x="212" y="617"/>
                  </a:lnTo>
                  <a:lnTo>
                    <a:pt x="216" y="618"/>
                  </a:lnTo>
                  <a:lnTo>
                    <a:pt x="214" y="626"/>
                  </a:lnTo>
                  <a:lnTo>
                    <a:pt x="211" y="630"/>
                  </a:lnTo>
                  <a:lnTo>
                    <a:pt x="207" y="633"/>
                  </a:lnTo>
                  <a:lnTo>
                    <a:pt x="202" y="628"/>
                  </a:lnTo>
                  <a:lnTo>
                    <a:pt x="195" y="627"/>
                  </a:lnTo>
                  <a:lnTo>
                    <a:pt x="190" y="628"/>
                  </a:lnTo>
                  <a:lnTo>
                    <a:pt x="187" y="632"/>
                  </a:lnTo>
                  <a:lnTo>
                    <a:pt x="186" y="637"/>
                  </a:lnTo>
                  <a:lnTo>
                    <a:pt x="184" y="642"/>
                  </a:lnTo>
                  <a:lnTo>
                    <a:pt x="180" y="640"/>
                  </a:lnTo>
                  <a:lnTo>
                    <a:pt x="163" y="641"/>
                  </a:lnTo>
                  <a:lnTo>
                    <a:pt x="157" y="640"/>
                  </a:lnTo>
                  <a:lnTo>
                    <a:pt x="153" y="633"/>
                  </a:lnTo>
                  <a:lnTo>
                    <a:pt x="146" y="628"/>
                  </a:lnTo>
                  <a:lnTo>
                    <a:pt x="135" y="628"/>
                  </a:lnTo>
                  <a:lnTo>
                    <a:pt x="129" y="632"/>
                  </a:lnTo>
                  <a:lnTo>
                    <a:pt x="124" y="638"/>
                  </a:lnTo>
                  <a:lnTo>
                    <a:pt x="118" y="641"/>
                  </a:lnTo>
                  <a:lnTo>
                    <a:pt x="107" y="643"/>
                  </a:lnTo>
                  <a:lnTo>
                    <a:pt x="102" y="646"/>
                  </a:lnTo>
                  <a:lnTo>
                    <a:pt x="94" y="646"/>
                  </a:lnTo>
                  <a:lnTo>
                    <a:pt x="87" y="645"/>
                  </a:lnTo>
                  <a:lnTo>
                    <a:pt x="81" y="642"/>
                  </a:lnTo>
                  <a:lnTo>
                    <a:pt x="72" y="639"/>
                  </a:lnTo>
                  <a:lnTo>
                    <a:pt x="67" y="637"/>
                  </a:lnTo>
                  <a:lnTo>
                    <a:pt x="61" y="639"/>
                  </a:lnTo>
                  <a:lnTo>
                    <a:pt x="52" y="645"/>
                  </a:lnTo>
                  <a:lnTo>
                    <a:pt x="45" y="646"/>
                  </a:lnTo>
                  <a:lnTo>
                    <a:pt x="30" y="646"/>
                  </a:lnTo>
                  <a:lnTo>
                    <a:pt x="22" y="644"/>
                  </a:lnTo>
                  <a:lnTo>
                    <a:pt x="19" y="639"/>
                  </a:lnTo>
                  <a:lnTo>
                    <a:pt x="19" y="628"/>
                  </a:lnTo>
                  <a:lnTo>
                    <a:pt x="15" y="623"/>
                  </a:lnTo>
                  <a:lnTo>
                    <a:pt x="11" y="620"/>
                  </a:lnTo>
                  <a:lnTo>
                    <a:pt x="6" y="617"/>
                  </a:lnTo>
                  <a:lnTo>
                    <a:pt x="5" y="611"/>
                  </a:lnTo>
                  <a:lnTo>
                    <a:pt x="4" y="604"/>
                  </a:lnTo>
                  <a:lnTo>
                    <a:pt x="2" y="593"/>
                  </a:lnTo>
                  <a:lnTo>
                    <a:pt x="0" y="580"/>
                  </a:lnTo>
                  <a:lnTo>
                    <a:pt x="0" y="570"/>
                  </a:lnTo>
                  <a:lnTo>
                    <a:pt x="5" y="560"/>
                  </a:lnTo>
                  <a:lnTo>
                    <a:pt x="9" y="547"/>
                  </a:lnTo>
                  <a:lnTo>
                    <a:pt x="10" y="537"/>
                  </a:lnTo>
                  <a:lnTo>
                    <a:pt x="18" y="531"/>
                  </a:lnTo>
                  <a:lnTo>
                    <a:pt x="22" y="524"/>
                  </a:lnTo>
                  <a:lnTo>
                    <a:pt x="25" y="513"/>
                  </a:lnTo>
                  <a:lnTo>
                    <a:pt x="22" y="505"/>
                  </a:lnTo>
                  <a:lnTo>
                    <a:pt x="22" y="478"/>
                  </a:lnTo>
                  <a:lnTo>
                    <a:pt x="29" y="468"/>
                  </a:lnTo>
                  <a:lnTo>
                    <a:pt x="36" y="460"/>
                  </a:lnTo>
                  <a:lnTo>
                    <a:pt x="41" y="451"/>
                  </a:lnTo>
                  <a:lnTo>
                    <a:pt x="42" y="443"/>
                  </a:lnTo>
                  <a:lnTo>
                    <a:pt x="42" y="434"/>
                  </a:lnTo>
                  <a:lnTo>
                    <a:pt x="46" y="430"/>
                  </a:lnTo>
                  <a:lnTo>
                    <a:pt x="51" y="424"/>
                  </a:lnTo>
                  <a:lnTo>
                    <a:pt x="51" y="423"/>
                  </a:lnTo>
                  <a:lnTo>
                    <a:pt x="51" y="423"/>
                  </a:lnTo>
                  <a:lnTo>
                    <a:pt x="52" y="421"/>
                  </a:lnTo>
                  <a:lnTo>
                    <a:pt x="53" y="420"/>
                  </a:lnTo>
                  <a:lnTo>
                    <a:pt x="54" y="418"/>
                  </a:lnTo>
                  <a:lnTo>
                    <a:pt x="55" y="417"/>
                  </a:lnTo>
                  <a:lnTo>
                    <a:pt x="56" y="416"/>
                  </a:lnTo>
                  <a:lnTo>
                    <a:pt x="56" y="415"/>
                  </a:lnTo>
                  <a:lnTo>
                    <a:pt x="56" y="413"/>
                  </a:lnTo>
                  <a:lnTo>
                    <a:pt x="56" y="408"/>
                  </a:lnTo>
                  <a:lnTo>
                    <a:pt x="55" y="399"/>
                  </a:lnTo>
                  <a:lnTo>
                    <a:pt x="55" y="392"/>
                  </a:lnTo>
                  <a:lnTo>
                    <a:pt x="60" y="384"/>
                  </a:lnTo>
                  <a:lnTo>
                    <a:pt x="63" y="377"/>
                  </a:lnTo>
                  <a:lnTo>
                    <a:pt x="67" y="371"/>
                  </a:lnTo>
                  <a:lnTo>
                    <a:pt x="69" y="363"/>
                  </a:lnTo>
                  <a:lnTo>
                    <a:pt x="67" y="355"/>
                  </a:lnTo>
                  <a:lnTo>
                    <a:pt x="67" y="350"/>
                  </a:lnTo>
                  <a:lnTo>
                    <a:pt x="69" y="341"/>
                  </a:lnTo>
                  <a:lnTo>
                    <a:pt x="74" y="335"/>
                  </a:lnTo>
                  <a:lnTo>
                    <a:pt x="80" y="330"/>
                  </a:lnTo>
                  <a:lnTo>
                    <a:pt x="87" y="322"/>
                  </a:lnTo>
                  <a:lnTo>
                    <a:pt x="90" y="317"/>
                  </a:lnTo>
                  <a:lnTo>
                    <a:pt x="94" y="308"/>
                  </a:lnTo>
                  <a:lnTo>
                    <a:pt x="98" y="301"/>
                  </a:lnTo>
                  <a:lnTo>
                    <a:pt x="98" y="298"/>
                  </a:lnTo>
                  <a:lnTo>
                    <a:pt x="106" y="295"/>
                  </a:lnTo>
                  <a:lnTo>
                    <a:pt x="116" y="292"/>
                  </a:lnTo>
                  <a:lnTo>
                    <a:pt x="124" y="283"/>
                  </a:lnTo>
                  <a:lnTo>
                    <a:pt x="132" y="272"/>
                  </a:lnTo>
                  <a:lnTo>
                    <a:pt x="137" y="260"/>
                  </a:lnTo>
                  <a:lnTo>
                    <a:pt x="137" y="254"/>
                  </a:lnTo>
                  <a:lnTo>
                    <a:pt x="142" y="251"/>
                  </a:lnTo>
                  <a:lnTo>
                    <a:pt x="142" y="248"/>
                  </a:lnTo>
                  <a:lnTo>
                    <a:pt x="142" y="245"/>
                  </a:lnTo>
                  <a:lnTo>
                    <a:pt x="142" y="239"/>
                  </a:lnTo>
                  <a:lnTo>
                    <a:pt x="152" y="237"/>
                  </a:lnTo>
                  <a:lnTo>
                    <a:pt x="158" y="231"/>
                  </a:lnTo>
                  <a:lnTo>
                    <a:pt x="164" y="228"/>
                  </a:lnTo>
                  <a:lnTo>
                    <a:pt x="169" y="221"/>
                  </a:lnTo>
                  <a:lnTo>
                    <a:pt x="173" y="210"/>
                  </a:lnTo>
                  <a:lnTo>
                    <a:pt x="178" y="204"/>
                  </a:lnTo>
                  <a:lnTo>
                    <a:pt x="182" y="196"/>
                  </a:lnTo>
                  <a:lnTo>
                    <a:pt x="186" y="184"/>
                  </a:lnTo>
                  <a:lnTo>
                    <a:pt x="186" y="173"/>
                  </a:lnTo>
                  <a:lnTo>
                    <a:pt x="187" y="162"/>
                  </a:lnTo>
                  <a:lnTo>
                    <a:pt x="192" y="155"/>
                  </a:lnTo>
                  <a:lnTo>
                    <a:pt x="200" y="147"/>
                  </a:lnTo>
                  <a:lnTo>
                    <a:pt x="198" y="138"/>
                  </a:lnTo>
                  <a:lnTo>
                    <a:pt x="198" y="132"/>
                  </a:lnTo>
                  <a:lnTo>
                    <a:pt x="203" y="125"/>
                  </a:lnTo>
                  <a:lnTo>
                    <a:pt x="206" y="118"/>
                  </a:lnTo>
                  <a:lnTo>
                    <a:pt x="207" y="104"/>
                  </a:lnTo>
                  <a:lnTo>
                    <a:pt x="200" y="99"/>
                  </a:lnTo>
                  <a:lnTo>
                    <a:pt x="197" y="89"/>
                  </a:lnTo>
                  <a:lnTo>
                    <a:pt x="196" y="80"/>
                  </a:lnTo>
                  <a:lnTo>
                    <a:pt x="197" y="67"/>
                  </a:lnTo>
                  <a:lnTo>
                    <a:pt x="202" y="65"/>
                  </a:lnTo>
                  <a:lnTo>
                    <a:pt x="204" y="65"/>
                  </a:lnTo>
                  <a:lnTo>
                    <a:pt x="212" y="64"/>
                  </a:lnTo>
                  <a:lnTo>
                    <a:pt x="215" y="64"/>
                  </a:lnTo>
                  <a:lnTo>
                    <a:pt x="218" y="65"/>
                  </a:lnTo>
                  <a:lnTo>
                    <a:pt x="220" y="71"/>
                  </a:lnTo>
                  <a:lnTo>
                    <a:pt x="222" y="70"/>
                  </a:lnTo>
                  <a:lnTo>
                    <a:pt x="226" y="69"/>
                  </a:lnTo>
                  <a:lnTo>
                    <a:pt x="230" y="67"/>
                  </a:lnTo>
                  <a:lnTo>
                    <a:pt x="233" y="64"/>
                  </a:lnTo>
                  <a:lnTo>
                    <a:pt x="235" y="53"/>
                  </a:lnTo>
                  <a:lnTo>
                    <a:pt x="239" y="52"/>
                  </a:lnTo>
                  <a:lnTo>
                    <a:pt x="243" y="52"/>
                  </a:lnTo>
                  <a:lnTo>
                    <a:pt x="246" y="54"/>
                  </a:lnTo>
                  <a:lnTo>
                    <a:pt x="247" y="60"/>
                  </a:lnTo>
                  <a:lnTo>
                    <a:pt x="247" y="63"/>
                  </a:lnTo>
                  <a:lnTo>
                    <a:pt x="249" y="65"/>
                  </a:lnTo>
                  <a:lnTo>
                    <a:pt x="251" y="67"/>
                  </a:lnTo>
                  <a:lnTo>
                    <a:pt x="252" y="71"/>
                  </a:lnTo>
                  <a:lnTo>
                    <a:pt x="251" y="74"/>
                  </a:lnTo>
                  <a:lnTo>
                    <a:pt x="250" y="76"/>
                  </a:lnTo>
                  <a:lnTo>
                    <a:pt x="251" y="78"/>
                  </a:lnTo>
                  <a:lnTo>
                    <a:pt x="254" y="80"/>
                  </a:lnTo>
                  <a:lnTo>
                    <a:pt x="258" y="80"/>
                  </a:lnTo>
                  <a:lnTo>
                    <a:pt x="258" y="80"/>
                  </a:lnTo>
                  <a:lnTo>
                    <a:pt x="259" y="84"/>
                  </a:lnTo>
                  <a:lnTo>
                    <a:pt x="260" y="85"/>
                  </a:lnTo>
                  <a:lnTo>
                    <a:pt x="263" y="84"/>
                  </a:lnTo>
                  <a:lnTo>
                    <a:pt x="266" y="80"/>
                  </a:lnTo>
                  <a:lnTo>
                    <a:pt x="270" y="78"/>
                  </a:lnTo>
                  <a:lnTo>
                    <a:pt x="274" y="78"/>
                  </a:lnTo>
                  <a:lnTo>
                    <a:pt x="278" y="80"/>
                  </a:lnTo>
                  <a:lnTo>
                    <a:pt x="282" y="83"/>
                  </a:lnTo>
                  <a:lnTo>
                    <a:pt x="282" y="87"/>
                  </a:lnTo>
                  <a:lnTo>
                    <a:pt x="282" y="91"/>
                  </a:lnTo>
                  <a:lnTo>
                    <a:pt x="281" y="92"/>
                  </a:lnTo>
                  <a:lnTo>
                    <a:pt x="280" y="93"/>
                  </a:lnTo>
                  <a:lnTo>
                    <a:pt x="277" y="96"/>
                  </a:lnTo>
                  <a:lnTo>
                    <a:pt x="275" y="96"/>
                  </a:lnTo>
                  <a:lnTo>
                    <a:pt x="275" y="97"/>
                  </a:lnTo>
                  <a:lnTo>
                    <a:pt x="272" y="102"/>
                  </a:lnTo>
                  <a:lnTo>
                    <a:pt x="273" y="103"/>
                  </a:lnTo>
                  <a:lnTo>
                    <a:pt x="275" y="107"/>
                  </a:lnTo>
                  <a:lnTo>
                    <a:pt x="272" y="108"/>
                  </a:lnTo>
                  <a:lnTo>
                    <a:pt x="268" y="111"/>
                  </a:lnTo>
                  <a:lnTo>
                    <a:pt x="268" y="113"/>
                  </a:lnTo>
                  <a:lnTo>
                    <a:pt x="271" y="116"/>
                  </a:lnTo>
                  <a:lnTo>
                    <a:pt x="275" y="115"/>
                  </a:lnTo>
                  <a:lnTo>
                    <a:pt x="279" y="112"/>
                  </a:lnTo>
                  <a:lnTo>
                    <a:pt x="281" y="109"/>
                  </a:lnTo>
                  <a:lnTo>
                    <a:pt x="282" y="107"/>
                  </a:lnTo>
                  <a:lnTo>
                    <a:pt x="289" y="103"/>
                  </a:lnTo>
                  <a:lnTo>
                    <a:pt x="291" y="100"/>
                  </a:lnTo>
                  <a:lnTo>
                    <a:pt x="295" y="97"/>
                  </a:lnTo>
                  <a:lnTo>
                    <a:pt x="298" y="94"/>
                  </a:lnTo>
                  <a:lnTo>
                    <a:pt x="298" y="91"/>
                  </a:lnTo>
                  <a:lnTo>
                    <a:pt x="300" y="86"/>
                  </a:lnTo>
                  <a:lnTo>
                    <a:pt x="303" y="85"/>
                  </a:lnTo>
                  <a:lnTo>
                    <a:pt x="318" y="85"/>
                  </a:lnTo>
                  <a:lnTo>
                    <a:pt x="320" y="84"/>
                  </a:lnTo>
                  <a:lnTo>
                    <a:pt x="322" y="81"/>
                  </a:lnTo>
                  <a:lnTo>
                    <a:pt x="324" y="77"/>
                  </a:lnTo>
                  <a:lnTo>
                    <a:pt x="323" y="74"/>
                  </a:lnTo>
                  <a:lnTo>
                    <a:pt x="321" y="70"/>
                  </a:lnTo>
                  <a:lnTo>
                    <a:pt x="322" y="67"/>
                  </a:lnTo>
                  <a:lnTo>
                    <a:pt x="322" y="63"/>
                  </a:lnTo>
                  <a:lnTo>
                    <a:pt x="324" y="61"/>
                  </a:lnTo>
                  <a:lnTo>
                    <a:pt x="324" y="58"/>
                  </a:lnTo>
                  <a:lnTo>
                    <a:pt x="340" y="58"/>
                  </a:lnTo>
                  <a:lnTo>
                    <a:pt x="344" y="57"/>
                  </a:lnTo>
                  <a:lnTo>
                    <a:pt x="346" y="52"/>
                  </a:lnTo>
                  <a:lnTo>
                    <a:pt x="350" y="45"/>
                  </a:lnTo>
                  <a:lnTo>
                    <a:pt x="353" y="41"/>
                  </a:lnTo>
                  <a:lnTo>
                    <a:pt x="357" y="38"/>
                  </a:lnTo>
                  <a:lnTo>
                    <a:pt x="362" y="36"/>
                  </a:lnTo>
                  <a:lnTo>
                    <a:pt x="370" y="36"/>
                  </a:lnTo>
                  <a:lnTo>
                    <a:pt x="378" y="34"/>
                  </a:lnTo>
                  <a:lnTo>
                    <a:pt x="380" y="29"/>
                  </a:lnTo>
                  <a:lnTo>
                    <a:pt x="378" y="20"/>
                  </a:lnTo>
                  <a:lnTo>
                    <a:pt x="376" y="19"/>
                  </a:lnTo>
                  <a:lnTo>
                    <a:pt x="372" y="19"/>
                  </a:lnTo>
                  <a:lnTo>
                    <a:pt x="368" y="17"/>
                  </a:lnTo>
                  <a:lnTo>
                    <a:pt x="364" y="17"/>
                  </a:lnTo>
                  <a:lnTo>
                    <a:pt x="363" y="16"/>
                  </a:lnTo>
                  <a:lnTo>
                    <a:pt x="363" y="13"/>
                  </a:lnTo>
                  <a:lnTo>
                    <a:pt x="369" y="6"/>
                  </a:lnTo>
                  <a:lnTo>
                    <a:pt x="374" y="4"/>
                  </a:lnTo>
                  <a:lnTo>
                    <a:pt x="380" y="2"/>
                  </a:lnTo>
                  <a:lnTo>
                    <a:pt x="382" y="1"/>
                  </a:lnTo>
                  <a:lnTo>
                    <a:pt x="390" y="5"/>
                  </a:lnTo>
                  <a:lnTo>
                    <a:pt x="394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9569" tIns="49785" rIns="99569" bIns="49785" numCol="1" anchor="t" anchorCtr="0" compatLnSpc="1">
              <a:prstTxWarp prst="textNoShape">
                <a:avLst/>
              </a:prstTxWarp>
            </a:bodyPr>
            <a:lstStyle/>
            <a:p>
              <a:endParaRPr lang="de-DE" sz="1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Europa- und Deutschlandkarte</a:t>
            </a:r>
          </a:p>
        </p:txBody>
      </p:sp>
      <p:grpSp>
        <p:nvGrpSpPr>
          <p:cNvPr id="17" name="Gruppieren 16"/>
          <p:cNvGrpSpPr/>
          <p:nvPr/>
        </p:nvGrpSpPr>
        <p:grpSpPr bwMode="gray">
          <a:xfrm>
            <a:off x="1246437" y="1513866"/>
            <a:ext cx="4584201" cy="4734318"/>
            <a:chOff x="509208" y="968315"/>
            <a:chExt cx="4005695" cy="4136868"/>
          </a:xfrm>
          <a:solidFill>
            <a:schemeClr val="accent2"/>
          </a:solidFill>
        </p:grpSpPr>
        <p:grpSp>
          <p:nvGrpSpPr>
            <p:cNvPr id="18" name="Gruppieren 17"/>
            <p:cNvGrpSpPr/>
            <p:nvPr/>
          </p:nvGrpSpPr>
          <p:grpSpPr bwMode="gray">
            <a:xfrm>
              <a:off x="509208" y="968315"/>
              <a:ext cx="4005695" cy="4136868"/>
              <a:chOff x="509208" y="968315"/>
              <a:chExt cx="4005695" cy="4136868"/>
            </a:xfrm>
            <a:grpFill/>
          </p:grpSpPr>
          <p:sp>
            <p:nvSpPr>
              <p:cNvPr id="26" name="Zypern"/>
              <p:cNvSpPr>
                <a:spLocks/>
              </p:cNvSpPr>
              <p:nvPr/>
            </p:nvSpPr>
            <p:spPr bwMode="gray">
              <a:xfrm>
                <a:off x="3376051" y="4604541"/>
                <a:ext cx="99969" cy="65873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31" y="2"/>
                  </a:cxn>
                  <a:cxn ang="0">
                    <a:pos x="27" y="7"/>
                  </a:cxn>
                  <a:cxn ang="0">
                    <a:pos x="27" y="8"/>
                  </a:cxn>
                  <a:cxn ang="0">
                    <a:pos x="28" y="12"/>
                  </a:cxn>
                  <a:cxn ang="0">
                    <a:pos x="25" y="15"/>
                  </a:cxn>
                  <a:cxn ang="0">
                    <a:pos x="20" y="15"/>
                  </a:cxn>
                  <a:cxn ang="0">
                    <a:pos x="15" y="20"/>
                  </a:cxn>
                  <a:cxn ang="0">
                    <a:pos x="3" y="20"/>
                  </a:cxn>
                  <a:cxn ang="0">
                    <a:pos x="0" y="18"/>
                  </a:cxn>
                  <a:cxn ang="0">
                    <a:pos x="0" y="12"/>
                  </a:cxn>
                  <a:cxn ang="0">
                    <a:pos x="5" y="7"/>
                  </a:cxn>
                  <a:cxn ang="0">
                    <a:pos x="10" y="3"/>
                  </a:cxn>
                  <a:cxn ang="0">
                    <a:pos x="22" y="3"/>
                  </a:cxn>
                  <a:cxn ang="0">
                    <a:pos x="30" y="0"/>
                  </a:cxn>
                </a:cxnLst>
                <a:rect l="0" t="0" r="r" b="b"/>
                <a:pathLst>
                  <a:path w="31" h="20">
                    <a:moveTo>
                      <a:pt x="30" y="0"/>
                    </a:moveTo>
                    <a:lnTo>
                      <a:pt x="31" y="2"/>
                    </a:lnTo>
                    <a:lnTo>
                      <a:pt x="27" y="7"/>
                    </a:lnTo>
                    <a:lnTo>
                      <a:pt x="27" y="8"/>
                    </a:lnTo>
                    <a:lnTo>
                      <a:pt x="28" y="12"/>
                    </a:lnTo>
                    <a:lnTo>
                      <a:pt x="25" y="15"/>
                    </a:lnTo>
                    <a:lnTo>
                      <a:pt x="20" y="15"/>
                    </a:lnTo>
                    <a:lnTo>
                      <a:pt x="15" y="20"/>
                    </a:lnTo>
                    <a:lnTo>
                      <a:pt x="3" y="20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5" y="7"/>
                    </a:lnTo>
                    <a:lnTo>
                      <a:pt x="10" y="3"/>
                    </a:lnTo>
                    <a:lnTo>
                      <a:pt x="22" y="3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7" name="Weissrussland"/>
              <p:cNvSpPr>
                <a:spLocks/>
              </p:cNvSpPr>
              <p:nvPr/>
            </p:nvSpPr>
            <p:spPr bwMode="gray">
              <a:xfrm>
                <a:off x="2856858" y="3287068"/>
                <a:ext cx="403100" cy="319489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69" y="0"/>
                  </a:cxn>
                  <a:cxn ang="0">
                    <a:pos x="77" y="5"/>
                  </a:cxn>
                  <a:cxn ang="0">
                    <a:pos x="87" y="5"/>
                  </a:cxn>
                  <a:cxn ang="0">
                    <a:pos x="95" y="10"/>
                  </a:cxn>
                  <a:cxn ang="0">
                    <a:pos x="100" y="15"/>
                  </a:cxn>
                  <a:cxn ang="0">
                    <a:pos x="97" y="24"/>
                  </a:cxn>
                  <a:cxn ang="0">
                    <a:pos x="103" y="33"/>
                  </a:cxn>
                  <a:cxn ang="0">
                    <a:pos x="113" y="39"/>
                  </a:cxn>
                  <a:cxn ang="0">
                    <a:pos x="120" y="46"/>
                  </a:cxn>
                  <a:cxn ang="0">
                    <a:pos x="125" y="54"/>
                  </a:cxn>
                  <a:cxn ang="0">
                    <a:pos x="120" y="57"/>
                  </a:cxn>
                  <a:cxn ang="0">
                    <a:pos x="107" y="57"/>
                  </a:cxn>
                  <a:cxn ang="0">
                    <a:pos x="107" y="62"/>
                  </a:cxn>
                  <a:cxn ang="0">
                    <a:pos x="108" y="69"/>
                  </a:cxn>
                  <a:cxn ang="0">
                    <a:pos x="113" y="72"/>
                  </a:cxn>
                  <a:cxn ang="0">
                    <a:pos x="112" y="79"/>
                  </a:cxn>
                  <a:cxn ang="0">
                    <a:pos x="112" y="81"/>
                  </a:cxn>
                  <a:cxn ang="0">
                    <a:pos x="107" y="82"/>
                  </a:cxn>
                  <a:cxn ang="0">
                    <a:pos x="103" y="85"/>
                  </a:cxn>
                  <a:cxn ang="0">
                    <a:pos x="100" y="95"/>
                  </a:cxn>
                  <a:cxn ang="0">
                    <a:pos x="94" y="97"/>
                  </a:cxn>
                  <a:cxn ang="0">
                    <a:pos x="87" y="95"/>
                  </a:cxn>
                  <a:cxn ang="0">
                    <a:pos x="80" y="97"/>
                  </a:cxn>
                  <a:cxn ang="0">
                    <a:pos x="74" y="97"/>
                  </a:cxn>
                  <a:cxn ang="0">
                    <a:pos x="69" y="92"/>
                  </a:cxn>
                  <a:cxn ang="0">
                    <a:pos x="57" y="92"/>
                  </a:cxn>
                  <a:cxn ang="0">
                    <a:pos x="52" y="90"/>
                  </a:cxn>
                  <a:cxn ang="0">
                    <a:pos x="46" y="87"/>
                  </a:cxn>
                  <a:cxn ang="0">
                    <a:pos x="39" y="85"/>
                  </a:cxn>
                  <a:cxn ang="0">
                    <a:pos x="34" y="87"/>
                  </a:cxn>
                  <a:cxn ang="0">
                    <a:pos x="29" y="85"/>
                  </a:cxn>
                  <a:cxn ang="0">
                    <a:pos x="19" y="89"/>
                  </a:cxn>
                  <a:cxn ang="0">
                    <a:pos x="14" y="92"/>
                  </a:cxn>
                  <a:cxn ang="0">
                    <a:pos x="9" y="94"/>
                  </a:cxn>
                  <a:cxn ang="0">
                    <a:pos x="6" y="94"/>
                  </a:cxn>
                  <a:cxn ang="0">
                    <a:pos x="1" y="85"/>
                  </a:cxn>
                  <a:cxn ang="0">
                    <a:pos x="1" y="81"/>
                  </a:cxn>
                  <a:cxn ang="0">
                    <a:pos x="4" y="77"/>
                  </a:cxn>
                  <a:cxn ang="0">
                    <a:pos x="6" y="74"/>
                  </a:cxn>
                  <a:cxn ang="0">
                    <a:pos x="6" y="67"/>
                  </a:cxn>
                  <a:cxn ang="0">
                    <a:pos x="4" y="62"/>
                  </a:cxn>
                  <a:cxn ang="0">
                    <a:pos x="0" y="57"/>
                  </a:cxn>
                  <a:cxn ang="0">
                    <a:pos x="0" y="49"/>
                  </a:cxn>
                  <a:cxn ang="0">
                    <a:pos x="9" y="49"/>
                  </a:cxn>
                  <a:cxn ang="0">
                    <a:pos x="13" y="48"/>
                  </a:cxn>
                  <a:cxn ang="0">
                    <a:pos x="19" y="41"/>
                  </a:cxn>
                  <a:cxn ang="0">
                    <a:pos x="23" y="41"/>
                  </a:cxn>
                  <a:cxn ang="0">
                    <a:pos x="29" y="31"/>
                  </a:cxn>
                  <a:cxn ang="0">
                    <a:pos x="36" y="18"/>
                  </a:cxn>
                  <a:cxn ang="0">
                    <a:pos x="36" y="11"/>
                  </a:cxn>
                  <a:cxn ang="0">
                    <a:pos x="44" y="8"/>
                  </a:cxn>
                  <a:cxn ang="0">
                    <a:pos x="49" y="6"/>
                  </a:cxn>
                  <a:cxn ang="0">
                    <a:pos x="49" y="5"/>
                  </a:cxn>
                  <a:cxn ang="0">
                    <a:pos x="54" y="0"/>
                  </a:cxn>
                </a:cxnLst>
                <a:rect l="0" t="0" r="r" b="b"/>
                <a:pathLst>
                  <a:path w="125" h="97">
                    <a:moveTo>
                      <a:pt x="54" y="0"/>
                    </a:moveTo>
                    <a:lnTo>
                      <a:pt x="69" y="0"/>
                    </a:lnTo>
                    <a:lnTo>
                      <a:pt x="77" y="5"/>
                    </a:lnTo>
                    <a:lnTo>
                      <a:pt x="87" y="5"/>
                    </a:lnTo>
                    <a:lnTo>
                      <a:pt x="95" y="10"/>
                    </a:lnTo>
                    <a:lnTo>
                      <a:pt x="100" y="15"/>
                    </a:lnTo>
                    <a:lnTo>
                      <a:pt x="97" y="24"/>
                    </a:lnTo>
                    <a:lnTo>
                      <a:pt x="103" y="33"/>
                    </a:lnTo>
                    <a:lnTo>
                      <a:pt x="113" y="39"/>
                    </a:lnTo>
                    <a:lnTo>
                      <a:pt x="120" y="46"/>
                    </a:lnTo>
                    <a:lnTo>
                      <a:pt x="125" y="54"/>
                    </a:lnTo>
                    <a:lnTo>
                      <a:pt x="120" y="57"/>
                    </a:lnTo>
                    <a:lnTo>
                      <a:pt x="107" y="57"/>
                    </a:lnTo>
                    <a:lnTo>
                      <a:pt x="107" y="62"/>
                    </a:lnTo>
                    <a:lnTo>
                      <a:pt x="108" y="69"/>
                    </a:lnTo>
                    <a:lnTo>
                      <a:pt x="113" y="72"/>
                    </a:lnTo>
                    <a:lnTo>
                      <a:pt x="112" y="79"/>
                    </a:lnTo>
                    <a:lnTo>
                      <a:pt x="112" y="81"/>
                    </a:lnTo>
                    <a:lnTo>
                      <a:pt x="107" y="82"/>
                    </a:lnTo>
                    <a:lnTo>
                      <a:pt x="103" y="85"/>
                    </a:lnTo>
                    <a:lnTo>
                      <a:pt x="100" y="95"/>
                    </a:lnTo>
                    <a:lnTo>
                      <a:pt x="94" y="97"/>
                    </a:lnTo>
                    <a:lnTo>
                      <a:pt x="87" y="95"/>
                    </a:lnTo>
                    <a:lnTo>
                      <a:pt x="80" y="97"/>
                    </a:lnTo>
                    <a:lnTo>
                      <a:pt x="74" y="97"/>
                    </a:lnTo>
                    <a:lnTo>
                      <a:pt x="69" y="92"/>
                    </a:lnTo>
                    <a:lnTo>
                      <a:pt x="57" y="92"/>
                    </a:lnTo>
                    <a:lnTo>
                      <a:pt x="52" y="90"/>
                    </a:lnTo>
                    <a:lnTo>
                      <a:pt x="46" y="87"/>
                    </a:lnTo>
                    <a:lnTo>
                      <a:pt x="39" y="85"/>
                    </a:lnTo>
                    <a:lnTo>
                      <a:pt x="34" y="87"/>
                    </a:lnTo>
                    <a:lnTo>
                      <a:pt x="29" y="85"/>
                    </a:lnTo>
                    <a:lnTo>
                      <a:pt x="19" y="89"/>
                    </a:lnTo>
                    <a:lnTo>
                      <a:pt x="14" y="92"/>
                    </a:lnTo>
                    <a:lnTo>
                      <a:pt x="9" y="94"/>
                    </a:lnTo>
                    <a:lnTo>
                      <a:pt x="6" y="94"/>
                    </a:lnTo>
                    <a:lnTo>
                      <a:pt x="1" y="85"/>
                    </a:lnTo>
                    <a:lnTo>
                      <a:pt x="1" y="81"/>
                    </a:lnTo>
                    <a:lnTo>
                      <a:pt x="4" y="77"/>
                    </a:lnTo>
                    <a:lnTo>
                      <a:pt x="6" y="74"/>
                    </a:lnTo>
                    <a:lnTo>
                      <a:pt x="6" y="67"/>
                    </a:lnTo>
                    <a:lnTo>
                      <a:pt x="4" y="62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3" y="48"/>
                    </a:lnTo>
                    <a:lnTo>
                      <a:pt x="19" y="41"/>
                    </a:lnTo>
                    <a:lnTo>
                      <a:pt x="23" y="41"/>
                    </a:lnTo>
                    <a:lnTo>
                      <a:pt x="29" y="31"/>
                    </a:lnTo>
                    <a:lnTo>
                      <a:pt x="36" y="18"/>
                    </a:lnTo>
                    <a:lnTo>
                      <a:pt x="36" y="11"/>
                    </a:lnTo>
                    <a:lnTo>
                      <a:pt x="44" y="8"/>
                    </a:lnTo>
                    <a:lnTo>
                      <a:pt x="49" y="6"/>
                    </a:lnTo>
                    <a:lnTo>
                      <a:pt x="49" y="5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8" name="Ukraine"/>
              <p:cNvSpPr>
                <a:spLocks/>
              </p:cNvSpPr>
              <p:nvPr/>
            </p:nvSpPr>
            <p:spPr bwMode="gray">
              <a:xfrm>
                <a:off x="2827835" y="3540680"/>
                <a:ext cx="809425" cy="526989"/>
              </a:xfrm>
              <a:custGeom>
                <a:avLst/>
                <a:gdLst/>
                <a:ahLst/>
                <a:cxnLst>
                  <a:cxn ang="0">
                    <a:pos x="164" y="4"/>
                  </a:cxn>
                  <a:cxn ang="0">
                    <a:pos x="170" y="20"/>
                  </a:cxn>
                  <a:cxn ang="0">
                    <a:pos x="188" y="36"/>
                  </a:cxn>
                  <a:cxn ang="0">
                    <a:pos x="215" y="41"/>
                  </a:cxn>
                  <a:cxn ang="0">
                    <a:pos x="234" y="43"/>
                  </a:cxn>
                  <a:cxn ang="0">
                    <a:pos x="251" y="50"/>
                  </a:cxn>
                  <a:cxn ang="0">
                    <a:pos x="246" y="78"/>
                  </a:cxn>
                  <a:cxn ang="0">
                    <a:pos x="223" y="91"/>
                  </a:cxn>
                  <a:cxn ang="0">
                    <a:pos x="200" y="109"/>
                  </a:cxn>
                  <a:cxn ang="0">
                    <a:pos x="185" y="116"/>
                  </a:cxn>
                  <a:cxn ang="0">
                    <a:pos x="180" y="119"/>
                  </a:cxn>
                  <a:cxn ang="0">
                    <a:pos x="173" y="120"/>
                  </a:cxn>
                  <a:cxn ang="0">
                    <a:pos x="165" y="125"/>
                  </a:cxn>
                  <a:cxn ang="0">
                    <a:pos x="180" y="129"/>
                  </a:cxn>
                  <a:cxn ang="0">
                    <a:pos x="193" y="137"/>
                  </a:cxn>
                  <a:cxn ang="0">
                    <a:pos x="203" y="140"/>
                  </a:cxn>
                  <a:cxn ang="0">
                    <a:pos x="195" y="147"/>
                  </a:cxn>
                  <a:cxn ang="0">
                    <a:pos x="183" y="148"/>
                  </a:cxn>
                  <a:cxn ang="0">
                    <a:pos x="173" y="158"/>
                  </a:cxn>
                  <a:cxn ang="0">
                    <a:pos x="157" y="152"/>
                  </a:cxn>
                  <a:cxn ang="0">
                    <a:pos x="159" y="142"/>
                  </a:cxn>
                  <a:cxn ang="0">
                    <a:pos x="145" y="144"/>
                  </a:cxn>
                  <a:cxn ang="0">
                    <a:pos x="149" y="132"/>
                  </a:cxn>
                  <a:cxn ang="0">
                    <a:pos x="155" y="122"/>
                  </a:cxn>
                  <a:cxn ang="0">
                    <a:pos x="140" y="122"/>
                  </a:cxn>
                  <a:cxn ang="0">
                    <a:pos x="137" y="114"/>
                  </a:cxn>
                  <a:cxn ang="0">
                    <a:pos x="134" y="109"/>
                  </a:cxn>
                  <a:cxn ang="0">
                    <a:pos x="119" y="122"/>
                  </a:cxn>
                  <a:cxn ang="0">
                    <a:pos x="101" y="137"/>
                  </a:cxn>
                  <a:cxn ang="0">
                    <a:pos x="89" y="134"/>
                  </a:cxn>
                  <a:cxn ang="0">
                    <a:pos x="99" y="117"/>
                  </a:cxn>
                  <a:cxn ang="0">
                    <a:pos x="103" y="104"/>
                  </a:cxn>
                  <a:cxn ang="0">
                    <a:pos x="91" y="89"/>
                  </a:cxn>
                  <a:cxn ang="0">
                    <a:pos x="78" y="81"/>
                  </a:cxn>
                  <a:cxn ang="0">
                    <a:pos x="58" y="91"/>
                  </a:cxn>
                  <a:cxn ang="0">
                    <a:pos x="33" y="94"/>
                  </a:cxn>
                  <a:cxn ang="0">
                    <a:pos x="12" y="89"/>
                  </a:cxn>
                  <a:cxn ang="0">
                    <a:pos x="4" y="78"/>
                  </a:cxn>
                  <a:cxn ang="0">
                    <a:pos x="20" y="45"/>
                  </a:cxn>
                  <a:cxn ang="0">
                    <a:pos x="17" y="27"/>
                  </a:cxn>
                  <a:cxn ang="0">
                    <a:pos x="18" y="17"/>
                  </a:cxn>
                  <a:cxn ang="0">
                    <a:pos x="38" y="8"/>
                  </a:cxn>
                  <a:cxn ang="0">
                    <a:pos x="55" y="10"/>
                  </a:cxn>
                  <a:cxn ang="0">
                    <a:pos x="78" y="15"/>
                  </a:cxn>
                  <a:cxn ang="0">
                    <a:pos x="96" y="18"/>
                  </a:cxn>
                  <a:cxn ang="0">
                    <a:pos x="112" y="8"/>
                  </a:cxn>
                  <a:cxn ang="0">
                    <a:pos x="121" y="2"/>
                  </a:cxn>
                </a:cxnLst>
                <a:rect l="0" t="0" r="r" b="b"/>
                <a:pathLst>
                  <a:path w="251" h="160">
                    <a:moveTo>
                      <a:pt x="129" y="0"/>
                    </a:moveTo>
                    <a:lnTo>
                      <a:pt x="159" y="0"/>
                    </a:lnTo>
                    <a:lnTo>
                      <a:pt x="164" y="4"/>
                    </a:lnTo>
                    <a:lnTo>
                      <a:pt x="159" y="18"/>
                    </a:lnTo>
                    <a:lnTo>
                      <a:pt x="164" y="18"/>
                    </a:lnTo>
                    <a:lnTo>
                      <a:pt x="170" y="20"/>
                    </a:lnTo>
                    <a:lnTo>
                      <a:pt x="175" y="23"/>
                    </a:lnTo>
                    <a:lnTo>
                      <a:pt x="182" y="33"/>
                    </a:lnTo>
                    <a:lnTo>
                      <a:pt x="188" y="36"/>
                    </a:lnTo>
                    <a:lnTo>
                      <a:pt x="200" y="35"/>
                    </a:lnTo>
                    <a:lnTo>
                      <a:pt x="208" y="36"/>
                    </a:lnTo>
                    <a:lnTo>
                      <a:pt x="215" y="41"/>
                    </a:lnTo>
                    <a:lnTo>
                      <a:pt x="220" y="41"/>
                    </a:lnTo>
                    <a:lnTo>
                      <a:pt x="229" y="40"/>
                    </a:lnTo>
                    <a:lnTo>
                      <a:pt x="234" y="43"/>
                    </a:lnTo>
                    <a:lnTo>
                      <a:pt x="241" y="45"/>
                    </a:lnTo>
                    <a:lnTo>
                      <a:pt x="248" y="45"/>
                    </a:lnTo>
                    <a:lnTo>
                      <a:pt x="251" y="50"/>
                    </a:lnTo>
                    <a:lnTo>
                      <a:pt x="244" y="58"/>
                    </a:lnTo>
                    <a:lnTo>
                      <a:pt x="246" y="69"/>
                    </a:lnTo>
                    <a:lnTo>
                      <a:pt x="246" y="78"/>
                    </a:lnTo>
                    <a:lnTo>
                      <a:pt x="239" y="84"/>
                    </a:lnTo>
                    <a:lnTo>
                      <a:pt x="226" y="84"/>
                    </a:lnTo>
                    <a:lnTo>
                      <a:pt x="223" y="91"/>
                    </a:lnTo>
                    <a:lnTo>
                      <a:pt x="225" y="96"/>
                    </a:lnTo>
                    <a:lnTo>
                      <a:pt x="213" y="97"/>
                    </a:lnTo>
                    <a:lnTo>
                      <a:pt x="200" y="109"/>
                    </a:lnTo>
                    <a:lnTo>
                      <a:pt x="193" y="109"/>
                    </a:lnTo>
                    <a:lnTo>
                      <a:pt x="188" y="111"/>
                    </a:lnTo>
                    <a:lnTo>
                      <a:pt x="185" y="116"/>
                    </a:lnTo>
                    <a:lnTo>
                      <a:pt x="183" y="120"/>
                    </a:lnTo>
                    <a:lnTo>
                      <a:pt x="180" y="120"/>
                    </a:lnTo>
                    <a:lnTo>
                      <a:pt x="180" y="119"/>
                    </a:lnTo>
                    <a:lnTo>
                      <a:pt x="178" y="117"/>
                    </a:lnTo>
                    <a:lnTo>
                      <a:pt x="175" y="117"/>
                    </a:lnTo>
                    <a:lnTo>
                      <a:pt x="173" y="120"/>
                    </a:lnTo>
                    <a:lnTo>
                      <a:pt x="165" y="120"/>
                    </a:lnTo>
                    <a:lnTo>
                      <a:pt x="164" y="122"/>
                    </a:lnTo>
                    <a:lnTo>
                      <a:pt x="165" y="125"/>
                    </a:lnTo>
                    <a:lnTo>
                      <a:pt x="172" y="125"/>
                    </a:lnTo>
                    <a:lnTo>
                      <a:pt x="177" y="127"/>
                    </a:lnTo>
                    <a:lnTo>
                      <a:pt x="180" y="129"/>
                    </a:lnTo>
                    <a:lnTo>
                      <a:pt x="183" y="132"/>
                    </a:lnTo>
                    <a:lnTo>
                      <a:pt x="185" y="137"/>
                    </a:lnTo>
                    <a:lnTo>
                      <a:pt x="193" y="137"/>
                    </a:lnTo>
                    <a:lnTo>
                      <a:pt x="197" y="134"/>
                    </a:lnTo>
                    <a:lnTo>
                      <a:pt x="200" y="134"/>
                    </a:lnTo>
                    <a:lnTo>
                      <a:pt x="203" y="140"/>
                    </a:lnTo>
                    <a:lnTo>
                      <a:pt x="201" y="145"/>
                    </a:lnTo>
                    <a:lnTo>
                      <a:pt x="198" y="147"/>
                    </a:lnTo>
                    <a:lnTo>
                      <a:pt x="195" y="147"/>
                    </a:lnTo>
                    <a:lnTo>
                      <a:pt x="190" y="145"/>
                    </a:lnTo>
                    <a:lnTo>
                      <a:pt x="188" y="145"/>
                    </a:lnTo>
                    <a:lnTo>
                      <a:pt x="183" y="148"/>
                    </a:lnTo>
                    <a:lnTo>
                      <a:pt x="178" y="150"/>
                    </a:lnTo>
                    <a:lnTo>
                      <a:pt x="178" y="153"/>
                    </a:lnTo>
                    <a:lnTo>
                      <a:pt x="173" y="158"/>
                    </a:lnTo>
                    <a:lnTo>
                      <a:pt x="168" y="160"/>
                    </a:lnTo>
                    <a:lnTo>
                      <a:pt x="159" y="160"/>
                    </a:lnTo>
                    <a:lnTo>
                      <a:pt x="157" y="152"/>
                    </a:lnTo>
                    <a:lnTo>
                      <a:pt x="157" y="148"/>
                    </a:lnTo>
                    <a:lnTo>
                      <a:pt x="159" y="145"/>
                    </a:lnTo>
                    <a:lnTo>
                      <a:pt x="159" y="142"/>
                    </a:lnTo>
                    <a:lnTo>
                      <a:pt x="157" y="142"/>
                    </a:lnTo>
                    <a:lnTo>
                      <a:pt x="150" y="144"/>
                    </a:lnTo>
                    <a:lnTo>
                      <a:pt x="145" y="144"/>
                    </a:lnTo>
                    <a:lnTo>
                      <a:pt x="142" y="140"/>
                    </a:lnTo>
                    <a:lnTo>
                      <a:pt x="144" y="137"/>
                    </a:lnTo>
                    <a:lnTo>
                      <a:pt x="149" y="132"/>
                    </a:lnTo>
                    <a:lnTo>
                      <a:pt x="154" y="129"/>
                    </a:lnTo>
                    <a:lnTo>
                      <a:pt x="160" y="129"/>
                    </a:lnTo>
                    <a:lnTo>
                      <a:pt x="155" y="122"/>
                    </a:lnTo>
                    <a:lnTo>
                      <a:pt x="152" y="122"/>
                    </a:lnTo>
                    <a:lnTo>
                      <a:pt x="150" y="120"/>
                    </a:lnTo>
                    <a:lnTo>
                      <a:pt x="140" y="122"/>
                    </a:lnTo>
                    <a:lnTo>
                      <a:pt x="134" y="120"/>
                    </a:lnTo>
                    <a:lnTo>
                      <a:pt x="134" y="119"/>
                    </a:lnTo>
                    <a:lnTo>
                      <a:pt x="137" y="114"/>
                    </a:lnTo>
                    <a:lnTo>
                      <a:pt x="145" y="111"/>
                    </a:lnTo>
                    <a:lnTo>
                      <a:pt x="140" y="109"/>
                    </a:lnTo>
                    <a:lnTo>
                      <a:pt x="134" y="109"/>
                    </a:lnTo>
                    <a:lnTo>
                      <a:pt x="127" y="112"/>
                    </a:lnTo>
                    <a:lnTo>
                      <a:pt x="124" y="117"/>
                    </a:lnTo>
                    <a:lnTo>
                      <a:pt x="119" y="122"/>
                    </a:lnTo>
                    <a:lnTo>
                      <a:pt x="114" y="130"/>
                    </a:lnTo>
                    <a:lnTo>
                      <a:pt x="107" y="140"/>
                    </a:lnTo>
                    <a:lnTo>
                      <a:pt x="101" y="137"/>
                    </a:lnTo>
                    <a:lnTo>
                      <a:pt x="96" y="140"/>
                    </a:lnTo>
                    <a:lnTo>
                      <a:pt x="89" y="137"/>
                    </a:lnTo>
                    <a:lnTo>
                      <a:pt x="89" y="134"/>
                    </a:lnTo>
                    <a:lnTo>
                      <a:pt x="91" y="125"/>
                    </a:lnTo>
                    <a:lnTo>
                      <a:pt x="94" y="119"/>
                    </a:lnTo>
                    <a:lnTo>
                      <a:pt x="99" y="117"/>
                    </a:lnTo>
                    <a:lnTo>
                      <a:pt x="103" y="111"/>
                    </a:lnTo>
                    <a:lnTo>
                      <a:pt x="101" y="106"/>
                    </a:lnTo>
                    <a:lnTo>
                      <a:pt x="103" y="104"/>
                    </a:lnTo>
                    <a:lnTo>
                      <a:pt x="99" y="102"/>
                    </a:lnTo>
                    <a:lnTo>
                      <a:pt x="94" y="99"/>
                    </a:lnTo>
                    <a:lnTo>
                      <a:pt x="91" y="89"/>
                    </a:lnTo>
                    <a:lnTo>
                      <a:pt x="86" y="88"/>
                    </a:lnTo>
                    <a:lnTo>
                      <a:pt x="81" y="83"/>
                    </a:lnTo>
                    <a:lnTo>
                      <a:pt x="78" y="81"/>
                    </a:lnTo>
                    <a:lnTo>
                      <a:pt x="73" y="84"/>
                    </a:lnTo>
                    <a:lnTo>
                      <a:pt x="68" y="84"/>
                    </a:lnTo>
                    <a:lnTo>
                      <a:pt x="58" y="91"/>
                    </a:lnTo>
                    <a:lnTo>
                      <a:pt x="46" y="91"/>
                    </a:lnTo>
                    <a:lnTo>
                      <a:pt x="40" y="94"/>
                    </a:lnTo>
                    <a:lnTo>
                      <a:pt x="33" y="94"/>
                    </a:lnTo>
                    <a:lnTo>
                      <a:pt x="27" y="91"/>
                    </a:lnTo>
                    <a:lnTo>
                      <a:pt x="18" y="91"/>
                    </a:lnTo>
                    <a:lnTo>
                      <a:pt x="12" y="89"/>
                    </a:lnTo>
                    <a:lnTo>
                      <a:pt x="4" y="86"/>
                    </a:lnTo>
                    <a:lnTo>
                      <a:pt x="0" y="84"/>
                    </a:lnTo>
                    <a:lnTo>
                      <a:pt x="4" y="78"/>
                    </a:lnTo>
                    <a:lnTo>
                      <a:pt x="7" y="64"/>
                    </a:lnTo>
                    <a:lnTo>
                      <a:pt x="13" y="51"/>
                    </a:lnTo>
                    <a:lnTo>
                      <a:pt x="20" y="45"/>
                    </a:lnTo>
                    <a:lnTo>
                      <a:pt x="22" y="38"/>
                    </a:lnTo>
                    <a:lnTo>
                      <a:pt x="20" y="33"/>
                    </a:lnTo>
                    <a:lnTo>
                      <a:pt x="17" y="27"/>
                    </a:lnTo>
                    <a:lnTo>
                      <a:pt x="17" y="23"/>
                    </a:lnTo>
                    <a:lnTo>
                      <a:pt x="15" y="17"/>
                    </a:lnTo>
                    <a:lnTo>
                      <a:pt x="18" y="17"/>
                    </a:lnTo>
                    <a:lnTo>
                      <a:pt x="23" y="15"/>
                    </a:lnTo>
                    <a:lnTo>
                      <a:pt x="28" y="12"/>
                    </a:lnTo>
                    <a:lnTo>
                      <a:pt x="38" y="8"/>
                    </a:lnTo>
                    <a:lnTo>
                      <a:pt x="43" y="10"/>
                    </a:lnTo>
                    <a:lnTo>
                      <a:pt x="48" y="8"/>
                    </a:lnTo>
                    <a:lnTo>
                      <a:pt x="55" y="10"/>
                    </a:lnTo>
                    <a:lnTo>
                      <a:pt x="61" y="13"/>
                    </a:lnTo>
                    <a:lnTo>
                      <a:pt x="66" y="15"/>
                    </a:lnTo>
                    <a:lnTo>
                      <a:pt x="78" y="15"/>
                    </a:lnTo>
                    <a:lnTo>
                      <a:pt x="83" y="20"/>
                    </a:lnTo>
                    <a:lnTo>
                      <a:pt x="89" y="20"/>
                    </a:lnTo>
                    <a:lnTo>
                      <a:pt x="96" y="18"/>
                    </a:lnTo>
                    <a:lnTo>
                      <a:pt x="103" y="20"/>
                    </a:lnTo>
                    <a:lnTo>
                      <a:pt x="109" y="18"/>
                    </a:lnTo>
                    <a:lnTo>
                      <a:pt x="112" y="8"/>
                    </a:lnTo>
                    <a:lnTo>
                      <a:pt x="116" y="5"/>
                    </a:lnTo>
                    <a:lnTo>
                      <a:pt x="121" y="4"/>
                    </a:lnTo>
                    <a:lnTo>
                      <a:pt x="121" y="2"/>
                    </a:lnTo>
                    <a:lnTo>
                      <a:pt x="129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9" name="Ungarn"/>
              <p:cNvSpPr>
                <a:spLocks/>
              </p:cNvSpPr>
              <p:nvPr/>
            </p:nvSpPr>
            <p:spPr bwMode="gray">
              <a:xfrm>
                <a:off x="2569852" y="3817349"/>
                <a:ext cx="296681" cy="184446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4" y="2"/>
                  </a:cxn>
                  <a:cxn ang="0">
                    <a:pos x="92" y="5"/>
                  </a:cxn>
                  <a:cxn ang="0">
                    <a:pos x="92" y="8"/>
                  </a:cxn>
                  <a:cxn ang="0">
                    <a:pos x="90" y="13"/>
                  </a:cxn>
                  <a:cxn ang="0">
                    <a:pos x="84" y="20"/>
                  </a:cxn>
                  <a:cxn ang="0">
                    <a:pos x="80" y="18"/>
                  </a:cxn>
                  <a:cxn ang="0">
                    <a:pos x="72" y="27"/>
                  </a:cxn>
                  <a:cxn ang="0">
                    <a:pos x="70" y="32"/>
                  </a:cxn>
                  <a:cxn ang="0">
                    <a:pos x="70" y="38"/>
                  </a:cxn>
                  <a:cxn ang="0">
                    <a:pos x="67" y="43"/>
                  </a:cxn>
                  <a:cxn ang="0">
                    <a:pos x="62" y="46"/>
                  </a:cxn>
                  <a:cxn ang="0">
                    <a:pos x="59" y="45"/>
                  </a:cxn>
                  <a:cxn ang="0">
                    <a:pos x="47" y="45"/>
                  </a:cxn>
                  <a:cxn ang="0">
                    <a:pos x="46" y="46"/>
                  </a:cxn>
                  <a:cxn ang="0">
                    <a:pos x="39" y="48"/>
                  </a:cxn>
                  <a:cxn ang="0">
                    <a:pos x="37" y="53"/>
                  </a:cxn>
                  <a:cxn ang="0">
                    <a:pos x="32" y="56"/>
                  </a:cxn>
                  <a:cxn ang="0">
                    <a:pos x="21" y="56"/>
                  </a:cxn>
                  <a:cxn ang="0">
                    <a:pos x="18" y="55"/>
                  </a:cxn>
                  <a:cxn ang="0">
                    <a:pos x="13" y="51"/>
                  </a:cxn>
                  <a:cxn ang="0">
                    <a:pos x="11" y="45"/>
                  </a:cxn>
                  <a:cxn ang="0">
                    <a:pos x="0" y="33"/>
                  </a:cxn>
                  <a:cxn ang="0">
                    <a:pos x="0" y="30"/>
                  </a:cxn>
                  <a:cxn ang="0">
                    <a:pos x="4" y="25"/>
                  </a:cxn>
                  <a:cxn ang="0">
                    <a:pos x="9" y="18"/>
                  </a:cxn>
                  <a:cxn ang="0">
                    <a:pos x="13" y="15"/>
                  </a:cxn>
                  <a:cxn ang="0">
                    <a:pos x="19" y="13"/>
                  </a:cxn>
                  <a:cxn ang="0">
                    <a:pos x="28" y="13"/>
                  </a:cxn>
                  <a:cxn ang="0">
                    <a:pos x="32" y="17"/>
                  </a:cxn>
                  <a:cxn ang="0">
                    <a:pos x="37" y="15"/>
                  </a:cxn>
                  <a:cxn ang="0">
                    <a:pos x="44" y="13"/>
                  </a:cxn>
                  <a:cxn ang="0">
                    <a:pos x="49" y="8"/>
                  </a:cxn>
                  <a:cxn ang="0">
                    <a:pos x="52" y="8"/>
                  </a:cxn>
                  <a:cxn ang="0">
                    <a:pos x="56" y="7"/>
                  </a:cxn>
                  <a:cxn ang="0">
                    <a:pos x="67" y="7"/>
                  </a:cxn>
                  <a:cxn ang="0">
                    <a:pos x="70" y="5"/>
                  </a:cxn>
                  <a:cxn ang="0">
                    <a:pos x="80" y="2"/>
                  </a:cxn>
                  <a:cxn ang="0">
                    <a:pos x="80" y="0"/>
                  </a:cxn>
                </a:cxnLst>
                <a:rect l="0" t="0" r="r" b="b"/>
                <a:pathLst>
                  <a:path w="92" h="56">
                    <a:moveTo>
                      <a:pt x="80" y="0"/>
                    </a:moveTo>
                    <a:lnTo>
                      <a:pt x="84" y="2"/>
                    </a:lnTo>
                    <a:lnTo>
                      <a:pt x="92" y="5"/>
                    </a:lnTo>
                    <a:lnTo>
                      <a:pt x="92" y="8"/>
                    </a:lnTo>
                    <a:lnTo>
                      <a:pt x="90" y="13"/>
                    </a:lnTo>
                    <a:lnTo>
                      <a:pt x="84" y="20"/>
                    </a:lnTo>
                    <a:lnTo>
                      <a:pt x="80" y="18"/>
                    </a:lnTo>
                    <a:lnTo>
                      <a:pt x="72" y="27"/>
                    </a:lnTo>
                    <a:lnTo>
                      <a:pt x="70" y="32"/>
                    </a:lnTo>
                    <a:lnTo>
                      <a:pt x="70" y="38"/>
                    </a:lnTo>
                    <a:lnTo>
                      <a:pt x="67" y="43"/>
                    </a:lnTo>
                    <a:lnTo>
                      <a:pt x="62" y="46"/>
                    </a:lnTo>
                    <a:lnTo>
                      <a:pt x="59" y="45"/>
                    </a:lnTo>
                    <a:lnTo>
                      <a:pt x="47" y="45"/>
                    </a:lnTo>
                    <a:lnTo>
                      <a:pt x="46" y="46"/>
                    </a:lnTo>
                    <a:lnTo>
                      <a:pt x="39" y="48"/>
                    </a:lnTo>
                    <a:lnTo>
                      <a:pt x="37" y="53"/>
                    </a:lnTo>
                    <a:lnTo>
                      <a:pt x="32" y="56"/>
                    </a:lnTo>
                    <a:lnTo>
                      <a:pt x="21" y="56"/>
                    </a:lnTo>
                    <a:lnTo>
                      <a:pt x="18" y="55"/>
                    </a:lnTo>
                    <a:lnTo>
                      <a:pt x="13" y="51"/>
                    </a:lnTo>
                    <a:lnTo>
                      <a:pt x="11" y="45"/>
                    </a:lnTo>
                    <a:lnTo>
                      <a:pt x="0" y="33"/>
                    </a:lnTo>
                    <a:lnTo>
                      <a:pt x="0" y="30"/>
                    </a:lnTo>
                    <a:lnTo>
                      <a:pt x="4" y="25"/>
                    </a:lnTo>
                    <a:lnTo>
                      <a:pt x="9" y="18"/>
                    </a:lnTo>
                    <a:lnTo>
                      <a:pt x="13" y="15"/>
                    </a:lnTo>
                    <a:lnTo>
                      <a:pt x="19" y="13"/>
                    </a:lnTo>
                    <a:lnTo>
                      <a:pt x="28" y="13"/>
                    </a:lnTo>
                    <a:lnTo>
                      <a:pt x="32" y="17"/>
                    </a:lnTo>
                    <a:lnTo>
                      <a:pt x="37" y="15"/>
                    </a:lnTo>
                    <a:lnTo>
                      <a:pt x="44" y="13"/>
                    </a:lnTo>
                    <a:lnTo>
                      <a:pt x="49" y="8"/>
                    </a:lnTo>
                    <a:lnTo>
                      <a:pt x="52" y="8"/>
                    </a:lnTo>
                    <a:lnTo>
                      <a:pt x="56" y="7"/>
                    </a:lnTo>
                    <a:lnTo>
                      <a:pt x="67" y="7"/>
                    </a:lnTo>
                    <a:lnTo>
                      <a:pt x="70" y="5"/>
                    </a:lnTo>
                    <a:lnTo>
                      <a:pt x="80" y="2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30" name="Tschechien"/>
              <p:cNvSpPr>
                <a:spLocks/>
              </p:cNvSpPr>
              <p:nvPr/>
            </p:nvSpPr>
            <p:spPr bwMode="gray">
              <a:xfrm>
                <a:off x="2366689" y="3649373"/>
                <a:ext cx="296681" cy="167979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43" y="3"/>
                  </a:cxn>
                  <a:cxn ang="0">
                    <a:pos x="51" y="7"/>
                  </a:cxn>
                  <a:cxn ang="0">
                    <a:pos x="56" y="13"/>
                  </a:cxn>
                  <a:cxn ang="0">
                    <a:pos x="61" y="13"/>
                  </a:cxn>
                  <a:cxn ang="0">
                    <a:pos x="66" y="17"/>
                  </a:cxn>
                  <a:cxn ang="0">
                    <a:pos x="71" y="15"/>
                  </a:cxn>
                  <a:cxn ang="0">
                    <a:pos x="87" y="23"/>
                  </a:cxn>
                  <a:cxn ang="0">
                    <a:pos x="92" y="30"/>
                  </a:cxn>
                  <a:cxn ang="0">
                    <a:pos x="82" y="45"/>
                  </a:cxn>
                  <a:cxn ang="0">
                    <a:pos x="77" y="46"/>
                  </a:cxn>
                  <a:cxn ang="0">
                    <a:pos x="74" y="45"/>
                  </a:cxn>
                  <a:cxn ang="0">
                    <a:pos x="64" y="51"/>
                  </a:cxn>
                  <a:cxn ang="0">
                    <a:pos x="63" y="51"/>
                  </a:cxn>
                  <a:cxn ang="0">
                    <a:pos x="54" y="50"/>
                  </a:cxn>
                  <a:cxn ang="0">
                    <a:pos x="51" y="48"/>
                  </a:cxn>
                  <a:cxn ang="0">
                    <a:pos x="44" y="46"/>
                  </a:cxn>
                  <a:cxn ang="0">
                    <a:pos x="39" y="46"/>
                  </a:cxn>
                  <a:cxn ang="0">
                    <a:pos x="33" y="48"/>
                  </a:cxn>
                  <a:cxn ang="0">
                    <a:pos x="26" y="48"/>
                  </a:cxn>
                  <a:cxn ang="0">
                    <a:pos x="21" y="46"/>
                  </a:cxn>
                  <a:cxn ang="0">
                    <a:pos x="16" y="43"/>
                  </a:cxn>
                  <a:cxn ang="0">
                    <a:pos x="13" y="40"/>
                  </a:cxn>
                  <a:cxn ang="0">
                    <a:pos x="11" y="36"/>
                  </a:cxn>
                  <a:cxn ang="0">
                    <a:pos x="11" y="31"/>
                  </a:cxn>
                  <a:cxn ang="0">
                    <a:pos x="8" y="27"/>
                  </a:cxn>
                  <a:cxn ang="0">
                    <a:pos x="0" y="23"/>
                  </a:cxn>
                  <a:cxn ang="0">
                    <a:pos x="0" y="20"/>
                  </a:cxn>
                  <a:cxn ang="0">
                    <a:pos x="6" y="18"/>
                  </a:cxn>
                  <a:cxn ang="0">
                    <a:pos x="13" y="12"/>
                  </a:cxn>
                  <a:cxn ang="0">
                    <a:pos x="16" y="7"/>
                  </a:cxn>
                  <a:cxn ang="0">
                    <a:pos x="23" y="7"/>
                  </a:cxn>
                  <a:cxn ang="0">
                    <a:pos x="30" y="8"/>
                  </a:cxn>
                  <a:cxn ang="0">
                    <a:pos x="33" y="7"/>
                  </a:cxn>
                  <a:cxn ang="0">
                    <a:pos x="39" y="0"/>
                  </a:cxn>
                </a:cxnLst>
                <a:rect l="0" t="0" r="r" b="b"/>
                <a:pathLst>
                  <a:path w="92" h="51">
                    <a:moveTo>
                      <a:pt x="39" y="0"/>
                    </a:moveTo>
                    <a:lnTo>
                      <a:pt x="43" y="3"/>
                    </a:lnTo>
                    <a:lnTo>
                      <a:pt x="51" y="7"/>
                    </a:lnTo>
                    <a:lnTo>
                      <a:pt x="56" y="13"/>
                    </a:lnTo>
                    <a:lnTo>
                      <a:pt x="61" y="13"/>
                    </a:lnTo>
                    <a:lnTo>
                      <a:pt x="66" y="17"/>
                    </a:lnTo>
                    <a:lnTo>
                      <a:pt x="71" y="15"/>
                    </a:lnTo>
                    <a:lnTo>
                      <a:pt x="87" y="23"/>
                    </a:lnTo>
                    <a:lnTo>
                      <a:pt x="92" y="30"/>
                    </a:lnTo>
                    <a:lnTo>
                      <a:pt x="82" y="45"/>
                    </a:lnTo>
                    <a:lnTo>
                      <a:pt x="77" y="46"/>
                    </a:lnTo>
                    <a:lnTo>
                      <a:pt x="74" y="45"/>
                    </a:lnTo>
                    <a:lnTo>
                      <a:pt x="64" y="51"/>
                    </a:lnTo>
                    <a:lnTo>
                      <a:pt x="63" y="51"/>
                    </a:lnTo>
                    <a:lnTo>
                      <a:pt x="54" y="50"/>
                    </a:lnTo>
                    <a:lnTo>
                      <a:pt x="51" y="48"/>
                    </a:lnTo>
                    <a:lnTo>
                      <a:pt x="44" y="46"/>
                    </a:lnTo>
                    <a:lnTo>
                      <a:pt x="39" y="46"/>
                    </a:lnTo>
                    <a:lnTo>
                      <a:pt x="33" y="48"/>
                    </a:lnTo>
                    <a:lnTo>
                      <a:pt x="26" y="48"/>
                    </a:lnTo>
                    <a:lnTo>
                      <a:pt x="21" y="46"/>
                    </a:lnTo>
                    <a:lnTo>
                      <a:pt x="16" y="43"/>
                    </a:lnTo>
                    <a:lnTo>
                      <a:pt x="13" y="40"/>
                    </a:lnTo>
                    <a:lnTo>
                      <a:pt x="11" y="36"/>
                    </a:lnTo>
                    <a:lnTo>
                      <a:pt x="11" y="31"/>
                    </a:lnTo>
                    <a:lnTo>
                      <a:pt x="8" y="27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6" y="18"/>
                    </a:lnTo>
                    <a:lnTo>
                      <a:pt x="13" y="12"/>
                    </a:lnTo>
                    <a:lnTo>
                      <a:pt x="16" y="7"/>
                    </a:lnTo>
                    <a:lnTo>
                      <a:pt x="23" y="7"/>
                    </a:lnTo>
                    <a:lnTo>
                      <a:pt x="30" y="8"/>
                    </a:lnTo>
                    <a:lnTo>
                      <a:pt x="33" y="7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31" name="Slowenien"/>
              <p:cNvSpPr>
                <a:spLocks/>
              </p:cNvSpPr>
              <p:nvPr/>
            </p:nvSpPr>
            <p:spPr bwMode="gray">
              <a:xfrm>
                <a:off x="2431187" y="3926042"/>
                <a:ext cx="151567" cy="88931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43" y="0"/>
                  </a:cxn>
                  <a:cxn ang="0">
                    <a:pos x="47" y="5"/>
                  </a:cxn>
                  <a:cxn ang="0">
                    <a:pos x="43" y="8"/>
                  </a:cxn>
                  <a:cxn ang="0">
                    <a:pos x="41" y="10"/>
                  </a:cxn>
                  <a:cxn ang="0">
                    <a:pos x="41" y="12"/>
                  </a:cxn>
                  <a:cxn ang="0">
                    <a:pos x="38" y="15"/>
                  </a:cxn>
                  <a:cxn ang="0">
                    <a:pos x="34" y="17"/>
                  </a:cxn>
                  <a:cxn ang="0">
                    <a:pos x="34" y="18"/>
                  </a:cxn>
                  <a:cxn ang="0">
                    <a:pos x="33" y="22"/>
                  </a:cxn>
                  <a:cxn ang="0">
                    <a:pos x="26" y="25"/>
                  </a:cxn>
                  <a:cxn ang="0">
                    <a:pos x="21" y="27"/>
                  </a:cxn>
                  <a:cxn ang="0">
                    <a:pos x="13" y="27"/>
                  </a:cxn>
                  <a:cxn ang="0">
                    <a:pos x="8" y="22"/>
                  </a:cxn>
                  <a:cxn ang="0">
                    <a:pos x="1" y="18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3" y="10"/>
                  </a:cxn>
                  <a:cxn ang="0">
                    <a:pos x="11" y="10"/>
                  </a:cxn>
                  <a:cxn ang="0">
                    <a:pos x="13" y="8"/>
                  </a:cxn>
                  <a:cxn ang="0">
                    <a:pos x="16" y="8"/>
                  </a:cxn>
                  <a:cxn ang="0">
                    <a:pos x="19" y="7"/>
                  </a:cxn>
                  <a:cxn ang="0">
                    <a:pos x="23" y="7"/>
                  </a:cxn>
                  <a:cxn ang="0">
                    <a:pos x="24" y="5"/>
                  </a:cxn>
                  <a:cxn ang="0">
                    <a:pos x="24" y="3"/>
                  </a:cxn>
                  <a:cxn ang="0">
                    <a:pos x="26" y="3"/>
                  </a:cxn>
                  <a:cxn ang="0">
                    <a:pos x="26" y="2"/>
                  </a:cxn>
                  <a:cxn ang="0">
                    <a:pos x="28" y="0"/>
                  </a:cxn>
                </a:cxnLst>
                <a:rect l="0" t="0" r="r" b="b"/>
                <a:pathLst>
                  <a:path w="47" h="27">
                    <a:moveTo>
                      <a:pt x="28" y="0"/>
                    </a:moveTo>
                    <a:lnTo>
                      <a:pt x="43" y="0"/>
                    </a:lnTo>
                    <a:lnTo>
                      <a:pt x="47" y="5"/>
                    </a:lnTo>
                    <a:lnTo>
                      <a:pt x="43" y="8"/>
                    </a:lnTo>
                    <a:lnTo>
                      <a:pt x="41" y="10"/>
                    </a:lnTo>
                    <a:lnTo>
                      <a:pt x="41" y="12"/>
                    </a:lnTo>
                    <a:lnTo>
                      <a:pt x="38" y="15"/>
                    </a:lnTo>
                    <a:lnTo>
                      <a:pt x="34" y="17"/>
                    </a:lnTo>
                    <a:lnTo>
                      <a:pt x="34" y="18"/>
                    </a:lnTo>
                    <a:lnTo>
                      <a:pt x="33" y="22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3" y="27"/>
                    </a:lnTo>
                    <a:lnTo>
                      <a:pt x="8" y="22"/>
                    </a:lnTo>
                    <a:lnTo>
                      <a:pt x="1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3" y="10"/>
                    </a:lnTo>
                    <a:lnTo>
                      <a:pt x="11" y="10"/>
                    </a:lnTo>
                    <a:lnTo>
                      <a:pt x="13" y="8"/>
                    </a:lnTo>
                    <a:lnTo>
                      <a:pt x="16" y="8"/>
                    </a:lnTo>
                    <a:lnTo>
                      <a:pt x="19" y="7"/>
                    </a:lnTo>
                    <a:lnTo>
                      <a:pt x="23" y="7"/>
                    </a:lnTo>
                    <a:lnTo>
                      <a:pt x="24" y="5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6" y="2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32" name="Slowakei"/>
              <p:cNvSpPr>
                <a:spLocks/>
              </p:cNvSpPr>
              <p:nvPr/>
            </p:nvSpPr>
            <p:spPr bwMode="gray">
              <a:xfrm>
                <a:off x="2573075" y="3748183"/>
                <a:ext cx="267659" cy="125160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1" y="5"/>
                  </a:cxn>
                  <a:cxn ang="0">
                    <a:pos x="40" y="5"/>
                  </a:cxn>
                  <a:cxn ang="0">
                    <a:pos x="46" y="10"/>
                  </a:cxn>
                  <a:cxn ang="0">
                    <a:pos x="51" y="10"/>
                  </a:cxn>
                  <a:cxn ang="0">
                    <a:pos x="58" y="6"/>
                  </a:cxn>
                  <a:cxn ang="0">
                    <a:pos x="63" y="1"/>
                  </a:cxn>
                  <a:cxn ang="0">
                    <a:pos x="71" y="1"/>
                  </a:cxn>
                  <a:cxn ang="0">
                    <a:pos x="76" y="8"/>
                  </a:cxn>
                  <a:cxn ang="0">
                    <a:pos x="83" y="15"/>
                  </a:cxn>
                  <a:cxn ang="0">
                    <a:pos x="79" y="21"/>
                  </a:cxn>
                  <a:cxn ang="0">
                    <a:pos x="79" y="23"/>
                  </a:cxn>
                  <a:cxn ang="0">
                    <a:pos x="69" y="26"/>
                  </a:cxn>
                  <a:cxn ang="0">
                    <a:pos x="66" y="28"/>
                  </a:cxn>
                  <a:cxn ang="0">
                    <a:pos x="55" y="28"/>
                  </a:cxn>
                  <a:cxn ang="0">
                    <a:pos x="51" y="29"/>
                  </a:cxn>
                  <a:cxn ang="0">
                    <a:pos x="48" y="29"/>
                  </a:cxn>
                  <a:cxn ang="0">
                    <a:pos x="43" y="34"/>
                  </a:cxn>
                  <a:cxn ang="0">
                    <a:pos x="36" y="36"/>
                  </a:cxn>
                  <a:cxn ang="0">
                    <a:pos x="31" y="38"/>
                  </a:cxn>
                  <a:cxn ang="0">
                    <a:pos x="27" y="34"/>
                  </a:cxn>
                  <a:cxn ang="0">
                    <a:pos x="18" y="34"/>
                  </a:cxn>
                  <a:cxn ang="0">
                    <a:pos x="12" y="36"/>
                  </a:cxn>
                  <a:cxn ang="0">
                    <a:pos x="8" y="34"/>
                  </a:cxn>
                  <a:cxn ang="0">
                    <a:pos x="3" y="29"/>
                  </a:cxn>
                  <a:cxn ang="0">
                    <a:pos x="2" y="26"/>
                  </a:cxn>
                  <a:cxn ang="0">
                    <a:pos x="0" y="21"/>
                  </a:cxn>
                  <a:cxn ang="0">
                    <a:pos x="10" y="15"/>
                  </a:cxn>
                  <a:cxn ang="0">
                    <a:pos x="13" y="16"/>
                  </a:cxn>
                  <a:cxn ang="0">
                    <a:pos x="18" y="15"/>
                  </a:cxn>
                  <a:cxn ang="0">
                    <a:pos x="28" y="0"/>
                  </a:cxn>
                </a:cxnLst>
                <a:rect l="0" t="0" r="r" b="b"/>
                <a:pathLst>
                  <a:path w="83" h="38">
                    <a:moveTo>
                      <a:pt x="28" y="0"/>
                    </a:moveTo>
                    <a:lnTo>
                      <a:pt x="31" y="5"/>
                    </a:lnTo>
                    <a:lnTo>
                      <a:pt x="40" y="5"/>
                    </a:lnTo>
                    <a:lnTo>
                      <a:pt x="46" y="10"/>
                    </a:lnTo>
                    <a:lnTo>
                      <a:pt x="51" y="10"/>
                    </a:lnTo>
                    <a:lnTo>
                      <a:pt x="58" y="6"/>
                    </a:lnTo>
                    <a:lnTo>
                      <a:pt x="63" y="1"/>
                    </a:lnTo>
                    <a:lnTo>
                      <a:pt x="71" y="1"/>
                    </a:lnTo>
                    <a:lnTo>
                      <a:pt x="76" y="8"/>
                    </a:lnTo>
                    <a:lnTo>
                      <a:pt x="83" y="15"/>
                    </a:lnTo>
                    <a:lnTo>
                      <a:pt x="79" y="21"/>
                    </a:lnTo>
                    <a:lnTo>
                      <a:pt x="79" y="23"/>
                    </a:lnTo>
                    <a:lnTo>
                      <a:pt x="69" y="26"/>
                    </a:lnTo>
                    <a:lnTo>
                      <a:pt x="66" y="28"/>
                    </a:lnTo>
                    <a:lnTo>
                      <a:pt x="55" y="28"/>
                    </a:lnTo>
                    <a:lnTo>
                      <a:pt x="51" y="29"/>
                    </a:lnTo>
                    <a:lnTo>
                      <a:pt x="48" y="29"/>
                    </a:lnTo>
                    <a:lnTo>
                      <a:pt x="43" y="34"/>
                    </a:lnTo>
                    <a:lnTo>
                      <a:pt x="36" y="36"/>
                    </a:lnTo>
                    <a:lnTo>
                      <a:pt x="31" y="38"/>
                    </a:lnTo>
                    <a:lnTo>
                      <a:pt x="27" y="34"/>
                    </a:lnTo>
                    <a:lnTo>
                      <a:pt x="18" y="34"/>
                    </a:lnTo>
                    <a:lnTo>
                      <a:pt x="12" y="36"/>
                    </a:lnTo>
                    <a:lnTo>
                      <a:pt x="8" y="34"/>
                    </a:lnTo>
                    <a:lnTo>
                      <a:pt x="3" y="29"/>
                    </a:lnTo>
                    <a:lnTo>
                      <a:pt x="2" y="26"/>
                    </a:lnTo>
                    <a:lnTo>
                      <a:pt x="0" y="21"/>
                    </a:lnTo>
                    <a:lnTo>
                      <a:pt x="10" y="15"/>
                    </a:lnTo>
                    <a:lnTo>
                      <a:pt x="13" y="16"/>
                    </a:lnTo>
                    <a:lnTo>
                      <a:pt x="18" y="15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33" name="Spanien"/>
              <p:cNvGrpSpPr/>
              <p:nvPr/>
            </p:nvGrpSpPr>
            <p:grpSpPr bwMode="gray">
              <a:xfrm>
                <a:off x="934882" y="4150013"/>
                <a:ext cx="1057731" cy="955170"/>
                <a:chOff x="3757614" y="2846388"/>
                <a:chExt cx="520699" cy="460376"/>
              </a:xfrm>
              <a:grpFill/>
            </p:grpSpPr>
            <p:grpSp>
              <p:nvGrpSpPr>
                <p:cNvPr id="145" name="Kanarische Inseln (Spanien)"/>
                <p:cNvGrpSpPr/>
                <p:nvPr/>
              </p:nvGrpSpPr>
              <p:grpSpPr bwMode="gray">
                <a:xfrm>
                  <a:off x="3757614" y="3259138"/>
                  <a:ext cx="111125" cy="47626"/>
                  <a:chOff x="3765234" y="3823018"/>
                  <a:chExt cx="111125" cy="47626"/>
                </a:xfrm>
                <a:grpFill/>
              </p:grpSpPr>
              <p:sp>
                <p:nvSpPr>
                  <p:cNvPr id="150" name="Lanzarote"/>
                  <p:cNvSpPr>
                    <a:spLocks/>
                  </p:cNvSpPr>
                  <p:nvPr/>
                </p:nvSpPr>
                <p:spPr bwMode="gray">
                  <a:xfrm>
                    <a:off x="3868421" y="3823018"/>
                    <a:ext cx="7938" cy="15875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5" y="3"/>
                      </a:cxn>
                      <a:cxn ang="0">
                        <a:pos x="5" y="7"/>
                      </a:cxn>
                      <a:cxn ang="0">
                        <a:pos x="3" y="10"/>
                      </a:cxn>
                      <a:cxn ang="0">
                        <a:pos x="0" y="5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5" h="10">
                        <a:moveTo>
                          <a:pt x="3" y="0"/>
                        </a:moveTo>
                        <a:lnTo>
                          <a:pt x="5" y="3"/>
                        </a:lnTo>
                        <a:lnTo>
                          <a:pt x="5" y="7"/>
                        </a:lnTo>
                        <a:lnTo>
                          <a:pt x="3" y="10"/>
                        </a:lnTo>
                        <a:lnTo>
                          <a:pt x="0" y="5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51" name="Fuerteventura"/>
                  <p:cNvSpPr>
                    <a:spLocks/>
                  </p:cNvSpPr>
                  <p:nvPr/>
                </p:nvSpPr>
                <p:spPr bwMode="gray">
                  <a:xfrm>
                    <a:off x="3852546" y="3843656"/>
                    <a:ext cx="12700" cy="1270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8" y="2"/>
                      </a:cxn>
                      <a:cxn ang="0">
                        <a:pos x="8" y="7"/>
                      </a:cxn>
                      <a:cxn ang="0">
                        <a:pos x="5" y="8"/>
                      </a:cxn>
                      <a:cxn ang="0">
                        <a:pos x="0" y="8"/>
                      </a:cxn>
                      <a:cxn ang="0">
                        <a:pos x="1" y="5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8" h="8">
                        <a:moveTo>
                          <a:pt x="3" y="0"/>
                        </a:moveTo>
                        <a:lnTo>
                          <a:pt x="8" y="2"/>
                        </a:lnTo>
                        <a:lnTo>
                          <a:pt x="8" y="7"/>
                        </a:lnTo>
                        <a:lnTo>
                          <a:pt x="5" y="8"/>
                        </a:lnTo>
                        <a:lnTo>
                          <a:pt x="0" y="8"/>
                        </a:lnTo>
                        <a:lnTo>
                          <a:pt x="1" y="5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52" name="Grand Canaria"/>
                  <p:cNvSpPr>
                    <a:spLocks/>
                  </p:cNvSpPr>
                  <p:nvPr/>
                </p:nvSpPr>
                <p:spPr bwMode="gray">
                  <a:xfrm>
                    <a:off x="3817621" y="3856356"/>
                    <a:ext cx="11113" cy="14288"/>
                  </a:xfrm>
                  <a:custGeom>
                    <a:avLst/>
                    <a:gdLst/>
                    <a:ahLst/>
                    <a:cxnLst>
                      <a:cxn ang="0">
                        <a:pos x="5" y="0"/>
                      </a:cxn>
                      <a:cxn ang="0">
                        <a:pos x="7" y="5"/>
                      </a:cxn>
                      <a:cxn ang="0">
                        <a:pos x="5" y="9"/>
                      </a:cxn>
                      <a:cxn ang="0">
                        <a:pos x="2" y="9"/>
                      </a:cxn>
                      <a:cxn ang="0">
                        <a:pos x="0" y="5"/>
                      </a:cxn>
                      <a:cxn ang="0">
                        <a:pos x="2" y="2"/>
                      </a:cxn>
                      <a:cxn ang="0">
                        <a:pos x="5" y="0"/>
                      </a:cxn>
                    </a:cxnLst>
                    <a:rect l="0" t="0" r="r" b="b"/>
                    <a:pathLst>
                      <a:path w="7" h="9">
                        <a:moveTo>
                          <a:pt x="5" y="0"/>
                        </a:moveTo>
                        <a:lnTo>
                          <a:pt x="7" y="5"/>
                        </a:lnTo>
                        <a:lnTo>
                          <a:pt x="5" y="9"/>
                        </a:lnTo>
                        <a:lnTo>
                          <a:pt x="2" y="9"/>
                        </a:lnTo>
                        <a:lnTo>
                          <a:pt x="0" y="5"/>
                        </a:lnTo>
                        <a:lnTo>
                          <a:pt x="2" y="2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53" name="Tenerifa"/>
                  <p:cNvSpPr>
                    <a:spLocks/>
                  </p:cNvSpPr>
                  <p:nvPr/>
                </p:nvSpPr>
                <p:spPr bwMode="gray">
                  <a:xfrm>
                    <a:off x="3792221" y="3850006"/>
                    <a:ext cx="12700" cy="9525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6" y="0"/>
                      </a:cxn>
                      <a:cxn ang="0">
                        <a:pos x="8" y="3"/>
                      </a:cxn>
                      <a:cxn ang="0">
                        <a:pos x="6" y="6"/>
                      </a:cxn>
                      <a:cxn ang="0">
                        <a:pos x="1" y="6"/>
                      </a:cxn>
                      <a:cxn ang="0">
                        <a:pos x="0" y="1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8" h="6">
                        <a:moveTo>
                          <a:pt x="3" y="0"/>
                        </a:moveTo>
                        <a:lnTo>
                          <a:pt x="6" y="0"/>
                        </a:lnTo>
                        <a:lnTo>
                          <a:pt x="8" y="3"/>
                        </a:lnTo>
                        <a:lnTo>
                          <a:pt x="6" y="6"/>
                        </a:lnTo>
                        <a:lnTo>
                          <a:pt x="1" y="6"/>
                        </a:lnTo>
                        <a:lnTo>
                          <a:pt x="0" y="1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54" name="La Plama"/>
                  <p:cNvSpPr>
                    <a:spLocks/>
                  </p:cNvSpPr>
                  <p:nvPr/>
                </p:nvSpPr>
                <p:spPr bwMode="gray">
                  <a:xfrm>
                    <a:off x="3765234" y="3835718"/>
                    <a:ext cx="11113" cy="14288"/>
                  </a:xfrm>
                  <a:custGeom>
                    <a:avLst/>
                    <a:gdLst/>
                    <a:ahLst/>
                    <a:cxnLst>
                      <a:cxn ang="0">
                        <a:pos x="4" y="0"/>
                      </a:cxn>
                      <a:cxn ang="0">
                        <a:pos x="5" y="2"/>
                      </a:cxn>
                      <a:cxn ang="0">
                        <a:pos x="7" y="5"/>
                      </a:cxn>
                      <a:cxn ang="0">
                        <a:pos x="4" y="9"/>
                      </a:cxn>
                      <a:cxn ang="0">
                        <a:pos x="0" y="7"/>
                      </a:cxn>
                      <a:cxn ang="0">
                        <a:pos x="0" y="2"/>
                      </a:cxn>
                      <a:cxn ang="0">
                        <a:pos x="4" y="0"/>
                      </a:cxn>
                    </a:cxnLst>
                    <a:rect l="0" t="0" r="r" b="b"/>
                    <a:pathLst>
                      <a:path w="7" h="9">
                        <a:moveTo>
                          <a:pt x="4" y="0"/>
                        </a:moveTo>
                        <a:lnTo>
                          <a:pt x="5" y="2"/>
                        </a:lnTo>
                        <a:lnTo>
                          <a:pt x="7" y="5"/>
                        </a:lnTo>
                        <a:lnTo>
                          <a:pt x="4" y="9"/>
                        </a:lnTo>
                        <a:lnTo>
                          <a:pt x="0" y="7"/>
                        </a:lnTo>
                        <a:lnTo>
                          <a:pt x="0" y="2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</p:grpSp>
            <p:grpSp>
              <p:nvGrpSpPr>
                <p:cNvPr id="146" name="Spanien"/>
                <p:cNvGrpSpPr/>
                <p:nvPr/>
              </p:nvGrpSpPr>
              <p:grpSpPr bwMode="gray">
                <a:xfrm>
                  <a:off x="3983039" y="2846388"/>
                  <a:ext cx="295274" cy="230188"/>
                  <a:chOff x="3983039" y="2846388"/>
                  <a:chExt cx="295274" cy="230188"/>
                </a:xfrm>
                <a:grpFill/>
              </p:grpSpPr>
              <p:sp>
                <p:nvSpPr>
                  <p:cNvPr id="147" name="Ibiza (Spanien)"/>
                  <p:cNvSpPr>
                    <a:spLocks/>
                  </p:cNvSpPr>
                  <p:nvPr/>
                </p:nvSpPr>
                <p:spPr bwMode="gray">
                  <a:xfrm>
                    <a:off x="4217988" y="2989263"/>
                    <a:ext cx="7938" cy="6350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5" y="0"/>
                      </a:cxn>
                      <a:cxn ang="0">
                        <a:pos x="5" y="4"/>
                      </a:cxn>
                      <a:cxn ang="0">
                        <a:pos x="0" y="4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5" h="4">
                        <a:moveTo>
                          <a:pt x="2" y="0"/>
                        </a:moveTo>
                        <a:lnTo>
                          <a:pt x="5" y="0"/>
                        </a:lnTo>
                        <a:lnTo>
                          <a:pt x="5" y="4"/>
                        </a:lnTo>
                        <a:lnTo>
                          <a:pt x="0" y="4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48" name="Mallorca (Spanien)"/>
                  <p:cNvSpPr>
                    <a:spLocks/>
                  </p:cNvSpPr>
                  <p:nvPr/>
                </p:nvSpPr>
                <p:spPr bwMode="gray">
                  <a:xfrm>
                    <a:off x="4249738" y="2960688"/>
                    <a:ext cx="28575" cy="20638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13" y="5"/>
                      </a:cxn>
                      <a:cxn ang="0">
                        <a:pos x="17" y="2"/>
                      </a:cxn>
                      <a:cxn ang="0">
                        <a:pos x="18" y="7"/>
                      </a:cxn>
                      <a:cxn ang="0">
                        <a:pos x="12" y="10"/>
                      </a:cxn>
                      <a:cxn ang="0">
                        <a:pos x="7" y="13"/>
                      </a:cxn>
                      <a:cxn ang="0">
                        <a:pos x="2" y="10"/>
                      </a:cxn>
                      <a:cxn ang="0">
                        <a:pos x="0" y="8"/>
                      </a:cxn>
                      <a:cxn ang="0">
                        <a:pos x="5" y="4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18" h="13">
                        <a:moveTo>
                          <a:pt x="10" y="0"/>
                        </a:moveTo>
                        <a:lnTo>
                          <a:pt x="13" y="5"/>
                        </a:lnTo>
                        <a:lnTo>
                          <a:pt x="17" y="2"/>
                        </a:lnTo>
                        <a:lnTo>
                          <a:pt x="18" y="7"/>
                        </a:lnTo>
                        <a:lnTo>
                          <a:pt x="12" y="10"/>
                        </a:lnTo>
                        <a:lnTo>
                          <a:pt x="7" y="13"/>
                        </a:lnTo>
                        <a:lnTo>
                          <a:pt x="2" y="10"/>
                        </a:lnTo>
                        <a:lnTo>
                          <a:pt x="0" y="8"/>
                        </a:lnTo>
                        <a:lnTo>
                          <a:pt x="5" y="4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49" name="Spanien"/>
                  <p:cNvSpPr>
                    <a:spLocks/>
                  </p:cNvSpPr>
                  <p:nvPr/>
                </p:nvSpPr>
                <p:spPr bwMode="gray">
                  <a:xfrm>
                    <a:off x="3983039" y="2846388"/>
                    <a:ext cx="287338" cy="230188"/>
                  </a:xfrm>
                  <a:custGeom>
                    <a:avLst/>
                    <a:gdLst/>
                    <a:ahLst/>
                    <a:cxnLst>
                      <a:cxn ang="0">
                        <a:pos x="28" y="0"/>
                      </a:cxn>
                      <a:cxn ang="0">
                        <a:pos x="33" y="3"/>
                      </a:cxn>
                      <a:cxn ang="0">
                        <a:pos x="41" y="8"/>
                      </a:cxn>
                      <a:cxn ang="0">
                        <a:pos x="48" y="3"/>
                      </a:cxn>
                      <a:cxn ang="0">
                        <a:pos x="59" y="6"/>
                      </a:cxn>
                      <a:cxn ang="0">
                        <a:pos x="87" y="10"/>
                      </a:cxn>
                      <a:cxn ang="0">
                        <a:pos x="104" y="8"/>
                      </a:cxn>
                      <a:cxn ang="0">
                        <a:pos x="111" y="11"/>
                      </a:cxn>
                      <a:cxn ang="0">
                        <a:pos x="119" y="15"/>
                      </a:cxn>
                      <a:cxn ang="0">
                        <a:pos x="132" y="18"/>
                      </a:cxn>
                      <a:cxn ang="0">
                        <a:pos x="148" y="20"/>
                      </a:cxn>
                      <a:cxn ang="0">
                        <a:pos x="150" y="24"/>
                      </a:cxn>
                      <a:cxn ang="0">
                        <a:pos x="155" y="26"/>
                      </a:cxn>
                      <a:cxn ang="0">
                        <a:pos x="158" y="21"/>
                      </a:cxn>
                      <a:cxn ang="0">
                        <a:pos x="175" y="23"/>
                      </a:cxn>
                      <a:cxn ang="0">
                        <a:pos x="181" y="24"/>
                      </a:cxn>
                      <a:cxn ang="0">
                        <a:pos x="180" y="33"/>
                      </a:cxn>
                      <a:cxn ang="0">
                        <a:pos x="178" y="39"/>
                      </a:cxn>
                      <a:cxn ang="0">
                        <a:pos x="168" y="46"/>
                      </a:cxn>
                      <a:cxn ang="0">
                        <a:pos x="162" y="49"/>
                      </a:cxn>
                      <a:cxn ang="0">
                        <a:pos x="152" y="51"/>
                      </a:cxn>
                      <a:cxn ang="0">
                        <a:pos x="147" y="54"/>
                      </a:cxn>
                      <a:cxn ang="0">
                        <a:pos x="142" y="61"/>
                      </a:cxn>
                      <a:cxn ang="0">
                        <a:pos x="130" y="74"/>
                      </a:cxn>
                      <a:cxn ang="0">
                        <a:pos x="132" y="87"/>
                      </a:cxn>
                      <a:cxn ang="0">
                        <a:pos x="134" y="95"/>
                      </a:cxn>
                      <a:cxn ang="0">
                        <a:pos x="132" y="99"/>
                      </a:cxn>
                      <a:cxn ang="0">
                        <a:pos x="129" y="104"/>
                      </a:cxn>
                      <a:cxn ang="0">
                        <a:pos x="124" y="107"/>
                      </a:cxn>
                      <a:cxn ang="0">
                        <a:pos x="122" y="115"/>
                      </a:cxn>
                      <a:cxn ang="0">
                        <a:pos x="117" y="118"/>
                      </a:cxn>
                      <a:cxn ang="0">
                        <a:pos x="112" y="120"/>
                      </a:cxn>
                      <a:cxn ang="0">
                        <a:pos x="107" y="125"/>
                      </a:cxn>
                      <a:cxn ang="0">
                        <a:pos x="104" y="132"/>
                      </a:cxn>
                      <a:cxn ang="0">
                        <a:pos x="78" y="133"/>
                      </a:cxn>
                      <a:cxn ang="0">
                        <a:pos x="71" y="138"/>
                      </a:cxn>
                      <a:cxn ang="0">
                        <a:pos x="66" y="140"/>
                      </a:cxn>
                      <a:cxn ang="0">
                        <a:pos x="54" y="141"/>
                      </a:cxn>
                      <a:cxn ang="0">
                        <a:pos x="51" y="143"/>
                      </a:cxn>
                      <a:cxn ang="0">
                        <a:pos x="46" y="145"/>
                      </a:cxn>
                      <a:cxn ang="0">
                        <a:pos x="40" y="140"/>
                      </a:cxn>
                      <a:cxn ang="0">
                        <a:pos x="28" y="125"/>
                      </a:cxn>
                      <a:cxn ang="0">
                        <a:pos x="26" y="122"/>
                      </a:cxn>
                      <a:cxn ang="0">
                        <a:pos x="28" y="112"/>
                      </a:cxn>
                      <a:cxn ang="0">
                        <a:pos x="31" y="105"/>
                      </a:cxn>
                      <a:cxn ang="0">
                        <a:pos x="30" y="92"/>
                      </a:cxn>
                      <a:cxn ang="0">
                        <a:pos x="28" y="82"/>
                      </a:cxn>
                      <a:cxn ang="0">
                        <a:pos x="30" y="76"/>
                      </a:cxn>
                      <a:cxn ang="0">
                        <a:pos x="31" y="69"/>
                      </a:cxn>
                      <a:cxn ang="0">
                        <a:pos x="33" y="61"/>
                      </a:cxn>
                      <a:cxn ang="0">
                        <a:pos x="35" y="52"/>
                      </a:cxn>
                      <a:cxn ang="0">
                        <a:pos x="36" y="43"/>
                      </a:cxn>
                      <a:cxn ang="0">
                        <a:pos x="36" y="38"/>
                      </a:cxn>
                      <a:cxn ang="0">
                        <a:pos x="20" y="36"/>
                      </a:cxn>
                      <a:cxn ang="0">
                        <a:pos x="13" y="31"/>
                      </a:cxn>
                      <a:cxn ang="0">
                        <a:pos x="3" y="29"/>
                      </a:cxn>
                      <a:cxn ang="0">
                        <a:pos x="0" y="24"/>
                      </a:cxn>
                      <a:cxn ang="0">
                        <a:pos x="2" y="16"/>
                      </a:cxn>
                      <a:cxn ang="0">
                        <a:pos x="3" y="10"/>
                      </a:cxn>
                      <a:cxn ang="0">
                        <a:pos x="13" y="8"/>
                      </a:cxn>
                      <a:cxn ang="0">
                        <a:pos x="15" y="1"/>
                      </a:cxn>
                      <a:cxn ang="0">
                        <a:pos x="18" y="0"/>
                      </a:cxn>
                    </a:cxnLst>
                    <a:rect l="0" t="0" r="r" b="b"/>
                    <a:pathLst>
                      <a:path w="181" h="145">
                        <a:moveTo>
                          <a:pt x="18" y="0"/>
                        </a:moveTo>
                        <a:lnTo>
                          <a:pt x="28" y="0"/>
                        </a:lnTo>
                        <a:lnTo>
                          <a:pt x="30" y="1"/>
                        </a:lnTo>
                        <a:lnTo>
                          <a:pt x="33" y="3"/>
                        </a:lnTo>
                        <a:lnTo>
                          <a:pt x="35" y="6"/>
                        </a:lnTo>
                        <a:lnTo>
                          <a:pt x="41" y="8"/>
                        </a:lnTo>
                        <a:lnTo>
                          <a:pt x="45" y="6"/>
                        </a:lnTo>
                        <a:lnTo>
                          <a:pt x="48" y="3"/>
                        </a:lnTo>
                        <a:lnTo>
                          <a:pt x="56" y="5"/>
                        </a:lnTo>
                        <a:lnTo>
                          <a:pt x="59" y="6"/>
                        </a:lnTo>
                        <a:lnTo>
                          <a:pt x="78" y="6"/>
                        </a:lnTo>
                        <a:lnTo>
                          <a:pt x="87" y="10"/>
                        </a:lnTo>
                        <a:lnTo>
                          <a:pt x="101" y="10"/>
                        </a:lnTo>
                        <a:lnTo>
                          <a:pt x="104" y="8"/>
                        </a:lnTo>
                        <a:lnTo>
                          <a:pt x="106" y="10"/>
                        </a:lnTo>
                        <a:lnTo>
                          <a:pt x="111" y="11"/>
                        </a:lnTo>
                        <a:lnTo>
                          <a:pt x="117" y="15"/>
                        </a:lnTo>
                        <a:lnTo>
                          <a:pt x="119" y="15"/>
                        </a:lnTo>
                        <a:lnTo>
                          <a:pt x="125" y="18"/>
                        </a:lnTo>
                        <a:lnTo>
                          <a:pt x="132" y="18"/>
                        </a:lnTo>
                        <a:lnTo>
                          <a:pt x="137" y="20"/>
                        </a:lnTo>
                        <a:lnTo>
                          <a:pt x="148" y="20"/>
                        </a:lnTo>
                        <a:lnTo>
                          <a:pt x="148" y="24"/>
                        </a:lnTo>
                        <a:lnTo>
                          <a:pt x="150" y="24"/>
                        </a:lnTo>
                        <a:lnTo>
                          <a:pt x="152" y="26"/>
                        </a:lnTo>
                        <a:lnTo>
                          <a:pt x="155" y="26"/>
                        </a:lnTo>
                        <a:lnTo>
                          <a:pt x="157" y="24"/>
                        </a:lnTo>
                        <a:lnTo>
                          <a:pt x="158" y="21"/>
                        </a:lnTo>
                        <a:lnTo>
                          <a:pt x="162" y="23"/>
                        </a:lnTo>
                        <a:lnTo>
                          <a:pt x="175" y="23"/>
                        </a:lnTo>
                        <a:lnTo>
                          <a:pt x="175" y="24"/>
                        </a:lnTo>
                        <a:lnTo>
                          <a:pt x="181" y="24"/>
                        </a:lnTo>
                        <a:lnTo>
                          <a:pt x="181" y="26"/>
                        </a:lnTo>
                        <a:lnTo>
                          <a:pt x="180" y="33"/>
                        </a:lnTo>
                        <a:lnTo>
                          <a:pt x="178" y="36"/>
                        </a:lnTo>
                        <a:lnTo>
                          <a:pt x="178" y="39"/>
                        </a:lnTo>
                        <a:lnTo>
                          <a:pt x="175" y="43"/>
                        </a:lnTo>
                        <a:lnTo>
                          <a:pt x="168" y="46"/>
                        </a:lnTo>
                        <a:lnTo>
                          <a:pt x="167" y="48"/>
                        </a:lnTo>
                        <a:lnTo>
                          <a:pt x="162" y="49"/>
                        </a:lnTo>
                        <a:lnTo>
                          <a:pt x="158" y="51"/>
                        </a:lnTo>
                        <a:lnTo>
                          <a:pt x="152" y="51"/>
                        </a:lnTo>
                        <a:lnTo>
                          <a:pt x="148" y="52"/>
                        </a:lnTo>
                        <a:lnTo>
                          <a:pt x="147" y="54"/>
                        </a:lnTo>
                        <a:lnTo>
                          <a:pt x="145" y="54"/>
                        </a:lnTo>
                        <a:lnTo>
                          <a:pt x="142" y="61"/>
                        </a:lnTo>
                        <a:lnTo>
                          <a:pt x="132" y="71"/>
                        </a:lnTo>
                        <a:lnTo>
                          <a:pt x="130" y="74"/>
                        </a:lnTo>
                        <a:lnTo>
                          <a:pt x="130" y="84"/>
                        </a:lnTo>
                        <a:lnTo>
                          <a:pt x="132" y="87"/>
                        </a:lnTo>
                        <a:lnTo>
                          <a:pt x="132" y="89"/>
                        </a:lnTo>
                        <a:lnTo>
                          <a:pt x="134" y="95"/>
                        </a:lnTo>
                        <a:lnTo>
                          <a:pt x="132" y="97"/>
                        </a:lnTo>
                        <a:lnTo>
                          <a:pt x="132" y="99"/>
                        </a:lnTo>
                        <a:lnTo>
                          <a:pt x="130" y="100"/>
                        </a:lnTo>
                        <a:lnTo>
                          <a:pt x="129" y="104"/>
                        </a:lnTo>
                        <a:lnTo>
                          <a:pt x="125" y="105"/>
                        </a:lnTo>
                        <a:lnTo>
                          <a:pt x="124" y="107"/>
                        </a:lnTo>
                        <a:lnTo>
                          <a:pt x="122" y="110"/>
                        </a:lnTo>
                        <a:lnTo>
                          <a:pt x="122" y="115"/>
                        </a:lnTo>
                        <a:lnTo>
                          <a:pt x="119" y="118"/>
                        </a:lnTo>
                        <a:lnTo>
                          <a:pt x="117" y="118"/>
                        </a:lnTo>
                        <a:lnTo>
                          <a:pt x="114" y="120"/>
                        </a:lnTo>
                        <a:lnTo>
                          <a:pt x="112" y="120"/>
                        </a:lnTo>
                        <a:lnTo>
                          <a:pt x="109" y="122"/>
                        </a:lnTo>
                        <a:lnTo>
                          <a:pt x="107" y="125"/>
                        </a:lnTo>
                        <a:lnTo>
                          <a:pt x="106" y="127"/>
                        </a:lnTo>
                        <a:lnTo>
                          <a:pt x="104" y="132"/>
                        </a:lnTo>
                        <a:lnTo>
                          <a:pt x="102" y="133"/>
                        </a:lnTo>
                        <a:lnTo>
                          <a:pt x="78" y="133"/>
                        </a:lnTo>
                        <a:lnTo>
                          <a:pt x="73" y="135"/>
                        </a:lnTo>
                        <a:lnTo>
                          <a:pt x="71" y="138"/>
                        </a:lnTo>
                        <a:lnTo>
                          <a:pt x="69" y="140"/>
                        </a:lnTo>
                        <a:lnTo>
                          <a:pt x="66" y="140"/>
                        </a:lnTo>
                        <a:lnTo>
                          <a:pt x="63" y="141"/>
                        </a:lnTo>
                        <a:lnTo>
                          <a:pt x="54" y="141"/>
                        </a:lnTo>
                        <a:lnTo>
                          <a:pt x="53" y="143"/>
                        </a:lnTo>
                        <a:lnTo>
                          <a:pt x="51" y="143"/>
                        </a:lnTo>
                        <a:lnTo>
                          <a:pt x="48" y="145"/>
                        </a:lnTo>
                        <a:lnTo>
                          <a:pt x="46" y="145"/>
                        </a:lnTo>
                        <a:lnTo>
                          <a:pt x="43" y="143"/>
                        </a:lnTo>
                        <a:lnTo>
                          <a:pt x="40" y="140"/>
                        </a:lnTo>
                        <a:lnTo>
                          <a:pt x="36" y="133"/>
                        </a:lnTo>
                        <a:lnTo>
                          <a:pt x="28" y="125"/>
                        </a:lnTo>
                        <a:lnTo>
                          <a:pt x="25" y="125"/>
                        </a:lnTo>
                        <a:lnTo>
                          <a:pt x="26" y="122"/>
                        </a:lnTo>
                        <a:lnTo>
                          <a:pt x="26" y="115"/>
                        </a:lnTo>
                        <a:lnTo>
                          <a:pt x="28" y="112"/>
                        </a:lnTo>
                        <a:lnTo>
                          <a:pt x="31" y="108"/>
                        </a:lnTo>
                        <a:lnTo>
                          <a:pt x="31" y="105"/>
                        </a:lnTo>
                        <a:lnTo>
                          <a:pt x="30" y="102"/>
                        </a:lnTo>
                        <a:lnTo>
                          <a:pt x="30" y="92"/>
                        </a:lnTo>
                        <a:lnTo>
                          <a:pt x="31" y="89"/>
                        </a:lnTo>
                        <a:lnTo>
                          <a:pt x="28" y="82"/>
                        </a:lnTo>
                        <a:lnTo>
                          <a:pt x="28" y="79"/>
                        </a:lnTo>
                        <a:lnTo>
                          <a:pt x="30" y="76"/>
                        </a:lnTo>
                        <a:lnTo>
                          <a:pt x="30" y="72"/>
                        </a:lnTo>
                        <a:lnTo>
                          <a:pt x="31" y="69"/>
                        </a:lnTo>
                        <a:lnTo>
                          <a:pt x="31" y="66"/>
                        </a:lnTo>
                        <a:lnTo>
                          <a:pt x="33" y="61"/>
                        </a:lnTo>
                        <a:lnTo>
                          <a:pt x="33" y="57"/>
                        </a:lnTo>
                        <a:lnTo>
                          <a:pt x="35" y="52"/>
                        </a:lnTo>
                        <a:lnTo>
                          <a:pt x="36" y="49"/>
                        </a:lnTo>
                        <a:lnTo>
                          <a:pt x="36" y="43"/>
                        </a:lnTo>
                        <a:lnTo>
                          <a:pt x="38" y="41"/>
                        </a:lnTo>
                        <a:lnTo>
                          <a:pt x="36" y="38"/>
                        </a:lnTo>
                        <a:lnTo>
                          <a:pt x="23" y="38"/>
                        </a:lnTo>
                        <a:lnTo>
                          <a:pt x="20" y="36"/>
                        </a:lnTo>
                        <a:lnTo>
                          <a:pt x="17" y="33"/>
                        </a:lnTo>
                        <a:lnTo>
                          <a:pt x="13" y="31"/>
                        </a:lnTo>
                        <a:lnTo>
                          <a:pt x="7" y="31"/>
                        </a:lnTo>
                        <a:lnTo>
                          <a:pt x="3" y="29"/>
                        </a:lnTo>
                        <a:lnTo>
                          <a:pt x="2" y="28"/>
                        </a:lnTo>
                        <a:lnTo>
                          <a:pt x="0" y="24"/>
                        </a:lnTo>
                        <a:lnTo>
                          <a:pt x="0" y="21"/>
                        </a:lnTo>
                        <a:lnTo>
                          <a:pt x="2" y="16"/>
                        </a:lnTo>
                        <a:lnTo>
                          <a:pt x="3" y="13"/>
                        </a:lnTo>
                        <a:lnTo>
                          <a:pt x="3" y="10"/>
                        </a:lnTo>
                        <a:lnTo>
                          <a:pt x="10" y="10"/>
                        </a:lnTo>
                        <a:lnTo>
                          <a:pt x="13" y="8"/>
                        </a:lnTo>
                        <a:lnTo>
                          <a:pt x="13" y="3"/>
                        </a:lnTo>
                        <a:lnTo>
                          <a:pt x="15" y="1"/>
                        </a:lnTo>
                        <a:lnTo>
                          <a:pt x="17" y="1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</p:grpSp>
          </p:grpSp>
          <p:sp>
            <p:nvSpPr>
              <p:cNvPr id="34" name="Serbien"/>
              <p:cNvSpPr>
                <a:spLocks/>
              </p:cNvSpPr>
              <p:nvPr/>
            </p:nvSpPr>
            <p:spPr bwMode="gray">
              <a:xfrm>
                <a:off x="2673046" y="3965567"/>
                <a:ext cx="212836" cy="279964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7" y="0"/>
                  </a:cxn>
                  <a:cxn ang="0">
                    <a:pos x="30" y="1"/>
                  </a:cxn>
                  <a:cxn ang="0">
                    <a:pos x="33" y="5"/>
                  </a:cxn>
                  <a:cxn ang="0">
                    <a:pos x="37" y="10"/>
                  </a:cxn>
                  <a:cxn ang="0">
                    <a:pos x="37" y="13"/>
                  </a:cxn>
                  <a:cxn ang="0">
                    <a:pos x="38" y="16"/>
                  </a:cxn>
                  <a:cxn ang="0">
                    <a:pos x="42" y="19"/>
                  </a:cxn>
                  <a:cxn ang="0">
                    <a:pos x="45" y="24"/>
                  </a:cxn>
                  <a:cxn ang="0">
                    <a:pos x="43" y="29"/>
                  </a:cxn>
                  <a:cxn ang="0">
                    <a:pos x="45" y="34"/>
                  </a:cxn>
                  <a:cxn ang="0">
                    <a:pos x="50" y="34"/>
                  </a:cxn>
                  <a:cxn ang="0">
                    <a:pos x="57" y="39"/>
                  </a:cxn>
                  <a:cxn ang="0">
                    <a:pos x="57" y="44"/>
                  </a:cxn>
                  <a:cxn ang="0">
                    <a:pos x="60" y="49"/>
                  </a:cxn>
                  <a:cxn ang="0">
                    <a:pos x="65" y="54"/>
                  </a:cxn>
                  <a:cxn ang="0">
                    <a:pos x="66" y="57"/>
                  </a:cxn>
                  <a:cxn ang="0">
                    <a:pos x="65" y="62"/>
                  </a:cxn>
                  <a:cxn ang="0">
                    <a:pos x="61" y="67"/>
                  </a:cxn>
                  <a:cxn ang="0">
                    <a:pos x="60" y="71"/>
                  </a:cxn>
                  <a:cxn ang="0">
                    <a:pos x="53" y="74"/>
                  </a:cxn>
                  <a:cxn ang="0">
                    <a:pos x="52" y="74"/>
                  </a:cxn>
                  <a:cxn ang="0">
                    <a:pos x="50" y="76"/>
                  </a:cxn>
                  <a:cxn ang="0">
                    <a:pos x="48" y="76"/>
                  </a:cxn>
                  <a:cxn ang="0">
                    <a:pos x="45" y="79"/>
                  </a:cxn>
                  <a:cxn ang="0">
                    <a:pos x="42" y="80"/>
                  </a:cxn>
                  <a:cxn ang="0">
                    <a:pos x="38" y="84"/>
                  </a:cxn>
                  <a:cxn ang="0">
                    <a:pos x="35" y="85"/>
                  </a:cxn>
                  <a:cxn ang="0">
                    <a:pos x="33" y="82"/>
                  </a:cxn>
                  <a:cxn ang="0">
                    <a:pos x="32" y="77"/>
                  </a:cxn>
                  <a:cxn ang="0">
                    <a:pos x="30" y="76"/>
                  </a:cxn>
                  <a:cxn ang="0">
                    <a:pos x="27" y="74"/>
                  </a:cxn>
                  <a:cxn ang="0">
                    <a:pos x="24" y="74"/>
                  </a:cxn>
                  <a:cxn ang="0">
                    <a:pos x="24" y="71"/>
                  </a:cxn>
                  <a:cxn ang="0">
                    <a:pos x="27" y="69"/>
                  </a:cxn>
                  <a:cxn ang="0">
                    <a:pos x="28" y="66"/>
                  </a:cxn>
                  <a:cxn ang="0">
                    <a:pos x="27" y="62"/>
                  </a:cxn>
                  <a:cxn ang="0">
                    <a:pos x="24" y="61"/>
                  </a:cxn>
                  <a:cxn ang="0">
                    <a:pos x="22" y="59"/>
                  </a:cxn>
                  <a:cxn ang="0">
                    <a:pos x="20" y="56"/>
                  </a:cxn>
                  <a:cxn ang="0">
                    <a:pos x="12" y="56"/>
                  </a:cxn>
                  <a:cxn ang="0">
                    <a:pos x="10" y="52"/>
                  </a:cxn>
                  <a:cxn ang="0">
                    <a:pos x="14" y="49"/>
                  </a:cxn>
                  <a:cxn ang="0">
                    <a:pos x="15" y="46"/>
                  </a:cxn>
                  <a:cxn ang="0">
                    <a:pos x="17" y="44"/>
                  </a:cxn>
                  <a:cxn ang="0">
                    <a:pos x="14" y="38"/>
                  </a:cxn>
                  <a:cxn ang="0">
                    <a:pos x="10" y="36"/>
                  </a:cxn>
                  <a:cxn ang="0">
                    <a:pos x="9" y="34"/>
                  </a:cxn>
                  <a:cxn ang="0">
                    <a:pos x="9" y="33"/>
                  </a:cxn>
                  <a:cxn ang="0">
                    <a:pos x="10" y="29"/>
                  </a:cxn>
                  <a:cxn ang="0">
                    <a:pos x="10" y="26"/>
                  </a:cxn>
                  <a:cxn ang="0">
                    <a:pos x="9" y="26"/>
                  </a:cxn>
                  <a:cxn ang="0">
                    <a:pos x="5" y="24"/>
                  </a:cxn>
                  <a:cxn ang="0">
                    <a:pos x="4" y="23"/>
                  </a:cxn>
                  <a:cxn ang="0">
                    <a:pos x="5" y="21"/>
                  </a:cxn>
                  <a:cxn ang="0">
                    <a:pos x="5" y="16"/>
                  </a:cxn>
                  <a:cxn ang="0">
                    <a:pos x="0" y="11"/>
                  </a:cxn>
                  <a:cxn ang="0">
                    <a:pos x="5" y="8"/>
                  </a:cxn>
                  <a:cxn ang="0">
                    <a:pos x="7" y="3"/>
                  </a:cxn>
                  <a:cxn ang="0">
                    <a:pos x="14" y="1"/>
                  </a:cxn>
                  <a:cxn ang="0">
                    <a:pos x="15" y="0"/>
                  </a:cxn>
                </a:cxnLst>
                <a:rect l="0" t="0" r="r" b="b"/>
                <a:pathLst>
                  <a:path w="66" h="85">
                    <a:moveTo>
                      <a:pt x="15" y="0"/>
                    </a:moveTo>
                    <a:lnTo>
                      <a:pt x="27" y="0"/>
                    </a:lnTo>
                    <a:lnTo>
                      <a:pt x="30" y="1"/>
                    </a:lnTo>
                    <a:lnTo>
                      <a:pt x="33" y="5"/>
                    </a:lnTo>
                    <a:lnTo>
                      <a:pt x="37" y="10"/>
                    </a:lnTo>
                    <a:lnTo>
                      <a:pt x="37" y="13"/>
                    </a:lnTo>
                    <a:lnTo>
                      <a:pt x="38" y="16"/>
                    </a:lnTo>
                    <a:lnTo>
                      <a:pt x="42" y="19"/>
                    </a:lnTo>
                    <a:lnTo>
                      <a:pt x="45" y="24"/>
                    </a:lnTo>
                    <a:lnTo>
                      <a:pt x="43" y="29"/>
                    </a:lnTo>
                    <a:lnTo>
                      <a:pt x="45" y="34"/>
                    </a:lnTo>
                    <a:lnTo>
                      <a:pt x="50" y="34"/>
                    </a:lnTo>
                    <a:lnTo>
                      <a:pt x="57" y="39"/>
                    </a:lnTo>
                    <a:lnTo>
                      <a:pt x="57" y="44"/>
                    </a:lnTo>
                    <a:lnTo>
                      <a:pt x="60" y="49"/>
                    </a:lnTo>
                    <a:lnTo>
                      <a:pt x="65" y="54"/>
                    </a:lnTo>
                    <a:lnTo>
                      <a:pt x="66" y="57"/>
                    </a:lnTo>
                    <a:lnTo>
                      <a:pt x="65" y="62"/>
                    </a:lnTo>
                    <a:lnTo>
                      <a:pt x="61" y="67"/>
                    </a:lnTo>
                    <a:lnTo>
                      <a:pt x="60" y="71"/>
                    </a:lnTo>
                    <a:lnTo>
                      <a:pt x="53" y="74"/>
                    </a:lnTo>
                    <a:lnTo>
                      <a:pt x="52" y="74"/>
                    </a:lnTo>
                    <a:lnTo>
                      <a:pt x="50" y="76"/>
                    </a:lnTo>
                    <a:lnTo>
                      <a:pt x="48" y="76"/>
                    </a:lnTo>
                    <a:lnTo>
                      <a:pt x="45" y="79"/>
                    </a:lnTo>
                    <a:lnTo>
                      <a:pt x="42" y="80"/>
                    </a:lnTo>
                    <a:lnTo>
                      <a:pt x="38" y="84"/>
                    </a:lnTo>
                    <a:lnTo>
                      <a:pt x="35" y="85"/>
                    </a:lnTo>
                    <a:lnTo>
                      <a:pt x="33" y="82"/>
                    </a:lnTo>
                    <a:lnTo>
                      <a:pt x="32" y="77"/>
                    </a:lnTo>
                    <a:lnTo>
                      <a:pt x="30" y="76"/>
                    </a:lnTo>
                    <a:lnTo>
                      <a:pt x="27" y="74"/>
                    </a:lnTo>
                    <a:lnTo>
                      <a:pt x="24" y="74"/>
                    </a:lnTo>
                    <a:lnTo>
                      <a:pt x="24" y="71"/>
                    </a:lnTo>
                    <a:lnTo>
                      <a:pt x="27" y="69"/>
                    </a:lnTo>
                    <a:lnTo>
                      <a:pt x="28" y="66"/>
                    </a:lnTo>
                    <a:lnTo>
                      <a:pt x="27" y="62"/>
                    </a:lnTo>
                    <a:lnTo>
                      <a:pt x="24" y="61"/>
                    </a:lnTo>
                    <a:lnTo>
                      <a:pt x="22" y="59"/>
                    </a:lnTo>
                    <a:lnTo>
                      <a:pt x="20" y="56"/>
                    </a:lnTo>
                    <a:lnTo>
                      <a:pt x="12" y="56"/>
                    </a:lnTo>
                    <a:lnTo>
                      <a:pt x="10" y="52"/>
                    </a:lnTo>
                    <a:lnTo>
                      <a:pt x="14" y="49"/>
                    </a:lnTo>
                    <a:lnTo>
                      <a:pt x="15" y="46"/>
                    </a:lnTo>
                    <a:lnTo>
                      <a:pt x="17" y="44"/>
                    </a:lnTo>
                    <a:lnTo>
                      <a:pt x="14" y="38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9" y="33"/>
                    </a:lnTo>
                    <a:lnTo>
                      <a:pt x="10" y="29"/>
                    </a:lnTo>
                    <a:lnTo>
                      <a:pt x="10" y="26"/>
                    </a:lnTo>
                    <a:lnTo>
                      <a:pt x="9" y="26"/>
                    </a:lnTo>
                    <a:lnTo>
                      <a:pt x="5" y="24"/>
                    </a:lnTo>
                    <a:lnTo>
                      <a:pt x="4" y="23"/>
                    </a:lnTo>
                    <a:lnTo>
                      <a:pt x="5" y="21"/>
                    </a:lnTo>
                    <a:lnTo>
                      <a:pt x="5" y="16"/>
                    </a:lnTo>
                    <a:lnTo>
                      <a:pt x="0" y="11"/>
                    </a:lnTo>
                    <a:lnTo>
                      <a:pt x="5" y="8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35" name="Schweiz"/>
              <p:cNvSpPr>
                <a:spLocks/>
              </p:cNvSpPr>
              <p:nvPr/>
            </p:nvSpPr>
            <p:spPr bwMode="gray">
              <a:xfrm>
                <a:off x="2082909" y="3883225"/>
                <a:ext cx="225736" cy="141629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30" y="2"/>
                  </a:cxn>
                  <a:cxn ang="0">
                    <a:pos x="47" y="2"/>
                  </a:cxn>
                  <a:cxn ang="0">
                    <a:pos x="48" y="5"/>
                  </a:cxn>
                  <a:cxn ang="0">
                    <a:pos x="50" y="7"/>
                  </a:cxn>
                  <a:cxn ang="0">
                    <a:pos x="52" y="7"/>
                  </a:cxn>
                  <a:cxn ang="0">
                    <a:pos x="55" y="8"/>
                  </a:cxn>
                  <a:cxn ang="0">
                    <a:pos x="57" y="10"/>
                  </a:cxn>
                  <a:cxn ang="0">
                    <a:pos x="57" y="12"/>
                  </a:cxn>
                  <a:cxn ang="0">
                    <a:pos x="58" y="13"/>
                  </a:cxn>
                  <a:cxn ang="0">
                    <a:pos x="70" y="13"/>
                  </a:cxn>
                  <a:cxn ang="0">
                    <a:pos x="68" y="18"/>
                  </a:cxn>
                  <a:cxn ang="0">
                    <a:pos x="68" y="20"/>
                  </a:cxn>
                  <a:cxn ang="0">
                    <a:pos x="66" y="20"/>
                  </a:cxn>
                  <a:cxn ang="0">
                    <a:pos x="65" y="21"/>
                  </a:cxn>
                  <a:cxn ang="0">
                    <a:pos x="65" y="26"/>
                  </a:cxn>
                  <a:cxn ang="0">
                    <a:pos x="63" y="28"/>
                  </a:cxn>
                  <a:cxn ang="0">
                    <a:pos x="60" y="28"/>
                  </a:cxn>
                  <a:cxn ang="0">
                    <a:pos x="57" y="25"/>
                  </a:cxn>
                  <a:cxn ang="0">
                    <a:pos x="52" y="25"/>
                  </a:cxn>
                  <a:cxn ang="0">
                    <a:pos x="50" y="26"/>
                  </a:cxn>
                  <a:cxn ang="0">
                    <a:pos x="50" y="36"/>
                  </a:cxn>
                  <a:cxn ang="0">
                    <a:pos x="45" y="36"/>
                  </a:cxn>
                  <a:cxn ang="0">
                    <a:pos x="40" y="31"/>
                  </a:cxn>
                  <a:cxn ang="0">
                    <a:pos x="35" y="31"/>
                  </a:cxn>
                  <a:cxn ang="0">
                    <a:pos x="30" y="36"/>
                  </a:cxn>
                  <a:cxn ang="0">
                    <a:pos x="28" y="40"/>
                  </a:cxn>
                  <a:cxn ang="0">
                    <a:pos x="27" y="40"/>
                  </a:cxn>
                  <a:cxn ang="0">
                    <a:pos x="24" y="43"/>
                  </a:cxn>
                  <a:cxn ang="0">
                    <a:pos x="22" y="43"/>
                  </a:cxn>
                  <a:cxn ang="0">
                    <a:pos x="20" y="40"/>
                  </a:cxn>
                  <a:cxn ang="0">
                    <a:pos x="19" y="40"/>
                  </a:cxn>
                  <a:cxn ang="0">
                    <a:pos x="19" y="38"/>
                  </a:cxn>
                  <a:cxn ang="0">
                    <a:pos x="15" y="35"/>
                  </a:cxn>
                  <a:cxn ang="0">
                    <a:pos x="15" y="31"/>
                  </a:cxn>
                  <a:cxn ang="0">
                    <a:pos x="14" y="30"/>
                  </a:cxn>
                  <a:cxn ang="0">
                    <a:pos x="9" y="30"/>
                  </a:cxn>
                  <a:cxn ang="0">
                    <a:pos x="5" y="31"/>
                  </a:cxn>
                  <a:cxn ang="0">
                    <a:pos x="2" y="31"/>
                  </a:cxn>
                  <a:cxn ang="0">
                    <a:pos x="0" y="28"/>
                  </a:cxn>
                  <a:cxn ang="0">
                    <a:pos x="0" y="26"/>
                  </a:cxn>
                  <a:cxn ang="0">
                    <a:pos x="2" y="25"/>
                  </a:cxn>
                  <a:cxn ang="0">
                    <a:pos x="5" y="18"/>
                  </a:cxn>
                  <a:cxn ang="0">
                    <a:pos x="14" y="10"/>
                  </a:cxn>
                  <a:cxn ang="0">
                    <a:pos x="19" y="7"/>
                  </a:cxn>
                  <a:cxn ang="0">
                    <a:pos x="24" y="2"/>
                  </a:cxn>
                  <a:cxn ang="0">
                    <a:pos x="27" y="2"/>
                  </a:cxn>
                  <a:cxn ang="0">
                    <a:pos x="27" y="0"/>
                  </a:cxn>
                </a:cxnLst>
                <a:rect l="0" t="0" r="r" b="b"/>
                <a:pathLst>
                  <a:path w="70" h="43">
                    <a:moveTo>
                      <a:pt x="27" y="0"/>
                    </a:moveTo>
                    <a:lnTo>
                      <a:pt x="30" y="2"/>
                    </a:lnTo>
                    <a:lnTo>
                      <a:pt x="47" y="2"/>
                    </a:lnTo>
                    <a:lnTo>
                      <a:pt x="48" y="5"/>
                    </a:lnTo>
                    <a:lnTo>
                      <a:pt x="50" y="7"/>
                    </a:lnTo>
                    <a:lnTo>
                      <a:pt x="52" y="7"/>
                    </a:lnTo>
                    <a:lnTo>
                      <a:pt x="55" y="8"/>
                    </a:lnTo>
                    <a:lnTo>
                      <a:pt x="57" y="10"/>
                    </a:lnTo>
                    <a:lnTo>
                      <a:pt x="57" y="12"/>
                    </a:lnTo>
                    <a:lnTo>
                      <a:pt x="58" y="13"/>
                    </a:lnTo>
                    <a:lnTo>
                      <a:pt x="70" y="13"/>
                    </a:lnTo>
                    <a:lnTo>
                      <a:pt x="68" y="18"/>
                    </a:lnTo>
                    <a:lnTo>
                      <a:pt x="68" y="20"/>
                    </a:lnTo>
                    <a:lnTo>
                      <a:pt x="66" y="20"/>
                    </a:lnTo>
                    <a:lnTo>
                      <a:pt x="65" y="21"/>
                    </a:lnTo>
                    <a:lnTo>
                      <a:pt x="65" y="26"/>
                    </a:lnTo>
                    <a:lnTo>
                      <a:pt x="63" y="28"/>
                    </a:lnTo>
                    <a:lnTo>
                      <a:pt x="60" y="28"/>
                    </a:lnTo>
                    <a:lnTo>
                      <a:pt x="57" y="25"/>
                    </a:lnTo>
                    <a:lnTo>
                      <a:pt x="52" y="25"/>
                    </a:lnTo>
                    <a:lnTo>
                      <a:pt x="50" y="26"/>
                    </a:lnTo>
                    <a:lnTo>
                      <a:pt x="50" y="36"/>
                    </a:lnTo>
                    <a:lnTo>
                      <a:pt x="45" y="36"/>
                    </a:lnTo>
                    <a:lnTo>
                      <a:pt x="40" y="31"/>
                    </a:lnTo>
                    <a:lnTo>
                      <a:pt x="35" y="31"/>
                    </a:lnTo>
                    <a:lnTo>
                      <a:pt x="30" y="36"/>
                    </a:lnTo>
                    <a:lnTo>
                      <a:pt x="28" y="40"/>
                    </a:lnTo>
                    <a:lnTo>
                      <a:pt x="27" y="40"/>
                    </a:lnTo>
                    <a:lnTo>
                      <a:pt x="24" y="43"/>
                    </a:lnTo>
                    <a:lnTo>
                      <a:pt x="22" y="43"/>
                    </a:lnTo>
                    <a:lnTo>
                      <a:pt x="20" y="40"/>
                    </a:lnTo>
                    <a:lnTo>
                      <a:pt x="19" y="40"/>
                    </a:lnTo>
                    <a:lnTo>
                      <a:pt x="19" y="38"/>
                    </a:lnTo>
                    <a:lnTo>
                      <a:pt x="15" y="35"/>
                    </a:lnTo>
                    <a:lnTo>
                      <a:pt x="15" y="31"/>
                    </a:lnTo>
                    <a:lnTo>
                      <a:pt x="14" y="30"/>
                    </a:lnTo>
                    <a:lnTo>
                      <a:pt x="9" y="30"/>
                    </a:lnTo>
                    <a:lnTo>
                      <a:pt x="5" y="31"/>
                    </a:lnTo>
                    <a:lnTo>
                      <a:pt x="2" y="31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2" y="25"/>
                    </a:lnTo>
                    <a:lnTo>
                      <a:pt x="5" y="18"/>
                    </a:lnTo>
                    <a:lnTo>
                      <a:pt x="14" y="10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36" name="Schweden"/>
              <p:cNvGrpSpPr/>
              <p:nvPr/>
            </p:nvGrpSpPr>
            <p:grpSpPr bwMode="gray">
              <a:xfrm>
                <a:off x="2286070" y="2298963"/>
                <a:ext cx="483720" cy="1080328"/>
                <a:chOff x="4422776" y="1954213"/>
                <a:chExt cx="238125" cy="520700"/>
              </a:xfrm>
              <a:grpFill/>
            </p:grpSpPr>
            <p:sp>
              <p:nvSpPr>
                <p:cNvPr id="140" name="Freeform 242"/>
                <p:cNvSpPr>
                  <a:spLocks/>
                </p:cNvSpPr>
                <p:nvPr/>
              </p:nvSpPr>
              <p:spPr bwMode="gray">
                <a:xfrm>
                  <a:off x="4592639" y="2281238"/>
                  <a:ext cx="19050" cy="17463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2" y="5"/>
                    </a:cxn>
                    <a:cxn ang="0">
                      <a:pos x="4" y="11"/>
                    </a:cxn>
                    <a:cxn ang="0">
                      <a:pos x="0" y="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12" h="11">
                      <a:moveTo>
                        <a:pt x="7" y="0"/>
                      </a:moveTo>
                      <a:lnTo>
                        <a:pt x="12" y="5"/>
                      </a:lnTo>
                      <a:lnTo>
                        <a:pt x="4" y="11"/>
                      </a:lnTo>
                      <a:lnTo>
                        <a:pt x="0" y="6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41" name="Freeform 243"/>
                <p:cNvSpPr>
                  <a:spLocks/>
                </p:cNvSpPr>
                <p:nvPr/>
              </p:nvSpPr>
              <p:spPr bwMode="gray">
                <a:xfrm>
                  <a:off x="4591051" y="2306638"/>
                  <a:ext cx="7938" cy="111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5"/>
                    </a:cxn>
                    <a:cxn ang="0">
                      <a:pos x="1" y="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7">
                      <a:moveTo>
                        <a:pt x="0" y="0"/>
                      </a:moveTo>
                      <a:lnTo>
                        <a:pt x="5" y="5"/>
                      </a:lnTo>
                      <a:lnTo>
                        <a:pt x="1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42" name="Freeform 244"/>
                <p:cNvSpPr>
                  <a:spLocks/>
                </p:cNvSpPr>
                <p:nvPr/>
              </p:nvSpPr>
              <p:spPr bwMode="gray">
                <a:xfrm>
                  <a:off x="4554539" y="2395538"/>
                  <a:ext cx="7938" cy="2857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10"/>
                    </a:cxn>
                    <a:cxn ang="0">
                      <a:pos x="0" y="18"/>
                    </a:cxn>
                    <a:cxn ang="0">
                      <a:pos x="0" y="7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18">
                      <a:moveTo>
                        <a:pt x="5" y="0"/>
                      </a:moveTo>
                      <a:lnTo>
                        <a:pt x="3" y="10"/>
                      </a:lnTo>
                      <a:lnTo>
                        <a:pt x="0" y="18"/>
                      </a:lnTo>
                      <a:lnTo>
                        <a:pt x="0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43" name="Freeform 245"/>
                <p:cNvSpPr>
                  <a:spLocks/>
                </p:cNvSpPr>
                <p:nvPr/>
              </p:nvSpPr>
              <p:spPr bwMode="gray">
                <a:xfrm>
                  <a:off x="4576764" y="2370138"/>
                  <a:ext cx="19050" cy="3968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2" y="5"/>
                    </a:cxn>
                    <a:cxn ang="0">
                      <a:pos x="10" y="20"/>
                    </a:cxn>
                    <a:cxn ang="0">
                      <a:pos x="4" y="25"/>
                    </a:cxn>
                    <a:cxn ang="0">
                      <a:pos x="0" y="13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12" h="25">
                      <a:moveTo>
                        <a:pt x="9" y="0"/>
                      </a:moveTo>
                      <a:lnTo>
                        <a:pt x="12" y="5"/>
                      </a:lnTo>
                      <a:lnTo>
                        <a:pt x="10" y="20"/>
                      </a:lnTo>
                      <a:lnTo>
                        <a:pt x="4" y="25"/>
                      </a:lnTo>
                      <a:lnTo>
                        <a:pt x="0" y="13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44" name="Schweden"/>
                <p:cNvSpPr>
                  <a:spLocks/>
                </p:cNvSpPr>
                <p:nvPr/>
              </p:nvSpPr>
              <p:spPr bwMode="gray">
                <a:xfrm>
                  <a:off x="4422776" y="1954213"/>
                  <a:ext cx="238125" cy="520700"/>
                </a:xfrm>
                <a:custGeom>
                  <a:avLst/>
                  <a:gdLst/>
                  <a:ahLst/>
                  <a:cxnLst>
                    <a:cxn ang="0">
                      <a:pos x="104" y="0"/>
                    </a:cxn>
                    <a:cxn ang="0">
                      <a:pos x="116" y="13"/>
                    </a:cxn>
                    <a:cxn ang="0">
                      <a:pos x="130" y="15"/>
                    </a:cxn>
                    <a:cxn ang="0">
                      <a:pos x="142" y="31"/>
                    </a:cxn>
                    <a:cxn ang="0">
                      <a:pos x="145" y="46"/>
                    </a:cxn>
                    <a:cxn ang="0">
                      <a:pos x="150" y="74"/>
                    </a:cxn>
                    <a:cxn ang="0">
                      <a:pos x="139" y="77"/>
                    </a:cxn>
                    <a:cxn ang="0">
                      <a:pos x="132" y="82"/>
                    </a:cxn>
                    <a:cxn ang="0">
                      <a:pos x="130" y="87"/>
                    </a:cxn>
                    <a:cxn ang="0">
                      <a:pos x="125" y="92"/>
                    </a:cxn>
                    <a:cxn ang="0">
                      <a:pos x="119" y="100"/>
                    </a:cxn>
                    <a:cxn ang="0">
                      <a:pos x="122" y="112"/>
                    </a:cxn>
                    <a:cxn ang="0">
                      <a:pos x="114" y="124"/>
                    </a:cxn>
                    <a:cxn ang="0">
                      <a:pos x="111" y="133"/>
                    </a:cxn>
                    <a:cxn ang="0">
                      <a:pos x="99" y="137"/>
                    </a:cxn>
                    <a:cxn ang="0">
                      <a:pos x="79" y="156"/>
                    </a:cxn>
                    <a:cxn ang="0">
                      <a:pos x="76" y="175"/>
                    </a:cxn>
                    <a:cxn ang="0">
                      <a:pos x="76" y="196"/>
                    </a:cxn>
                    <a:cxn ang="0">
                      <a:pos x="91" y="201"/>
                    </a:cxn>
                    <a:cxn ang="0">
                      <a:pos x="102" y="214"/>
                    </a:cxn>
                    <a:cxn ang="0">
                      <a:pos x="92" y="232"/>
                    </a:cxn>
                    <a:cxn ang="0">
                      <a:pos x="81" y="227"/>
                    </a:cxn>
                    <a:cxn ang="0">
                      <a:pos x="78" y="234"/>
                    </a:cxn>
                    <a:cxn ang="0">
                      <a:pos x="97" y="236"/>
                    </a:cxn>
                    <a:cxn ang="0">
                      <a:pos x="76" y="250"/>
                    </a:cxn>
                    <a:cxn ang="0">
                      <a:pos x="78" y="273"/>
                    </a:cxn>
                    <a:cxn ang="0">
                      <a:pos x="78" y="295"/>
                    </a:cxn>
                    <a:cxn ang="0">
                      <a:pos x="55" y="308"/>
                    </a:cxn>
                    <a:cxn ang="0">
                      <a:pos x="46" y="328"/>
                    </a:cxn>
                    <a:cxn ang="0">
                      <a:pos x="35" y="326"/>
                    </a:cxn>
                    <a:cxn ang="0">
                      <a:pos x="30" y="320"/>
                    </a:cxn>
                    <a:cxn ang="0">
                      <a:pos x="25" y="308"/>
                    </a:cxn>
                    <a:cxn ang="0">
                      <a:pos x="30" y="301"/>
                    </a:cxn>
                    <a:cxn ang="0">
                      <a:pos x="22" y="285"/>
                    </a:cxn>
                    <a:cxn ang="0">
                      <a:pos x="7" y="262"/>
                    </a:cxn>
                    <a:cxn ang="0">
                      <a:pos x="2" y="240"/>
                    </a:cxn>
                    <a:cxn ang="0">
                      <a:pos x="8" y="239"/>
                    </a:cxn>
                    <a:cxn ang="0">
                      <a:pos x="10" y="229"/>
                    </a:cxn>
                    <a:cxn ang="0">
                      <a:pos x="18" y="212"/>
                    </a:cxn>
                    <a:cxn ang="0">
                      <a:pos x="13" y="203"/>
                    </a:cxn>
                    <a:cxn ang="0">
                      <a:pos x="23" y="189"/>
                    </a:cxn>
                    <a:cxn ang="0">
                      <a:pos x="17" y="176"/>
                    </a:cxn>
                    <a:cxn ang="0">
                      <a:pos x="13" y="135"/>
                    </a:cxn>
                    <a:cxn ang="0">
                      <a:pos x="18" y="127"/>
                    </a:cxn>
                    <a:cxn ang="0">
                      <a:pos x="35" y="125"/>
                    </a:cxn>
                    <a:cxn ang="0">
                      <a:pos x="33" y="109"/>
                    </a:cxn>
                    <a:cxn ang="0">
                      <a:pos x="38" y="97"/>
                    </a:cxn>
                    <a:cxn ang="0">
                      <a:pos x="40" y="77"/>
                    </a:cxn>
                    <a:cxn ang="0">
                      <a:pos x="46" y="69"/>
                    </a:cxn>
                    <a:cxn ang="0">
                      <a:pos x="50" y="53"/>
                    </a:cxn>
                    <a:cxn ang="0">
                      <a:pos x="58" y="35"/>
                    </a:cxn>
                    <a:cxn ang="0">
                      <a:pos x="63" y="26"/>
                    </a:cxn>
                    <a:cxn ang="0">
                      <a:pos x="71" y="20"/>
                    </a:cxn>
                    <a:cxn ang="0">
                      <a:pos x="83" y="13"/>
                    </a:cxn>
                    <a:cxn ang="0">
                      <a:pos x="97" y="16"/>
                    </a:cxn>
                    <a:cxn ang="0">
                      <a:pos x="97" y="2"/>
                    </a:cxn>
                  </a:cxnLst>
                  <a:rect l="0" t="0" r="r" b="b"/>
                  <a:pathLst>
                    <a:path w="150" h="328">
                      <a:moveTo>
                        <a:pt x="99" y="0"/>
                      </a:moveTo>
                      <a:lnTo>
                        <a:pt x="104" y="0"/>
                      </a:lnTo>
                      <a:lnTo>
                        <a:pt x="109" y="3"/>
                      </a:lnTo>
                      <a:lnTo>
                        <a:pt x="116" y="13"/>
                      </a:lnTo>
                      <a:lnTo>
                        <a:pt x="119" y="16"/>
                      </a:lnTo>
                      <a:lnTo>
                        <a:pt x="130" y="15"/>
                      </a:lnTo>
                      <a:lnTo>
                        <a:pt x="142" y="26"/>
                      </a:lnTo>
                      <a:lnTo>
                        <a:pt x="142" y="31"/>
                      </a:lnTo>
                      <a:lnTo>
                        <a:pt x="148" y="39"/>
                      </a:lnTo>
                      <a:lnTo>
                        <a:pt x="145" y="46"/>
                      </a:lnTo>
                      <a:lnTo>
                        <a:pt x="150" y="58"/>
                      </a:lnTo>
                      <a:lnTo>
                        <a:pt x="150" y="74"/>
                      </a:lnTo>
                      <a:lnTo>
                        <a:pt x="140" y="74"/>
                      </a:lnTo>
                      <a:lnTo>
                        <a:pt x="139" y="77"/>
                      </a:lnTo>
                      <a:lnTo>
                        <a:pt x="135" y="77"/>
                      </a:lnTo>
                      <a:lnTo>
                        <a:pt x="132" y="82"/>
                      </a:lnTo>
                      <a:lnTo>
                        <a:pt x="130" y="84"/>
                      </a:lnTo>
                      <a:lnTo>
                        <a:pt x="130" y="87"/>
                      </a:lnTo>
                      <a:lnTo>
                        <a:pt x="122" y="89"/>
                      </a:lnTo>
                      <a:lnTo>
                        <a:pt x="125" y="92"/>
                      </a:lnTo>
                      <a:lnTo>
                        <a:pt x="122" y="97"/>
                      </a:lnTo>
                      <a:lnTo>
                        <a:pt x="119" y="100"/>
                      </a:lnTo>
                      <a:lnTo>
                        <a:pt x="120" y="105"/>
                      </a:lnTo>
                      <a:lnTo>
                        <a:pt x="122" y="112"/>
                      </a:lnTo>
                      <a:lnTo>
                        <a:pt x="122" y="115"/>
                      </a:lnTo>
                      <a:lnTo>
                        <a:pt x="114" y="124"/>
                      </a:lnTo>
                      <a:lnTo>
                        <a:pt x="111" y="128"/>
                      </a:lnTo>
                      <a:lnTo>
                        <a:pt x="111" y="133"/>
                      </a:lnTo>
                      <a:lnTo>
                        <a:pt x="107" y="137"/>
                      </a:lnTo>
                      <a:lnTo>
                        <a:pt x="99" y="137"/>
                      </a:lnTo>
                      <a:lnTo>
                        <a:pt x="89" y="143"/>
                      </a:lnTo>
                      <a:lnTo>
                        <a:pt x="79" y="156"/>
                      </a:lnTo>
                      <a:lnTo>
                        <a:pt x="76" y="165"/>
                      </a:lnTo>
                      <a:lnTo>
                        <a:pt x="76" y="175"/>
                      </a:lnTo>
                      <a:lnTo>
                        <a:pt x="78" y="181"/>
                      </a:lnTo>
                      <a:lnTo>
                        <a:pt x="76" y="196"/>
                      </a:lnTo>
                      <a:lnTo>
                        <a:pt x="86" y="198"/>
                      </a:lnTo>
                      <a:lnTo>
                        <a:pt x="91" y="201"/>
                      </a:lnTo>
                      <a:lnTo>
                        <a:pt x="92" y="204"/>
                      </a:lnTo>
                      <a:lnTo>
                        <a:pt x="102" y="214"/>
                      </a:lnTo>
                      <a:lnTo>
                        <a:pt x="102" y="226"/>
                      </a:lnTo>
                      <a:lnTo>
                        <a:pt x="92" y="232"/>
                      </a:lnTo>
                      <a:lnTo>
                        <a:pt x="84" y="231"/>
                      </a:lnTo>
                      <a:lnTo>
                        <a:pt x="81" y="227"/>
                      </a:lnTo>
                      <a:lnTo>
                        <a:pt x="71" y="231"/>
                      </a:lnTo>
                      <a:lnTo>
                        <a:pt x="78" y="234"/>
                      </a:lnTo>
                      <a:lnTo>
                        <a:pt x="92" y="234"/>
                      </a:lnTo>
                      <a:lnTo>
                        <a:pt x="97" y="236"/>
                      </a:lnTo>
                      <a:lnTo>
                        <a:pt x="86" y="247"/>
                      </a:lnTo>
                      <a:lnTo>
                        <a:pt x="76" y="250"/>
                      </a:lnTo>
                      <a:lnTo>
                        <a:pt x="78" y="254"/>
                      </a:lnTo>
                      <a:lnTo>
                        <a:pt x="78" y="273"/>
                      </a:lnTo>
                      <a:lnTo>
                        <a:pt x="81" y="280"/>
                      </a:lnTo>
                      <a:lnTo>
                        <a:pt x="78" y="295"/>
                      </a:lnTo>
                      <a:lnTo>
                        <a:pt x="63" y="308"/>
                      </a:lnTo>
                      <a:lnTo>
                        <a:pt x="55" y="308"/>
                      </a:lnTo>
                      <a:lnTo>
                        <a:pt x="50" y="311"/>
                      </a:lnTo>
                      <a:lnTo>
                        <a:pt x="46" y="328"/>
                      </a:lnTo>
                      <a:lnTo>
                        <a:pt x="38" y="326"/>
                      </a:lnTo>
                      <a:lnTo>
                        <a:pt x="35" y="326"/>
                      </a:lnTo>
                      <a:lnTo>
                        <a:pt x="28" y="324"/>
                      </a:lnTo>
                      <a:lnTo>
                        <a:pt x="30" y="320"/>
                      </a:lnTo>
                      <a:lnTo>
                        <a:pt x="28" y="315"/>
                      </a:lnTo>
                      <a:lnTo>
                        <a:pt x="25" y="308"/>
                      </a:lnTo>
                      <a:lnTo>
                        <a:pt x="25" y="301"/>
                      </a:lnTo>
                      <a:lnTo>
                        <a:pt x="30" y="301"/>
                      </a:lnTo>
                      <a:lnTo>
                        <a:pt x="22" y="292"/>
                      </a:lnTo>
                      <a:lnTo>
                        <a:pt x="22" y="285"/>
                      </a:lnTo>
                      <a:lnTo>
                        <a:pt x="8" y="270"/>
                      </a:lnTo>
                      <a:lnTo>
                        <a:pt x="7" y="262"/>
                      </a:lnTo>
                      <a:lnTo>
                        <a:pt x="0" y="250"/>
                      </a:lnTo>
                      <a:lnTo>
                        <a:pt x="2" y="240"/>
                      </a:lnTo>
                      <a:lnTo>
                        <a:pt x="3" y="244"/>
                      </a:lnTo>
                      <a:lnTo>
                        <a:pt x="8" y="239"/>
                      </a:lnTo>
                      <a:lnTo>
                        <a:pt x="7" y="232"/>
                      </a:lnTo>
                      <a:lnTo>
                        <a:pt x="10" y="229"/>
                      </a:lnTo>
                      <a:lnTo>
                        <a:pt x="15" y="221"/>
                      </a:lnTo>
                      <a:lnTo>
                        <a:pt x="18" y="212"/>
                      </a:lnTo>
                      <a:lnTo>
                        <a:pt x="18" y="206"/>
                      </a:lnTo>
                      <a:lnTo>
                        <a:pt x="13" y="203"/>
                      </a:lnTo>
                      <a:lnTo>
                        <a:pt x="13" y="198"/>
                      </a:lnTo>
                      <a:lnTo>
                        <a:pt x="23" y="189"/>
                      </a:lnTo>
                      <a:lnTo>
                        <a:pt x="17" y="183"/>
                      </a:lnTo>
                      <a:lnTo>
                        <a:pt x="17" y="176"/>
                      </a:lnTo>
                      <a:lnTo>
                        <a:pt x="13" y="166"/>
                      </a:lnTo>
                      <a:lnTo>
                        <a:pt x="13" y="135"/>
                      </a:lnTo>
                      <a:lnTo>
                        <a:pt x="15" y="128"/>
                      </a:lnTo>
                      <a:lnTo>
                        <a:pt x="18" y="127"/>
                      </a:lnTo>
                      <a:lnTo>
                        <a:pt x="23" y="125"/>
                      </a:lnTo>
                      <a:lnTo>
                        <a:pt x="35" y="125"/>
                      </a:lnTo>
                      <a:lnTo>
                        <a:pt x="35" y="115"/>
                      </a:lnTo>
                      <a:lnTo>
                        <a:pt x="33" y="109"/>
                      </a:lnTo>
                      <a:lnTo>
                        <a:pt x="31" y="104"/>
                      </a:lnTo>
                      <a:lnTo>
                        <a:pt x="38" y="97"/>
                      </a:lnTo>
                      <a:lnTo>
                        <a:pt x="40" y="87"/>
                      </a:lnTo>
                      <a:lnTo>
                        <a:pt x="40" y="77"/>
                      </a:lnTo>
                      <a:lnTo>
                        <a:pt x="41" y="72"/>
                      </a:lnTo>
                      <a:lnTo>
                        <a:pt x="46" y="69"/>
                      </a:lnTo>
                      <a:lnTo>
                        <a:pt x="48" y="59"/>
                      </a:lnTo>
                      <a:lnTo>
                        <a:pt x="50" y="53"/>
                      </a:lnTo>
                      <a:lnTo>
                        <a:pt x="55" y="48"/>
                      </a:lnTo>
                      <a:lnTo>
                        <a:pt x="58" y="35"/>
                      </a:lnTo>
                      <a:lnTo>
                        <a:pt x="58" y="28"/>
                      </a:lnTo>
                      <a:lnTo>
                        <a:pt x="63" y="26"/>
                      </a:lnTo>
                      <a:lnTo>
                        <a:pt x="69" y="25"/>
                      </a:lnTo>
                      <a:lnTo>
                        <a:pt x="71" y="20"/>
                      </a:lnTo>
                      <a:lnTo>
                        <a:pt x="71" y="13"/>
                      </a:lnTo>
                      <a:lnTo>
                        <a:pt x="83" y="13"/>
                      </a:lnTo>
                      <a:lnTo>
                        <a:pt x="92" y="16"/>
                      </a:lnTo>
                      <a:lnTo>
                        <a:pt x="97" y="16"/>
                      </a:lnTo>
                      <a:lnTo>
                        <a:pt x="99" y="7"/>
                      </a:lnTo>
                      <a:lnTo>
                        <a:pt x="97" y="2"/>
                      </a:lnTo>
                      <a:lnTo>
                        <a:pt x="99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grpSp>
            <p:nvGrpSpPr>
              <p:cNvPr id="37" name="Russland"/>
              <p:cNvGrpSpPr/>
              <p:nvPr/>
            </p:nvGrpSpPr>
            <p:grpSpPr bwMode="gray">
              <a:xfrm>
                <a:off x="2944115" y="968315"/>
                <a:ext cx="1570788" cy="3256023"/>
                <a:chOff x="4746718" y="1312863"/>
                <a:chExt cx="773266" cy="1569349"/>
              </a:xfrm>
              <a:grpFill/>
            </p:grpSpPr>
            <p:grpSp>
              <p:nvGrpSpPr>
                <p:cNvPr id="117" name="Nowaja Semlja"/>
                <p:cNvGrpSpPr/>
                <p:nvPr/>
              </p:nvGrpSpPr>
              <p:grpSpPr bwMode="gray">
                <a:xfrm>
                  <a:off x="5135563" y="1512888"/>
                  <a:ext cx="258763" cy="320675"/>
                  <a:chOff x="5135563" y="1512888"/>
                  <a:chExt cx="258763" cy="320675"/>
                </a:xfrm>
                <a:grpFill/>
              </p:grpSpPr>
              <p:sp>
                <p:nvSpPr>
                  <p:cNvPr id="138" name="Freeform 176"/>
                  <p:cNvSpPr>
                    <a:spLocks/>
                  </p:cNvSpPr>
                  <p:nvPr/>
                </p:nvSpPr>
                <p:spPr bwMode="gray">
                  <a:xfrm>
                    <a:off x="5168901" y="1512888"/>
                    <a:ext cx="225425" cy="206375"/>
                  </a:xfrm>
                  <a:custGeom>
                    <a:avLst/>
                    <a:gdLst/>
                    <a:ahLst/>
                    <a:cxnLst>
                      <a:cxn ang="0">
                        <a:pos x="117" y="0"/>
                      </a:cxn>
                      <a:cxn ang="0">
                        <a:pos x="139" y="0"/>
                      </a:cxn>
                      <a:cxn ang="0">
                        <a:pos x="142" y="4"/>
                      </a:cxn>
                      <a:cxn ang="0">
                        <a:pos x="142" y="18"/>
                      </a:cxn>
                      <a:cxn ang="0">
                        <a:pos x="137" y="23"/>
                      </a:cxn>
                      <a:cxn ang="0">
                        <a:pos x="132" y="23"/>
                      </a:cxn>
                      <a:cxn ang="0">
                        <a:pos x="125" y="26"/>
                      </a:cxn>
                      <a:cxn ang="0">
                        <a:pos x="114" y="32"/>
                      </a:cxn>
                      <a:cxn ang="0">
                        <a:pos x="97" y="42"/>
                      </a:cxn>
                      <a:cxn ang="0">
                        <a:pos x="89" y="54"/>
                      </a:cxn>
                      <a:cxn ang="0">
                        <a:pos x="79" y="56"/>
                      </a:cxn>
                      <a:cxn ang="0">
                        <a:pos x="74" y="57"/>
                      </a:cxn>
                      <a:cxn ang="0">
                        <a:pos x="71" y="60"/>
                      </a:cxn>
                      <a:cxn ang="0">
                        <a:pos x="66" y="69"/>
                      </a:cxn>
                      <a:cxn ang="0">
                        <a:pos x="64" y="72"/>
                      </a:cxn>
                      <a:cxn ang="0">
                        <a:pos x="64" y="79"/>
                      </a:cxn>
                      <a:cxn ang="0">
                        <a:pos x="61" y="82"/>
                      </a:cxn>
                      <a:cxn ang="0">
                        <a:pos x="53" y="82"/>
                      </a:cxn>
                      <a:cxn ang="0">
                        <a:pos x="50" y="85"/>
                      </a:cxn>
                      <a:cxn ang="0">
                        <a:pos x="43" y="84"/>
                      </a:cxn>
                      <a:cxn ang="0">
                        <a:pos x="43" y="92"/>
                      </a:cxn>
                      <a:cxn ang="0">
                        <a:pos x="48" y="95"/>
                      </a:cxn>
                      <a:cxn ang="0">
                        <a:pos x="40" y="103"/>
                      </a:cxn>
                      <a:cxn ang="0">
                        <a:pos x="41" y="105"/>
                      </a:cxn>
                      <a:cxn ang="0">
                        <a:pos x="40" y="108"/>
                      </a:cxn>
                      <a:cxn ang="0">
                        <a:pos x="40" y="121"/>
                      </a:cxn>
                      <a:cxn ang="0">
                        <a:pos x="36" y="125"/>
                      </a:cxn>
                      <a:cxn ang="0">
                        <a:pos x="30" y="128"/>
                      </a:cxn>
                      <a:cxn ang="0">
                        <a:pos x="25" y="125"/>
                      </a:cxn>
                      <a:cxn ang="0">
                        <a:pos x="18" y="125"/>
                      </a:cxn>
                      <a:cxn ang="0">
                        <a:pos x="13" y="130"/>
                      </a:cxn>
                      <a:cxn ang="0">
                        <a:pos x="3" y="125"/>
                      </a:cxn>
                      <a:cxn ang="0">
                        <a:pos x="12" y="120"/>
                      </a:cxn>
                      <a:cxn ang="0">
                        <a:pos x="0" y="115"/>
                      </a:cxn>
                      <a:cxn ang="0">
                        <a:pos x="5" y="107"/>
                      </a:cxn>
                      <a:cxn ang="0">
                        <a:pos x="8" y="105"/>
                      </a:cxn>
                      <a:cxn ang="0">
                        <a:pos x="12" y="100"/>
                      </a:cxn>
                      <a:cxn ang="0">
                        <a:pos x="17" y="95"/>
                      </a:cxn>
                      <a:cxn ang="0">
                        <a:pos x="17" y="90"/>
                      </a:cxn>
                      <a:cxn ang="0">
                        <a:pos x="18" y="85"/>
                      </a:cxn>
                      <a:cxn ang="0">
                        <a:pos x="13" y="79"/>
                      </a:cxn>
                      <a:cxn ang="0">
                        <a:pos x="13" y="72"/>
                      </a:cxn>
                      <a:cxn ang="0">
                        <a:pos x="20" y="72"/>
                      </a:cxn>
                      <a:cxn ang="0">
                        <a:pos x="26" y="69"/>
                      </a:cxn>
                      <a:cxn ang="0">
                        <a:pos x="25" y="62"/>
                      </a:cxn>
                      <a:cxn ang="0">
                        <a:pos x="30" y="57"/>
                      </a:cxn>
                      <a:cxn ang="0">
                        <a:pos x="40" y="51"/>
                      </a:cxn>
                      <a:cxn ang="0">
                        <a:pos x="46" y="49"/>
                      </a:cxn>
                      <a:cxn ang="0">
                        <a:pos x="50" y="39"/>
                      </a:cxn>
                      <a:cxn ang="0">
                        <a:pos x="58" y="34"/>
                      </a:cxn>
                      <a:cxn ang="0">
                        <a:pos x="63" y="37"/>
                      </a:cxn>
                      <a:cxn ang="0">
                        <a:pos x="68" y="28"/>
                      </a:cxn>
                      <a:cxn ang="0">
                        <a:pos x="87" y="26"/>
                      </a:cxn>
                      <a:cxn ang="0">
                        <a:pos x="91" y="23"/>
                      </a:cxn>
                      <a:cxn ang="0">
                        <a:pos x="96" y="19"/>
                      </a:cxn>
                      <a:cxn ang="0">
                        <a:pos x="102" y="18"/>
                      </a:cxn>
                      <a:cxn ang="0">
                        <a:pos x="107" y="14"/>
                      </a:cxn>
                      <a:cxn ang="0">
                        <a:pos x="115" y="13"/>
                      </a:cxn>
                      <a:cxn ang="0">
                        <a:pos x="117" y="0"/>
                      </a:cxn>
                    </a:cxnLst>
                    <a:rect l="0" t="0" r="r" b="b"/>
                    <a:pathLst>
                      <a:path w="142" h="130">
                        <a:moveTo>
                          <a:pt x="117" y="0"/>
                        </a:moveTo>
                        <a:lnTo>
                          <a:pt x="139" y="0"/>
                        </a:lnTo>
                        <a:lnTo>
                          <a:pt x="142" y="4"/>
                        </a:lnTo>
                        <a:lnTo>
                          <a:pt x="142" y="18"/>
                        </a:lnTo>
                        <a:lnTo>
                          <a:pt x="137" y="23"/>
                        </a:lnTo>
                        <a:lnTo>
                          <a:pt x="132" y="23"/>
                        </a:lnTo>
                        <a:lnTo>
                          <a:pt x="125" y="26"/>
                        </a:lnTo>
                        <a:lnTo>
                          <a:pt x="114" y="32"/>
                        </a:lnTo>
                        <a:lnTo>
                          <a:pt x="97" y="42"/>
                        </a:lnTo>
                        <a:lnTo>
                          <a:pt x="89" y="54"/>
                        </a:lnTo>
                        <a:lnTo>
                          <a:pt x="79" y="56"/>
                        </a:lnTo>
                        <a:lnTo>
                          <a:pt x="74" y="57"/>
                        </a:lnTo>
                        <a:lnTo>
                          <a:pt x="71" y="60"/>
                        </a:lnTo>
                        <a:lnTo>
                          <a:pt x="66" y="69"/>
                        </a:lnTo>
                        <a:lnTo>
                          <a:pt x="64" y="72"/>
                        </a:lnTo>
                        <a:lnTo>
                          <a:pt x="64" y="79"/>
                        </a:lnTo>
                        <a:lnTo>
                          <a:pt x="61" y="82"/>
                        </a:lnTo>
                        <a:lnTo>
                          <a:pt x="53" y="82"/>
                        </a:lnTo>
                        <a:lnTo>
                          <a:pt x="50" y="85"/>
                        </a:lnTo>
                        <a:lnTo>
                          <a:pt x="43" y="84"/>
                        </a:lnTo>
                        <a:lnTo>
                          <a:pt x="43" y="92"/>
                        </a:lnTo>
                        <a:lnTo>
                          <a:pt x="48" y="95"/>
                        </a:lnTo>
                        <a:lnTo>
                          <a:pt x="40" y="103"/>
                        </a:lnTo>
                        <a:lnTo>
                          <a:pt x="41" y="105"/>
                        </a:lnTo>
                        <a:lnTo>
                          <a:pt x="40" y="108"/>
                        </a:lnTo>
                        <a:lnTo>
                          <a:pt x="40" y="121"/>
                        </a:lnTo>
                        <a:lnTo>
                          <a:pt x="36" y="125"/>
                        </a:lnTo>
                        <a:lnTo>
                          <a:pt x="30" y="128"/>
                        </a:lnTo>
                        <a:lnTo>
                          <a:pt x="25" y="125"/>
                        </a:lnTo>
                        <a:lnTo>
                          <a:pt x="18" y="125"/>
                        </a:lnTo>
                        <a:lnTo>
                          <a:pt x="13" y="130"/>
                        </a:lnTo>
                        <a:lnTo>
                          <a:pt x="3" y="125"/>
                        </a:lnTo>
                        <a:lnTo>
                          <a:pt x="12" y="120"/>
                        </a:lnTo>
                        <a:lnTo>
                          <a:pt x="0" y="115"/>
                        </a:lnTo>
                        <a:lnTo>
                          <a:pt x="5" y="107"/>
                        </a:lnTo>
                        <a:lnTo>
                          <a:pt x="8" y="105"/>
                        </a:lnTo>
                        <a:lnTo>
                          <a:pt x="12" y="100"/>
                        </a:lnTo>
                        <a:lnTo>
                          <a:pt x="17" y="95"/>
                        </a:lnTo>
                        <a:lnTo>
                          <a:pt x="17" y="90"/>
                        </a:lnTo>
                        <a:lnTo>
                          <a:pt x="18" y="85"/>
                        </a:lnTo>
                        <a:lnTo>
                          <a:pt x="13" y="79"/>
                        </a:lnTo>
                        <a:lnTo>
                          <a:pt x="13" y="72"/>
                        </a:lnTo>
                        <a:lnTo>
                          <a:pt x="20" y="72"/>
                        </a:lnTo>
                        <a:lnTo>
                          <a:pt x="26" y="69"/>
                        </a:lnTo>
                        <a:lnTo>
                          <a:pt x="25" y="62"/>
                        </a:lnTo>
                        <a:lnTo>
                          <a:pt x="30" y="57"/>
                        </a:lnTo>
                        <a:lnTo>
                          <a:pt x="40" y="51"/>
                        </a:lnTo>
                        <a:lnTo>
                          <a:pt x="46" y="49"/>
                        </a:lnTo>
                        <a:lnTo>
                          <a:pt x="50" y="39"/>
                        </a:lnTo>
                        <a:lnTo>
                          <a:pt x="58" y="34"/>
                        </a:lnTo>
                        <a:lnTo>
                          <a:pt x="63" y="37"/>
                        </a:lnTo>
                        <a:lnTo>
                          <a:pt x="68" y="28"/>
                        </a:lnTo>
                        <a:lnTo>
                          <a:pt x="87" y="26"/>
                        </a:lnTo>
                        <a:lnTo>
                          <a:pt x="91" y="23"/>
                        </a:lnTo>
                        <a:lnTo>
                          <a:pt x="96" y="19"/>
                        </a:lnTo>
                        <a:lnTo>
                          <a:pt x="102" y="18"/>
                        </a:lnTo>
                        <a:lnTo>
                          <a:pt x="107" y="14"/>
                        </a:lnTo>
                        <a:lnTo>
                          <a:pt x="115" y="13"/>
                        </a:lnTo>
                        <a:lnTo>
                          <a:pt x="117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9" name="Freeform 177"/>
                  <p:cNvSpPr>
                    <a:spLocks/>
                  </p:cNvSpPr>
                  <p:nvPr/>
                </p:nvSpPr>
                <p:spPr bwMode="gray">
                  <a:xfrm>
                    <a:off x="5135563" y="1720850"/>
                    <a:ext cx="117475" cy="112713"/>
                  </a:xfrm>
                  <a:custGeom>
                    <a:avLst/>
                    <a:gdLst/>
                    <a:ahLst/>
                    <a:cxnLst>
                      <a:cxn ang="0">
                        <a:pos x="24" y="0"/>
                      </a:cxn>
                      <a:cxn ang="0">
                        <a:pos x="49" y="0"/>
                      </a:cxn>
                      <a:cxn ang="0">
                        <a:pos x="49" y="5"/>
                      </a:cxn>
                      <a:cxn ang="0">
                        <a:pos x="46" y="7"/>
                      </a:cxn>
                      <a:cxn ang="0">
                        <a:pos x="46" y="13"/>
                      </a:cxn>
                      <a:cxn ang="0">
                        <a:pos x="44" y="22"/>
                      </a:cxn>
                      <a:cxn ang="0">
                        <a:pos x="42" y="28"/>
                      </a:cxn>
                      <a:cxn ang="0">
                        <a:pos x="47" y="33"/>
                      </a:cxn>
                      <a:cxn ang="0">
                        <a:pos x="47" y="40"/>
                      </a:cxn>
                      <a:cxn ang="0">
                        <a:pos x="51" y="43"/>
                      </a:cxn>
                      <a:cxn ang="0">
                        <a:pos x="56" y="46"/>
                      </a:cxn>
                      <a:cxn ang="0">
                        <a:pos x="54" y="53"/>
                      </a:cxn>
                      <a:cxn ang="0">
                        <a:pos x="62" y="53"/>
                      </a:cxn>
                      <a:cxn ang="0">
                        <a:pos x="67" y="58"/>
                      </a:cxn>
                      <a:cxn ang="0">
                        <a:pos x="74" y="58"/>
                      </a:cxn>
                      <a:cxn ang="0">
                        <a:pos x="71" y="65"/>
                      </a:cxn>
                      <a:cxn ang="0">
                        <a:pos x="67" y="66"/>
                      </a:cxn>
                      <a:cxn ang="0">
                        <a:pos x="62" y="66"/>
                      </a:cxn>
                      <a:cxn ang="0">
                        <a:pos x="61" y="71"/>
                      </a:cxn>
                      <a:cxn ang="0">
                        <a:pos x="57" y="66"/>
                      </a:cxn>
                      <a:cxn ang="0">
                        <a:pos x="47" y="70"/>
                      </a:cxn>
                      <a:cxn ang="0">
                        <a:pos x="39" y="68"/>
                      </a:cxn>
                      <a:cxn ang="0">
                        <a:pos x="31" y="61"/>
                      </a:cxn>
                      <a:cxn ang="0">
                        <a:pos x="38" y="60"/>
                      </a:cxn>
                      <a:cxn ang="0">
                        <a:pos x="31" y="58"/>
                      </a:cxn>
                      <a:cxn ang="0">
                        <a:pos x="33" y="53"/>
                      </a:cxn>
                      <a:cxn ang="0">
                        <a:pos x="21" y="56"/>
                      </a:cxn>
                      <a:cxn ang="0">
                        <a:pos x="19" y="48"/>
                      </a:cxn>
                      <a:cxn ang="0">
                        <a:pos x="16" y="51"/>
                      </a:cxn>
                      <a:cxn ang="0">
                        <a:pos x="16" y="58"/>
                      </a:cxn>
                      <a:cxn ang="0">
                        <a:pos x="13" y="58"/>
                      </a:cxn>
                      <a:cxn ang="0">
                        <a:pos x="10" y="56"/>
                      </a:cxn>
                      <a:cxn ang="0">
                        <a:pos x="5" y="48"/>
                      </a:cxn>
                      <a:cxn ang="0">
                        <a:pos x="6" y="42"/>
                      </a:cxn>
                      <a:cxn ang="0">
                        <a:pos x="1" y="38"/>
                      </a:cxn>
                      <a:cxn ang="0">
                        <a:pos x="0" y="33"/>
                      </a:cxn>
                      <a:cxn ang="0">
                        <a:pos x="6" y="33"/>
                      </a:cxn>
                      <a:cxn ang="0">
                        <a:pos x="13" y="32"/>
                      </a:cxn>
                      <a:cxn ang="0">
                        <a:pos x="14" y="27"/>
                      </a:cxn>
                      <a:cxn ang="0">
                        <a:pos x="18" y="25"/>
                      </a:cxn>
                      <a:cxn ang="0">
                        <a:pos x="18" y="18"/>
                      </a:cxn>
                      <a:cxn ang="0">
                        <a:pos x="14" y="13"/>
                      </a:cxn>
                      <a:cxn ang="0">
                        <a:pos x="14" y="5"/>
                      </a:cxn>
                      <a:cxn ang="0">
                        <a:pos x="18" y="2"/>
                      </a:cxn>
                      <a:cxn ang="0">
                        <a:pos x="24" y="0"/>
                      </a:cxn>
                    </a:cxnLst>
                    <a:rect l="0" t="0" r="r" b="b"/>
                    <a:pathLst>
                      <a:path w="74" h="71">
                        <a:moveTo>
                          <a:pt x="24" y="0"/>
                        </a:moveTo>
                        <a:lnTo>
                          <a:pt x="49" y="0"/>
                        </a:lnTo>
                        <a:lnTo>
                          <a:pt x="49" y="5"/>
                        </a:lnTo>
                        <a:lnTo>
                          <a:pt x="46" y="7"/>
                        </a:lnTo>
                        <a:lnTo>
                          <a:pt x="46" y="13"/>
                        </a:lnTo>
                        <a:lnTo>
                          <a:pt x="44" y="22"/>
                        </a:lnTo>
                        <a:lnTo>
                          <a:pt x="42" y="28"/>
                        </a:lnTo>
                        <a:lnTo>
                          <a:pt x="47" y="33"/>
                        </a:lnTo>
                        <a:lnTo>
                          <a:pt x="47" y="40"/>
                        </a:lnTo>
                        <a:lnTo>
                          <a:pt x="51" y="43"/>
                        </a:lnTo>
                        <a:lnTo>
                          <a:pt x="56" y="46"/>
                        </a:lnTo>
                        <a:lnTo>
                          <a:pt x="54" y="53"/>
                        </a:lnTo>
                        <a:lnTo>
                          <a:pt x="62" y="53"/>
                        </a:lnTo>
                        <a:lnTo>
                          <a:pt x="67" y="58"/>
                        </a:lnTo>
                        <a:lnTo>
                          <a:pt x="74" y="58"/>
                        </a:lnTo>
                        <a:lnTo>
                          <a:pt x="71" y="65"/>
                        </a:lnTo>
                        <a:lnTo>
                          <a:pt x="67" y="66"/>
                        </a:lnTo>
                        <a:lnTo>
                          <a:pt x="62" y="66"/>
                        </a:lnTo>
                        <a:lnTo>
                          <a:pt x="61" y="71"/>
                        </a:lnTo>
                        <a:lnTo>
                          <a:pt x="57" y="66"/>
                        </a:lnTo>
                        <a:lnTo>
                          <a:pt x="47" y="70"/>
                        </a:lnTo>
                        <a:lnTo>
                          <a:pt x="39" y="68"/>
                        </a:lnTo>
                        <a:lnTo>
                          <a:pt x="31" y="61"/>
                        </a:lnTo>
                        <a:lnTo>
                          <a:pt x="38" y="60"/>
                        </a:lnTo>
                        <a:lnTo>
                          <a:pt x="31" y="58"/>
                        </a:lnTo>
                        <a:lnTo>
                          <a:pt x="33" y="53"/>
                        </a:lnTo>
                        <a:lnTo>
                          <a:pt x="21" y="56"/>
                        </a:lnTo>
                        <a:lnTo>
                          <a:pt x="19" y="48"/>
                        </a:lnTo>
                        <a:lnTo>
                          <a:pt x="16" y="51"/>
                        </a:lnTo>
                        <a:lnTo>
                          <a:pt x="16" y="58"/>
                        </a:lnTo>
                        <a:lnTo>
                          <a:pt x="13" y="58"/>
                        </a:lnTo>
                        <a:lnTo>
                          <a:pt x="10" y="56"/>
                        </a:lnTo>
                        <a:lnTo>
                          <a:pt x="5" y="48"/>
                        </a:lnTo>
                        <a:lnTo>
                          <a:pt x="6" y="42"/>
                        </a:lnTo>
                        <a:lnTo>
                          <a:pt x="1" y="38"/>
                        </a:lnTo>
                        <a:lnTo>
                          <a:pt x="0" y="33"/>
                        </a:lnTo>
                        <a:lnTo>
                          <a:pt x="6" y="33"/>
                        </a:lnTo>
                        <a:lnTo>
                          <a:pt x="13" y="32"/>
                        </a:lnTo>
                        <a:lnTo>
                          <a:pt x="14" y="27"/>
                        </a:lnTo>
                        <a:lnTo>
                          <a:pt x="18" y="25"/>
                        </a:lnTo>
                        <a:lnTo>
                          <a:pt x="18" y="18"/>
                        </a:lnTo>
                        <a:lnTo>
                          <a:pt x="14" y="13"/>
                        </a:lnTo>
                        <a:lnTo>
                          <a:pt x="14" y="5"/>
                        </a:lnTo>
                        <a:lnTo>
                          <a:pt x="18" y="2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</p:grpSp>
            <p:sp>
              <p:nvSpPr>
                <p:cNvPr id="118" name="Freeform 178"/>
                <p:cNvSpPr>
                  <a:spLocks/>
                </p:cNvSpPr>
                <p:nvPr/>
              </p:nvSpPr>
              <p:spPr bwMode="gray">
                <a:xfrm>
                  <a:off x="5254626" y="1817688"/>
                  <a:ext cx="19050" cy="15875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2" y="5"/>
                    </a:cxn>
                    <a:cxn ang="0">
                      <a:pos x="10" y="10"/>
                    </a:cxn>
                    <a:cxn ang="0">
                      <a:pos x="9" y="10"/>
                    </a:cxn>
                    <a:cxn ang="0">
                      <a:pos x="5" y="7"/>
                    </a:cxn>
                    <a:cxn ang="0">
                      <a:pos x="2" y="7"/>
                    </a:cxn>
                    <a:cxn ang="0">
                      <a:pos x="0" y="4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12" h="10">
                      <a:moveTo>
                        <a:pt x="7" y="0"/>
                      </a:moveTo>
                      <a:lnTo>
                        <a:pt x="12" y="5"/>
                      </a:lnTo>
                      <a:lnTo>
                        <a:pt x="10" y="10"/>
                      </a:lnTo>
                      <a:lnTo>
                        <a:pt x="9" y="10"/>
                      </a:lnTo>
                      <a:lnTo>
                        <a:pt x="5" y="7"/>
                      </a:lnTo>
                      <a:lnTo>
                        <a:pt x="2" y="7"/>
                      </a:lnTo>
                      <a:lnTo>
                        <a:pt x="0" y="4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19" name="Freeform 179"/>
                <p:cNvSpPr>
                  <a:spLocks/>
                </p:cNvSpPr>
                <p:nvPr/>
              </p:nvSpPr>
              <p:spPr bwMode="gray">
                <a:xfrm>
                  <a:off x="5278438" y="1817688"/>
                  <a:ext cx="55563" cy="3651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20" y="9"/>
                    </a:cxn>
                    <a:cxn ang="0">
                      <a:pos x="28" y="12"/>
                    </a:cxn>
                    <a:cxn ang="0">
                      <a:pos x="35" y="18"/>
                    </a:cxn>
                    <a:cxn ang="0">
                      <a:pos x="30" y="23"/>
                    </a:cxn>
                    <a:cxn ang="0">
                      <a:pos x="27" y="17"/>
                    </a:cxn>
                    <a:cxn ang="0">
                      <a:pos x="22" y="17"/>
                    </a:cxn>
                    <a:cxn ang="0">
                      <a:pos x="22" y="22"/>
                    </a:cxn>
                    <a:cxn ang="0">
                      <a:pos x="15" y="17"/>
                    </a:cxn>
                    <a:cxn ang="0">
                      <a:pos x="14" y="12"/>
                    </a:cxn>
                    <a:cxn ang="0">
                      <a:pos x="4" y="12"/>
                    </a:cxn>
                    <a:cxn ang="0">
                      <a:pos x="0" y="9"/>
                    </a:cxn>
                    <a:cxn ang="0">
                      <a:pos x="2" y="7"/>
                    </a:cxn>
                    <a:cxn ang="0">
                      <a:pos x="2" y="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5" h="23">
                      <a:moveTo>
                        <a:pt x="5" y="0"/>
                      </a:moveTo>
                      <a:lnTo>
                        <a:pt x="20" y="9"/>
                      </a:lnTo>
                      <a:lnTo>
                        <a:pt x="28" y="12"/>
                      </a:lnTo>
                      <a:lnTo>
                        <a:pt x="35" y="18"/>
                      </a:lnTo>
                      <a:lnTo>
                        <a:pt x="30" y="23"/>
                      </a:lnTo>
                      <a:lnTo>
                        <a:pt x="27" y="17"/>
                      </a:lnTo>
                      <a:lnTo>
                        <a:pt x="22" y="17"/>
                      </a:lnTo>
                      <a:lnTo>
                        <a:pt x="22" y="22"/>
                      </a:lnTo>
                      <a:lnTo>
                        <a:pt x="15" y="17"/>
                      </a:lnTo>
                      <a:lnTo>
                        <a:pt x="14" y="12"/>
                      </a:lnTo>
                      <a:lnTo>
                        <a:pt x="4" y="12"/>
                      </a:lnTo>
                      <a:lnTo>
                        <a:pt x="0" y="9"/>
                      </a:lnTo>
                      <a:lnTo>
                        <a:pt x="2" y="7"/>
                      </a:lnTo>
                      <a:lnTo>
                        <a:pt x="2" y="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20" name="Freeform 180"/>
                <p:cNvSpPr>
                  <a:spLocks/>
                </p:cNvSpPr>
                <p:nvPr/>
              </p:nvSpPr>
              <p:spPr bwMode="gray">
                <a:xfrm>
                  <a:off x="5084763" y="1897063"/>
                  <a:ext cx="42863" cy="28575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2" y="0"/>
                    </a:cxn>
                    <a:cxn ang="0">
                      <a:pos x="20" y="1"/>
                    </a:cxn>
                    <a:cxn ang="0">
                      <a:pos x="27" y="5"/>
                    </a:cxn>
                    <a:cxn ang="0">
                      <a:pos x="25" y="10"/>
                    </a:cxn>
                    <a:cxn ang="0">
                      <a:pos x="18" y="10"/>
                    </a:cxn>
                    <a:cxn ang="0">
                      <a:pos x="13" y="15"/>
                    </a:cxn>
                    <a:cxn ang="0">
                      <a:pos x="9" y="18"/>
                    </a:cxn>
                    <a:cxn ang="0">
                      <a:pos x="2" y="15"/>
                    </a:cxn>
                    <a:cxn ang="0">
                      <a:pos x="0" y="10"/>
                    </a:cxn>
                    <a:cxn ang="0">
                      <a:pos x="4" y="6"/>
                    </a:cxn>
                    <a:cxn ang="0">
                      <a:pos x="4" y="1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27" h="18">
                      <a:moveTo>
                        <a:pt x="7" y="0"/>
                      </a:moveTo>
                      <a:lnTo>
                        <a:pt x="12" y="0"/>
                      </a:lnTo>
                      <a:lnTo>
                        <a:pt x="20" y="1"/>
                      </a:lnTo>
                      <a:lnTo>
                        <a:pt x="27" y="5"/>
                      </a:lnTo>
                      <a:lnTo>
                        <a:pt x="25" y="10"/>
                      </a:lnTo>
                      <a:lnTo>
                        <a:pt x="18" y="10"/>
                      </a:lnTo>
                      <a:lnTo>
                        <a:pt x="13" y="15"/>
                      </a:lnTo>
                      <a:lnTo>
                        <a:pt x="9" y="18"/>
                      </a:lnTo>
                      <a:lnTo>
                        <a:pt x="2" y="15"/>
                      </a:lnTo>
                      <a:lnTo>
                        <a:pt x="0" y="10"/>
                      </a:lnTo>
                      <a:lnTo>
                        <a:pt x="4" y="6"/>
                      </a:lnTo>
                      <a:lnTo>
                        <a:pt x="4" y="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grpSp>
              <p:nvGrpSpPr>
                <p:cNvPr id="121" name="Franz-Josefs-Land"/>
                <p:cNvGrpSpPr/>
                <p:nvPr/>
              </p:nvGrpSpPr>
              <p:grpSpPr bwMode="gray">
                <a:xfrm>
                  <a:off x="4972051" y="1312863"/>
                  <a:ext cx="296862" cy="131763"/>
                  <a:chOff x="4972051" y="1312863"/>
                  <a:chExt cx="296862" cy="131763"/>
                </a:xfrm>
                <a:grpFill/>
              </p:grpSpPr>
              <p:sp>
                <p:nvSpPr>
                  <p:cNvPr id="123" name="Freeform 189"/>
                  <p:cNvSpPr>
                    <a:spLocks/>
                  </p:cNvSpPr>
                  <p:nvPr/>
                </p:nvSpPr>
                <p:spPr bwMode="gray">
                  <a:xfrm>
                    <a:off x="5233988" y="1331913"/>
                    <a:ext cx="34925" cy="39688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22" y="3"/>
                      </a:cxn>
                      <a:cxn ang="0">
                        <a:pos x="22" y="13"/>
                      </a:cxn>
                      <a:cxn ang="0">
                        <a:pos x="20" y="21"/>
                      </a:cxn>
                      <a:cxn ang="0">
                        <a:pos x="10" y="25"/>
                      </a:cxn>
                      <a:cxn ang="0">
                        <a:pos x="4" y="25"/>
                      </a:cxn>
                      <a:cxn ang="0">
                        <a:pos x="0" y="21"/>
                      </a:cxn>
                      <a:cxn ang="0">
                        <a:pos x="0" y="11"/>
                      </a:cxn>
                      <a:cxn ang="0">
                        <a:pos x="7" y="11"/>
                      </a:cxn>
                      <a:cxn ang="0">
                        <a:pos x="7" y="6"/>
                      </a:cxn>
                      <a:cxn ang="0">
                        <a:pos x="5" y="3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22" h="25">
                        <a:moveTo>
                          <a:pt x="10" y="0"/>
                        </a:moveTo>
                        <a:lnTo>
                          <a:pt x="22" y="3"/>
                        </a:lnTo>
                        <a:lnTo>
                          <a:pt x="22" y="13"/>
                        </a:lnTo>
                        <a:lnTo>
                          <a:pt x="20" y="21"/>
                        </a:lnTo>
                        <a:lnTo>
                          <a:pt x="10" y="25"/>
                        </a:lnTo>
                        <a:lnTo>
                          <a:pt x="4" y="25"/>
                        </a:lnTo>
                        <a:lnTo>
                          <a:pt x="0" y="21"/>
                        </a:lnTo>
                        <a:lnTo>
                          <a:pt x="0" y="11"/>
                        </a:lnTo>
                        <a:lnTo>
                          <a:pt x="7" y="11"/>
                        </a:lnTo>
                        <a:lnTo>
                          <a:pt x="7" y="6"/>
                        </a:lnTo>
                        <a:lnTo>
                          <a:pt x="5" y="3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24" name="Freeform 190"/>
                  <p:cNvSpPr>
                    <a:spLocks/>
                  </p:cNvSpPr>
                  <p:nvPr/>
                </p:nvSpPr>
                <p:spPr bwMode="gray">
                  <a:xfrm>
                    <a:off x="5181601" y="1363663"/>
                    <a:ext cx="44450" cy="33338"/>
                  </a:xfrm>
                  <a:custGeom>
                    <a:avLst/>
                    <a:gdLst/>
                    <a:ahLst/>
                    <a:cxnLst>
                      <a:cxn ang="0">
                        <a:pos x="17" y="0"/>
                      </a:cxn>
                      <a:cxn ang="0">
                        <a:pos x="23" y="1"/>
                      </a:cxn>
                      <a:cxn ang="0">
                        <a:pos x="28" y="6"/>
                      </a:cxn>
                      <a:cxn ang="0">
                        <a:pos x="23" y="11"/>
                      </a:cxn>
                      <a:cxn ang="0">
                        <a:pos x="23" y="16"/>
                      </a:cxn>
                      <a:cxn ang="0">
                        <a:pos x="18" y="21"/>
                      </a:cxn>
                      <a:cxn ang="0">
                        <a:pos x="10" y="16"/>
                      </a:cxn>
                      <a:cxn ang="0">
                        <a:pos x="5" y="19"/>
                      </a:cxn>
                      <a:cxn ang="0">
                        <a:pos x="0" y="21"/>
                      </a:cxn>
                      <a:cxn ang="0">
                        <a:pos x="0" y="9"/>
                      </a:cxn>
                      <a:cxn ang="0">
                        <a:pos x="4" y="5"/>
                      </a:cxn>
                      <a:cxn ang="0">
                        <a:pos x="9" y="1"/>
                      </a:cxn>
                      <a:cxn ang="0">
                        <a:pos x="17" y="0"/>
                      </a:cxn>
                    </a:cxnLst>
                    <a:rect l="0" t="0" r="r" b="b"/>
                    <a:pathLst>
                      <a:path w="28" h="21">
                        <a:moveTo>
                          <a:pt x="17" y="0"/>
                        </a:moveTo>
                        <a:lnTo>
                          <a:pt x="23" y="1"/>
                        </a:lnTo>
                        <a:lnTo>
                          <a:pt x="28" y="6"/>
                        </a:lnTo>
                        <a:lnTo>
                          <a:pt x="23" y="11"/>
                        </a:lnTo>
                        <a:lnTo>
                          <a:pt x="23" y="16"/>
                        </a:lnTo>
                        <a:lnTo>
                          <a:pt x="18" y="21"/>
                        </a:lnTo>
                        <a:lnTo>
                          <a:pt x="10" y="16"/>
                        </a:lnTo>
                        <a:lnTo>
                          <a:pt x="5" y="19"/>
                        </a:lnTo>
                        <a:lnTo>
                          <a:pt x="0" y="21"/>
                        </a:lnTo>
                        <a:lnTo>
                          <a:pt x="0" y="9"/>
                        </a:lnTo>
                        <a:lnTo>
                          <a:pt x="4" y="5"/>
                        </a:lnTo>
                        <a:lnTo>
                          <a:pt x="9" y="1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25" name="Freeform 191"/>
                  <p:cNvSpPr>
                    <a:spLocks/>
                  </p:cNvSpPr>
                  <p:nvPr/>
                </p:nvSpPr>
                <p:spPr bwMode="gray">
                  <a:xfrm>
                    <a:off x="5210176" y="1312863"/>
                    <a:ext cx="15875" cy="79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0" y="0"/>
                      </a:cxn>
                      <a:cxn ang="0">
                        <a:pos x="5" y="5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0" h="5">
                        <a:moveTo>
                          <a:pt x="0" y="0"/>
                        </a:moveTo>
                        <a:lnTo>
                          <a:pt x="10" y="0"/>
                        </a:lnTo>
                        <a:lnTo>
                          <a:pt x="5" y="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26" name="Freeform 192"/>
                  <p:cNvSpPr>
                    <a:spLocks/>
                  </p:cNvSpPr>
                  <p:nvPr/>
                </p:nvSpPr>
                <p:spPr bwMode="gray">
                  <a:xfrm>
                    <a:off x="5181601" y="1336675"/>
                    <a:ext cx="15875" cy="20638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10" y="7"/>
                      </a:cxn>
                      <a:cxn ang="0">
                        <a:pos x="5" y="13"/>
                      </a:cxn>
                      <a:cxn ang="0">
                        <a:pos x="2" y="13"/>
                      </a:cxn>
                      <a:cxn ang="0">
                        <a:pos x="0" y="8"/>
                      </a:cxn>
                      <a:cxn ang="0">
                        <a:pos x="0" y="5"/>
                      </a:cxn>
                      <a:cxn ang="0">
                        <a:pos x="5" y="2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10" h="13">
                        <a:moveTo>
                          <a:pt x="10" y="0"/>
                        </a:moveTo>
                        <a:lnTo>
                          <a:pt x="10" y="7"/>
                        </a:lnTo>
                        <a:lnTo>
                          <a:pt x="5" y="13"/>
                        </a:lnTo>
                        <a:lnTo>
                          <a:pt x="2" y="13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lnTo>
                          <a:pt x="5" y="2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27" name="Freeform 193"/>
                  <p:cNvSpPr>
                    <a:spLocks/>
                  </p:cNvSpPr>
                  <p:nvPr/>
                </p:nvSpPr>
                <p:spPr bwMode="gray">
                  <a:xfrm>
                    <a:off x="5111751" y="1327150"/>
                    <a:ext cx="25400" cy="12700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16" y="0"/>
                      </a:cxn>
                      <a:cxn ang="0">
                        <a:pos x="8" y="8"/>
                      </a:cxn>
                      <a:cxn ang="0">
                        <a:pos x="3" y="8"/>
                      </a:cxn>
                      <a:cxn ang="0">
                        <a:pos x="0" y="4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16" h="8">
                        <a:moveTo>
                          <a:pt x="6" y="0"/>
                        </a:moveTo>
                        <a:lnTo>
                          <a:pt x="16" y="0"/>
                        </a:lnTo>
                        <a:lnTo>
                          <a:pt x="8" y="8"/>
                        </a:lnTo>
                        <a:lnTo>
                          <a:pt x="3" y="8"/>
                        </a:lnTo>
                        <a:lnTo>
                          <a:pt x="0" y="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28" name="Freeform 194"/>
                  <p:cNvSpPr>
                    <a:spLocks/>
                  </p:cNvSpPr>
                  <p:nvPr/>
                </p:nvSpPr>
                <p:spPr bwMode="gray">
                  <a:xfrm>
                    <a:off x="5099051" y="1339850"/>
                    <a:ext cx="44450" cy="25400"/>
                  </a:xfrm>
                  <a:custGeom>
                    <a:avLst/>
                    <a:gdLst/>
                    <a:ahLst/>
                    <a:cxnLst>
                      <a:cxn ang="0">
                        <a:pos x="28" y="0"/>
                      </a:cxn>
                      <a:cxn ang="0">
                        <a:pos x="28" y="5"/>
                      </a:cxn>
                      <a:cxn ang="0">
                        <a:pos x="24" y="10"/>
                      </a:cxn>
                      <a:cxn ang="0">
                        <a:pos x="16" y="15"/>
                      </a:cxn>
                      <a:cxn ang="0">
                        <a:pos x="6" y="16"/>
                      </a:cxn>
                      <a:cxn ang="0">
                        <a:pos x="3" y="15"/>
                      </a:cxn>
                      <a:cxn ang="0">
                        <a:pos x="6" y="8"/>
                      </a:cxn>
                      <a:cxn ang="0">
                        <a:pos x="0" y="5"/>
                      </a:cxn>
                      <a:cxn ang="0">
                        <a:pos x="8" y="5"/>
                      </a:cxn>
                      <a:cxn ang="0">
                        <a:pos x="14" y="8"/>
                      </a:cxn>
                      <a:cxn ang="0">
                        <a:pos x="18" y="6"/>
                      </a:cxn>
                      <a:cxn ang="0">
                        <a:pos x="28" y="0"/>
                      </a:cxn>
                    </a:cxnLst>
                    <a:rect l="0" t="0" r="r" b="b"/>
                    <a:pathLst>
                      <a:path w="28" h="16">
                        <a:moveTo>
                          <a:pt x="28" y="0"/>
                        </a:moveTo>
                        <a:lnTo>
                          <a:pt x="28" y="5"/>
                        </a:lnTo>
                        <a:lnTo>
                          <a:pt x="24" y="10"/>
                        </a:lnTo>
                        <a:lnTo>
                          <a:pt x="16" y="15"/>
                        </a:lnTo>
                        <a:lnTo>
                          <a:pt x="6" y="16"/>
                        </a:lnTo>
                        <a:lnTo>
                          <a:pt x="3" y="15"/>
                        </a:lnTo>
                        <a:lnTo>
                          <a:pt x="6" y="8"/>
                        </a:lnTo>
                        <a:lnTo>
                          <a:pt x="0" y="5"/>
                        </a:lnTo>
                        <a:lnTo>
                          <a:pt x="8" y="5"/>
                        </a:lnTo>
                        <a:lnTo>
                          <a:pt x="14" y="8"/>
                        </a:lnTo>
                        <a:lnTo>
                          <a:pt x="18" y="6"/>
                        </a:lnTo>
                        <a:lnTo>
                          <a:pt x="28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29" name="Freeform 195"/>
                  <p:cNvSpPr>
                    <a:spLocks/>
                  </p:cNvSpPr>
                  <p:nvPr/>
                </p:nvSpPr>
                <p:spPr bwMode="gray">
                  <a:xfrm>
                    <a:off x="5143501" y="1381125"/>
                    <a:ext cx="28575" cy="23813"/>
                  </a:xfrm>
                  <a:custGeom>
                    <a:avLst/>
                    <a:gdLst/>
                    <a:ahLst/>
                    <a:cxnLst>
                      <a:cxn ang="0">
                        <a:pos x="13" y="0"/>
                      </a:cxn>
                      <a:cxn ang="0">
                        <a:pos x="18" y="0"/>
                      </a:cxn>
                      <a:cxn ang="0">
                        <a:pos x="18" y="5"/>
                      </a:cxn>
                      <a:cxn ang="0">
                        <a:pos x="13" y="10"/>
                      </a:cxn>
                      <a:cxn ang="0">
                        <a:pos x="14" y="15"/>
                      </a:cxn>
                      <a:cxn ang="0">
                        <a:pos x="8" y="15"/>
                      </a:cxn>
                      <a:cxn ang="0">
                        <a:pos x="0" y="8"/>
                      </a:cxn>
                      <a:cxn ang="0">
                        <a:pos x="13" y="0"/>
                      </a:cxn>
                    </a:cxnLst>
                    <a:rect l="0" t="0" r="r" b="b"/>
                    <a:pathLst>
                      <a:path w="18" h="15">
                        <a:moveTo>
                          <a:pt x="13" y="0"/>
                        </a:moveTo>
                        <a:lnTo>
                          <a:pt x="18" y="0"/>
                        </a:lnTo>
                        <a:lnTo>
                          <a:pt x="18" y="5"/>
                        </a:lnTo>
                        <a:lnTo>
                          <a:pt x="13" y="10"/>
                        </a:lnTo>
                        <a:lnTo>
                          <a:pt x="14" y="15"/>
                        </a:lnTo>
                        <a:lnTo>
                          <a:pt x="8" y="15"/>
                        </a:lnTo>
                        <a:lnTo>
                          <a:pt x="0" y="8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0" name="Freeform 196"/>
                  <p:cNvSpPr>
                    <a:spLocks/>
                  </p:cNvSpPr>
                  <p:nvPr/>
                </p:nvSpPr>
                <p:spPr bwMode="gray">
                  <a:xfrm>
                    <a:off x="5095876" y="1371600"/>
                    <a:ext cx="44450" cy="17463"/>
                  </a:xfrm>
                  <a:custGeom>
                    <a:avLst/>
                    <a:gdLst/>
                    <a:ahLst/>
                    <a:cxnLst>
                      <a:cxn ang="0">
                        <a:pos x="11" y="0"/>
                      </a:cxn>
                      <a:cxn ang="0">
                        <a:pos x="20" y="0"/>
                      </a:cxn>
                      <a:cxn ang="0">
                        <a:pos x="28" y="4"/>
                      </a:cxn>
                      <a:cxn ang="0">
                        <a:pos x="28" y="9"/>
                      </a:cxn>
                      <a:cxn ang="0">
                        <a:pos x="15" y="9"/>
                      </a:cxn>
                      <a:cxn ang="0">
                        <a:pos x="8" y="11"/>
                      </a:cxn>
                      <a:cxn ang="0">
                        <a:pos x="0" y="6"/>
                      </a:cxn>
                      <a:cxn ang="0">
                        <a:pos x="3" y="1"/>
                      </a:cxn>
                      <a:cxn ang="0">
                        <a:pos x="11" y="0"/>
                      </a:cxn>
                    </a:cxnLst>
                    <a:rect l="0" t="0" r="r" b="b"/>
                    <a:pathLst>
                      <a:path w="28" h="11">
                        <a:moveTo>
                          <a:pt x="11" y="0"/>
                        </a:moveTo>
                        <a:lnTo>
                          <a:pt x="20" y="0"/>
                        </a:lnTo>
                        <a:lnTo>
                          <a:pt x="28" y="4"/>
                        </a:lnTo>
                        <a:lnTo>
                          <a:pt x="28" y="9"/>
                        </a:lnTo>
                        <a:lnTo>
                          <a:pt x="15" y="9"/>
                        </a:lnTo>
                        <a:lnTo>
                          <a:pt x="8" y="11"/>
                        </a:lnTo>
                        <a:lnTo>
                          <a:pt x="0" y="6"/>
                        </a:lnTo>
                        <a:lnTo>
                          <a:pt x="3" y="1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1" name="Freeform 197"/>
                  <p:cNvSpPr>
                    <a:spLocks/>
                  </p:cNvSpPr>
                  <p:nvPr/>
                </p:nvSpPr>
                <p:spPr bwMode="gray">
                  <a:xfrm>
                    <a:off x="4972051" y="1397000"/>
                    <a:ext cx="36513" cy="39688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23" y="5"/>
                      </a:cxn>
                      <a:cxn ang="0">
                        <a:pos x="14" y="12"/>
                      </a:cxn>
                      <a:cxn ang="0">
                        <a:pos x="14" y="18"/>
                      </a:cxn>
                      <a:cxn ang="0">
                        <a:pos x="7" y="25"/>
                      </a:cxn>
                      <a:cxn ang="0">
                        <a:pos x="0" y="17"/>
                      </a:cxn>
                      <a:cxn ang="0">
                        <a:pos x="5" y="13"/>
                      </a:cxn>
                      <a:cxn ang="0">
                        <a:pos x="9" y="13"/>
                      </a:cxn>
                      <a:cxn ang="0">
                        <a:pos x="5" y="8"/>
                      </a:cxn>
                      <a:cxn ang="0">
                        <a:pos x="10" y="2"/>
                      </a:cxn>
                      <a:cxn ang="0">
                        <a:pos x="15" y="2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23" h="25">
                        <a:moveTo>
                          <a:pt x="23" y="0"/>
                        </a:moveTo>
                        <a:lnTo>
                          <a:pt x="23" y="5"/>
                        </a:lnTo>
                        <a:lnTo>
                          <a:pt x="14" y="12"/>
                        </a:lnTo>
                        <a:lnTo>
                          <a:pt x="14" y="18"/>
                        </a:lnTo>
                        <a:lnTo>
                          <a:pt x="7" y="25"/>
                        </a:lnTo>
                        <a:lnTo>
                          <a:pt x="0" y="17"/>
                        </a:lnTo>
                        <a:lnTo>
                          <a:pt x="5" y="13"/>
                        </a:lnTo>
                        <a:lnTo>
                          <a:pt x="9" y="13"/>
                        </a:lnTo>
                        <a:lnTo>
                          <a:pt x="5" y="8"/>
                        </a:lnTo>
                        <a:lnTo>
                          <a:pt x="10" y="2"/>
                        </a:lnTo>
                        <a:lnTo>
                          <a:pt x="15" y="2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2" name="Freeform 198"/>
                  <p:cNvSpPr>
                    <a:spLocks/>
                  </p:cNvSpPr>
                  <p:nvPr/>
                </p:nvSpPr>
                <p:spPr bwMode="gray">
                  <a:xfrm>
                    <a:off x="4995863" y="1389063"/>
                    <a:ext cx="44450" cy="5556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28" y="5"/>
                      </a:cxn>
                      <a:cxn ang="0">
                        <a:pos x="27" y="13"/>
                      </a:cxn>
                      <a:cxn ang="0">
                        <a:pos x="22" y="13"/>
                      </a:cxn>
                      <a:cxn ang="0">
                        <a:pos x="20" y="20"/>
                      </a:cxn>
                      <a:cxn ang="0">
                        <a:pos x="25" y="23"/>
                      </a:cxn>
                      <a:cxn ang="0">
                        <a:pos x="23" y="30"/>
                      </a:cxn>
                      <a:cxn ang="0">
                        <a:pos x="18" y="33"/>
                      </a:cxn>
                      <a:cxn ang="0">
                        <a:pos x="13" y="28"/>
                      </a:cxn>
                      <a:cxn ang="0">
                        <a:pos x="12" y="35"/>
                      </a:cxn>
                      <a:cxn ang="0">
                        <a:pos x="7" y="31"/>
                      </a:cxn>
                      <a:cxn ang="0">
                        <a:pos x="0" y="30"/>
                      </a:cxn>
                      <a:cxn ang="0">
                        <a:pos x="0" y="25"/>
                      </a:cxn>
                      <a:cxn ang="0">
                        <a:pos x="8" y="25"/>
                      </a:cxn>
                      <a:cxn ang="0">
                        <a:pos x="4" y="20"/>
                      </a:cxn>
                      <a:cxn ang="0">
                        <a:pos x="8" y="17"/>
                      </a:cxn>
                      <a:cxn ang="0">
                        <a:pos x="13" y="18"/>
                      </a:cxn>
                      <a:cxn ang="0">
                        <a:pos x="15" y="5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28" h="35">
                        <a:moveTo>
                          <a:pt x="25" y="0"/>
                        </a:moveTo>
                        <a:lnTo>
                          <a:pt x="28" y="5"/>
                        </a:lnTo>
                        <a:lnTo>
                          <a:pt x="27" y="13"/>
                        </a:lnTo>
                        <a:lnTo>
                          <a:pt x="22" y="13"/>
                        </a:lnTo>
                        <a:lnTo>
                          <a:pt x="20" y="20"/>
                        </a:lnTo>
                        <a:lnTo>
                          <a:pt x="25" y="23"/>
                        </a:lnTo>
                        <a:lnTo>
                          <a:pt x="23" y="30"/>
                        </a:lnTo>
                        <a:lnTo>
                          <a:pt x="18" y="33"/>
                        </a:lnTo>
                        <a:lnTo>
                          <a:pt x="13" y="28"/>
                        </a:lnTo>
                        <a:lnTo>
                          <a:pt x="12" y="35"/>
                        </a:lnTo>
                        <a:lnTo>
                          <a:pt x="7" y="31"/>
                        </a:lnTo>
                        <a:lnTo>
                          <a:pt x="0" y="30"/>
                        </a:lnTo>
                        <a:lnTo>
                          <a:pt x="0" y="25"/>
                        </a:lnTo>
                        <a:lnTo>
                          <a:pt x="8" y="25"/>
                        </a:lnTo>
                        <a:lnTo>
                          <a:pt x="4" y="20"/>
                        </a:lnTo>
                        <a:lnTo>
                          <a:pt x="8" y="17"/>
                        </a:lnTo>
                        <a:lnTo>
                          <a:pt x="13" y="18"/>
                        </a:lnTo>
                        <a:lnTo>
                          <a:pt x="15" y="5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3" name="Freeform 199"/>
                  <p:cNvSpPr>
                    <a:spLocks/>
                  </p:cNvSpPr>
                  <p:nvPr/>
                </p:nvSpPr>
                <p:spPr bwMode="gray">
                  <a:xfrm>
                    <a:off x="5043488" y="1423988"/>
                    <a:ext cx="9525" cy="206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4"/>
                      </a:cxn>
                      <a:cxn ang="0">
                        <a:pos x="0" y="1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" h="13">
                        <a:moveTo>
                          <a:pt x="0" y="0"/>
                        </a:moveTo>
                        <a:lnTo>
                          <a:pt x="6" y="4"/>
                        </a:lnTo>
                        <a:lnTo>
                          <a:pt x="0" y="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4" name="Freeform 200"/>
                  <p:cNvSpPr>
                    <a:spLocks/>
                  </p:cNvSpPr>
                  <p:nvPr/>
                </p:nvSpPr>
                <p:spPr bwMode="gray">
                  <a:xfrm>
                    <a:off x="5068888" y="1408113"/>
                    <a:ext cx="31750" cy="20638"/>
                  </a:xfrm>
                  <a:custGeom>
                    <a:avLst/>
                    <a:gdLst/>
                    <a:ahLst/>
                    <a:cxnLst>
                      <a:cxn ang="0">
                        <a:pos x="15" y="0"/>
                      </a:cxn>
                      <a:cxn ang="0">
                        <a:pos x="20" y="3"/>
                      </a:cxn>
                      <a:cxn ang="0">
                        <a:pos x="7" y="13"/>
                      </a:cxn>
                      <a:cxn ang="0">
                        <a:pos x="0" y="10"/>
                      </a:cxn>
                      <a:cxn ang="0">
                        <a:pos x="4" y="3"/>
                      </a:cxn>
                      <a:cxn ang="0">
                        <a:pos x="10" y="3"/>
                      </a:cxn>
                      <a:cxn ang="0">
                        <a:pos x="15" y="0"/>
                      </a:cxn>
                    </a:cxnLst>
                    <a:rect l="0" t="0" r="r" b="b"/>
                    <a:pathLst>
                      <a:path w="20" h="13">
                        <a:moveTo>
                          <a:pt x="15" y="0"/>
                        </a:moveTo>
                        <a:lnTo>
                          <a:pt x="20" y="3"/>
                        </a:lnTo>
                        <a:lnTo>
                          <a:pt x="7" y="13"/>
                        </a:lnTo>
                        <a:lnTo>
                          <a:pt x="0" y="10"/>
                        </a:lnTo>
                        <a:lnTo>
                          <a:pt x="4" y="3"/>
                        </a:lnTo>
                        <a:lnTo>
                          <a:pt x="10" y="3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5" name="Freeform 201"/>
                  <p:cNvSpPr>
                    <a:spLocks/>
                  </p:cNvSpPr>
                  <p:nvPr/>
                </p:nvSpPr>
                <p:spPr bwMode="gray">
                  <a:xfrm>
                    <a:off x="5084763" y="1392238"/>
                    <a:ext cx="11113" cy="952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7" y="3"/>
                      </a:cxn>
                      <a:cxn ang="0">
                        <a:pos x="0" y="6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7" h="6">
                        <a:moveTo>
                          <a:pt x="2" y="0"/>
                        </a:moveTo>
                        <a:lnTo>
                          <a:pt x="7" y="3"/>
                        </a:lnTo>
                        <a:lnTo>
                          <a:pt x="0" y="6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6" name="Freeform 202"/>
                  <p:cNvSpPr>
                    <a:spLocks/>
                  </p:cNvSpPr>
                  <p:nvPr/>
                </p:nvSpPr>
                <p:spPr bwMode="gray">
                  <a:xfrm>
                    <a:off x="5127626" y="1397000"/>
                    <a:ext cx="20638" cy="1587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0"/>
                      </a:cxn>
                      <a:cxn ang="0">
                        <a:pos x="13" y="10"/>
                      </a:cxn>
                      <a:cxn ang="0">
                        <a:pos x="6" y="1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3" h="10">
                        <a:moveTo>
                          <a:pt x="0" y="0"/>
                        </a:moveTo>
                        <a:lnTo>
                          <a:pt x="6" y="0"/>
                        </a:lnTo>
                        <a:lnTo>
                          <a:pt x="13" y="10"/>
                        </a:lnTo>
                        <a:lnTo>
                          <a:pt x="6" y="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37" name="Freeform 203"/>
                  <p:cNvSpPr>
                    <a:spLocks/>
                  </p:cNvSpPr>
                  <p:nvPr/>
                </p:nvSpPr>
                <p:spPr bwMode="gray">
                  <a:xfrm>
                    <a:off x="5105401" y="1401763"/>
                    <a:ext cx="19050" cy="7938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12" y="5"/>
                      </a:cxn>
                      <a:cxn ang="0">
                        <a:pos x="0" y="2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12" h="5">
                        <a:moveTo>
                          <a:pt x="7" y="0"/>
                        </a:moveTo>
                        <a:lnTo>
                          <a:pt x="12" y="5"/>
                        </a:lnTo>
                        <a:lnTo>
                          <a:pt x="0" y="2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</p:grpSp>
            <p:sp>
              <p:nvSpPr>
                <p:cNvPr id="122" name="Russland"/>
                <p:cNvSpPr>
                  <a:spLocks/>
                </p:cNvSpPr>
                <p:nvPr/>
              </p:nvSpPr>
              <p:spPr bwMode="gray">
                <a:xfrm>
                  <a:off x="4746718" y="1842269"/>
                  <a:ext cx="773266" cy="1039943"/>
                </a:xfrm>
                <a:custGeom>
                  <a:avLst/>
                  <a:gdLst>
                    <a:gd name="T0" fmla="*/ 645 w 685"/>
                    <a:gd name="T1" fmla="*/ 373 h 921"/>
                    <a:gd name="T2" fmla="*/ 685 w 685"/>
                    <a:gd name="T3" fmla="*/ 82 h 921"/>
                    <a:gd name="T4" fmla="*/ 617 w 685"/>
                    <a:gd name="T5" fmla="*/ 20 h 921"/>
                    <a:gd name="T6" fmla="*/ 548 w 685"/>
                    <a:gd name="T7" fmla="*/ 3 h 921"/>
                    <a:gd name="T8" fmla="*/ 523 w 685"/>
                    <a:gd name="T9" fmla="*/ 51 h 921"/>
                    <a:gd name="T10" fmla="*/ 476 w 685"/>
                    <a:gd name="T11" fmla="*/ 52 h 921"/>
                    <a:gd name="T12" fmla="*/ 435 w 685"/>
                    <a:gd name="T13" fmla="*/ 62 h 921"/>
                    <a:gd name="T14" fmla="*/ 422 w 685"/>
                    <a:gd name="T15" fmla="*/ 55 h 921"/>
                    <a:gd name="T16" fmla="*/ 417 w 685"/>
                    <a:gd name="T17" fmla="*/ 39 h 921"/>
                    <a:gd name="T18" fmla="*/ 342 w 685"/>
                    <a:gd name="T19" fmla="*/ 91 h 921"/>
                    <a:gd name="T20" fmla="*/ 307 w 685"/>
                    <a:gd name="T21" fmla="*/ 138 h 921"/>
                    <a:gd name="T22" fmla="*/ 294 w 685"/>
                    <a:gd name="T23" fmla="*/ 85 h 921"/>
                    <a:gd name="T24" fmla="*/ 229 w 685"/>
                    <a:gd name="T25" fmla="*/ 78 h 921"/>
                    <a:gd name="T26" fmla="*/ 262 w 685"/>
                    <a:gd name="T27" fmla="*/ 133 h 921"/>
                    <a:gd name="T28" fmla="*/ 231 w 685"/>
                    <a:gd name="T29" fmla="*/ 170 h 921"/>
                    <a:gd name="T30" fmla="*/ 215 w 685"/>
                    <a:gd name="T31" fmla="*/ 218 h 921"/>
                    <a:gd name="T32" fmla="*/ 153 w 685"/>
                    <a:gd name="T33" fmla="*/ 224 h 921"/>
                    <a:gd name="T34" fmla="*/ 169 w 685"/>
                    <a:gd name="T35" fmla="*/ 261 h 921"/>
                    <a:gd name="T36" fmla="*/ 117 w 685"/>
                    <a:gd name="T37" fmla="*/ 203 h 921"/>
                    <a:gd name="T38" fmla="*/ 70 w 685"/>
                    <a:gd name="T39" fmla="*/ 158 h 921"/>
                    <a:gd name="T40" fmla="*/ 69 w 685"/>
                    <a:gd name="T41" fmla="*/ 119 h 921"/>
                    <a:gd name="T42" fmla="*/ 77 w 685"/>
                    <a:gd name="T43" fmla="*/ 153 h 921"/>
                    <a:gd name="T44" fmla="*/ 183 w 685"/>
                    <a:gd name="T45" fmla="*/ 177 h 921"/>
                    <a:gd name="T46" fmla="*/ 188 w 685"/>
                    <a:gd name="T47" fmla="*/ 107 h 921"/>
                    <a:gd name="T48" fmla="*/ 75 w 685"/>
                    <a:gd name="T49" fmla="*/ 76 h 921"/>
                    <a:gd name="T50" fmla="*/ 49 w 685"/>
                    <a:gd name="T51" fmla="*/ 53 h 921"/>
                    <a:gd name="T52" fmla="*/ 12 w 685"/>
                    <a:gd name="T53" fmla="*/ 82 h 921"/>
                    <a:gd name="T54" fmla="*/ 22 w 685"/>
                    <a:gd name="T55" fmla="*/ 142 h 921"/>
                    <a:gd name="T56" fmla="*/ 31 w 685"/>
                    <a:gd name="T57" fmla="*/ 230 h 921"/>
                    <a:gd name="T58" fmla="*/ 77 w 685"/>
                    <a:gd name="T59" fmla="*/ 296 h 921"/>
                    <a:gd name="T60" fmla="*/ 31 w 685"/>
                    <a:gd name="T61" fmla="*/ 378 h 921"/>
                    <a:gd name="T62" fmla="*/ 22 w 685"/>
                    <a:gd name="T63" fmla="*/ 415 h 921"/>
                    <a:gd name="T64" fmla="*/ 31 w 685"/>
                    <a:gd name="T65" fmla="*/ 496 h 921"/>
                    <a:gd name="T66" fmla="*/ 103 w 685"/>
                    <a:gd name="T67" fmla="*/ 542 h 921"/>
                    <a:gd name="T68" fmla="*/ 124 w 685"/>
                    <a:gd name="T69" fmla="*/ 604 h 921"/>
                    <a:gd name="T70" fmla="*/ 145 w 685"/>
                    <a:gd name="T71" fmla="*/ 632 h 921"/>
                    <a:gd name="T72" fmla="*/ 189 w 685"/>
                    <a:gd name="T73" fmla="*/ 659 h 921"/>
                    <a:gd name="T74" fmla="*/ 260 w 685"/>
                    <a:gd name="T75" fmla="*/ 689 h 921"/>
                    <a:gd name="T76" fmla="*/ 297 w 685"/>
                    <a:gd name="T77" fmla="*/ 729 h 921"/>
                    <a:gd name="T78" fmla="*/ 283 w 685"/>
                    <a:gd name="T79" fmla="*/ 759 h 921"/>
                    <a:gd name="T80" fmla="*/ 255 w 685"/>
                    <a:gd name="T81" fmla="*/ 776 h 921"/>
                    <a:gd name="T82" fmla="*/ 256 w 685"/>
                    <a:gd name="T83" fmla="*/ 799 h 921"/>
                    <a:gd name="T84" fmla="*/ 247 w 685"/>
                    <a:gd name="T85" fmla="*/ 836 h 921"/>
                    <a:gd name="T86" fmla="*/ 323 w 685"/>
                    <a:gd name="T87" fmla="*/ 878 h 921"/>
                    <a:gd name="T88" fmla="*/ 388 w 685"/>
                    <a:gd name="T89" fmla="*/ 877 h 921"/>
                    <a:gd name="T90" fmla="*/ 445 w 685"/>
                    <a:gd name="T91" fmla="*/ 893 h 921"/>
                    <a:gd name="T92" fmla="*/ 496 w 685"/>
                    <a:gd name="T93" fmla="*/ 921 h 921"/>
                    <a:gd name="T94" fmla="*/ 473 w 685"/>
                    <a:gd name="T95" fmla="*/ 872 h 921"/>
                    <a:gd name="T96" fmla="*/ 457 w 685"/>
                    <a:gd name="T97" fmla="*/ 822 h 921"/>
                    <a:gd name="T98" fmla="*/ 496 w 685"/>
                    <a:gd name="T99" fmla="*/ 770 h 921"/>
                    <a:gd name="T100" fmla="*/ 482 w 685"/>
                    <a:gd name="T101" fmla="*/ 740 h 921"/>
                    <a:gd name="T102" fmla="*/ 444 w 685"/>
                    <a:gd name="T103" fmla="*/ 708 h 921"/>
                    <a:gd name="T104" fmla="*/ 471 w 685"/>
                    <a:gd name="T105" fmla="*/ 681 h 921"/>
                    <a:gd name="T106" fmla="*/ 527 w 685"/>
                    <a:gd name="T107" fmla="*/ 633 h 921"/>
                    <a:gd name="T108" fmla="*/ 591 w 685"/>
                    <a:gd name="T109" fmla="*/ 654 h 921"/>
                    <a:gd name="T110" fmla="*/ 648 w 685"/>
                    <a:gd name="T111" fmla="*/ 633 h 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685" h="921">
                      <a:moveTo>
                        <a:pt x="671" y="587"/>
                      </a:moveTo>
                      <a:cubicBezTo>
                        <a:pt x="669" y="578"/>
                        <a:pt x="674" y="571"/>
                        <a:pt x="675" y="569"/>
                      </a:cubicBezTo>
                      <a:cubicBezTo>
                        <a:pt x="676" y="567"/>
                        <a:pt x="672" y="560"/>
                        <a:pt x="669" y="550"/>
                      </a:cubicBezTo>
                      <a:cubicBezTo>
                        <a:pt x="666" y="541"/>
                        <a:pt x="667" y="517"/>
                        <a:pt x="667" y="513"/>
                      </a:cubicBezTo>
                      <a:cubicBezTo>
                        <a:pt x="667" y="510"/>
                        <a:pt x="679" y="489"/>
                        <a:pt x="680" y="473"/>
                      </a:cubicBezTo>
                      <a:cubicBezTo>
                        <a:pt x="680" y="456"/>
                        <a:pt x="671" y="424"/>
                        <a:pt x="669" y="413"/>
                      </a:cubicBezTo>
                      <a:cubicBezTo>
                        <a:pt x="666" y="403"/>
                        <a:pt x="647" y="383"/>
                        <a:pt x="645" y="373"/>
                      </a:cubicBezTo>
                      <a:cubicBezTo>
                        <a:pt x="643" y="362"/>
                        <a:pt x="640" y="332"/>
                        <a:pt x="638" y="309"/>
                      </a:cubicBezTo>
                      <a:cubicBezTo>
                        <a:pt x="636" y="285"/>
                        <a:pt x="631" y="277"/>
                        <a:pt x="629" y="265"/>
                      </a:cubicBezTo>
                      <a:cubicBezTo>
                        <a:pt x="627" y="253"/>
                        <a:pt x="623" y="214"/>
                        <a:pt x="624" y="206"/>
                      </a:cubicBezTo>
                      <a:cubicBezTo>
                        <a:pt x="625" y="199"/>
                        <a:pt x="644" y="178"/>
                        <a:pt x="650" y="167"/>
                      </a:cubicBezTo>
                      <a:cubicBezTo>
                        <a:pt x="655" y="156"/>
                        <a:pt x="655" y="145"/>
                        <a:pt x="663" y="136"/>
                      </a:cubicBezTo>
                      <a:cubicBezTo>
                        <a:pt x="671" y="127"/>
                        <a:pt x="677" y="107"/>
                        <a:pt x="680" y="101"/>
                      </a:cubicBezTo>
                      <a:cubicBezTo>
                        <a:pt x="682" y="96"/>
                        <a:pt x="685" y="82"/>
                        <a:pt x="685" y="82"/>
                      </a:cubicBezTo>
                      <a:cubicBezTo>
                        <a:pt x="684" y="70"/>
                        <a:pt x="684" y="57"/>
                        <a:pt x="677" y="51"/>
                      </a:cubicBezTo>
                      <a:cubicBezTo>
                        <a:pt x="672" y="48"/>
                        <a:pt x="669" y="42"/>
                        <a:pt x="668" y="39"/>
                      </a:cubicBezTo>
                      <a:cubicBezTo>
                        <a:pt x="668" y="42"/>
                        <a:pt x="668" y="42"/>
                        <a:pt x="668" y="42"/>
                      </a:cubicBezTo>
                      <a:cubicBezTo>
                        <a:pt x="658" y="33"/>
                        <a:pt x="658" y="33"/>
                        <a:pt x="658" y="33"/>
                      </a:cubicBezTo>
                      <a:cubicBezTo>
                        <a:pt x="646" y="25"/>
                        <a:pt x="646" y="25"/>
                        <a:pt x="646" y="25"/>
                      </a:cubicBezTo>
                      <a:cubicBezTo>
                        <a:pt x="634" y="21"/>
                        <a:pt x="634" y="21"/>
                        <a:pt x="634" y="21"/>
                      </a:cubicBezTo>
                      <a:cubicBezTo>
                        <a:pt x="617" y="20"/>
                        <a:pt x="617" y="20"/>
                        <a:pt x="617" y="20"/>
                      </a:cubicBezTo>
                      <a:cubicBezTo>
                        <a:pt x="607" y="17"/>
                        <a:pt x="607" y="17"/>
                        <a:pt x="607" y="17"/>
                      </a:cubicBezTo>
                      <a:cubicBezTo>
                        <a:pt x="599" y="15"/>
                        <a:pt x="599" y="15"/>
                        <a:pt x="599" y="15"/>
                      </a:cubicBezTo>
                      <a:cubicBezTo>
                        <a:pt x="593" y="7"/>
                        <a:pt x="593" y="7"/>
                        <a:pt x="593" y="7"/>
                      </a:cubicBezTo>
                      <a:cubicBezTo>
                        <a:pt x="581" y="3"/>
                        <a:pt x="581" y="3"/>
                        <a:pt x="581" y="3"/>
                      </a:cubicBezTo>
                      <a:cubicBezTo>
                        <a:pt x="568" y="0"/>
                        <a:pt x="568" y="0"/>
                        <a:pt x="568" y="0"/>
                      </a:cubicBezTo>
                      <a:cubicBezTo>
                        <a:pt x="562" y="6"/>
                        <a:pt x="562" y="6"/>
                        <a:pt x="562" y="6"/>
                      </a:cubicBezTo>
                      <a:cubicBezTo>
                        <a:pt x="548" y="3"/>
                        <a:pt x="548" y="3"/>
                        <a:pt x="548" y="3"/>
                      </a:cubicBezTo>
                      <a:cubicBezTo>
                        <a:pt x="535" y="3"/>
                        <a:pt x="535" y="3"/>
                        <a:pt x="535" y="3"/>
                      </a:cubicBezTo>
                      <a:cubicBezTo>
                        <a:pt x="531" y="8"/>
                        <a:pt x="531" y="8"/>
                        <a:pt x="531" y="8"/>
                      </a:cubicBezTo>
                      <a:cubicBezTo>
                        <a:pt x="524" y="10"/>
                        <a:pt x="524" y="10"/>
                        <a:pt x="524" y="10"/>
                      </a:cubicBezTo>
                      <a:cubicBezTo>
                        <a:pt x="525" y="18"/>
                        <a:pt x="525" y="18"/>
                        <a:pt x="525" y="18"/>
                      </a:cubicBezTo>
                      <a:cubicBezTo>
                        <a:pt x="529" y="35"/>
                        <a:pt x="529" y="35"/>
                        <a:pt x="529" y="35"/>
                      </a:cubicBezTo>
                      <a:cubicBezTo>
                        <a:pt x="528" y="45"/>
                        <a:pt x="528" y="45"/>
                        <a:pt x="528" y="45"/>
                      </a:cubicBezTo>
                      <a:cubicBezTo>
                        <a:pt x="523" y="51"/>
                        <a:pt x="523" y="51"/>
                        <a:pt x="523" y="51"/>
                      </a:cubicBezTo>
                      <a:cubicBezTo>
                        <a:pt x="514" y="47"/>
                        <a:pt x="514" y="47"/>
                        <a:pt x="514" y="47"/>
                      </a:cubicBezTo>
                      <a:cubicBezTo>
                        <a:pt x="507" y="37"/>
                        <a:pt x="507" y="37"/>
                        <a:pt x="507" y="37"/>
                      </a:cubicBezTo>
                      <a:cubicBezTo>
                        <a:pt x="500" y="38"/>
                        <a:pt x="500" y="38"/>
                        <a:pt x="500" y="38"/>
                      </a:cubicBezTo>
                      <a:cubicBezTo>
                        <a:pt x="491" y="41"/>
                        <a:pt x="491" y="41"/>
                        <a:pt x="491" y="41"/>
                      </a:cubicBezTo>
                      <a:cubicBezTo>
                        <a:pt x="481" y="42"/>
                        <a:pt x="481" y="42"/>
                        <a:pt x="481" y="42"/>
                      </a:cubicBezTo>
                      <a:cubicBezTo>
                        <a:pt x="469" y="43"/>
                        <a:pt x="469" y="43"/>
                        <a:pt x="469" y="43"/>
                      </a:cubicBezTo>
                      <a:cubicBezTo>
                        <a:pt x="476" y="52"/>
                        <a:pt x="476" y="52"/>
                        <a:pt x="476" y="52"/>
                      </a:cubicBezTo>
                      <a:cubicBezTo>
                        <a:pt x="482" y="54"/>
                        <a:pt x="482" y="54"/>
                        <a:pt x="482" y="54"/>
                      </a:cubicBezTo>
                      <a:cubicBezTo>
                        <a:pt x="476" y="59"/>
                        <a:pt x="476" y="59"/>
                        <a:pt x="476" y="59"/>
                      </a:cubicBezTo>
                      <a:cubicBezTo>
                        <a:pt x="467" y="53"/>
                        <a:pt x="467" y="53"/>
                        <a:pt x="467" y="53"/>
                      </a:cubicBezTo>
                      <a:cubicBezTo>
                        <a:pt x="457" y="53"/>
                        <a:pt x="457" y="53"/>
                        <a:pt x="457" y="53"/>
                      </a:cubicBezTo>
                      <a:cubicBezTo>
                        <a:pt x="444" y="53"/>
                        <a:pt x="444" y="53"/>
                        <a:pt x="444" y="53"/>
                      </a:cubicBezTo>
                      <a:cubicBezTo>
                        <a:pt x="438" y="58"/>
                        <a:pt x="438" y="58"/>
                        <a:pt x="438" y="58"/>
                      </a:cubicBezTo>
                      <a:cubicBezTo>
                        <a:pt x="435" y="62"/>
                        <a:pt x="435" y="62"/>
                        <a:pt x="435" y="62"/>
                      </a:cubicBezTo>
                      <a:cubicBezTo>
                        <a:pt x="439" y="71"/>
                        <a:pt x="439" y="71"/>
                        <a:pt x="439" y="71"/>
                      </a:cubicBezTo>
                      <a:cubicBezTo>
                        <a:pt x="436" y="77"/>
                        <a:pt x="436" y="77"/>
                        <a:pt x="436" y="77"/>
                      </a:cubicBezTo>
                      <a:cubicBezTo>
                        <a:pt x="424" y="82"/>
                        <a:pt x="424" y="82"/>
                        <a:pt x="424" y="82"/>
                      </a:cubicBezTo>
                      <a:cubicBezTo>
                        <a:pt x="414" y="83"/>
                        <a:pt x="414" y="83"/>
                        <a:pt x="414" y="83"/>
                      </a:cubicBezTo>
                      <a:cubicBezTo>
                        <a:pt x="417" y="69"/>
                        <a:pt x="417" y="69"/>
                        <a:pt x="417" y="69"/>
                      </a:cubicBezTo>
                      <a:cubicBezTo>
                        <a:pt x="423" y="69"/>
                        <a:pt x="423" y="69"/>
                        <a:pt x="423" y="69"/>
                      </a:cubicBezTo>
                      <a:cubicBezTo>
                        <a:pt x="422" y="55"/>
                        <a:pt x="422" y="55"/>
                        <a:pt x="422" y="55"/>
                      </a:cubicBezTo>
                      <a:cubicBezTo>
                        <a:pt x="421" y="48"/>
                        <a:pt x="421" y="48"/>
                        <a:pt x="421" y="48"/>
                      </a:cubicBezTo>
                      <a:cubicBezTo>
                        <a:pt x="424" y="44"/>
                        <a:pt x="424" y="44"/>
                        <a:pt x="424" y="44"/>
                      </a:cubicBezTo>
                      <a:cubicBezTo>
                        <a:pt x="426" y="43"/>
                        <a:pt x="426" y="43"/>
                        <a:pt x="426" y="43"/>
                      </a:cubicBezTo>
                      <a:cubicBezTo>
                        <a:pt x="435" y="40"/>
                        <a:pt x="435" y="40"/>
                        <a:pt x="435" y="40"/>
                      </a:cubicBezTo>
                      <a:cubicBezTo>
                        <a:pt x="444" y="33"/>
                        <a:pt x="444" y="33"/>
                        <a:pt x="444" y="33"/>
                      </a:cubicBezTo>
                      <a:cubicBezTo>
                        <a:pt x="426" y="34"/>
                        <a:pt x="426" y="34"/>
                        <a:pt x="426" y="34"/>
                      </a:cubicBezTo>
                      <a:cubicBezTo>
                        <a:pt x="417" y="39"/>
                        <a:pt x="417" y="39"/>
                        <a:pt x="417" y="39"/>
                      </a:cubicBezTo>
                      <a:cubicBezTo>
                        <a:pt x="409" y="50"/>
                        <a:pt x="409" y="50"/>
                        <a:pt x="409" y="50"/>
                      </a:cubicBezTo>
                      <a:cubicBezTo>
                        <a:pt x="398" y="60"/>
                        <a:pt x="398" y="60"/>
                        <a:pt x="398" y="60"/>
                      </a:cubicBezTo>
                      <a:cubicBezTo>
                        <a:pt x="394" y="66"/>
                        <a:pt x="394" y="66"/>
                        <a:pt x="394" y="66"/>
                      </a:cubicBezTo>
                      <a:cubicBezTo>
                        <a:pt x="389" y="69"/>
                        <a:pt x="389" y="69"/>
                        <a:pt x="389" y="69"/>
                      </a:cubicBezTo>
                      <a:cubicBezTo>
                        <a:pt x="380" y="70"/>
                        <a:pt x="380" y="70"/>
                        <a:pt x="380" y="70"/>
                      </a:cubicBezTo>
                      <a:cubicBezTo>
                        <a:pt x="355" y="80"/>
                        <a:pt x="355" y="80"/>
                        <a:pt x="355" y="80"/>
                      </a:cubicBezTo>
                      <a:cubicBezTo>
                        <a:pt x="342" y="91"/>
                        <a:pt x="342" y="91"/>
                        <a:pt x="342" y="91"/>
                      </a:cubicBezTo>
                      <a:cubicBezTo>
                        <a:pt x="337" y="98"/>
                        <a:pt x="337" y="98"/>
                        <a:pt x="337" y="98"/>
                      </a:cubicBezTo>
                      <a:cubicBezTo>
                        <a:pt x="335" y="108"/>
                        <a:pt x="335" y="108"/>
                        <a:pt x="335" y="108"/>
                      </a:cubicBezTo>
                      <a:cubicBezTo>
                        <a:pt x="326" y="117"/>
                        <a:pt x="326" y="117"/>
                        <a:pt x="326" y="117"/>
                      </a:cubicBezTo>
                      <a:cubicBezTo>
                        <a:pt x="325" y="127"/>
                        <a:pt x="325" y="127"/>
                        <a:pt x="325" y="127"/>
                      </a:cubicBezTo>
                      <a:cubicBezTo>
                        <a:pt x="330" y="138"/>
                        <a:pt x="330" y="138"/>
                        <a:pt x="330" y="138"/>
                      </a:cubicBezTo>
                      <a:cubicBezTo>
                        <a:pt x="320" y="137"/>
                        <a:pt x="320" y="137"/>
                        <a:pt x="320" y="137"/>
                      </a:cubicBezTo>
                      <a:cubicBezTo>
                        <a:pt x="307" y="138"/>
                        <a:pt x="307" y="138"/>
                        <a:pt x="307" y="138"/>
                      </a:cubicBezTo>
                      <a:cubicBezTo>
                        <a:pt x="299" y="143"/>
                        <a:pt x="299" y="143"/>
                        <a:pt x="299" y="143"/>
                      </a:cubicBezTo>
                      <a:cubicBezTo>
                        <a:pt x="278" y="122"/>
                        <a:pt x="278" y="122"/>
                        <a:pt x="278" y="122"/>
                      </a:cubicBezTo>
                      <a:cubicBezTo>
                        <a:pt x="284" y="107"/>
                        <a:pt x="284" y="107"/>
                        <a:pt x="284" y="107"/>
                      </a:cubicBezTo>
                      <a:cubicBezTo>
                        <a:pt x="290" y="105"/>
                        <a:pt x="290" y="105"/>
                        <a:pt x="290" y="105"/>
                      </a:cubicBezTo>
                      <a:cubicBezTo>
                        <a:pt x="308" y="105"/>
                        <a:pt x="308" y="105"/>
                        <a:pt x="308" y="105"/>
                      </a:cubicBezTo>
                      <a:cubicBezTo>
                        <a:pt x="303" y="95"/>
                        <a:pt x="303" y="95"/>
                        <a:pt x="303" y="95"/>
                      </a:cubicBezTo>
                      <a:cubicBezTo>
                        <a:pt x="294" y="85"/>
                        <a:pt x="294" y="85"/>
                        <a:pt x="294" y="85"/>
                      </a:cubicBezTo>
                      <a:cubicBezTo>
                        <a:pt x="285" y="80"/>
                        <a:pt x="285" y="80"/>
                        <a:pt x="285" y="80"/>
                      </a:cubicBezTo>
                      <a:cubicBezTo>
                        <a:pt x="273" y="78"/>
                        <a:pt x="273" y="78"/>
                        <a:pt x="273" y="78"/>
                      </a:cubicBezTo>
                      <a:cubicBezTo>
                        <a:pt x="263" y="80"/>
                        <a:pt x="263" y="80"/>
                        <a:pt x="263" y="80"/>
                      </a:cubicBezTo>
                      <a:cubicBezTo>
                        <a:pt x="254" y="86"/>
                        <a:pt x="254" y="86"/>
                        <a:pt x="254" y="86"/>
                      </a:cubicBezTo>
                      <a:cubicBezTo>
                        <a:pt x="247" y="84"/>
                        <a:pt x="247" y="84"/>
                        <a:pt x="247" y="84"/>
                      </a:cubicBezTo>
                      <a:cubicBezTo>
                        <a:pt x="237" y="78"/>
                        <a:pt x="237" y="78"/>
                        <a:pt x="237" y="78"/>
                      </a:cubicBezTo>
                      <a:cubicBezTo>
                        <a:pt x="229" y="78"/>
                        <a:pt x="229" y="78"/>
                        <a:pt x="229" y="78"/>
                      </a:cubicBezTo>
                      <a:cubicBezTo>
                        <a:pt x="230" y="82"/>
                        <a:pt x="230" y="82"/>
                        <a:pt x="230" y="82"/>
                      </a:cubicBez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45" y="88"/>
                        <a:pt x="245" y="88"/>
                        <a:pt x="245" y="88"/>
                      </a:cubicBezTo>
                      <a:cubicBezTo>
                        <a:pt x="249" y="93"/>
                        <a:pt x="249" y="93"/>
                        <a:pt x="249" y="93"/>
                      </a:cubicBezTo>
                      <a:cubicBezTo>
                        <a:pt x="251" y="106"/>
                        <a:pt x="251" y="106"/>
                        <a:pt x="251" y="106"/>
                      </a:cubicBezTo>
                      <a:cubicBezTo>
                        <a:pt x="254" y="121"/>
                        <a:pt x="254" y="121"/>
                        <a:pt x="254" y="121"/>
                      </a:cubicBezTo>
                      <a:cubicBezTo>
                        <a:pt x="262" y="133"/>
                        <a:pt x="262" y="133"/>
                        <a:pt x="262" y="133"/>
                      </a:cubicBezTo>
                      <a:cubicBezTo>
                        <a:pt x="275" y="143"/>
                        <a:pt x="275" y="143"/>
                        <a:pt x="275" y="143"/>
                      </a:cubicBezTo>
                      <a:cubicBezTo>
                        <a:pt x="272" y="159"/>
                        <a:pt x="272" y="159"/>
                        <a:pt x="272" y="159"/>
                      </a:cubicBezTo>
                      <a:cubicBezTo>
                        <a:pt x="280" y="179"/>
                        <a:pt x="280" y="179"/>
                        <a:pt x="280" y="179"/>
                      </a:cubicBezTo>
                      <a:cubicBezTo>
                        <a:pt x="269" y="170"/>
                        <a:pt x="269" y="170"/>
                        <a:pt x="269" y="170"/>
                      </a:cubicBezTo>
                      <a:cubicBezTo>
                        <a:pt x="261" y="160"/>
                        <a:pt x="261" y="160"/>
                        <a:pt x="261" y="160"/>
                      </a:cubicBezTo>
                      <a:cubicBezTo>
                        <a:pt x="235" y="155"/>
                        <a:pt x="235" y="155"/>
                        <a:pt x="235" y="155"/>
                      </a:cubicBezTo>
                      <a:cubicBezTo>
                        <a:pt x="231" y="170"/>
                        <a:pt x="231" y="170"/>
                        <a:pt x="231" y="170"/>
                      </a:cubicBezTo>
                      <a:cubicBezTo>
                        <a:pt x="224" y="177"/>
                        <a:pt x="224" y="177"/>
                        <a:pt x="224" y="177"/>
                      </a:cubicBezTo>
                      <a:cubicBezTo>
                        <a:pt x="212" y="183"/>
                        <a:pt x="212" y="183"/>
                        <a:pt x="212" y="183"/>
                      </a:cubicBezTo>
                      <a:cubicBezTo>
                        <a:pt x="208" y="188"/>
                        <a:pt x="208" y="188"/>
                        <a:pt x="208" y="188"/>
                      </a:cubicBezTo>
                      <a:cubicBezTo>
                        <a:pt x="212" y="199"/>
                        <a:pt x="212" y="199"/>
                        <a:pt x="212" y="199"/>
                      </a:cubicBezTo>
                      <a:cubicBezTo>
                        <a:pt x="218" y="203"/>
                        <a:pt x="218" y="203"/>
                        <a:pt x="218" y="203"/>
                      </a:cubicBezTo>
                      <a:cubicBezTo>
                        <a:pt x="218" y="210"/>
                        <a:pt x="218" y="210"/>
                        <a:pt x="218" y="210"/>
                      </a:cubicBezTo>
                      <a:cubicBezTo>
                        <a:pt x="215" y="218"/>
                        <a:pt x="215" y="218"/>
                        <a:pt x="215" y="218"/>
                      </a:cubicBezTo>
                      <a:cubicBezTo>
                        <a:pt x="204" y="222"/>
                        <a:pt x="204" y="222"/>
                        <a:pt x="204" y="222"/>
                      </a:cubicBezTo>
                      <a:cubicBezTo>
                        <a:pt x="193" y="223"/>
                        <a:pt x="193" y="223"/>
                        <a:pt x="193" y="223"/>
                      </a:cubicBezTo>
                      <a:cubicBezTo>
                        <a:pt x="182" y="222"/>
                        <a:pt x="182" y="222"/>
                        <a:pt x="182" y="222"/>
                      </a:cubicBezTo>
                      <a:cubicBezTo>
                        <a:pt x="172" y="216"/>
                        <a:pt x="172" y="216"/>
                        <a:pt x="172" y="216"/>
                      </a:cubicBezTo>
                      <a:cubicBezTo>
                        <a:pt x="165" y="212"/>
                        <a:pt x="165" y="212"/>
                        <a:pt x="165" y="212"/>
                      </a:cubicBezTo>
                      <a:cubicBezTo>
                        <a:pt x="150" y="216"/>
                        <a:pt x="150" y="216"/>
                        <a:pt x="150" y="216"/>
                      </a:cubicBezTo>
                      <a:cubicBezTo>
                        <a:pt x="153" y="224"/>
                        <a:pt x="153" y="224"/>
                        <a:pt x="153" y="224"/>
                      </a:cubicBezTo>
                      <a:cubicBezTo>
                        <a:pt x="167" y="225"/>
                        <a:pt x="167" y="225"/>
                        <a:pt x="167" y="225"/>
                      </a:cubicBezTo>
                      <a:cubicBezTo>
                        <a:pt x="169" y="235"/>
                        <a:pt x="169" y="235"/>
                        <a:pt x="169" y="235"/>
                      </a:cubicBezTo>
                      <a:cubicBezTo>
                        <a:pt x="185" y="240"/>
                        <a:pt x="185" y="240"/>
                        <a:pt x="185" y="240"/>
                      </a:cubicBezTo>
                      <a:cubicBezTo>
                        <a:pt x="189" y="251"/>
                        <a:pt x="189" y="251"/>
                        <a:pt x="189" y="251"/>
                      </a:cubicBezTo>
                      <a:cubicBezTo>
                        <a:pt x="188" y="259"/>
                        <a:pt x="188" y="259"/>
                        <a:pt x="188" y="259"/>
                      </a:cubicBezTo>
                      <a:cubicBezTo>
                        <a:pt x="175" y="252"/>
                        <a:pt x="175" y="252"/>
                        <a:pt x="175" y="252"/>
                      </a:cubicBezTo>
                      <a:cubicBezTo>
                        <a:pt x="169" y="261"/>
                        <a:pt x="169" y="261"/>
                        <a:pt x="169" y="261"/>
                      </a:cubicBezTo>
                      <a:cubicBezTo>
                        <a:pt x="158" y="255"/>
                        <a:pt x="158" y="255"/>
                        <a:pt x="158" y="255"/>
                      </a:cubicBezTo>
                      <a:cubicBezTo>
                        <a:pt x="152" y="255"/>
                        <a:pt x="152" y="255"/>
                        <a:pt x="152" y="255"/>
                      </a:cubicBezTo>
                      <a:cubicBezTo>
                        <a:pt x="138" y="244"/>
                        <a:pt x="138" y="244"/>
                        <a:pt x="138" y="244"/>
                      </a:cubicBezTo>
                      <a:cubicBezTo>
                        <a:pt x="118" y="235"/>
                        <a:pt x="118" y="235"/>
                        <a:pt x="118" y="235"/>
                      </a:cubicBezTo>
                      <a:cubicBezTo>
                        <a:pt x="120" y="215"/>
                        <a:pt x="120" y="215"/>
                        <a:pt x="120" y="215"/>
                      </a:cubicBezTo>
                      <a:cubicBezTo>
                        <a:pt x="116" y="209"/>
                        <a:pt x="116" y="209"/>
                        <a:pt x="116" y="209"/>
                      </a:cubicBezTo>
                      <a:cubicBezTo>
                        <a:pt x="117" y="203"/>
                        <a:pt x="117" y="203"/>
                        <a:pt x="117" y="203"/>
                      </a:cubicBezTo>
                      <a:cubicBezTo>
                        <a:pt x="103" y="187"/>
                        <a:pt x="103" y="187"/>
                        <a:pt x="103" y="187"/>
                      </a:cubicBezTo>
                      <a:cubicBezTo>
                        <a:pt x="86" y="181"/>
                        <a:pt x="86" y="181"/>
                        <a:pt x="86" y="181"/>
                      </a:cubicBezTo>
                      <a:cubicBezTo>
                        <a:pt x="82" y="172"/>
                        <a:pt x="82" y="172"/>
                        <a:pt x="82" y="172"/>
                      </a:cubicBezTo>
                      <a:cubicBezTo>
                        <a:pt x="79" y="169"/>
                        <a:pt x="79" y="169"/>
                        <a:pt x="79" y="169"/>
                      </a:cubicBezTo>
                      <a:cubicBezTo>
                        <a:pt x="71" y="169"/>
                        <a:pt x="71" y="169"/>
                        <a:pt x="71" y="169"/>
                      </a:cubicBezTo>
                      <a:cubicBezTo>
                        <a:pt x="56" y="170"/>
                        <a:pt x="56" y="170"/>
                        <a:pt x="56" y="170"/>
                      </a:cubicBezTo>
                      <a:cubicBezTo>
                        <a:pt x="70" y="158"/>
                        <a:pt x="70" y="158"/>
                        <a:pt x="70" y="158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63" y="145"/>
                        <a:pt x="63" y="145"/>
                        <a:pt x="63" y="145"/>
                      </a:cubicBezTo>
                      <a:cubicBezTo>
                        <a:pt x="48" y="135"/>
                        <a:pt x="48" y="135"/>
                        <a:pt x="48" y="135"/>
                      </a:cubicBezTo>
                      <a:cubicBezTo>
                        <a:pt x="51" y="132"/>
                        <a:pt x="51" y="132"/>
                        <a:pt x="51" y="132"/>
                      </a:cubicBezTo>
                      <a:cubicBezTo>
                        <a:pt x="57" y="133"/>
                        <a:pt x="57" y="133"/>
                        <a:pt x="57" y="133"/>
                      </a:cubicBezTo>
                      <a:cubicBezTo>
                        <a:pt x="65" y="133"/>
                        <a:pt x="65" y="133"/>
                        <a:pt x="65" y="133"/>
                      </a:cubicBezTo>
                      <a:cubicBezTo>
                        <a:pt x="69" y="119"/>
                        <a:pt x="69" y="119"/>
                        <a:pt x="69" y="119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81" y="116"/>
                        <a:pt x="81" y="116"/>
                        <a:pt x="81" y="116"/>
                      </a:cubicBezTo>
                      <a:cubicBezTo>
                        <a:pt x="80" y="124"/>
                        <a:pt x="80" y="124"/>
                        <a:pt x="80" y="124"/>
                      </a:cubicBezTo>
                      <a:cubicBezTo>
                        <a:pt x="81" y="134"/>
                        <a:pt x="81" y="134"/>
                        <a:pt x="81" y="134"/>
                      </a:cubicBezTo>
                      <a:cubicBezTo>
                        <a:pt x="73" y="140"/>
                        <a:pt x="73" y="140"/>
                        <a:pt x="73" y="140"/>
                      </a:cubicBezTo>
                      <a:cubicBezTo>
                        <a:pt x="72" y="145"/>
                        <a:pt x="72" y="145"/>
                        <a:pt x="72" y="145"/>
                      </a:cubicBezTo>
                      <a:cubicBezTo>
                        <a:pt x="77" y="153"/>
                        <a:pt x="77" y="153"/>
                        <a:pt x="77" y="153"/>
                      </a:cubicBezTo>
                      <a:cubicBezTo>
                        <a:pt x="86" y="158"/>
                        <a:pt x="86" y="158"/>
                        <a:pt x="86" y="158"/>
                      </a:cubicBezTo>
                      <a:cubicBezTo>
                        <a:pt x="98" y="165"/>
                        <a:pt x="98" y="165"/>
                        <a:pt x="98" y="165"/>
                      </a:cubicBezTo>
                      <a:cubicBezTo>
                        <a:pt x="121" y="173"/>
                        <a:pt x="121" y="173"/>
                        <a:pt x="121" y="173"/>
                      </a:cubicBezTo>
                      <a:cubicBezTo>
                        <a:pt x="141" y="172"/>
                        <a:pt x="141" y="172"/>
                        <a:pt x="141" y="172"/>
                      </a:cubicBezTo>
                      <a:cubicBezTo>
                        <a:pt x="154" y="177"/>
                        <a:pt x="154" y="177"/>
                        <a:pt x="154" y="177"/>
                      </a:cubicBezTo>
                      <a:cubicBezTo>
                        <a:pt x="168" y="179"/>
                        <a:pt x="168" y="179"/>
                        <a:pt x="168" y="179"/>
                      </a:cubicBezTo>
                      <a:cubicBezTo>
                        <a:pt x="183" y="177"/>
                        <a:pt x="183" y="177"/>
                        <a:pt x="183" y="177"/>
                      </a:cubicBezTo>
                      <a:cubicBezTo>
                        <a:pt x="203" y="173"/>
                        <a:pt x="203" y="173"/>
                        <a:pt x="203" y="173"/>
                      </a:cubicBezTo>
                      <a:cubicBezTo>
                        <a:pt x="213" y="163"/>
                        <a:pt x="213" y="163"/>
                        <a:pt x="213" y="163"/>
                      </a:cubicBezTo>
                      <a:cubicBezTo>
                        <a:pt x="213" y="163"/>
                        <a:pt x="217" y="157"/>
                        <a:pt x="217" y="154"/>
                      </a:cubicBezTo>
                      <a:cubicBezTo>
                        <a:pt x="217" y="152"/>
                        <a:pt x="217" y="134"/>
                        <a:pt x="217" y="134"/>
                      </a:cubicBezTo>
                      <a:cubicBezTo>
                        <a:pt x="210" y="128"/>
                        <a:pt x="210" y="128"/>
                        <a:pt x="210" y="128"/>
                      </a:cubicBezTo>
                      <a:cubicBezTo>
                        <a:pt x="199" y="113"/>
                        <a:pt x="199" y="113"/>
                        <a:pt x="199" y="113"/>
                      </a:cubicBezTo>
                      <a:cubicBezTo>
                        <a:pt x="188" y="107"/>
                        <a:pt x="188" y="107"/>
                        <a:pt x="188" y="107"/>
                      </a:cubicBezTo>
                      <a:cubicBezTo>
                        <a:pt x="175" y="106"/>
                        <a:pt x="175" y="106"/>
                        <a:pt x="175" y="106"/>
                      </a:cubicBezTo>
                      <a:cubicBezTo>
                        <a:pt x="160" y="94"/>
                        <a:pt x="160" y="94"/>
                        <a:pt x="160" y="94"/>
                      </a:cubicBezTo>
                      <a:cubicBezTo>
                        <a:pt x="146" y="85"/>
                        <a:pt x="146" y="85"/>
                        <a:pt x="146" y="85"/>
                      </a:cubicBezTo>
                      <a:cubicBezTo>
                        <a:pt x="132" y="80"/>
                        <a:pt x="132" y="80"/>
                        <a:pt x="132" y="80"/>
                      </a:cubicBezTo>
                      <a:cubicBezTo>
                        <a:pt x="113" y="75"/>
                        <a:pt x="113" y="75"/>
                        <a:pt x="113" y="75"/>
                      </a:cubicBezTo>
                      <a:cubicBezTo>
                        <a:pt x="91" y="75"/>
                        <a:pt x="91" y="75"/>
                        <a:pt x="91" y="75"/>
                      </a:cubicBezTo>
                      <a:cubicBezTo>
                        <a:pt x="75" y="76"/>
                        <a:pt x="75" y="76"/>
                        <a:pt x="75" y="76"/>
                      </a:cubicBezTo>
                      <a:cubicBezTo>
                        <a:pt x="75" y="84"/>
                        <a:pt x="75" y="84"/>
                        <a:pt x="75" y="84"/>
                      </a:cubicBezTo>
                      <a:cubicBezTo>
                        <a:pt x="71" y="80"/>
                        <a:pt x="71" y="80"/>
                        <a:pt x="71" y="80"/>
                      </a:cubicBezTo>
                      <a:cubicBezTo>
                        <a:pt x="64" y="72"/>
                        <a:pt x="64" y="72"/>
                        <a:pt x="64" y="72"/>
                      </a:cubicBezTo>
                      <a:cubicBezTo>
                        <a:pt x="53" y="66"/>
                        <a:pt x="53" y="66"/>
                        <a:pt x="53" y="66"/>
                      </a:cubicBezTo>
                      <a:cubicBezTo>
                        <a:pt x="61" y="62"/>
                        <a:pt x="61" y="62"/>
                        <a:pt x="61" y="62"/>
                      </a:cubicBezTo>
                      <a:cubicBezTo>
                        <a:pt x="60" y="53"/>
                        <a:pt x="60" y="53"/>
                        <a:pt x="60" y="53"/>
                      </a:cubicBezTo>
                      <a:cubicBezTo>
                        <a:pt x="49" y="53"/>
                        <a:pt x="49" y="53"/>
                        <a:pt x="49" y="53"/>
                      </a:cubicBezTo>
                      <a:cubicBezTo>
                        <a:pt x="42" y="55"/>
                        <a:pt x="42" y="55"/>
                        <a:pt x="42" y="55"/>
                      </a:cubicBezTo>
                      <a:cubicBezTo>
                        <a:pt x="40" y="62"/>
                        <a:pt x="40" y="62"/>
                        <a:pt x="40" y="62"/>
                      </a:cubicBezTo>
                      <a:cubicBezTo>
                        <a:pt x="31" y="69"/>
                        <a:pt x="31" y="69"/>
                        <a:pt x="31" y="69"/>
                      </a:cubicBezTo>
                      <a:cubicBezTo>
                        <a:pt x="21" y="62"/>
                        <a:pt x="21" y="62"/>
                        <a:pt x="21" y="62"/>
                      </a:cubicBezTo>
                      <a:cubicBezTo>
                        <a:pt x="18" y="69"/>
                        <a:pt x="18" y="69"/>
                        <a:pt x="18" y="69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4" y="98"/>
                        <a:pt x="4" y="98"/>
                        <a:pt x="4" y="98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12" y="130"/>
                        <a:pt x="12" y="130"/>
                        <a:pt x="12" y="130"/>
                      </a:cubicBezTo>
                      <a:cubicBezTo>
                        <a:pt x="18" y="134"/>
                        <a:pt x="18" y="134"/>
                        <a:pt x="18" y="134"/>
                      </a:cubicBezTo>
                      <a:cubicBezTo>
                        <a:pt x="22" y="142"/>
                        <a:pt x="22" y="142"/>
                        <a:pt x="22" y="142"/>
                      </a:cubicBezTo>
                      <a:cubicBezTo>
                        <a:pt x="22" y="152"/>
                        <a:pt x="22" y="152"/>
                        <a:pt x="22" y="152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12" y="176"/>
                        <a:pt x="12" y="176"/>
                        <a:pt x="12" y="176"/>
                      </a:cubicBezTo>
                      <a:cubicBezTo>
                        <a:pt x="22" y="188"/>
                        <a:pt x="22" y="188"/>
                        <a:pt x="22" y="188"/>
                      </a:cubicBezTo>
                      <a:cubicBezTo>
                        <a:pt x="27" y="197"/>
                        <a:pt x="27" y="197"/>
                        <a:pt x="27" y="197"/>
                      </a:cubicBezTo>
                      <a:cubicBezTo>
                        <a:pt x="31" y="213"/>
                        <a:pt x="31" y="213"/>
                        <a:pt x="31" y="213"/>
                      </a:cubicBezTo>
                      <a:cubicBezTo>
                        <a:pt x="31" y="230"/>
                        <a:pt x="31" y="230"/>
                        <a:pt x="31" y="230"/>
                      </a:cubicBezTo>
                      <a:cubicBezTo>
                        <a:pt x="41" y="242"/>
                        <a:pt x="41" y="242"/>
                        <a:pt x="41" y="242"/>
                      </a:cubicBezTo>
                      <a:cubicBezTo>
                        <a:pt x="44" y="250"/>
                        <a:pt x="44" y="250"/>
                        <a:pt x="44" y="250"/>
                      </a:cubicBezTo>
                      <a:cubicBezTo>
                        <a:pt x="48" y="260"/>
                        <a:pt x="48" y="260"/>
                        <a:pt x="48" y="260"/>
                      </a:cubicBezTo>
                      <a:cubicBezTo>
                        <a:pt x="52" y="273"/>
                        <a:pt x="52" y="273"/>
                        <a:pt x="52" y="273"/>
                      </a:cubicBezTo>
                      <a:cubicBezTo>
                        <a:pt x="62" y="281"/>
                        <a:pt x="62" y="281"/>
                        <a:pt x="62" y="281"/>
                      </a:cubicBezTo>
                      <a:cubicBezTo>
                        <a:pt x="75" y="289"/>
                        <a:pt x="75" y="289"/>
                        <a:pt x="75" y="289"/>
                      </a:cubicBezTo>
                      <a:cubicBezTo>
                        <a:pt x="77" y="296"/>
                        <a:pt x="77" y="296"/>
                        <a:pt x="77" y="296"/>
                      </a:cubicBezTo>
                      <a:cubicBezTo>
                        <a:pt x="71" y="309"/>
                        <a:pt x="71" y="309"/>
                        <a:pt x="71" y="309"/>
                      </a:cubicBezTo>
                      <a:cubicBezTo>
                        <a:pt x="61" y="329"/>
                        <a:pt x="61" y="329"/>
                        <a:pt x="61" y="329"/>
                      </a:cubicBezTo>
                      <a:cubicBezTo>
                        <a:pt x="55" y="336"/>
                        <a:pt x="55" y="336"/>
                        <a:pt x="55" y="336"/>
                      </a:cubicBezTo>
                      <a:cubicBezTo>
                        <a:pt x="46" y="350"/>
                        <a:pt x="46" y="350"/>
                        <a:pt x="46" y="350"/>
                      </a:cubicBezTo>
                      <a:cubicBezTo>
                        <a:pt x="31" y="360"/>
                        <a:pt x="31" y="360"/>
                        <a:pt x="31" y="360"/>
                      </a:cubicBezTo>
                      <a:cubicBezTo>
                        <a:pt x="31" y="369"/>
                        <a:pt x="31" y="369"/>
                        <a:pt x="31" y="369"/>
                      </a:cubicBezTo>
                      <a:cubicBezTo>
                        <a:pt x="31" y="378"/>
                        <a:pt x="31" y="378"/>
                        <a:pt x="31" y="378"/>
                      </a:cubicBezTo>
                      <a:cubicBezTo>
                        <a:pt x="46" y="385"/>
                        <a:pt x="46" y="385"/>
                        <a:pt x="46" y="385"/>
                      </a:cubicBezTo>
                      <a:cubicBezTo>
                        <a:pt x="55" y="391"/>
                        <a:pt x="55" y="391"/>
                        <a:pt x="55" y="391"/>
                      </a:cubicBezTo>
                      <a:cubicBezTo>
                        <a:pt x="57" y="398"/>
                        <a:pt x="57" y="398"/>
                        <a:pt x="57" y="398"/>
                      </a:cubicBezTo>
                      <a:cubicBezTo>
                        <a:pt x="45" y="398"/>
                        <a:pt x="45" y="398"/>
                        <a:pt x="45" y="398"/>
                      </a:cubicBezTo>
                      <a:cubicBezTo>
                        <a:pt x="31" y="398"/>
                        <a:pt x="31" y="398"/>
                        <a:pt x="31" y="398"/>
                      </a:cubicBezTo>
                      <a:cubicBezTo>
                        <a:pt x="31" y="408"/>
                        <a:pt x="31" y="408"/>
                        <a:pt x="31" y="408"/>
                      </a:cubicBezTo>
                      <a:cubicBezTo>
                        <a:pt x="22" y="415"/>
                        <a:pt x="22" y="415"/>
                        <a:pt x="22" y="415"/>
                      </a:cubicBezTo>
                      <a:cubicBezTo>
                        <a:pt x="21" y="429"/>
                        <a:pt x="21" y="429"/>
                        <a:pt x="21" y="429"/>
                      </a:cubicBezTo>
                      <a:cubicBezTo>
                        <a:pt x="22" y="439"/>
                        <a:pt x="22" y="439"/>
                        <a:pt x="22" y="439"/>
                      </a:cubicBezTo>
                      <a:cubicBezTo>
                        <a:pt x="22" y="456"/>
                        <a:pt x="22" y="456"/>
                        <a:pt x="22" y="456"/>
                      </a:cubicBezTo>
                      <a:cubicBezTo>
                        <a:pt x="25" y="469"/>
                        <a:pt x="25" y="469"/>
                        <a:pt x="25" y="469"/>
                      </a:cubicBezTo>
                      <a:cubicBezTo>
                        <a:pt x="23" y="477"/>
                        <a:pt x="23" y="477"/>
                        <a:pt x="23" y="477"/>
                      </a:cubicBezTo>
                      <a:cubicBezTo>
                        <a:pt x="26" y="488"/>
                        <a:pt x="26" y="488"/>
                        <a:pt x="26" y="488"/>
                      </a:cubicBezTo>
                      <a:cubicBezTo>
                        <a:pt x="31" y="496"/>
                        <a:pt x="31" y="496"/>
                        <a:pt x="31" y="496"/>
                      </a:cubicBezTo>
                      <a:cubicBezTo>
                        <a:pt x="31" y="509"/>
                        <a:pt x="31" y="509"/>
                        <a:pt x="31" y="509"/>
                      </a:cubicBezTo>
                      <a:cubicBezTo>
                        <a:pt x="47" y="519"/>
                        <a:pt x="47" y="519"/>
                        <a:pt x="47" y="519"/>
                      </a:cubicBezTo>
                      <a:cubicBezTo>
                        <a:pt x="60" y="523"/>
                        <a:pt x="60" y="523"/>
                        <a:pt x="60" y="523"/>
                      </a:cubicBezTo>
                      <a:cubicBezTo>
                        <a:pt x="72" y="529"/>
                        <a:pt x="72" y="529"/>
                        <a:pt x="72" y="529"/>
                      </a:cubicBezTo>
                      <a:cubicBezTo>
                        <a:pt x="86" y="529"/>
                        <a:pt x="86" y="529"/>
                        <a:pt x="86" y="529"/>
                      </a:cubicBezTo>
                      <a:cubicBezTo>
                        <a:pt x="98" y="536"/>
                        <a:pt x="98" y="536"/>
                        <a:pt x="98" y="536"/>
                      </a:cubicBezTo>
                      <a:cubicBezTo>
                        <a:pt x="103" y="542"/>
                        <a:pt x="103" y="542"/>
                        <a:pt x="103" y="542"/>
                      </a:cubicBezTo>
                      <a:cubicBezTo>
                        <a:pt x="99" y="557"/>
                        <a:pt x="99" y="557"/>
                        <a:pt x="99" y="557"/>
                      </a:cubicBezTo>
                      <a:cubicBezTo>
                        <a:pt x="109" y="569"/>
                        <a:pt x="109" y="569"/>
                        <a:pt x="109" y="569"/>
                      </a:cubicBezTo>
                      <a:cubicBezTo>
                        <a:pt x="122" y="577"/>
                        <a:pt x="122" y="577"/>
                        <a:pt x="122" y="577"/>
                      </a:cubicBezTo>
                      <a:cubicBezTo>
                        <a:pt x="131" y="588"/>
                        <a:pt x="131" y="588"/>
                        <a:pt x="131" y="588"/>
                      </a:cubicBezTo>
                      <a:cubicBezTo>
                        <a:pt x="139" y="598"/>
                        <a:pt x="139" y="598"/>
                        <a:pt x="139" y="598"/>
                      </a:cubicBezTo>
                      <a:cubicBezTo>
                        <a:pt x="131" y="603"/>
                        <a:pt x="131" y="603"/>
                        <a:pt x="131" y="603"/>
                      </a:cubicBezTo>
                      <a:cubicBezTo>
                        <a:pt x="124" y="604"/>
                        <a:pt x="124" y="604"/>
                        <a:pt x="124" y="604"/>
                      </a:cubicBezTo>
                      <a:cubicBezTo>
                        <a:pt x="114" y="604"/>
                        <a:pt x="114" y="604"/>
                        <a:pt x="114" y="604"/>
                      </a:cubicBezTo>
                      <a:cubicBezTo>
                        <a:pt x="112" y="610"/>
                        <a:pt x="112" y="610"/>
                        <a:pt x="112" y="610"/>
                      </a:cubicBezTo>
                      <a:cubicBezTo>
                        <a:pt x="115" y="619"/>
                        <a:pt x="115" y="619"/>
                        <a:pt x="115" y="619"/>
                      </a:cubicBezTo>
                      <a:cubicBezTo>
                        <a:pt x="123" y="624"/>
                        <a:pt x="123" y="624"/>
                        <a:pt x="123" y="624"/>
                      </a:cubicBezTo>
                      <a:cubicBezTo>
                        <a:pt x="119" y="633"/>
                        <a:pt x="119" y="633"/>
                        <a:pt x="119" y="633"/>
                      </a:cubicBezTo>
                      <a:cubicBezTo>
                        <a:pt x="132" y="632"/>
                        <a:pt x="132" y="632"/>
                        <a:pt x="132" y="632"/>
                      </a:cubicBezTo>
                      <a:cubicBezTo>
                        <a:pt x="145" y="632"/>
                        <a:pt x="145" y="632"/>
                        <a:pt x="145" y="632"/>
                      </a:cubicBezTo>
                      <a:cubicBezTo>
                        <a:pt x="158" y="632"/>
                        <a:pt x="158" y="632"/>
                        <a:pt x="158" y="632"/>
                      </a:cubicBezTo>
                      <a:cubicBezTo>
                        <a:pt x="174" y="632"/>
                        <a:pt x="174" y="632"/>
                        <a:pt x="174" y="632"/>
                      </a:cubicBezTo>
                      <a:cubicBezTo>
                        <a:pt x="180" y="636"/>
                        <a:pt x="180" y="636"/>
                        <a:pt x="180" y="636"/>
                      </a:cubicBezTo>
                      <a:cubicBezTo>
                        <a:pt x="178" y="643"/>
                        <a:pt x="178" y="643"/>
                        <a:pt x="178" y="643"/>
                      </a:cubicBezTo>
                      <a:cubicBezTo>
                        <a:pt x="174" y="658"/>
                        <a:pt x="174" y="658"/>
                        <a:pt x="174" y="658"/>
                      </a:cubicBezTo>
                      <a:cubicBezTo>
                        <a:pt x="180" y="658"/>
                        <a:pt x="180" y="658"/>
                        <a:pt x="180" y="658"/>
                      </a:cubicBezTo>
                      <a:cubicBezTo>
                        <a:pt x="189" y="659"/>
                        <a:pt x="189" y="659"/>
                        <a:pt x="189" y="659"/>
                      </a:cubicBezTo>
                      <a:cubicBezTo>
                        <a:pt x="198" y="664"/>
                        <a:pt x="198" y="664"/>
                        <a:pt x="198" y="664"/>
                      </a:cubicBezTo>
                      <a:cubicBezTo>
                        <a:pt x="206" y="677"/>
                        <a:pt x="206" y="677"/>
                        <a:pt x="206" y="677"/>
                      </a:cubicBezTo>
                      <a:cubicBezTo>
                        <a:pt x="215" y="682"/>
                        <a:pt x="215" y="682"/>
                        <a:pt x="215" y="682"/>
                      </a:cubicBezTo>
                      <a:cubicBezTo>
                        <a:pt x="231" y="681"/>
                        <a:pt x="231" y="681"/>
                        <a:pt x="231" y="681"/>
                      </a:cubicBezTo>
                      <a:cubicBezTo>
                        <a:pt x="243" y="682"/>
                        <a:pt x="243" y="682"/>
                        <a:pt x="243" y="682"/>
                      </a:cubicBezTo>
                      <a:cubicBezTo>
                        <a:pt x="253" y="689"/>
                        <a:pt x="253" y="689"/>
                        <a:pt x="253" y="689"/>
                      </a:cubicBezTo>
                      <a:cubicBezTo>
                        <a:pt x="260" y="689"/>
                        <a:pt x="260" y="689"/>
                        <a:pt x="260" y="689"/>
                      </a:cubicBezTo>
                      <a:cubicBezTo>
                        <a:pt x="273" y="686"/>
                        <a:pt x="273" y="686"/>
                        <a:pt x="273" y="686"/>
                      </a:cubicBezTo>
                      <a:cubicBezTo>
                        <a:pt x="281" y="691"/>
                        <a:pt x="281" y="691"/>
                        <a:pt x="281" y="691"/>
                      </a:cubicBezTo>
                      <a:cubicBezTo>
                        <a:pt x="290" y="695"/>
                        <a:pt x="290" y="695"/>
                        <a:pt x="290" y="695"/>
                      </a:cubicBezTo>
                      <a:cubicBezTo>
                        <a:pt x="299" y="695"/>
                        <a:pt x="299" y="695"/>
                        <a:pt x="299" y="695"/>
                      </a:cubicBezTo>
                      <a:cubicBezTo>
                        <a:pt x="303" y="700"/>
                        <a:pt x="303" y="700"/>
                        <a:pt x="303" y="700"/>
                      </a:cubicBezTo>
                      <a:cubicBezTo>
                        <a:pt x="295" y="713"/>
                        <a:pt x="295" y="713"/>
                        <a:pt x="295" y="713"/>
                      </a:cubicBezTo>
                      <a:cubicBezTo>
                        <a:pt x="297" y="729"/>
                        <a:pt x="297" y="729"/>
                        <a:pt x="297" y="729"/>
                      </a:cubicBezTo>
                      <a:cubicBezTo>
                        <a:pt x="296" y="740"/>
                        <a:pt x="296" y="740"/>
                        <a:pt x="296" y="740"/>
                      </a:cubicBezTo>
                      <a:cubicBezTo>
                        <a:pt x="288" y="749"/>
                        <a:pt x="288" y="749"/>
                        <a:pt x="288" y="749"/>
                      </a:cubicBezTo>
                      <a:cubicBezTo>
                        <a:pt x="269" y="749"/>
                        <a:pt x="269" y="749"/>
                        <a:pt x="269" y="749"/>
                      </a:cubicBezTo>
                      <a:cubicBezTo>
                        <a:pt x="264" y="758"/>
                        <a:pt x="264" y="758"/>
                        <a:pt x="264" y="758"/>
                      </a:cubicBezTo>
                      <a:cubicBezTo>
                        <a:pt x="266" y="763"/>
                        <a:pt x="266" y="763"/>
                        <a:pt x="266" y="763"/>
                      </a:cubicBezTo>
                      <a:cubicBezTo>
                        <a:pt x="273" y="760"/>
                        <a:pt x="273" y="760"/>
                        <a:pt x="273" y="760"/>
                      </a:cubicBezTo>
                      <a:cubicBezTo>
                        <a:pt x="283" y="759"/>
                        <a:pt x="283" y="759"/>
                        <a:pt x="283" y="759"/>
                      </a:cubicBezTo>
                      <a:cubicBezTo>
                        <a:pt x="289" y="761"/>
                        <a:pt x="289" y="761"/>
                        <a:pt x="289" y="761"/>
                      </a:cubicBezTo>
                      <a:cubicBezTo>
                        <a:pt x="281" y="768"/>
                        <a:pt x="281" y="768"/>
                        <a:pt x="281" y="768"/>
                      </a:cubicBezTo>
                      <a:cubicBezTo>
                        <a:pt x="275" y="774"/>
                        <a:pt x="275" y="774"/>
                        <a:pt x="275" y="774"/>
                      </a:cubicBezTo>
                      <a:cubicBezTo>
                        <a:pt x="271" y="773"/>
                        <a:pt x="271" y="773"/>
                        <a:pt x="271" y="773"/>
                      </a:cubicBezTo>
                      <a:cubicBezTo>
                        <a:pt x="271" y="779"/>
                        <a:pt x="271" y="779"/>
                        <a:pt x="271" y="779"/>
                      </a:cubicBezTo>
                      <a:cubicBezTo>
                        <a:pt x="263" y="776"/>
                        <a:pt x="263" y="776"/>
                        <a:pt x="263" y="776"/>
                      </a:cubicBezTo>
                      <a:cubicBezTo>
                        <a:pt x="255" y="776"/>
                        <a:pt x="255" y="776"/>
                        <a:pt x="255" y="776"/>
                      </a:cubicBezTo>
                      <a:cubicBezTo>
                        <a:pt x="250" y="779"/>
                        <a:pt x="250" y="779"/>
                        <a:pt x="250" y="779"/>
                      </a:cubicBezTo>
                      <a:cubicBezTo>
                        <a:pt x="253" y="784"/>
                        <a:pt x="253" y="784"/>
                        <a:pt x="253" y="784"/>
                      </a:cubicBezTo>
                      <a:cubicBezTo>
                        <a:pt x="261" y="785"/>
                        <a:pt x="261" y="785"/>
                        <a:pt x="261" y="785"/>
                      </a:cubicBezTo>
                      <a:cubicBezTo>
                        <a:pt x="266" y="789"/>
                        <a:pt x="266" y="789"/>
                        <a:pt x="266" y="789"/>
                      </a:cubicBezTo>
                      <a:cubicBezTo>
                        <a:pt x="267" y="794"/>
                        <a:pt x="267" y="794"/>
                        <a:pt x="267" y="794"/>
                      </a:cubicBezTo>
                      <a:cubicBezTo>
                        <a:pt x="262" y="794"/>
                        <a:pt x="262" y="794"/>
                        <a:pt x="262" y="794"/>
                      </a:cubicBezTo>
                      <a:cubicBezTo>
                        <a:pt x="256" y="799"/>
                        <a:pt x="256" y="799"/>
                        <a:pt x="256" y="799"/>
                      </a:cubicBezTo>
                      <a:cubicBezTo>
                        <a:pt x="256" y="806"/>
                        <a:pt x="256" y="806"/>
                        <a:pt x="256" y="806"/>
                      </a:cubicBezTo>
                      <a:cubicBezTo>
                        <a:pt x="256" y="814"/>
                        <a:pt x="256" y="814"/>
                        <a:pt x="256" y="814"/>
                      </a:cubicBezTo>
                      <a:cubicBezTo>
                        <a:pt x="256" y="821"/>
                        <a:pt x="256" y="821"/>
                        <a:pt x="256" y="821"/>
                      </a:cubicBezTo>
                      <a:cubicBezTo>
                        <a:pt x="249" y="819"/>
                        <a:pt x="249" y="819"/>
                        <a:pt x="249" y="819"/>
                      </a:cubicBezTo>
                      <a:cubicBezTo>
                        <a:pt x="244" y="819"/>
                        <a:pt x="244" y="819"/>
                        <a:pt x="244" y="819"/>
                      </a:cubicBezTo>
                      <a:cubicBezTo>
                        <a:pt x="245" y="834"/>
                        <a:pt x="245" y="834"/>
                        <a:pt x="245" y="834"/>
                      </a:cubicBezTo>
                      <a:cubicBezTo>
                        <a:pt x="247" y="836"/>
                        <a:pt x="247" y="836"/>
                        <a:pt x="247" y="836"/>
                      </a:cubicBezTo>
                      <a:cubicBezTo>
                        <a:pt x="253" y="844"/>
                        <a:pt x="253" y="844"/>
                        <a:pt x="253" y="844"/>
                      </a:cubicBezTo>
                      <a:cubicBezTo>
                        <a:pt x="265" y="849"/>
                        <a:pt x="265" y="849"/>
                        <a:pt x="265" y="849"/>
                      </a:cubicBezTo>
                      <a:cubicBezTo>
                        <a:pt x="279" y="854"/>
                        <a:pt x="279" y="854"/>
                        <a:pt x="279" y="854"/>
                      </a:cubicBezTo>
                      <a:cubicBezTo>
                        <a:pt x="285" y="860"/>
                        <a:pt x="285" y="860"/>
                        <a:pt x="285" y="860"/>
                      </a:cubicBezTo>
                      <a:cubicBezTo>
                        <a:pt x="299" y="867"/>
                        <a:pt x="299" y="867"/>
                        <a:pt x="299" y="867"/>
                      </a:cubicBezTo>
                      <a:cubicBezTo>
                        <a:pt x="312" y="870"/>
                        <a:pt x="312" y="870"/>
                        <a:pt x="312" y="870"/>
                      </a:cubicBezTo>
                      <a:cubicBezTo>
                        <a:pt x="323" y="878"/>
                        <a:pt x="323" y="878"/>
                        <a:pt x="323" y="878"/>
                      </a:cubicBezTo>
                      <a:cubicBezTo>
                        <a:pt x="329" y="870"/>
                        <a:pt x="329" y="870"/>
                        <a:pt x="329" y="870"/>
                      </a:cubicBezTo>
                      <a:cubicBezTo>
                        <a:pt x="339" y="870"/>
                        <a:pt x="339" y="870"/>
                        <a:pt x="339" y="870"/>
                      </a:cubicBezTo>
                      <a:cubicBezTo>
                        <a:pt x="352" y="870"/>
                        <a:pt x="352" y="870"/>
                        <a:pt x="352" y="870"/>
                      </a:cubicBezTo>
                      <a:cubicBezTo>
                        <a:pt x="358" y="870"/>
                        <a:pt x="358" y="870"/>
                        <a:pt x="358" y="870"/>
                      </a:cubicBezTo>
                      <a:cubicBezTo>
                        <a:pt x="370" y="874"/>
                        <a:pt x="370" y="874"/>
                        <a:pt x="370" y="874"/>
                      </a:cubicBezTo>
                      <a:cubicBezTo>
                        <a:pt x="380" y="878"/>
                        <a:pt x="380" y="878"/>
                        <a:pt x="380" y="878"/>
                      </a:cubicBezTo>
                      <a:cubicBezTo>
                        <a:pt x="388" y="877"/>
                        <a:pt x="388" y="877"/>
                        <a:pt x="388" y="877"/>
                      </a:cubicBezTo>
                      <a:cubicBezTo>
                        <a:pt x="398" y="876"/>
                        <a:pt x="398" y="876"/>
                        <a:pt x="398" y="876"/>
                      </a:cubicBezTo>
                      <a:cubicBezTo>
                        <a:pt x="408" y="877"/>
                        <a:pt x="408" y="877"/>
                        <a:pt x="408" y="877"/>
                      </a:cubicBezTo>
                      <a:cubicBezTo>
                        <a:pt x="416" y="878"/>
                        <a:pt x="416" y="878"/>
                        <a:pt x="416" y="878"/>
                      </a:cubicBezTo>
                      <a:cubicBezTo>
                        <a:pt x="422" y="882"/>
                        <a:pt x="422" y="882"/>
                        <a:pt x="422" y="882"/>
                      </a:cubicBezTo>
                      <a:cubicBezTo>
                        <a:pt x="432" y="891"/>
                        <a:pt x="432" y="891"/>
                        <a:pt x="432" y="891"/>
                      </a:cubicBezTo>
                      <a:cubicBezTo>
                        <a:pt x="436" y="892"/>
                        <a:pt x="436" y="892"/>
                        <a:pt x="436" y="892"/>
                      </a:cubicBezTo>
                      <a:cubicBezTo>
                        <a:pt x="445" y="893"/>
                        <a:pt x="445" y="893"/>
                        <a:pt x="445" y="893"/>
                      </a:cubicBezTo>
                      <a:cubicBezTo>
                        <a:pt x="452" y="898"/>
                        <a:pt x="452" y="898"/>
                        <a:pt x="452" y="898"/>
                      </a:cubicBezTo>
                      <a:cubicBezTo>
                        <a:pt x="458" y="906"/>
                        <a:pt x="458" y="906"/>
                        <a:pt x="458" y="906"/>
                      </a:cubicBezTo>
                      <a:cubicBezTo>
                        <a:pt x="465" y="909"/>
                        <a:pt x="465" y="909"/>
                        <a:pt x="465" y="909"/>
                      </a:cubicBezTo>
                      <a:cubicBezTo>
                        <a:pt x="475" y="909"/>
                        <a:pt x="475" y="909"/>
                        <a:pt x="475" y="909"/>
                      </a:cubicBezTo>
                      <a:cubicBezTo>
                        <a:pt x="480" y="916"/>
                        <a:pt x="480" y="916"/>
                        <a:pt x="480" y="916"/>
                      </a:cubicBezTo>
                      <a:cubicBezTo>
                        <a:pt x="489" y="921"/>
                        <a:pt x="489" y="921"/>
                        <a:pt x="489" y="921"/>
                      </a:cubicBezTo>
                      <a:cubicBezTo>
                        <a:pt x="496" y="921"/>
                        <a:pt x="496" y="921"/>
                        <a:pt x="496" y="921"/>
                      </a:cubicBezTo>
                      <a:cubicBezTo>
                        <a:pt x="502" y="918"/>
                        <a:pt x="502" y="918"/>
                        <a:pt x="502" y="918"/>
                      </a:cubicBezTo>
                      <a:cubicBezTo>
                        <a:pt x="512" y="913"/>
                        <a:pt x="512" y="913"/>
                        <a:pt x="512" y="913"/>
                      </a:cubicBezTo>
                      <a:cubicBezTo>
                        <a:pt x="503" y="903"/>
                        <a:pt x="503" y="903"/>
                        <a:pt x="503" y="903"/>
                      </a:cubicBezTo>
                      <a:cubicBezTo>
                        <a:pt x="494" y="895"/>
                        <a:pt x="494" y="895"/>
                        <a:pt x="494" y="895"/>
                      </a:cubicBezTo>
                      <a:cubicBezTo>
                        <a:pt x="487" y="888"/>
                        <a:pt x="487" y="888"/>
                        <a:pt x="487" y="888"/>
                      </a:cubicBezTo>
                      <a:cubicBezTo>
                        <a:pt x="480" y="882"/>
                        <a:pt x="480" y="882"/>
                        <a:pt x="480" y="882"/>
                      </a:cubicBezTo>
                      <a:cubicBezTo>
                        <a:pt x="473" y="872"/>
                        <a:pt x="473" y="872"/>
                        <a:pt x="473" y="872"/>
                      </a:cubicBezTo>
                      <a:cubicBezTo>
                        <a:pt x="474" y="859"/>
                        <a:pt x="474" y="859"/>
                        <a:pt x="474" y="859"/>
                      </a:cubicBezTo>
                      <a:cubicBezTo>
                        <a:pt x="476" y="848"/>
                        <a:pt x="476" y="848"/>
                        <a:pt x="476" y="848"/>
                      </a:cubicBezTo>
                      <a:cubicBezTo>
                        <a:pt x="470" y="842"/>
                        <a:pt x="470" y="842"/>
                        <a:pt x="470" y="842"/>
                      </a:cubicBezTo>
                      <a:cubicBezTo>
                        <a:pt x="462" y="842"/>
                        <a:pt x="462" y="842"/>
                        <a:pt x="462" y="842"/>
                      </a:cubicBezTo>
                      <a:cubicBezTo>
                        <a:pt x="455" y="836"/>
                        <a:pt x="455" y="836"/>
                        <a:pt x="455" y="836"/>
                      </a:cubicBezTo>
                      <a:cubicBezTo>
                        <a:pt x="458" y="832"/>
                        <a:pt x="458" y="832"/>
                        <a:pt x="458" y="832"/>
                      </a:cubicBezTo>
                      <a:cubicBezTo>
                        <a:pt x="457" y="822"/>
                        <a:pt x="457" y="822"/>
                        <a:pt x="457" y="822"/>
                      </a:cubicBezTo>
                      <a:cubicBezTo>
                        <a:pt x="464" y="793"/>
                        <a:pt x="464" y="793"/>
                        <a:pt x="464" y="793"/>
                      </a:cubicBezTo>
                      <a:cubicBezTo>
                        <a:pt x="470" y="791"/>
                        <a:pt x="470" y="791"/>
                        <a:pt x="470" y="791"/>
                      </a:cubicBezTo>
                      <a:cubicBezTo>
                        <a:pt x="476" y="790"/>
                        <a:pt x="476" y="790"/>
                        <a:pt x="476" y="790"/>
                      </a:cubicBezTo>
                      <a:cubicBezTo>
                        <a:pt x="486" y="784"/>
                        <a:pt x="486" y="784"/>
                        <a:pt x="486" y="784"/>
                      </a:cubicBezTo>
                      <a:cubicBezTo>
                        <a:pt x="488" y="777"/>
                        <a:pt x="488" y="777"/>
                        <a:pt x="488" y="777"/>
                      </a:cubicBezTo>
                      <a:cubicBezTo>
                        <a:pt x="495" y="773"/>
                        <a:pt x="495" y="773"/>
                        <a:pt x="495" y="773"/>
                      </a:cubicBezTo>
                      <a:cubicBezTo>
                        <a:pt x="496" y="770"/>
                        <a:pt x="496" y="770"/>
                        <a:pt x="496" y="770"/>
                      </a:cubicBezTo>
                      <a:cubicBezTo>
                        <a:pt x="497" y="767"/>
                        <a:pt x="497" y="767"/>
                        <a:pt x="497" y="767"/>
                      </a:cubicBezTo>
                      <a:cubicBezTo>
                        <a:pt x="490" y="767"/>
                        <a:pt x="490" y="767"/>
                        <a:pt x="490" y="767"/>
                      </a:cubicBezTo>
                      <a:cubicBezTo>
                        <a:pt x="484" y="767"/>
                        <a:pt x="484" y="767"/>
                        <a:pt x="484" y="767"/>
                      </a:cubicBezTo>
                      <a:cubicBezTo>
                        <a:pt x="486" y="760"/>
                        <a:pt x="486" y="760"/>
                        <a:pt x="486" y="760"/>
                      </a:cubicBezTo>
                      <a:cubicBezTo>
                        <a:pt x="489" y="758"/>
                        <a:pt x="489" y="758"/>
                        <a:pt x="489" y="758"/>
                      </a:cubicBezTo>
                      <a:cubicBezTo>
                        <a:pt x="486" y="745"/>
                        <a:pt x="486" y="745"/>
                        <a:pt x="486" y="745"/>
                      </a:cubicBezTo>
                      <a:cubicBezTo>
                        <a:pt x="482" y="740"/>
                        <a:pt x="482" y="740"/>
                        <a:pt x="482" y="740"/>
                      </a:cubicBezTo>
                      <a:cubicBezTo>
                        <a:pt x="476" y="740"/>
                        <a:pt x="476" y="740"/>
                        <a:pt x="476" y="740"/>
                      </a:cubicBezTo>
                      <a:cubicBezTo>
                        <a:pt x="466" y="739"/>
                        <a:pt x="466" y="739"/>
                        <a:pt x="466" y="739"/>
                      </a:cubicBezTo>
                      <a:cubicBezTo>
                        <a:pt x="459" y="735"/>
                        <a:pt x="459" y="735"/>
                        <a:pt x="459" y="735"/>
                      </a:cubicBezTo>
                      <a:cubicBezTo>
                        <a:pt x="452" y="737"/>
                        <a:pt x="452" y="737"/>
                        <a:pt x="452" y="737"/>
                      </a:cubicBezTo>
                      <a:cubicBezTo>
                        <a:pt x="442" y="722"/>
                        <a:pt x="442" y="722"/>
                        <a:pt x="442" y="722"/>
                      </a:cubicBezTo>
                      <a:cubicBezTo>
                        <a:pt x="444" y="713"/>
                        <a:pt x="444" y="713"/>
                        <a:pt x="444" y="713"/>
                      </a:cubicBezTo>
                      <a:cubicBezTo>
                        <a:pt x="444" y="708"/>
                        <a:pt x="444" y="708"/>
                        <a:pt x="444" y="708"/>
                      </a:cubicBezTo>
                      <a:cubicBezTo>
                        <a:pt x="439" y="702"/>
                        <a:pt x="439" y="702"/>
                        <a:pt x="439" y="702"/>
                      </a:cubicBezTo>
                      <a:cubicBezTo>
                        <a:pt x="439" y="678"/>
                        <a:pt x="439" y="678"/>
                        <a:pt x="439" y="678"/>
                      </a:cubicBezTo>
                      <a:cubicBezTo>
                        <a:pt x="450" y="669"/>
                        <a:pt x="450" y="669"/>
                        <a:pt x="450" y="669"/>
                      </a:cubicBezTo>
                      <a:cubicBezTo>
                        <a:pt x="453" y="672"/>
                        <a:pt x="453" y="672"/>
                        <a:pt x="453" y="672"/>
                      </a:cubicBezTo>
                      <a:cubicBezTo>
                        <a:pt x="461" y="681"/>
                        <a:pt x="461" y="681"/>
                        <a:pt x="461" y="681"/>
                      </a:cubicBezTo>
                      <a:cubicBezTo>
                        <a:pt x="464" y="683"/>
                        <a:pt x="464" y="683"/>
                        <a:pt x="464" y="683"/>
                      </a:cubicBezTo>
                      <a:cubicBezTo>
                        <a:pt x="471" y="681"/>
                        <a:pt x="471" y="681"/>
                        <a:pt x="471" y="681"/>
                      </a:cubicBezTo>
                      <a:cubicBezTo>
                        <a:pt x="471" y="670"/>
                        <a:pt x="471" y="670"/>
                        <a:pt x="471" y="670"/>
                      </a:cubicBezTo>
                      <a:cubicBezTo>
                        <a:pt x="471" y="655"/>
                        <a:pt x="471" y="655"/>
                        <a:pt x="471" y="655"/>
                      </a:cubicBezTo>
                      <a:cubicBezTo>
                        <a:pt x="485" y="643"/>
                        <a:pt x="485" y="643"/>
                        <a:pt x="485" y="643"/>
                      </a:cubicBezTo>
                      <a:cubicBezTo>
                        <a:pt x="499" y="628"/>
                        <a:pt x="499" y="628"/>
                        <a:pt x="499" y="628"/>
                      </a:cubicBezTo>
                      <a:cubicBezTo>
                        <a:pt x="506" y="629"/>
                        <a:pt x="506" y="629"/>
                        <a:pt x="506" y="629"/>
                      </a:cubicBezTo>
                      <a:cubicBezTo>
                        <a:pt x="519" y="632"/>
                        <a:pt x="519" y="632"/>
                        <a:pt x="519" y="632"/>
                      </a:cubicBezTo>
                      <a:cubicBezTo>
                        <a:pt x="527" y="633"/>
                        <a:pt x="527" y="633"/>
                        <a:pt x="527" y="633"/>
                      </a:cubicBezTo>
                      <a:cubicBezTo>
                        <a:pt x="533" y="625"/>
                        <a:pt x="533" y="625"/>
                        <a:pt x="533" y="625"/>
                      </a:cubicBezTo>
                      <a:cubicBezTo>
                        <a:pt x="545" y="625"/>
                        <a:pt x="545" y="625"/>
                        <a:pt x="545" y="625"/>
                      </a:cubicBezTo>
                      <a:cubicBezTo>
                        <a:pt x="556" y="626"/>
                        <a:pt x="556" y="626"/>
                        <a:pt x="556" y="626"/>
                      </a:cubicBezTo>
                      <a:cubicBezTo>
                        <a:pt x="562" y="632"/>
                        <a:pt x="562" y="632"/>
                        <a:pt x="562" y="632"/>
                      </a:cubicBezTo>
                      <a:cubicBezTo>
                        <a:pt x="572" y="648"/>
                        <a:pt x="572" y="648"/>
                        <a:pt x="572" y="648"/>
                      </a:cubicBezTo>
                      <a:cubicBezTo>
                        <a:pt x="579" y="656"/>
                        <a:pt x="579" y="656"/>
                        <a:pt x="579" y="656"/>
                      </a:cubicBezTo>
                      <a:cubicBezTo>
                        <a:pt x="591" y="654"/>
                        <a:pt x="591" y="654"/>
                        <a:pt x="591" y="654"/>
                      </a:cubicBezTo>
                      <a:cubicBezTo>
                        <a:pt x="606" y="651"/>
                        <a:pt x="606" y="651"/>
                        <a:pt x="606" y="651"/>
                      </a:cubicBezTo>
                      <a:cubicBezTo>
                        <a:pt x="613" y="642"/>
                        <a:pt x="613" y="642"/>
                        <a:pt x="613" y="642"/>
                      </a:cubicBezTo>
                      <a:cubicBezTo>
                        <a:pt x="617" y="637"/>
                        <a:pt x="617" y="637"/>
                        <a:pt x="617" y="637"/>
                      </a:cubicBezTo>
                      <a:cubicBezTo>
                        <a:pt x="629" y="637"/>
                        <a:pt x="629" y="637"/>
                        <a:pt x="629" y="637"/>
                      </a:cubicBezTo>
                      <a:cubicBezTo>
                        <a:pt x="638" y="639"/>
                        <a:pt x="638" y="639"/>
                        <a:pt x="638" y="639"/>
                      </a:cubicBezTo>
                      <a:cubicBezTo>
                        <a:pt x="644" y="632"/>
                        <a:pt x="644" y="632"/>
                        <a:pt x="644" y="632"/>
                      </a:cubicBezTo>
                      <a:cubicBezTo>
                        <a:pt x="648" y="633"/>
                        <a:pt x="648" y="633"/>
                        <a:pt x="648" y="633"/>
                      </a:cubicBezTo>
                      <a:cubicBezTo>
                        <a:pt x="653" y="636"/>
                        <a:pt x="653" y="636"/>
                        <a:pt x="653" y="636"/>
                      </a:cubicBezTo>
                      <a:cubicBezTo>
                        <a:pt x="670" y="647"/>
                        <a:pt x="670" y="647"/>
                        <a:pt x="670" y="647"/>
                      </a:cubicBezTo>
                      <a:cubicBezTo>
                        <a:pt x="677" y="645"/>
                        <a:pt x="677" y="645"/>
                        <a:pt x="677" y="645"/>
                      </a:cubicBezTo>
                      <a:cubicBezTo>
                        <a:pt x="676" y="640"/>
                        <a:pt x="675" y="635"/>
                        <a:pt x="673" y="628"/>
                      </a:cubicBezTo>
                      <a:cubicBezTo>
                        <a:pt x="671" y="614"/>
                        <a:pt x="673" y="597"/>
                        <a:pt x="671" y="587"/>
                      </a:cubicBez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38" name="Rumänien"/>
              <p:cNvSpPr>
                <a:spLocks/>
              </p:cNvSpPr>
              <p:nvPr/>
            </p:nvSpPr>
            <p:spPr bwMode="gray">
              <a:xfrm>
                <a:off x="2769789" y="3830524"/>
                <a:ext cx="403100" cy="312901"/>
              </a:xfrm>
              <a:custGeom>
                <a:avLst/>
                <a:gdLst/>
                <a:ahLst/>
                <a:cxnLst>
                  <a:cxn ang="0">
                    <a:pos x="83" y="3"/>
                  </a:cxn>
                  <a:cxn ang="0">
                    <a:pos x="88" y="11"/>
                  </a:cxn>
                  <a:cxn ang="0">
                    <a:pos x="96" y="14"/>
                  </a:cxn>
                  <a:cxn ang="0">
                    <a:pos x="97" y="23"/>
                  </a:cxn>
                  <a:cxn ang="0">
                    <a:pos x="96" y="36"/>
                  </a:cxn>
                  <a:cxn ang="0">
                    <a:pos x="99" y="51"/>
                  </a:cxn>
                  <a:cxn ang="0">
                    <a:pos x="107" y="46"/>
                  </a:cxn>
                  <a:cxn ang="0">
                    <a:pos x="114" y="52"/>
                  </a:cxn>
                  <a:cxn ang="0">
                    <a:pos x="125" y="52"/>
                  </a:cxn>
                  <a:cxn ang="0">
                    <a:pos x="124" y="69"/>
                  </a:cxn>
                  <a:cxn ang="0">
                    <a:pos x="117" y="74"/>
                  </a:cxn>
                  <a:cxn ang="0">
                    <a:pos x="109" y="77"/>
                  </a:cxn>
                  <a:cxn ang="0">
                    <a:pos x="114" y="82"/>
                  </a:cxn>
                  <a:cxn ang="0">
                    <a:pos x="104" y="85"/>
                  </a:cxn>
                  <a:cxn ang="0">
                    <a:pos x="96" y="80"/>
                  </a:cxn>
                  <a:cxn ang="0">
                    <a:pos x="81" y="85"/>
                  </a:cxn>
                  <a:cxn ang="0">
                    <a:pos x="71" y="95"/>
                  </a:cxn>
                  <a:cxn ang="0">
                    <a:pos x="56" y="90"/>
                  </a:cxn>
                  <a:cxn ang="0">
                    <a:pos x="45" y="90"/>
                  </a:cxn>
                  <a:cxn ang="0">
                    <a:pos x="28" y="82"/>
                  </a:cxn>
                  <a:cxn ang="0">
                    <a:pos x="20" y="75"/>
                  </a:cxn>
                  <a:cxn ang="0">
                    <a:pos x="13" y="70"/>
                  </a:cxn>
                  <a:cxn ang="0">
                    <a:pos x="12" y="60"/>
                  </a:cxn>
                  <a:cxn ang="0">
                    <a:pos x="7" y="54"/>
                  </a:cxn>
                  <a:cxn ang="0">
                    <a:pos x="3" y="46"/>
                  </a:cxn>
                  <a:cxn ang="0">
                    <a:pos x="5" y="39"/>
                  </a:cxn>
                  <a:cxn ang="0">
                    <a:pos x="8" y="28"/>
                  </a:cxn>
                  <a:cxn ang="0">
                    <a:pos x="18" y="14"/>
                  </a:cxn>
                  <a:cxn ang="0">
                    <a:pos x="28" y="9"/>
                  </a:cxn>
                  <a:cxn ang="0">
                    <a:pos x="30" y="1"/>
                  </a:cxn>
                  <a:cxn ang="0">
                    <a:pos x="45" y="3"/>
                  </a:cxn>
                  <a:cxn ang="0">
                    <a:pos x="58" y="6"/>
                  </a:cxn>
                  <a:cxn ang="0">
                    <a:pos x="76" y="3"/>
                  </a:cxn>
                </a:cxnLst>
                <a:rect l="0" t="0" r="r" b="b"/>
                <a:pathLst>
                  <a:path w="125" h="95">
                    <a:moveTo>
                      <a:pt x="81" y="0"/>
                    </a:moveTo>
                    <a:lnTo>
                      <a:pt x="83" y="3"/>
                    </a:lnTo>
                    <a:lnTo>
                      <a:pt x="88" y="3"/>
                    </a:lnTo>
                    <a:lnTo>
                      <a:pt x="88" y="11"/>
                    </a:lnTo>
                    <a:lnTo>
                      <a:pt x="92" y="13"/>
                    </a:lnTo>
                    <a:lnTo>
                      <a:pt x="96" y="14"/>
                    </a:lnTo>
                    <a:lnTo>
                      <a:pt x="96" y="18"/>
                    </a:lnTo>
                    <a:lnTo>
                      <a:pt x="97" y="23"/>
                    </a:lnTo>
                    <a:lnTo>
                      <a:pt x="97" y="34"/>
                    </a:lnTo>
                    <a:lnTo>
                      <a:pt x="96" y="36"/>
                    </a:lnTo>
                    <a:lnTo>
                      <a:pt x="99" y="42"/>
                    </a:lnTo>
                    <a:lnTo>
                      <a:pt x="99" y="51"/>
                    </a:lnTo>
                    <a:lnTo>
                      <a:pt x="102" y="51"/>
                    </a:lnTo>
                    <a:lnTo>
                      <a:pt x="107" y="46"/>
                    </a:lnTo>
                    <a:lnTo>
                      <a:pt x="107" y="49"/>
                    </a:lnTo>
                    <a:lnTo>
                      <a:pt x="114" y="52"/>
                    </a:lnTo>
                    <a:lnTo>
                      <a:pt x="119" y="49"/>
                    </a:lnTo>
                    <a:lnTo>
                      <a:pt x="125" y="52"/>
                    </a:lnTo>
                    <a:lnTo>
                      <a:pt x="125" y="65"/>
                    </a:lnTo>
                    <a:lnTo>
                      <a:pt x="124" y="69"/>
                    </a:lnTo>
                    <a:lnTo>
                      <a:pt x="121" y="72"/>
                    </a:lnTo>
                    <a:lnTo>
                      <a:pt x="117" y="74"/>
                    </a:lnTo>
                    <a:lnTo>
                      <a:pt x="112" y="74"/>
                    </a:lnTo>
                    <a:lnTo>
                      <a:pt x="109" y="77"/>
                    </a:lnTo>
                    <a:lnTo>
                      <a:pt x="109" y="79"/>
                    </a:lnTo>
                    <a:lnTo>
                      <a:pt x="114" y="82"/>
                    </a:lnTo>
                    <a:lnTo>
                      <a:pt x="114" y="84"/>
                    </a:lnTo>
                    <a:lnTo>
                      <a:pt x="104" y="85"/>
                    </a:lnTo>
                    <a:lnTo>
                      <a:pt x="97" y="84"/>
                    </a:lnTo>
                    <a:lnTo>
                      <a:pt x="96" y="80"/>
                    </a:lnTo>
                    <a:lnTo>
                      <a:pt x="91" y="79"/>
                    </a:lnTo>
                    <a:lnTo>
                      <a:pt x="81" y="85"/>
                    </a:lnTo>
                    <a:lnTo>
                      <a:pt x="76" y="92"/>
                    </a:lnTo>
                    <a:lnTo>
                      <a:pt x="71" y="95"/>
                    </a:lnTo>
                    <a:lnTo>
                      <a:pt x="63" y="95"/>
                    </a:lnTo>
                    <a:lnTo>
                      <a:pt x="56" y="90"/>
                    </a:lnTo>
                    <a:lnTo>
                      <a:pt x="50" y="92"/>
                    </a:lnTo>
                    <a:lnTo>
                      <a:pt x="45" y="90"/>
                    </a:lnTo>
                    <a:lnTo>
                      <a:pt x="38" y="85"/>
                    </a:lnTo>
                    <a:lnTo>
                      <a:pt x="28" y="82"/>
                    </a:lnTo>
                    <a:lnTo>
                      <a:pt x="27" y="80"/>
                    </a:lnTo>
                    <a:lnTo>
                      <a:pt x="20" y="75"/>
                    </a:lnTo>
                    <a:lnTo>
                      <a:pt x="15" y="75"/>
                    </a:lnTo>
                    <a:lnTo>
                      <a:pt x="13" y="70"/>
                    </a:lnTo>
                    <a:lnTo>
                      <a:pt x="15" y="65"/>
                    </a:lnTo>
                    <a:lnTo>
                      <a:pt x="12" y="60"/>
                    </a:lnTo>
                    <a:lnTo>
                      <a:pt x="8" y="57"/>
                    </a:lnTo>
                    <a:lnTo>
                      <a:pt x="7" y="54"/>
                    </a:lnTo>
                    <a:lnTo>
                      <a:pt x="7" y="51"/>
                    </a:lnTo>
                    <a:lnTo>
                      <a:pt x="3" y="46"/>
                    </a:lnTo>
                    <a:lnTo>
                      <a:pt x="0" y="42"/>
                    </a:lnTo>
                    <a:lnTo>
                      <a:pt x="5" y="39"/>
                    </a:lnTo>
                    <a:lnTo>
                      <a:pt x="8" y="34"/>
                    </a:lnTo>
                    <a:lnTo>
                      <a:pt x="8" y="28"/>
                    </a:lnTo>
                    <a:lnTo>
                      <a:pt x="10" y="23"/>
                    </a:lnTo>
                    <a:lnTo>
                      <a:pt x="18" y="14"/>
                    </a:lnTo>
                    <a:lnTo>
                      <a:pt x="22" y="16"/>
                    </a:lnTo>
                    <a:lnTo>
                      <a:pt x="28" y="9"/>
                    </a:lnTo>
                    <a:lnTo>
                      <a:pt x="30" y="4"/>
                    </a:lnTo>
                    <a:lnTo>
                      <a:pt x="30" y="1"/>
                    </a:lnTo>
                    <a:lnTo>
                      <a:pt x="36" y="3"/>
                    </a:lnTo>
                    <a:lnTo>
                      <a:pt x="45" y="3"/>
                    </a:lnTo>
                    <a:lnTo>
                      <a:pt x="51" y="6"/>
                    </a:lnTo>
                    <a:lnTo>
                      <a:pt x="58" y="6"/>
                    </a:lnTo>
                    <a:lnTo>
                      <a:pt x="64" y="3"/>
                    </a:lnTo>
                    <a:lnTo>
                      <a:pt x="76" y="3"/>
                    </a:lnTo>
                    <a:lnTo>
                      <a:pt x="81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39" name="Portugal"/>
              <p:cNvGrpSpPr/>
              <p:nvPr/>
            </p:nvGrpSpPr>
            <p:grpSpPr bwMode="gray">
              <a:xfrm>
                <a:off x="509208" y="4252118"/>
                <a:ext cx="1006137" cy="543459"/>
                <a:chOff x="179512" y="4917446"/>
                <a:chExt cx="1006797" cy="532442"/>
              </a:xfrm>
              <a:grpFill/>
            </p:grpSpPr>
            <p:sp>
              <p:nvSpPr>
                <p:cNvPr id="111" name="Madera"/>
                <p:cNvSpPr>
                  <a:spLocks/>
                </p:cNvSpPr>
                <p:nvPr/>
              </p:nvSpPr>
              <p:spPr bwMode="gray">
                <a:xfrm>
                  <a:off x="686136" y="5427299"/>
                  <a:ext cx="22589" cy="2258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5" y="2"/>
                    </a:cxn>
                    <a:cxn ang="0">
                      <a:pos x="7" y="5"/>
                    </a:cxn>
                    <a:cxn ang="0">
                      <a:pos x="3" y="7"/>
                    </a:cxn>
                    <a:cxn ang="0">
                      <a:pos x="2" y="5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5" y="2"/>
                      </a:lnTo>
                      <a:lnTo>
                        <a:pt x="7" y="5"/>
                      </a:lnTo>
                      <a:lnTo>
                        <a:pt x="3" y="7"/>
                      </a:lnTo>
                      <a:lnTo>
                        <a:pt x="2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grpSp>
              <p:nvGrpSpPr>
                <p:cNvPr id="112" name="Azoren (Portugal)"/>
                <p:cNvGrpSpPr/>
                <p:nvPr/>
              </p:nvGrpSpPr>
              <p:grpSpPr bwMode="gray">
                <a:xfrm>
                  <a:off x="179512" y="5049749"/>
                  <a:ext cx="70992" cy="64540"/>
                  <a:chOff x="3548064" y="2960688"/>
                  <a:chExt cx="34925" cy="31751"/>
                </a:xfrm>
                <a:grpFill/>
              </p:grpSpPr>
              <p:sp>
                <p:nvSpPr>
                  <p:cNvPr id="114" name="Freeform 283"/>
                  <p:cNvSpPr>
                    <a:spLocks/>
                  </p:cNvSpPr>
                  <p:nvPr/>
                </p:nvSpPr>
                <p:spPr bwMode="gray">
                  <a:xfrm>
                    <a:off x="3571876" y="2976563"/>
                    <a:ext cx="11113" cy="79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" y="2"/>
                      </a:cxn>
                      <a:cxn ang="0">
                        <a:pos x="7" y="5"/>
                      </a:cxn>
                      <a:cxn ang="0">
                        <a:pos x="0" y="5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" h="5">
                        <a:moveTo>
                          <a:pt x="0" y="0"/>
                        </a:moveTo>
                        <a:lnTo>
                          <a:pt x="7" y="2"/>
                        </a:lnTo>
                        <a:lnTo>
                          <a:pt x="7" y="5"/>
                        </a:lnTo>
                        <a:lnTo>
                          <a:pt x="0" y="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15" name="Freeform 284"/>
                  <p:cNvSpPr>
                    <a:spLocks/>
                  </p:cNvSpPr>
                  <p:nvPr/>
                </p:nvSpPr>
                <p:spPr bwMode="gray">
                  <a:xfrm>
                    <a:off x="3551239" y="2984501"/>
                    <a:ext cx="7938" cy="7938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5" y="0"/>
                      </a:cxn>
                      <a:cxn ang="0">
                        <a:pos x="0" y="5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5" h="5">
                        <a:moveTo>
                          <a:pt x="2" y="0"/>
                        </a:moveTo>
                        <a:lnTo>
                          <a:pt x="5" y="0"/>
                        </a:lnTo>
                        <a:lnTo>
                          <a:pt x="0" y="5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16" name="Freeform 285"/>
                  <p:cNvSpPr>
                    <a:spLocks/>
                  </p:cNvSpPr>
                  <p:nvPr/>
                </p:nvSpPr>
                <p:spPr bwMode="gray">
                  <a:xfrm>
                    <a:off x="3548064" y="2960688"/>
                    <a:ext cx="11113" cy="79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" y="0"/>
                      </a:cxn>
                      <a:cxn ang="0">
                        <a:pos x="7" y="4"/>
                      </a:cxn>
                      <a:cxn ang="0">
                        <a:pos x="2" y="5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" h="5">
                        <a:moveTo>
                          <a:pt x="0" y="0"/>
                        </a:moveTo>
                        <a:lnTo>
                          <a:pt x="5" y="0"/>
                        </a:lnTo>
                        <a:lnTo>
                          <a:pt x="7" y="4"/>
                        </a:lnTo>
                        <a:lnTo>
                          <a:pt x="2" y="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</p:grpSp>
            <p:sp>
              <p:nvSpPr>
                <p:cNvPr id="113" name="Portugal"/>
                <p:cNvSpPr>
                  <a:spLocks/>
                </p:cNvSpPr>
                <p:nvPr/>
              </p:nvSpPr>
              <p:spPr bwMode="gray">
                <a:xfrm>
                  <a:off x="1041097" y="4917446"/>
                  <a:ext cx="145212" cy="319466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20" y="0"/>
                    </a:cxn>
                    <a:cxn ang="0">
                      <a:pos x="24" y="2"/>
                    </a:cxn>
                    <a:cxn ang="0">
                      <a:pos x="27" y="5"/>
                    </a:cxn>
                    <a:cxn ang="0">
                      <a:pos x="30" y="7"/>
                    </a:cxn>
                    <a:cxn ang="0">
                      <a:pos x="43" y="7"/>
                    </a:cxn>
                    <a:cxn ang="0">
                      <a:pos x="45" y="10"/>
                    </a:cxn>
                    <a:cxn ang="0">
                      <a:pos x="43" y="12"/>
                    </a:cxn>
                    <a:cxn ang="0">
                      <a:pos x="43" y="18"/>
                    </a:cxn>
                    <a:cxn ang="0">
                      <a:pos x="42" y="21"/>
                    </a:cxn>
                    <a:cxn ang="0">
                      <a:pos x="40" y="26"/>
                    </a:cxn>
                    <a:cxn ang="0">
                      <a:pos x="40" y="30"/>
                    </a:cxn>
                    <a:cxn ang="0">
                      <a:pos x="38" y="35"/>
                    </a:cxn>
                    <a:cxn ang="0">
                      <a:pos x="38" y="38"/>
                    </a:cxn>
                    <a:cxn ang="0">
                      <a:pos x="37" y="41"/>
                    </a:cxn>
                    <a:cxn ang="0">
                      <a:pos x="37" y="45"/>
                    </a:cxn>
                    <a:cxn ang="0">
                      <a:pos x="35" y="48"/>
                    </a:cxn>
                    <a:cxn ang="0">
                      <a:pos x="35" y="51"/>
                    </a:cxn>
                    <a:cxn ang="0">
                      <a:pos x="38" y="58"/>
                    </a:cxn>
                    <a:cxn ang="0">
                      <a:pos x="37" y="61"/>
                    </a:cxn>
                    <a:cxn ang="0">
                      <a:pos x="37" y="71"/>
                    </a:cxn>
                    <a:cxn ang="0">
                      <a:pos x="38" y="74"/>
                    </a:cxn>
                    <a:cxn ang="0">
                      <a:pos x="38" y="77"/>
                    </a:cxn>
                    <a:cxn ang="0">
                      <a:pos x="35" y="81"/>
                    </a:cxn>
                    <a:cxn ang="0">
                      <a:pos x="33" y="84"/>
                    </a:cxn>
                    <a:cxn ang="0">
                      <a:pos x="33" y="91"/>
                    </a:cxn>
                    <a:cxn ang="0">
                      <a:pos x="32" y="94"/>
                    </a:cxn>
                    <a:cxn ang="0">
                      <a:pos x="29" y="96"/>
                    </a:cxn>
                    <a:cxn ang="0">
                      <a:pos x="17" y="96"/>
                    </a:cxn>
                    <a:cxn ang="0">
                      <a:pos x="14" y="97"/>
                    </a:cxn>
                    <a:cxn ang="0">
                      <a:pos x="12" y="99"/>
                    </a:cxn>
                    <a:cxn ang="0">
                      <a:pos x="9" y="99"/>
                    </a:cxn>
                    <a:cxn ang="0">
                      <a:pos x="5" y="97"/>
                    </a:cxn>
                    <a:cxn ang="0">
                      <a:pos x="4" y="97"/>
                    </a:cxn>
                    <a:cxn ang="0">
                      <a:pos x="4" y="96"/>
                    </a:cxn>
                    <a:cxn ang="0">
                      <a:pos x="7" y="89"/>
                    </a:cxn>
                    <a:cxn ang="0">
                      <a:pos x="7" y="73"/>
                    </a:cxn>
                    <a:cxn ang="0">
                      <a:pos x="5" y="71"/>
                    </a:cxn>
                    <a:cxn ang="0">
                      <a:pos x="4" y="71"/>
                    </a:cxn>
                    <a:cxn ang="0">
                      <a:pos x="0" y="68"/>
                    </a:cxn>
                    <a:cxn ang="0">
                      <a:pos x="0" y="64"/>
                    </a:cxn>
                    <a:cxn ang="0">
                      <a:pos x="2" y="61"/>
                    </a:cxn>
                    <a:cxn ang="0">
                      <a:pos x="4" y="56"/>
                    </a:cxn>
                    <a:cxn ang="0">
                      <a:pos x="7" y="49"/>
                    </a:cxn>
                    <a:cxn ang="0">
                      <a:pos x="7" y="48"/>
                    </a:cxn>
                    <a:cxn ang="0">
                      <a:pos x="10" y="45"/>
                    </a:cxn>
                    <a:cxn ang="0">
                      <a:pos x="10" y="33"/>
                    </a:cxn>
                    <a:cxn ang="0">
                      <a:pos x="12" y="31"/>
                    </a:cxn>
                    <a:cxn ang="0">
                      <a:pos x="10" y="25"/>
                    </a:cxn>
                    <a:cxn ang="0">
                      <a:pos x="12" y="23"/>
                    </a:cxn>
                    <a:cxn ang="0">
                      <a:pos x="12" y="20"/>
                    </a:cxn>
                    <a:cxn ang="0">
                      <a:pos x="10" y="20"/>
                    </a:cxn>
                    <a:cxn ang="0">
                      <a:pos x="9" y="18"/>
                    </a:cxn>
                    <a:cxn ang="0">
                      <a:pos x="7" y="15"/>
                    </a:cxn>
                    <a:cxn ang="0">
                      <a:pos x="7" y="12"/>
                    </a:cxn>
                    <a:cxn ang="0">
                      <a:pos x="9" y="8"/>
                    </a:cxn>
                    <a:cxn ang="0">
                      <a:pos x="9" y="7"/>
                    </a:cxn>
                    <a:cxn ang="0">
                      <a:pos x="12" y="3"/>
                    </a:cxn>
                    <a:cxn ang="0">
                      <a:pos x="15" y="3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45" h="99">
                      <a:moveTo>
                        <a:pt x="17" y="0"/>
                      </a:moveTo>
                      <a:lnTo>
                        <a:pt x="20" y="0"/>
                      </a:lnTo>
                      <a:lnTo>
                        <a:pt x="24" y="2"/>
                      </a:lnTo>
                      <a:lnTo>
                        <a:pt x="27" y="5"/>
                      </a:lnTo>
                      <a:lnTo>
                        <a:pt x="30" y="7"/>
                      </a:lnTo>
                      <a:lnTo>
                        <a:pt x="43" y="7"/>
                      </a:lnTo>
                      <a:lnTo>
                        <a:pt x="45" y="10"/>
                      </a:lnTo>
                      <a:lnTo>
                        <a:pt x="43" y="12"/>
                      </a:lnTo>
                      <a:lnTo>
                        <a:pt x="43" y="18"/>
                      </a:lnTo>
                      <a:lnTo>
                        <a:pt x="42" y="21"/>
                      </a:lnTo>
                      <a:lnTo>
                        <a:pt x="40" y="26"/>
                      </a:lnTo>
                      <a:lnTo>
                        <a:pt x="40" y="30"/>
                      </a:lnTo>
                      <a:lnTo>
                        <a:pt x="38" y="35"/>
                      </a:lnTo>
                      <a:lnTo>
                        <a:pt x="38" y="38"/>
                      </a:lnTo>
                      <a:lnTo>
                        <a:pt x="37" y="41"/>
                      </a:lnTo>
                      <a:lnTo>
                        <a:pt x="37" y="45"/>
                      </a:lnTo>
                      <a:lnTo>
                        <a:pt x="35" y="48"/>
                      </a:lnTo>
                      <a:lnTo>
                        <a:pt x="35" y="51"/>
                      </a:lnTo>
                      <a:lnTo>
                        <a:pt x="38" y="58"/>
                      </a:lnTo>
                      <a:lnTo>
                        <a:pt x="37" y="61"/>
                      </a:lnTo>
                      <a:lnTo>
                        <a:pt x="37" y="71"/>
                      </a:lnTo>
                      <a:lnTo>
                        <a:pt x="38" y="74"/>
                      </a:lnTo>
                      <a:lnTo>
                        <a:pt x="38" y="77"/>
                      </a:lnTo>
                      <a:lnTo>
                        <a:pt x="35" y="81"/>
                      </a:lnTo>
                      <a:lnTo>
                        <a:pt x="33" y="84"/>
                      </a:lnTo>
                      <a:lnTo>
                        <a:pt x="33" y="91"/>
                      </a:lnTo>
                      <a:lnTo>
                        <a:pt x="32" y="94"/>
                      </a:lnTo>
                      <a:lnTo>
                        <a:pt x="29" y="96"/>
                      </a:lnTo>
                      <a:lnTo>
                        <a:pt x="17" y="96"/>
                      </a:lnTo>
                      <a:lnTo>
                        <a:pt x="14" y="97"/>
                      </a:lnTo>
                      <a:lnTo>
                        <a:pt x="12" y="99"/>
                      </a:lnTo>
                      <a:lnTo>
                        <a:pt x="9" y="99"/>
                      </a:lnTo>
                      <a:lnTo>
                        <a:pt x="5" y="97"/>
                      </a:lnTo>
                      <a:lnTo>
                        <a:pt x="4" y="97"/>
                      </a:lnTo>
                      <a:lnTo>
                        <a:pt x="4" y="96"/>
                      </a:lnTo>
                      <a:lnTo>
                        <a:pt x="7" y="89"/>
                      </a:lnTo>
                      <a:lnTo>
                        <a:pt x="7" y="73"/>
                      </a:lnTo>
                      <a:lnTo>
                        <a:pt x="5" y="71"/>
                      </a:lnTo>
                      <a:lnTo>
                        <a:pt x="4" y="71"/>
                      </a:lnTo>
                      <a:lnTo>
                        <a:pt x="0" y="68"/>
                      </a:lnTo>
                      <a:lnTo>
                        <a:pt x="0" y="64"/>
                      </a:lnTo>
                      <a:lnTo>
                        <a:pt x="2" y="61"/>
                      </a:lnTo>
                      <a:lnTo>
                        <a:pt x="4" y="56"/>
                      </a:lnTo>
                      <a:lnTo>
                        <a:pt x="7" y="49"/>
                      </a:lnTo>
                      <a:lnTo>
                        <a:pt x="7" y="48"/>
                      </a:lnTo>
                      <a:lnTo>
                        <a:pt x="10" y="45"/>
                      </a:lnTo>
                      <a:lnTo>
                        <a:pt x="10" y="33"/>
                      </a:lnTo>
                      <a:lnTo>
                        <a:pt x="12" y="31"/>
                      </a:lnTo>
                      <a:lnTo>
                        <a:pt x="10" y="25"/>
                      </a:lnTo>
                      <a:lnTo>
                        <a:pt x="12" y="23"/>
                      </a:lnTo>
                      <a:lnTo>
                        <a:pt x="12" y="20"/>
                      </a:lnTo>
                      <a:lnTo>
                        <a:pt x="10" y="20"/>
                      </a:lnTo>
                      <a:lnTo>
                        <a:pt x="9" y="18"/>
                      </a:lnTo>
                      <a:lnTo>
                        <a:pt x="7" y="15"/>
                      </a:lnTo>
                      <a:lnTo>
                        <a:pt x="7" y="12"/>
                      </a:lnTo>
                      <a:lnTo>
                        <a:pt x="9" y="8"/>
                      </a:lnTo>
                      <a:lnTo>
                        <a:pt x="9" y="7"/>
                      </a:lnTo>
                      <a:lnTo>
                        <a:pt x="12" y="3"/>
                      </a:lnTo>
                      <a:lnTo>
                        <a:pt x="15" y="3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40" name="Polen"/>
              <p:cNvSpPr>
                <a:spLocks/>
              </p:cNvSpPr>
              <p:nvPr/>
            </p:nvSpPr>
            <p:spPr bwMode="gray">
              <a:xfrm>
                <a:off x="2447310" y="3382583"/>
                <a:ext cx="451472" cy="415004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7" y="12"/>
                  </a:cxn>
                  <a:cxn ang="0">
                    <a:pos x="66" y="14"/>
                  </a:cxn>
                  <a:cxn ang="0">
                    <a:pos x="75" y="14"/>
                  </a:cxn>
                  <a:cxn ang="0">
                    <a:pos x="90" y="14"/>
                  </a:cxn>
                  <a:cxn ang="0">
                    <a:pos x="110" y="12"/>
                  </a:cxn>
                  <a:cxn ang="0">
                    <a:pos x="113" y="4"/>
                  </a:cxn>
                  <a:cxn ang="0">
                    <a:pos x="120" y="9"/>
                  </a:cxn>
                  <a:cxn ang="0">
                    <a:pos x="127" y="20"/>
                  </a:cxn>
                  <a:cxn ang="0">
                    <a:pos x="131" y="33"/>
                  </a:cxn>
                  <a:cxn ang="0">
                    <a:pos x="133" y="45"/>
                  </a:cxn>
                  <a:cxn ang="0">
                    <a:pos x="128" y="52"/>
                  </a:cxn>
                  <a:cxn ang="0">
                    <a:pos x="133" y="65"/>
                  </a:cxn>
                  <a:cxn ang="0">
                    <a:pos x="135" y="75"/>
                  </a:cxn>
                  <a:cxn ang="0">
                    <a:pos x="140" y="86"/>
                  </a:cxn>
                  <a:cxn ang="0">
                    <a:pos x="131" y="99"/>
                  </a:cxn>
                  <a:cxn ang="0">
                    <a:pos x="122" y="126"/>
                  </a:cxn>
                  <a:cxn ang="0">
                    <a:pos x="110" y="112"/>
                  </a:cxn>
                  <a:cxn ang="0">
                    <a:pos x="97" y="117"/>
                  </a:cxn>
                  <a:cxn ang="0">
                    <a:pos x="85" y="121"/>
                  </a:cxn>
                  <a:cxn ang="0">
                    <a:pos x="70" y="116"/>
                  </a:cxn>
                  <a:cxn ang="0">
                    <a:pos x="62" y="104"/>
                  </a:cxn>
                  <a:cxn ang="0">
                    <a:pos x="41" y="98"/>
                  </a:cxn>
                  <a:cxn ang="0">
                    <a:pos x="31" y="94"/>
                  </a:cxn>
                  <a:cxn ang="0">
                    <a:pos x="18" y="84"/>
                  </a:cxn>
                  <a:cxn ang="0">
                    <a:pos x="14" y="78"/>
                  </a:cxn>
                  <a:cxn ang="0">
                    <a:pos x="8" y="66"/>
                  </a:cxn>
                  <a:cxn ang="0">
                    <a:pos x="6" y="53"/>
                  </a:cxn>
                  <a:cxn ang="0">
                    <a:pos x="0" y="43"/>
                  </a:cxn>
                  <a:cxn ang="0">
                    <a:pos x="3" y="25"/>
                  </a:cxn>
                  <a:cxn ang="0">
                    <a:pos x="13" y="17"/>
                  </a:cxn>
                  <a:cxn ang="0">
                    <a:pos x="26" y="10"/>
                  </a:cxn>
                  <a:cxn ang="0">
                    <a:pos x="47" y="0"/>
                  </a:cxn>
                </a:cxnLst>
                <a:rect l="0" t="0" r="r" b="b"/>
                <a:pathLst>
                  <a:path w="140" h="126">
                    <a:moveTo>
                      <a:pt x="47" y="0"/>
                    </a:moveTo>
                    <a:lnTo>
                      <a:pt x="52" y="0"/>
                    </a:lnTo>
                    <a:lnTo>
                      <a:pt x="56" y="4"/>
                    </a:lnTo>
                    <a:lnTo>
                      <a:pt x="57" y="12"/>
                    </a:lnTo>
                    <a:lnTo>
                      <a:pt x="64" y="10"/>
                    </a:lnTo>
                    <a:lnTo>
                      <a:pt x="66" y="14"/>
                    </a:lnTo>
                    <a:lnTo>
                      <a:pt x="70" y="12"/>
                    </a:lnTo>
                    <a:lnTo>
                      <a:pt x="75" y="14"/>
                    </a:lnTo>
                    <a:lnTo>
                      <a:pt x="84" y="12"/>
                    </a:lnTo>
                    <a:lnTo>
                      <a:pt x="90" y="14"/>
                    </a:lnTo>
                    <a:lnTo>
                      <a:pt x="102" y="14"/>
                    </a:lnTo>
                    <a:lnTo>
                      <a:pt x="110" y="12"/>
                    </a:lnTo>
                    <a:lnTo>
                      <a:pt x="113" y="7"/>
                    </a:lnTo>
                    <a:lnTo>
                      <a:pt x="113" y="4"/>
                    </a:lnTo>
                    <a:lnTo>
                      <a:pt x="117" y="7"/>
                    </a:lnTo>
                    <a:lnTo>
                      <a:pt x="120" y="9"/>
                    </a:lnTo>
                    <a:lnTo>
                      <a:pt x="125" y="15"/>
                    </a:lnTo>
                    <a:lnTo>
                      <a:pt x="127" y="20"/>
                    </a:lnTo>
                    <a:lnTo>
                      <a:pt x="127" y="28"/>
                    </a:lnTo>
                    <a:lnTo>
                      <a:pt x="131" y="33"/>
                    </a:lnTo>
                    <a:lnTo>
                      <a:pt x="133" y="38"/>
                    </a:lnTo>
                    <a:lnTo>
                      <a:pt x="133" y="45"/>
                    </a:lnTo>
                    <a:lnTo>
                      <a:pt x="131" y="48"/>
                    </a:lnTo>
                    <a:lnTo>
                      <a:pt x="128" y="52"/>
                    </a:lnTo>
                    <a:lnTo>
                      <a:pt x="128" y="56"/>
                    </a:lnTo>
                    <a:lnTo>
                      <a:pt x="133" y="65"/>
                    </a:lnTo>
                    <a:lnTo>
                      <a:pt x="135" y="71"/>
                    </a:lnTo>
                    <a:lnTo>
                      <a:pt x="135" y="75"/>
                    </a:lnTo>
                    <a:lnTo>
                      <a:pt x="138" y="81"/>
                    </a:lnTo>
                    <a:lnTo>
                      <a:pt x="140" y="86"/>
                    </a:lnTo>
                    <a:lnTo>
                      <a:pt x="138" y="93"/>
                    </a:lnTo>
                    <a:lnTo>
                      <a:pt x="131" y="99"/>
                    </a:lnTo>
                    <a:lnTo>
                      <a:pt x="125" y="112"/>
                    </a:lnTo>
                    <a:lnTo>
                      <a:pt x="122" y="126"/>
                    </a:lnTo>
                    <a:lnTo>
                      <a:pt x="115" y="119"/>
                    </a:lnTo>
                    <a:lnTo>
                      <a:pt x="110" y="112"/>
                    </a:lnTo>
                    <a:lnTo>
                      <a:pt x="102" y="112"/>
                    </a:lnTo>
                    <a:lnTo>
                      <a:pt x="97" y="117"/>
                    </a:lnTo>
                    <a:lnTo>
                      <a:pt x="90" y="121"/>
                    </a:lnTo>
                    <a:lnTo>
                      <a:pt x="85" y="121"/>
                    </a:lnTo>
                    <a:lnTo>
                      <a:pt x="79" y="116"/>
                    </a:lnTo>
                    <a:lnTo>
                      <a:pt x="70" y="116"/>
                    </a:lnTo>
                    <a:lnTo>
                      <a:pt x="67" y="111"/>
                    </a:lnTo>
                    <a:lnTo>
                      <a:pt x="62" y="104"/>
                    </a:lnTo>
                    <a:lnTo>
                      <a:pt x="46" y="96"/>
                    </a:lnTo>
                    <a:lnTo>
                      <a:pt x="41" y="98"/>
                    </a:lnTo>
                    <a:lnTo>
                      <a:pt x="36" y="94"/>
                    </a:lnTo>
                    <a:lnTo>
                      <a:pt x="31" y="94"/>
                    </a:lnTo>
                    <a:lnTo>
                      <a:pt x="26" y="88"/>
                    </a:lnTo>
                    <a:lnTo>
                      <a:pt x="18" y="84"/>
                    </a:lnTo>
                    <a:lnTo>
                      <a:pt x="14" y="81"/>
                    </a:lnTo>
                    <a:lnTo>
                      <a:pt x="14" y="78"/>
                    </a:lnTo>
                    <a:lnTo>
                      <a:pt x="11" y="71"/>
                    </a:lnTo>
                    <a:lnTo>
                      <a:pt x="8" y="66"/>
                    </a:lnTo>
                    <a:lnTo>
                      <a:pt x="6" y="61"/>
                    </a:lnTo>
                    <a:lnTo>
                      <a:pt x="6" y="53"/>
                    </a:lnTo>
                    <a:lnTo>
                      <a:pt x="1" y="48"/>
                    </a:lnTo>
                    <a:lnTo>
                      <a:pt x="0" y="43"/>
                    </a:lnTo>
                    <a:lnTo>
                      <a:pt x="3" y="33"/>
                    </a:lnTo>
                    <a:lnTo>
                      <a:pt x="3" y="25"/>
                    </a:lnTo>
                    <a:lnTo>
                      <a:pt x="8" y="24"/>
                    </a:lnTo>
                    <a:lnTo>
                      <a:pt x="13" y="17"/>
                    </a:lnTo>
                    <a:lnTo>
                      <a:pt x="18" y="17"/>
                    </a:lnTo>
                    <a:lnTo>
                      <a:pt x="26" y="10"/>
                    </a:lnTo>
                    <a:lnTo>
                      <a:pt x="33" y="5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1" name="Österreich"/>
              <p:cNvSpPr>
                <a:spLocks/>
              </p:cNvSpPr>
              <p:nvPr/>
            </p:nvSpPr>
            <p:spPr bwMode="gray">
              <a:xfrm>
                <a:off x="2260272" y="3800882"/>
                <a:ext cx="351504" cy="164685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7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96" y="5"/>
                  </a:cxn>
                  <a:cxn ang="0">
                    <a:pos x="97" y="5"/>
                  </a:cxn>
                  <a:cxn ang="0">
                    <a:pos x="99" y="10"/>
                  </a:cxn>
                  <a:cxn ang="0">
                    <a:pos x="100" y="13"/>
                  </a:cxn>
                  <a:cxn ang="0">
                    <a:pos x="105" y="18"/>
                  </a:cxn>
                  <a:cxn ang="0">
                    <a:pos x="109" y="20"/>
                  </a:cxn>
                  <a:cxn ang="0">
                    <a:pos x="105" y="23"/>
                  </a:cxn>
                  <a:cxn ang="0">
                    <a:pos x="100" y="30"/>
                  </a:cxn>
                  <a:cxn ang="0">
                    <a:pos x="96" y="35"/>
                  </a:cxn>
                  <a:cxn ang="0">
                    <a:pos x="96" y="38"/>
                  </a:cxn>
                  <a:cxn ang="0">
                    <a:pos x="81" y="38"/>
                  </a:cxn>
                  <a:cxn ang="0">
                    <a:pos x="79" y="40"/>
                  </a:cxn>
                  <a:cxn ang="0">
                    <a:pos x="79" y="41"/>
                  </a:cxn>
                  <a:cxn ang="0">
                    <a:pos x="77" y="41"/>
                  </a:cxn>
                  <a:cxn ang="0">
                    <a:pos x="77" y="43"/>
                  </a:cxn>
                  <a:cxn ang="0">
                    <a:pos x="76" y="45"/>
                  </a:cxn>
                  <a:cxn ang="0">
                    <a:pos x="72" y="45"/>
                  </a:cxn>
                  <a:cxn ang="0">
                    <a:pos x="69" y="46"/>
                  </a:cxn>
                  <a:cxn ang="0">
                    <a:pos x="66" y="46"/>
                  </a:cxn>
                  <a:cxn ang="0">
                    <a:pos x="64" y="48"/>
                  </a:cxn>
                  <a:cxn ang="0">
                    <a:pos x="56" y="48"/>
                  </a:cxn>
                  <a:cxn ang="0">
                    <a:pos x="54" y="50"/>
                  </a:cxn>
                  <a:cxn ang="0">
                    <a:pos x="51" y="46"/>
                  </a:cxn>
                  <a:cxn ang="0">
                    <a:pos x="48" y="45"/>
                  </a:cxn>
                  <a:cxn ang="0">
                    <a:pos x="46" y="45"/>
                  </a:cxn>
                  <a:cxn ang="0">
                    <a:pos x="46" y="43"/>
                  </a:cxn>
                  <a:cxn ang="0">
                    <a:pos x="39" y="37"/>
                  </a:cxn>
                  <a:cxn ang="0">
                    <a:pos x="28" y="37"/>
                  </a:cxn>
                  <a:cxn ang="0">
                    <a:pos x="26" y="38"/>
                  </a:cxn>
                  <a:cxn ang="0">
                    <a:pos x="23" y="38"/>
                  </a:cxn>
                  <a:cxn ang="0">
                    <a:pos x="21" y="40"/>
                  </a:cxn>
                  <a:cxn ang="0">
                    <a:pos x="16" y="40"/>
                  </a:cxn>
                  <a:cxn ang="0">
                    <a:pos x="15" y="38"/>
                  </a:cxn>
                  <a:cxn ang="0">
                    <a:pos x="3" y="38"/>
                  </a:cxn>
                  <a:cxn ang="0">
                    <a:pos x="2" y="37"/>
                  </a:cxn>
                  <a:cxn ang="0">
                    <a:pos x="2" y="35"/>
                  </a:cxn>
                  <a:cxn ang="0">
                    <a:pos x="0" y="33"/>
                  </a:cxn>
                  <a:cxn ang="0">
                    <a:pos x="3" y="28"/>
                  </a:cxn>
                  <a:cxn ang="0">
                    <a:pos x="5" y="27"/>
                  </a:cxn>
                  <a:cxn ang="0">
                    <a:pos x="18" y="27"/>
                  </a:cxn>
                  <a:cxn ang="0">
                    <a:pos x="20" y="25"/>
                  </a:cxn>
                  <a:cxn ang="0">
                    <a:pos x="28" y="25"/>
                  </a:cxn>
                  <a:cxn ang="0">
                    <a:pos x="30" y="23"/>
                  </a:cxn>
                  <a:cxn ang="0">
                    <a:pos x="35" y="23"/>
                  </a:cxn>
                  <a:cxn ang="0">
                    <a:pos x="36" y="22"/>
                  </a:cxn>
                  <a:cxn ang="0">
                    <a:pos x="39" y="23"/>
                  </a:cxn>
                  <a:cxn ang="0">
                    <a:pos x="49" y="23"/>
                  </a:cxn>
                  <a:cxn ang="0">
                    <a:pos x="51" y="22"/>
                  </a:cxn>
                  <a:cxn ang="0">
                    <a:pos x="53" y="18"/>
                  </a:cxn>
                  <a:cxn ang="0">
                    <a:pos x="53" y="9"/>
                  </a:cxn>
                  <a:cxn ang="0">
                    <a:pos x="56" y="5"/>
                  </a:cxn>
                  <a:cxn ang="0">
                    <a:pos x="58" y="5"/>
                  </a:cxn>
                  <a:cxn ang="0">
                    <a:pos x="59" y="2"/>
                  </a:cxn>
                  <a:cxn ang="0">
                    <a:pos x="66" y="2"/>
                  </a:cxn>
                  <a:cxn ang="0">
                    <a:pos x="72" y="0"/>
                  </a:cxn>
                </a:cxnLst>
                <a:rect l="0" t="0" r="r" b="b"/>
                <a:pathLst>
                  <a:path w="109" h="50">
                    <a:moveTo>
                      <a:pt x="72" y="0"/>
                    </a:moveTo>
                    <a:lnTo>
                      <a:pt x="77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96" y="5"/>
                    </a:lnTo>
                    <a:lnTo>
                      <a:pt x="97" y="5"/>
                    </a:lnTo>
                    <a:lnTo>
                      <a:pt x="99" y="10"/>
                    </a:lnTo>
                    <a:lnTo>
                      <a:pt x="100" y="13"/>
                    </a:lnTo>
                    <a:lnTo>
                      <a:pt x="105" y="18"/>
                    </a:lnTo>
                    <a:lnTo>
                      <a:pt x="109" y="20"/>
                    </a:lnTo>
                    <a:lnTo>
                      <a:pt x="105" y="23"/>
                    </a:lnTo>
                    <a:lnTo>
                      <a:pt x="100" y="30"/>
                    </a:lnTo>
                    <a:lnTo>
                      <a:pt x="96" y="35"/>
                    </a:lnTo>
                    <a:lnTo>
                      <a:pt x="96" y="38"/>
                    </a:lnTo>
                    <a:lnTo>
                      <a:pt x="81" y="38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7" y="41"/>
                    </a:lnTo>
                    <a:lnTo>
                      <a:pt x="77" y="43"/>
                    </a:lnTo>
                    <a:lnTo>
                      <a:pt x="76" y="45"/>
                    </a:lnTo>
                    <a:lnTo>
                      <a:pt x="72" y="45"/>
                    </a:lnTo>
                    <a:lnTo>
                      <a:pt x="69" y="46"/>
                    </a:lnTo>
                    <a:lnTo>
                      <a:pt x="66" y="46"/>
                    </a:lnTo>
                    <a:lnTo>
                      <a:pt x="64" y="48"/>
                    </a:lnTo>
                    <a:lnTo>
                      <a:pt x="56" y="48"/>
                    </a:lnTo>
                    <a:lnTo>
                      <a:pt x="54" y="50"/>
                    </a:lnTo>
                    <a:lnTo>
                      <a:pt x="51" y="46"/>
                    </a:lnTo>
                    <a:lnTo>
                      <a:pt x="48" y="45"/>
                    </a:lnTo>
                    <a:lnTo>
                      <a:pt x="46" y="45"/>
                    </a:lnTo>
                    <a:lnTo>
                      <a:pt x="46" y="43"/>
                    </a:lnTo>
                    <a:lnTo>
                      <a:pt x="39" y="37"/>
                    </a:lnTo>
                    <a:lnTo>
                      <a:pt x="28" y="37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1" y="40"/>
                    </a:lnTo>
                    <a:lnTo>
                      <a:pt x="16" y="40"/>
                    </a:lnTo>
                    <a:lnTo>
                      <a:pt x="15" y="38"/>
                    </a:lnTo>
                    <a:lnTo>
                      <a:pt x="3" y="38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0" y="33"/>
                    </a:lnTo>
                    <a:lnTo>
                      <a:pt x="3" y="28"/>
                    </a:lnTo>
                    <a:lnTo>
                      <a:pt x="5" y="27"/>
                    </a:lnTo>
                    <a:lnTo>
                      <a:pt x="18" y="27"/>
                    </a:lnTo>
                    <a:lnTo>
                      <a:pt x="20" y="25"/>
                    </a:lnTo>
                    <a:lnTo>
                      <a:pt x="28" y="25"/>
                    </a:lnTo>
                    <a:lnTo>
                      <a:pt x="30" y="23"/>
                    </a:lnTo>
                    <a:lnTo>
                      <a:pt x="35" y="23"/>
                    </a:lnTo>
                    <a:lnTo>
                      <a:pt x="36" y="22"/>
                    </a:lnTo>
                    <a:lnTo>
                      <a:pt x="39" y="23"/>
                    </a:lnTo>
                    <a:lnTo>
                      <a:pt x="49" y="23"/>
                    </a:lnTo>
                    <a:lnTo>
                      <a:pt x="51" y="22"/>
                    </a:lnTo>
                    <a:lnTo>
                      <a:pt x="53" y="18"/>
                    </a:lnTo>
                    <a:lnTo>
                      <a:pt x="53" y="9"/>
                    </a:lnTo>
                    <a:lnTo>
                      <a:pt x="56" y="5"/>
                    </a:lnTo>
                    <a:lnTo>
                      <a:pt x="58" y="5"/>
                    </a:lnTo>
                    <a:lnTo>
                      <a:pt x="59" y="2"/>
                    </a:lnTo>
                    <a:lnTo>
                      <a:pt x="66" y="2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42" name="Norwegen"/>
              <p:cNvGrpSpPr/>
              <p:nvPr/>
            </p:nvGrpSpPr>
            <p:grpSpPr bwMode="gray">
              <a:xfrm>
                <a:off x="2024860" y="1258159"/>
                <a:ext cx="957765" cy="1923511"/>
                <a:chOff x="1696159" y="1984181"/>
                <a:chExt cx="958394" cy="1884517"/>
              </a:xfrm>
              <a:grpFill/>
            </p:grpSpPr>
            <p:grpSp>
              <p:nvGrpSpPr>
                <p:cNvPr id="99" name="Spitzbergen (Norw.)"/>
                <p:cNvGrpSpPr/>
                <p:nvPr/>
              </p:nvGrpSpPr>
              <p:grpSpPr bwMode="gray">
                <a:xfrm>
                  <a:off x="1876868" y="1984181"/>
                  <a:ext cx="726054" cy="387232"/>
                  <a:chOff x="4383089" y="1452563"/>
                  <a:chExt cx="357187" cy="190501"/>
                </a:xfrm>
                <a:grpFill/>
              </p:grpSpPr>
              <p:sp>
                <p:nvSpPr>
                  <p:cNvPr id="106" name="Freeform 231"/>
                  <p:cNvSpPr>
                    <a:spLocks/>
                  </p:cNvSpPr>
                  <p:nvPr/>
                </p:nvSpPr>
                <p:spPr bwMode="gray">
                  <a:xfrm>
                    <a:off x="4383089" y="1501776"/>
                    <a:ext cx="193675" cy="141288"/>
                  </a:xfrm>
                  <a:custGeom>
                    <a:avLst/>
                    <a:gdLst/>
                    <a:ahLst/>
                    <a:cxnLst>
                      <a:cxn ang="0">
                        <a:pos x="55" y="2"/>
                      </a:cxn>
                      <a:cxn ang="0">
                        <a:pos x="70" y="13"/>
                      </a:cxn>
                      <a:cxn ang="0">
                        <a:pos x="89" y="15"/>
                      </a:cxn>
                      <a:cxn ang="0">
                        <a:pos x="104" y="20"/>
                      </a:cxn>
                      <a:cxn ang="0">
                        <a:pos x="103" y="26"/>
                      </a:cxn>
                      <a:cxn ang="0">
                        <a:pos x="122" y="31"/>
                      </a:cxn>
                      <a:cxn ang="0">
                        <a:pos x="109" y="39"/>
                      </a:cxn>
                      <a:cxn ang="0">
                        <a:pos x="99" y="44"/>
                      </a:cxn>
                      <a:cxn ang="0">
                        <a:pos x="80" y="53"/>
                      </a:cxn>
                      <a:cxn ang="0">
                        <a:pos x="70" y="64"/>
                      </a:cxn>
                      <a:cxn ang="0">
                        <a:pos x="52" y="81"/>
                      </a:cxn>
                      <a:cxn ang="0">
                        <a:pos x="43" y="76"/>
                      </a:cxn>
                      <a:cxn ang="0">
                        <a:pos x="52" y="64"/>
                      </a:cxn>
                      <a:cxn ang="0">
                        <a:pos x="48" y="59"/>
                      </a:cxn>
                      <a:cxn ang="0">
                        <a:pos x="37" y="61"/>
                      </a:cxn>
                      <a:cxn ang="0">
                        <a:pos x="42" y="51"/>
                      </a:cxn>
                      <a:cxn ang="0">
                        <a:pos x="48" y="51"/>
                      </a:cxn>
                      <a:cxn ang="0">
                        <a:pos x="53" y="41"/>
                      </a:cxn>
                      <a:cxn ang="0">
                        <a:pos x="63" y="36"/>
                      </a:cxn>
                      <a:cxn ang="0">
                        <a:pos x="58" y="31"/>
                      </a:cxn>
                      <a:cxn ang="0">
                        <a:pos x="50" y="26"/>
                      </a:cxn>
                      <a:cxn ang="0">
                        <a:pos x="42" y="36"/>
                      </a:cxn>
                      <a:cxn ang="0">
                        <a:pos x="40" y="43"/>
                      </a:cxn>
                      <a:cxn ang="0">
                        <a:pos x="35" y="53"/>
                      </a:cxn>
                      <a:cxn ang="0">
                        <a:pos x="25" y="49"/>
                      </a:cxn>
                      <a:cxn ang="0">
                        <a:pos x="10" y="35"/>
                      </a:cxn>
                      <a:cxn ang="0">
                        <a:pos x="0" y="28"/>
                      </a:cxn>
                      <a:cxn ang="0">
                        <a:pos x="4" y="16"/>
                      </a:cxn>
                      <a:cxn ang="0">
                        <a:pos x="9" y="7"/>
                      </a:cxn>
                      <a:cxn ang="0">
                        <a:pos x="22" y="2"/>
                      </a:cxn>
                      <a:cxn ang="0">
                        <a:pos x="40" y="8"/>
                      </a:cxn>
                      <a:cxn ang="0">
                        <a:pos x="43" y="16"/>
                      </a:cxn>
                      <a:cxn ang="0">
                        <a:pos x="47" y="11"/>
                      </a:cxn>
                      <a:cxn ang="0">
                        <a:pos x="47" y="5"/>
                      </a:cxn>
                    </a:cxnLst>
                    <a:rect l="0" t="0" r="r" b="b"/>
                    <a:pathLst>
                      <a:path w="122" h="89">
                        <a:moveTo>
                          <a:pt x="50" y="0"/>
                        </a:moveTo>
                        <a:lnTo>
                          <a:pt x="55" y="2"/>
                        </a:lnTo>
                        <a:lnTo>
                          <a:pt x="70" y="5"/>
                        </a:lnTo>
                        <a:lnTo>
                          <a:pt x="70" y="13"/>
                        </a:lnTo>
                        <a:lnTo>
                          <a:pt x="84" y="11"/>
                        </a:lnTo>
                        <a:lnTo>
                          <a:pt x="89" y="15"/>
                        </a:lnTo>
                        <a:lnTo>
                          <a:pt x="99" y="16"/>
                        </a:lnTo>
                        <a:lnTo>
                          <a:pt x="104" y="20"/>
                        </a:lnTo>
                        <a:lnTo>
                          <a:pt x="96" y="28"/>
                        </a:lnTo>
                        <a:lnTo>
                          <a:pt x="103" y="26"/>
                        </a:lnTo>
                        <a:lnTo>
                          <a:pt x="114" y="30"/>
                        </a:lnTo>
                        <a:lnTo>
                          <a:pt x="122" y="31"/>
                        </a:lnTo>
                        <a:lnTo>
                          <a:pt x="117" y="38"/>
                        </a:lnTo>
                        <a:lnTo>
                          <a:pt x="109" y="39"/>
                        </a:lnTo>
                        <a:lnTo>
                          <a:pt x="108" y="43"/>
                        </a:lnTo>
                        <a:lnTo>
                          <a:pt x="99" y="44"/>
                        </a:lnTo>
                        <a:lnTo>
                          <a:pt x="93" y="48"/>
                        </a:lnTo>
                        <a:lnTo>
                          <a:pt x="80" y="53"/>
                        </a:lnTo>
                        <a:lnTo>
                          <a:pt x="76" y="63"/>
                        </a:lnTo>
                        <a:lnTo>
                          <a:pt x="70" y="64"/>
                        </a:lnTo>
                        <a:lnTo>
                          <a:pt x="56" y="89"/>
                        </a:lnTo>
                        <a:lnTo>
                          <a:pt x="52" y="81"/>
                        </a:lnTo>
                        <a:lnTo>
                          <a:pt x="47" y="79"/>
                        </a:lnTo>
                        <a:lnTo>
                          <a:pt x="43" y="76"/>
                        </a:lnTo>
                        <a:lnTo>
                          <a:pt x="45" y="69"/>
                        </a:lnTo>
                        <a:lnTo>
                          <a:pt x="52" y="64"/>
                        </a:lnTo>
                        <a:lnTo>
                          <a:pt x="56" y="53"/>
                        </a:lnTo>
                        <a:lnTo>
                          <a:pt x="48" y="59"/>
                        </a:lnTo>
                        <a:lnTo>
                          <a:pt x="42" y="66"/>
                        </a:lnTo>
                        <a:lnTo>
                          <a:pt x="37" y="61"/>
                        </a:lnTo>
                        <a:lnTo>
                          <a:pt x="40" y="56"/>
                        </a:lnTo>
                        <a:lnTo>
                          <a:pt x="42" y="51"/>
                        </a:lnTo>
                        <a:lnTo>
                          <a:pt x="48" y="56"/>
                        </a:lnTo>
                        <a:lnTo>
                          <a:pt x="48" y="51"/>
                        </a:lnTo>
                        <a:lnTo>
                          <a:pt x="47" y="46"/>
                        </a:lnTo>
                        <a:lnTo>
                          <a:pt x="53" y="41"/>
                        </a:lnTo>
                        <a:lnTo>
                          <a:pt x="58" y="39"/>
                        </a:lnTo>
                        <a:lnTo>
                          <a:pt x="63" y="36"/>
                        </a:lnTo>
                        <a:lnTo>
                          <a:pt x="56" y="35"/>
                        </a:lnTo>
                        <a:lnTo>
                          <a:pt x="58" y="31"/>
                        </a:lnTo>
                        <a:lnTo>
                          <a:pt x="50" y="31"/>
                        </a:lnTo>
                        <a:lnTo>
                          <a:pt x="50" y="26"/>
                        </a:lnTo>
                        <a:lnTo>
                          <a:pt x="47" y="31"/>
                        </a:lnTo>
                        <a:lnTo>
                          <a:pt x="42" y="36"/>
                        </a:lnTo>
                        <a:lnTo>
                          <a:pt x="47" y="41"/>
                        </a:lnTo>
                        <a:lnTo>
                          <a:pt x="40" y="43"/>
                        </a:lnTo>
                        <a:lnTo>
                          <a:pt x="35" y="43"/>
                        </a:lnTo>
                        <a:lnTo>
                          <a:pt x="35" y="53"/>
                        </a:lnTo>
                        <a:lnTo>
                          <a:pt x="30" y="53"/>
                        </a:lnTo>
                        <a:lnTo>
                          <a:pt x="25" y="49"/>
                        </a:lnTo>
                        <a:lnTo>
                          <a:pt x="20" y="41"/>
                        </a:lnTo>
                        <a:lnTo>
                          <a:pt x="10" y="35"/>
                        </a:lnTo>
                        <a:lnTo>
                          <a:pt x="4" y="38"/>
                        </a:lnTo>
                        <a:lnTo>
                          <a:pt x="0" y="28"/>
                        </a:lnTo>
                        <a:lnTo>
                          <a:pt x="2" y="21"/>
                        </a:lnTo>
                        <a:lnTo>
                          <a:pt x="4" y="16"/>
                        </a:lnTo>
                        <a:lnTo>
                          <a:pt x="0" y="13"/>
                        </a:lnTo>
                        <a:lnTo>
                          <a:pt x="9" y="7"/>
                        </a:lnTo>
                        <a:lnTo>
                          <a:pt x="17" y="11"/>
                        </a:lnTo>
                        <a:lnTo>
                          <a:pt x="22" y="2"/>
                        </a:lnTo>
                        <a:lnTo>
                          <a:pt x="32" y="8"/>
                        </a:lnTo>
                        <a:lnTo>
                          <a:pt x="40" y="8"/>
                        </a:lnTo>
                        <a:lnTo>
                          <a:pt x="40" y="15"/>
                        </a:lnTo>
                        <a:lnTo>
                          <a:pt x="43" y="16"/>
                        </a:lnTo>
                        <a:lnTo>
                          <a:pt x="48" y="21"/>
                        </a:lnTo>
                        <a:lnTo>
                          <a:pt x="47" y="11"/>
                        </a:lnTo>
                        <a:lnTo>
                          <a:pt x="50" y="8"/>
                        </a:lnTo>
                        <a:lnTo>
                          <a:pt x="47" y="5"/>
                        </a:lnTo>
                        <a:lnTo>
                          <a:pt x="50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07" name="Freeform 232"/>
                  <p:cNvSpPr>
                    <a:spLocks/>
                  </p:cNvSpPr>
                  <p:nvPr/>
                </p:nvSpPr>
                <p:spPr bwMode="gray">
                  <a:xfrm>
                    <a:off x="4548189" y="1571626"/>
                    <a:ext cx="60325" cy="39688"/>
                  </a:xfrm>
                  <a:custGeom>
                    <a:avLst/>
                    <a:gdLst/>
                    <a:ahLst/>
                    <a:cxnLst>
                      <a:cxn ang="0">
                        <a:pos x="17" y="0"/>
                      </a:cxn>
                      <a:cxn ang="0">
                        <a:pos x="20" y="2"/>
                      </a:cxn>
                      <a:cxn ang="0">
                        <a:pos x="23" y="0"/>
                      </a:cxn>
                      <a:cxn ang="0">
                        <a:pos x="28" y="2"/>
                      </a:cxn>
                      <a:cxn ang="0">
                        <a:pos x="30" y="7"/>
                      </a:cxn>
                      <a:cxn ang="0">
                        <a:pos x="38" y="7"/>
                      </a:cxn>
                      <a:cxn ang="0">
                        <a:pos x="38" y="12"/>
                      </a:cxn>
                      <a:cxn ang="0">
                        <a:pos x="37" y="12"/>
                      </a:cxn>
                      <a:cxn ang="0">
                        <a:pos x="33" y="14"/>
                      </a:cxn>
                      <a:cxn ang="0">
                        <a:pos x="30" y="14"/>
                      </a:cxn>
                      <a:cxn ang="0">
                        <a:pos x="28" y="15"/>
                      </a:cxn>
                      <a:cxn ang="0">
                        <a:pos x="32" y="19"/>
                      </a:cxn>
                      <a:cxn ang="0">
                        <a:pos x="25" y="19"/>
                      </a:cxn>
                      <a:cxn ang="0">
                        <a:pos x="23" y="20"/>
                      </a:cxn>
                      <a:cxn ang="0">
                        <a:pos x="23" y="22"/>
                      </a:cxn>
                      <a:cxn ang="0">
                        <a:pos x="22" y="25"/>
                      </a:cxn>
                      <a:cxn ang="0">
                        <a:pos x="17" y="20"/>
                      </a:cxn>
                      <a:cxn ang="0">
                        <a:pos x="4" y="20"/>
                      </a:cxn>
                      <a:cxn ang="0">
                        <a:pos x="0" y="17"/>
                      </a:cxn>
                      <a:cxn ang="0">
                        <a:pos x="0" y="15"/>
                      </a:cxn>
                      <a:cxn ang="0">
                        <a:pos x="5" y="10"/>
                      </a:cxn>
                      <a:cxn ang="0">
                        <a:pos x="4" y="5"/>
                      </a:cxn>
                      <a:cxn ang="0">
                        <a:pos x="10" y="2"/>
                      </a:cxn>
                      <a:cxn ang="0">
                        <a:pos x="17" y="0"/>
                      </a:cxn>
                    </a:cxnLst>
                    <a:rect l="0" t="0" r="r" b="b"/>
                    <a:pathLst>
                      <a:path w="38" h="25">
                        <a:moveTo>
                          <a:pt x="17" y="0"/>
                        </a:moveTo>
                        <a:lnTo>
                          <a:pt x="20" y="2"/>
                        </a:lnTo>
                        <a:lnTo>
                          <a:pt x="23" y="0"/>
                        </a:lnTo>
                        <a:lnTo>
                          <a:pt x="28" y="2"/>
                        </a:lnTo>
                        <a:lnTo>
                          <a:pt x="30" y="7"/>
                        </a:lnTo>
                        <a:lnTo>
                          <a:pt x="38" y="7"/>
                        </a:lnTo>
                        <a:lnTo>
                          <a:pt x="38" y="12"/>
                        </a:lnTo>
                        <a:lnTo>
                          <a:pt x="37" y="12"/>
                        </a:lnTo>
                        <a:lnTo>
                          <a:pt x="33" y="14"/>
                        </a:lnTo>
                        <a:lnTo>
                          <a:pt x="30" y="14"/>
                        </a:lnTo>
                        <a:lnTo>
                          <a:pt x="28" y="15"/>
                        </a:lnTo>
                        <a:lnTo>
                          <a:pt x="32" y="19"/>
                        </a:lnTo>
                        <a:lnTo>
                          <a:pt x="25" y="19"/>
                        </a:lnTo>
                        <a:lnTo>
                          <a:pt x="23" y="20"/>
                        </a:lnTo>
                        <a:lnTo>
                          <a:pt x="23" y="22"/>
                        </a:lnTo>
                        <a:lnTo>
                          <a:pt x="22" y="25"/>
                        </a:lnTo>
                        <a:lnTo>
                          <a:pt x="17" y="20"/>
                        </a:lnTo>
                        <a:lnTo>
                          <a:pt x="4" y="20"/>
                        </a:lnTo>
                        <a:lnTo>
                          <a:pt x="0" y="17"/>
                        </a:lnTo>
                        <a:lnTo>
                          <a:pt x="0" y="15"/>
                        </a:lnTo>
                        <a:lnTo>
                          <a:pt x="5" y="10"/>
                        </a:lnTo>
                        <a:lnTo>
                          <a:pt x="4" y="5"/>
                        </a:lnTo>
                        <a:lnTo>
                          <a:pt x="10" y="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08" name="Freeform 233"/>
                  <p:cNvSpPr>
                    <a:spLocks/>
                  </p:cNvSpPr>
                  <p:nvPr/>
                </p:nvSpPr>
                <p:spPr bwMode="gray">
                  <a:xfrm>
                    <a:off x="4487864" y="1452563"/>
                    <a:ext cx="165100" cy="73025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30" y="0"/>
                      </a:cxn>
                      <a:cxn ang="0">
                        <a:pos x="28" y="10"/>
                      </a:cxn>
                      <a:cxn ang="0">
                        <a:pos x="33" y="16"/>
                      </a:cxn>
                      <a:cxn ang="0">
                        <a:pos x="43" y="16"/>
                      </a:cxn>
                      <a:cxn ang="0">
                        <a:pos x="47" y="18"/>
                      </a:cxn>
                      <a:cxn ang="0">
                        <a:pos x="51" y="26"/>
                      </a:cxn>
                      <a:cxn ang="0">
                        <a:pos x="51" y="18"/>
                      </a:cxn>
                      <a:cxn ang="0">
                        <a:pos x="48" y="11"/>
                      </a:cxn>
                      <a:cxn ang="0">
                        <a:pos x="51" y="8"/>
                      </a:cxn>
                      <a:cxn ang="0">
                        <a:pos x="58" y="8"/>
                      </a:cxn>
                      <a:cxn ang="0">
                        <a:pos x="65" y="13"/>
                      </a:cxn>
                      <a:cxn ang="0">
                        <a:pos x="71" y="13"/>
                      </a:cxn>
                      <a:cxn ang="0">
                        <a:pos x="75" y="14"/>
                      </a:cxn>
                      <a:cxn ang="0">
                        <a:pos x="76" y="8"/>
                      </a:cxn>
                      <a:cxn ang="0">
                        <a:pos x="79" y="8"/>
                      </a:cxn>
                      <a:cxn ang="0">
                        <a:pos x="88" y="10"/>
                      </a:cxn>
                      <a:cxn ang="0">
                        <a:pos x="101" y="18"/>
                      </a:cxn>
                      <a:cxn ang="0">
                        <a:pos x="104" y="23"/>
                      </a:cxn>
                      <a:cxn ang="0">
                        <a:pos x="103" y="28"/>
                      </a:cxn>
                      <a:cxn ang="0">
                        <a:pos x="96" y="34"/>
                      </a:cxn>
                      <a:cxn ang="0">
                        <a:pos x="89" y="36"/>
                      </a:cxn>
                      <a:cxn ang="0">
                        <a:pos x="89" y="39"/>
                      </a:cxn>
                      <a:cxn ang="0">
                        <a:pos x="84" y="41"/>
                      </a:cxn>
                      <a:cxn ang="0">
                        <a:pos x="76" y="41"/>
                      </a:cxn>
                      <a:cxn ang="0">
                        <a:pos x="68" y="38"/>
                      </a:cxn>
                      <a:cxn ang="0">
                        <a:pos x="68" y="46"/>
                      </a:cxn>
                      <a:cxn ang="0">
                        <a:pos x="50" y="46"/>
                      </a:cxn>
                      <a:cxn ang="0">
                        <a:pos x="42" y="41"/>
                      </a:cxn>
                      <a:cxn ang="0">
                        <a:pos x="35" y="42"/>
                      </a:cxn>
                      <a:cxn ang="0">
                        <a:pos x="28" y="38"/>
                      </a:cxn>
                      <a:cxn ang="0">
                        <a:pos x="47" y="33"/>
                      </a:cxn>
                      <a:cxn ang="0">
                        <a:pos x="45" y="29"/>
                      </a:cxn>
                      <a:cxn ang="0">
                        <a:pos x="25" y="31"/>
                      </a:cxn>
                      <a:cxn ang="0">
                        <a:pos x="12" y="39"/>
                      </a:cxn>
                      <a:cxn ang="0">
                        <a:pos x="9" y="33"/>
                      </a:cxn>
                      <a:cxn ang="0">
                        <a:pos x="10" y="28"/>
                      </a:cxn>
                      <a:cxn ang="0">
                        <a:pos x="0" y="23"/>
                      </a:cxn>
                      <a:cxn ang="0">
                        <a:pos x="5" y="16"/>
                      </a:cxn>
                      <a:cxn ang="0">
                        <a:pos x="15" y="18"/>
                      </a:cxn>
                      <a:cxn ang="0">
                        <a:pos x="18" y="19"/>
                      </a:cxn>
                      <a:cxn ang="0">
                        <a:pos x="22" y="18"/>
                      </a:cxn>
                      <a:cxn ang="0">
                        <a:pos x="15" y="11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104" h="46">
                        <a:moveTo>
                          <a:pt x="23" y="0"/>
                        </a:moveTo>
                        <a:lnTo>
                          <a:pt x="30" y="0"/>
                        </a:lnTo>
                        <a:lnTo>
                          <a:pt x="28" y="10"/>
                        </a:lnTo>
                        <a:lnTo>
                          <a:pt x="33" y="16"/>
                        </a:lnTo>
                        <a:lnTo>
                          <a:pt x="43" y="16"/>
                        </a:lnTo>
                        <a:lnTo>
                          <a:pt x="47" y="18"/>
                        </a:lnTo>
                        <a:lnTo>
                          <a:pt x="51" y="26"/>
                        </a:lnTo>
                        <a:lnTo>
                          <a:pt x="51" y="18"/>
                        </a:lnTo>
                        <a:lnTo>
                          <a:pt x="48" y="11"/>
                        </a:lnTo>
                        <a:lnTo>
                          <a:pt x="51" y="8"/>
                        </a:lnTo>
                        <a:lnTo>
                          <a:pt x="58" y="8"/>
                        </a:lnTo>
                        <a:lnTo>
                          <a:pt x="65" y="13"/>
                        </a:lnTo>
                        <a:lnTo>
                          <a:pt x="71" y="13"/>
                        </a:lnTo>
                        <a:lnTo>
                          <a:pt x="75" y="14"/>
                        </a:lnTo>
                        <a:lnTo>
                          <a:pt x="76" y="8"/>
                        </a:lnTo>
                        <a:lnTo>
                          <a:pt x="79" y="8"/>
                        </a:lnTo>
                        <a:lnTo>
                          <a:pt x="88" y="10"/>
                        </a:lnTo>
                        <a:lnTo>
                          <a:pt x="101" y="18"/>
                        </a:lnTo>
                        <a:lnTo>
                          <a:pt x="104" y="23"/>
                        </a:lnTo>
                        <a:lnTo>
                          <a:pt x="103" y="28"/>
                        </a:lnTo>
                        <a:lnTo>
                          <a:pt x="96" y="34"/>
                        </a:lnTo>
                        <a:lnTo>
                          <a:pt x="89" y="36"/>
                        </a:lnTo>
                        <a:lnTo>
                          <a:pt x="89" y="39"/>
                        </a:lnTo>
                        <a:lnTo>
                          <a:pt x="84" y="41"/>
                        </a:lnTo>
                        <a:lnTo>
                          <a:pt x="76" y="41"/>
                        </a:lnTo>
                        <a:lnTo>
                          <a:pt x="68" y="38"/>
                        </a:lnTo>
                        <a:lnTo>
                          <a:pt x="68" y="46"/>
                        </a:lnTo>
                        <a:lnTo>
                          <a:pt x="50" y="46"/>
                        </a:lnTo>
                        <a:lnTo>
                          <a:pt x="42" y="41"/>
                        </a:lnTo>
                        <a:lnTo>
                          <a:pt x="35" y="42"/>
                        </a:lnTo>
                        <a:lnTo>
                          <a:pt x="28" y="38"/>
                        </a:lnTo>
                        <a:lnTo>
                          <a:pt x="47" y="33"/>
                        </a:lnTo>
                        <a:lnTo>
                          <a:pt x="45" y="29"/>
                        </a:lnTo>
                        <a:lnTo>
                          <a:pt x="25" y="31"/>
                        </a:lnTo>
                        <a:lnTo>
                          <a:pt x="12" y="39"/>
                        </a:lnTo>
                        <a:lnTo>
                          <a:pt x="9" y="33"/>
                        </a:lnTo>
                        <a:lnTo>
                          <a:pt x="10" y="28"/>
                        </a:lnTo>
                        <a:lnTo>
                          <a:pt x="0" y="23"/>
                        </a:lnTo>
                        <a:lnTo>
                          <a:pt x="5" y="16"/>
                        </a:lnTo>
                        <a:lnTo>
                          <a:pt x="15" y="18"/>
                        </a:lnTo>
                        <a:lnTo>
                          <a:pt x="18" y="19"/>
                        </a:lnTo>
                        <a:lnTo>
                          <a:pt x="22" y="18"/>
                        </a:lnTo>
                        <a:lnTo>
                          <a:pt x="15" y="11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09" name="Freeform 235"/>
                  <p:cNvSpPr>
                    <a:spLocks/>
                  </p:cNvSpPr>
                  <p:nvPr/>
                </p:nvSpPr>
                <p:spPr bwMode="gray">
                  <a:xfrm>
                    <a:off x="4705351" y="1457326"/>
                    <a:ext cx="34925" cy="23813"/>
                  </a:xfrm>
                  <a:custGeom>
                    <a:avLst/>
                    <a:gdLst/>
                    <a:ahLst/>
                    <a:cxnLst>
                      <a:cxn ang="0">
                        <a:pos x="22" y="0"/>
                      </a:cxn>
                      <a:cxn ang="0">
                        <a:pos x="22" y="3"/>
                      </a:cxn>
                      <a:cxn ang="0">
                        <a:pos x="3" y="15"/>
                      </a:cxn>
                      <a:cxn ang="0">
                        <a:pos x="0" y="13"/>
                      </a:cxn>
                      <a:cxn ang="0">
                        <a:pos x="12" y="2"/>
                      </a:cxn>
                      <a:cxn ang="0">
                        <a:pos x="22" y="0"/>
                      </a:cxn>
                    </a:cxnLst>
                    <a:rect l="0" t="0" r="r" b="b"/>
                    <a:pathLst>
                      <a:path w="22" h="15">
                        <a:moveTo>
                          <a:pt x="22" y="0"/>
                        </a:moveTo>
                        <a:lnTo>
                          <a:pt x="22" y="3"/>
                        </a:lnTo>
                        <a:lnTo>
                          <a:pt x="3" y="15"/>
                        </a:lnTo>
                        <a:lnTo>
                          <a:pt x="0" y="13"/>
                        </a:lnTo>
                        <a:lnTo>
                          <a:pt x="12" y="2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  <p:sp>
                <p:nvSpPr>
                  <p:cNvPr id="110" name="Freeform 236"/>
                  <p:cNvSpPr>
                    <a:spLocks/>
                  </p:cNvSpPr>
                  <p:nvPr/>
                </p:nvSpPr>
                <p:spPr bwMode="gray">
                  <a:xfrm>
                    <a:off x="4652964" y="1522413"/>
                    <a:ext cx="36513" cy="23813"/>
                  </a:xfrm>
                  <a:custGeom>
                    <a:avLst/>
                    <a:gdLst/>
                    <a:ahLst/>
                    <a:cxnLst>
                      <a:cxn ang="0">
                        <a:pos x="17" y="0"/>
                      </a:cxn>
                      <a:cxn ang="0">
                        <a:pos x="22" y="3"/>
                      </a:cxn>
                      <a:cxn ang="0">
                        <a:pos x="23" y="5"/>
                      </a:cxn>
                      <a:cxn ang="0">
                        <a:pos x="18" y="8"/>
                      </a:cxn>
                      <a:cxn ang="0">
                        <a:pos x="13" y="8"/>
                      </a:cxn>
                      <a:cxn ang="0">
                        <a:pos x="7" y="15"/>
                      </a:cxn>
                      <a:cxn ang="0">
                        <a:pos x="0" y="12"/>
                      </a:cxn>
                      <a:cxn ang="0">
                        <a:pos x="3" y="5"/>
                      </a:cxn>
                      <a:cxn ang="0">
                        <a:pos x="17" y="0"/>
                      </a:cxn>
                    </a:cxnLst>
                    <a:rect l="0" t="0" r="r" b="b"/>
                    <a:pathLst>
                      <a:path w="23" h="15">
                        <a:moveTo>
                          <a:pt x="17" y="0"/>
                        </a:moveTo>
                        <a:lnTo>
                          <a:pt x="22" y="3"/>
                        </a:lnTo>
                        <a:lnTo>
                          <a:pt x="23" y="5"/>
                        </a:lnTo>
                        <a:lnTo>
                          <a:pt x="18" y="8"/>
                        </a:lnTo>
                        <a:lnTo>
                          <a:pt x="13" y="8"/>
                        </a:lnTo>
                        <a:lnTo>
                          <a:pt x="7" y="15"/>
                        </a:lnTo>
                        <a:lnTo>
                          <a:pt x="0" y="12"/>
                        </a:lnTo>
                        <a:lnTo>
                          <a:pt x="3" y="5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 w="0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e-DE" dirty="0"/>
                  </a:p>
                </p:txBody>
              </p:sp>
            </p:grpSp>
            <p:sp>
              <p:nvSpPr>
                <p:cNvPr id="100" name="Freeform 175"/>
                <p:cNvSpPr>
                  <a:spLocks/>
                </p:cNvSpPr>
                <p:nvPr/>
              </p:nvSpPr>
              <p:spPr bwMode="gray">
                <a:xfrm>
                  <a:off x="1696159" y="2829632"/>
                  <a:ext cx="958394" cy="1039066"/>
                </a:xfrm>
                <a:custGeom>
                  <a:avLst/>
                  <a:gdLst/>
                  <a:ahLst/>
                  <a:cxnLst>
                    <a:cxn ang="0">
                      <a:pos x="267" y="14"/>
                    </a:cxn>
                    <a:cxn ang="0">
                      <a:pos x="294" y="18"/>
                    </a:cxn>
                    <a:cxn ang="0">
                      <a:pos x="272" y="24"/>
                    </a:cxn>
                    <a:cxn ang="0">
                      <a:pos x="246" y="26"/>
                    </a:cxn>
                    <a:cxn ang="0">
                      <a:pos x="234" y="57"/>
                    </a:cxn>
                    <a:cxn ang="0">
                      <a:pos x="205" y="52"/>
                    </a:cxn>
                    <a:cxn ang="0">
                      <a:pos x="185" y="54"/>
                    </a:cxn>
                    <a:cxn ang="0">
                      <a:pos x="178" y="70"/>
                    </a:cxn>
                    <a:cxn ang="0">
                      <a:pos x="152" y="74"/>
                    </a:cxn>
                    <a:cxn ang="0">
                      <a:pos x="139" y="89"/>
                    </a:cxn>
                    <a:cxn ang="0">
                      <a:pos x="127" y="123"/>
                    </a:cxn>
                    <a:cxn ang="0">
                      <a:pos x="119" y="151"/>
                    </a:cxn>
                    <a:cxn ang="0">
                      <a:pos x="116" y="179"/>
                    </a:cxn>
                    <a:cxn ang="0">
                      <a:pos x="94" y="189"/>
                    </a:cxn>
                    <a:cxn ang="0">
                      <a:pos x="104" y="243"/>
                    </a:cxn>
                    <a:cxn ang="0">
                      <a:pos x="99" y="266"/>
                    </a:cxn>
                    <a:cxn ang="0">
                      <a:pos x="89" y="293"/>
                    </a:cxn>
                    <a:cxn ang="0">
                      <a:pos x="78" y="283"/>
                    </a:cxn>
                    <a:cxn ang="0">
                      <a:pos x="66" y="299"/>
                    </a:cxn>
                    <a:cxn ang="0">
                      <a:pos x="32" y="319"/>
                    </a:cxn>
                    <a:cxn ang="0">
                      <a:pos x="10" y="294"/>
                    </a:cxn>
                    <a:cxn ang="0">
                      <a:pos x="5" y="280"/>
                    </a:cxn>
                    <a:cxn ang="0">
                      <a:pos x="7" y="266"/>
                    </a:cxn>
                    <a:cxn ang="0">
                      <a:pos x="2" y="250"/>
                    </a:cxn>
                    <a:cxn ang="0">
                      <a:pos x="15" y="232"/>
                    </a:cxn>
                    <a:cxn ang="0">
                      <a:pos x="25" y="206"/>
                    </a:cxn>
                    <a:cxn ang="0">
                      <a:pos x="35" y="202"/>
                    </a:cxn>
                    <a:cxn ang="0">
                      <a:pos x="50" y="184"/>
                    </a:cxn>
                    <a:cxn ang="0">
                      <a:pos x="81" y="174"/>
                    </a:cxn>
                    <a:cxn ang="0">
                      <a:pos x="99" y="163"/>
                    </a:cxn>
                    <a:cxn ang="0">
                      <a:pos x="88" y="164"/>
                    </a:cxn>
                    <a:cxn ang="0">
                      <a:pos x="91" y="145"/>
                    </a:cxn>
                    <a:cxn ang="0">
                      <a:pos x="98" y="131"/>
                    </a:cxn>
                    <a:cxn ang="0">
                      <a:pos x="103" y="123"/>
                    </a:cxn>
                    <a:cxn ang="0">
                      <a:pos x="112" y="125"/>
                    </a:cxn>
                    <a:cxn ang="0">
                      <a:pos x="119" y="103"/>
                    </a:cxn>
                    <a:cxn ang="0">
                      <a:pos x="116" y="85"/>
                    </a:cxn>
                    <a:cxn ang="0">
                      <a:pos x="131" y="77"/>
                    </a:cxn>
                    <a:cxn ang="0">
                      <a:pos x="139" y="65"/>
                    </a:cxn>
                    <a:cxn ang="0">
                      <a:pos x="147" y="44"/>
                    </a:cxn>
                    <a:cxn ang="0">
                      <a:pos x="155" y="34"/>
                    </a:cxn>
                    <a:cxn ang="0">
                      <a:pos x="160" y="26"/>
                    </a:cxn>
                    <a:cxn ang="0">
                      <a:pos x="172" y="31"/>
                    </a:cxn>
                    <a:cxn ang="0">
                      <a:pos x="185" y="21"/>
                    </a:cxn>
                    <a:cxn ang="0">
                      <a:pos x="220" y="28"/>
                    </a:cxn>
                    <a:cxn ang="0">
                      <a:pos x="218" y="11"/>
                    </a:cxn>
                    <a:cxn ang="0">
                      <a:pos x="226" y="1"/>
                    </a:cxn>
                    <a:cxn ang="0">
                      <a:pos x="248" y="1"/>
                    </a:cxn>
                    <a:cxn ang="0">
                      <a:pos x="256" y="11"/>
                    </a:cxn>
                  </a:cxnLst>
                  <a:rect l="0" t="0" r="r" b="b"/>
                  <a:pathLst>
                    <a:path w="297" h="322">
                      <a:moveTo>
                        <a:pt x="262" y="0"/>
                      </a:moveTo>
                      <a:lnTo>
                        <a:pt x="272" y="5"/>
                      </a:lnTo>
                      <a:lnTo>
                        <a:pt x="266" y="11"/>
                      </a:lnTo>
                      <a:lnTo>
                        <a:pt x="267" y="14"/>
                      </a:lnTo>
                      <a:lnTo>
                        <a:pt x="274" y="8"/>
                      </a:lnTo>
                      <a:lnTo>
                        <a:pt x="292" y="8"/>
                      </a:lnTo>
                      <a:lnTo>
                        <a:pt x="297" y="11"/>
                      </a:lnTo>
                      <a:lnTo>
                        <a:pt x="294" y="18"/>
                      </a:lnTo>
                      <a:lnTo>
                        <a:pt x="287" y="18"/>
                      </a:lnTo>
                      <a:lnTo>
                        <a:pt x="281" y="21"/>
                      </a:lnTo>
                      <a:lnTo>
                        <a:pt x="282" y="24"/>
                      </a:lnTo>
                      <a:lnTo>
                        <a:pt x="272" y="24"/>
                      </a:lnTo>
                      <a:lnTo>
                        <a:pt x="261" y="21"/>
                      </a:lnTo>
                      <a:lnTo>
                        <a:pt x="256" y="24"/>
                      </a:lnTo>
                      <a:lnTo>
                        <a:pt x="251" y="23"/>
                      </a:lnTo>
                      <a:lnTo>
                        <a:pt x="246" y="26"/>
                      </a:lnTo>
                      <a:lnTo>
                        <a:pt x="241" y="26"/>
                      </a:lnTo>
                      <a:lnTo>
                        <a:pt x="241" y="39"/>
                      </a:lnTo>
                      <a:lnTo>
                        <a:pt x="243" y="54"/>
                      </a:lnTo>
                      <a:lnTo>
                        <a:pt x="234" y="57"/>
                      </a:lnTo>
                      <a:lnTo>
                        <a:pt x="225" y="54"/>
                      </a:lnTo>
                      <a:lnTo>
                        <a:pt x="213" y="59"/>
                      </a:lnTo>
                      <a:lnTo>
                        <a:pt x="211" y="56"/>
                      </a:lnTo>
                      <a:lnTo>
                        <a:pt x="205" y="52"/>
                      </a:lnTo>
                      <a:lnTo>
                        <a:pt x="195" y="46"/>
                      </a:lnTo>
                      <a:lnTo>
                        <a:pt x="188" y="44"/>
                      </a:lnTo>
                      <a:lnTo>
                        <a:pt x="182" y="49"/>
                      </a:lnTo>
                      <a:lnTo>
                        <a:pt x="185" y="54"/>
                      </a:lnTo>
                      <a:lnTo>
                        <a:pt x="180" y="54"/>
                      </a:lnTo>
                      <a:lnTo>
                        <a:pt x="178" y="56"/>
                      </a:lnTo>
                      <a:lnTo>
                        <a:pt x="180" y="61"/>
                      </a:lnTo>
                      <a:lnTo>
                        <a:pt x="178" y="70"/>
                      </a:lnTo>
                      <a:lnTo>
                        <a:pt x="173" y="70"/>
                      </a:lnTo>
                      <a:lnTo>
                        <a:pt x="164" y="67"/>
                      </a:lnTo>
                      <a:lnTo>
                        <a:pt x="152" y="67"/>
                      </a:lnTo>
                      <a:lnTo>
                        <a:pt x="152" y="74"/>
                      </a:lnTo>
                      <a:lnTo>
                        <a:pt x="150" y="79"/>
                      </a:lnTo>
                      <a:lnTo>
                        <a:pt x="144" y="80"/>
                      </a:lnTo>
                      <a:lnTo>
                        <a:pt x="139" y="82"/>
                      </a:lnTo>
                      <a:lnTo>
                        <a:pt x="139" y="89"/>
                      </a:lnTo>
                      <a:lnTo>
                        <a:pt x="136" y="102"/>
                      </a:lnTo>
                      <a:lnTo>
                        <a:pt x="131" y="107"/>
                      </a:lnTo>
                      <a:lnTo>
                        <a:pt x="129" y="113"/>
                      </a:lnTo>
                      <a:lnTo>
                        <a:pt x="127" y="123"/>
                      </a:lnTo>
                      <a:lnTo>
                        <a:pt x="122" y="126"/>
                      </a:lnTo>
                      <a:lnTo>
                        <a:pt x="121" y="131"/>
                      </a:lnTo>
                      <a:lnTo>
                        <a:pt x="121" y="141"/>
                      </a:lnTo>
                      <a:lnTo>
                        <a:pt x="119" y="151"/>
                      </a:lnTo>
                      <a:lnTo>
                        <a:pt x="112" y="158"/>
                      </a:lnTo>
                      <a:lnTo>
                        <a:pt x="114" y="163"/>
                      </a:lnTo>
                      <a:lnTo>
                        <a:pt x="116" y="169"/>
                      </a:lnTo>
                      <a:lnTo>
                        <a:pt x="116" y="179"/>
                      </a:lnTo>
                      <a:lnTo>
                        <a:pt x="104" y="179"/>
                      </a:lnTo>
                      <a:lnTo>
                        <a:pt x="99" y="181"/>
                      </a:lnTo>
                      <a:lnTo>
                        <a:pt x="96" y="182"/>
                      </a:lnTo>
                      <a:lnTo>
                        <a:pt x="94" y="189"/>
                      </a:lnTo>
                      <a:lnTo>
                        <a:pt x="94" y="220"/>
                      </a:lnTo>
                      <a:lnTo>
                        <a:pt x="98" y="230"/>
                      </a:lnTo>
                      <a:lnTo>
                        <a:pt x="98" y="237"/>
                      </a:lnTo>
                      <a:lnTo>
                        <a:pt x="104" y="243"/>
                      </a:lnTo>
                      <a:lnTo>
                        <a:pt x="94" y="252"/>
                      </a:lnTo>
                      <a:lnTo>
                        <a:pt x="94" y="257"/>
                      </a:lnTo>
                      <a:lnTo>
                        <a:pt x="99" y="260"/>
                      </a:lnTo>
                      <a:lnTo>
                        <a:pt x="99" y="266"/>
                      </a:lnTo>
                      <a:lnTo>
                        <a:pt x="96" y="275"/>
                      </a:lnTo>
                      <a:lnTo>
                        <a:pt x="91" y="283"/>
                      </a:lnTo>
                      <a:lnTo>
                        <a:pt x="88" y="286"/>
                      </a:lnTo>
                      <a:lnTo>
                        <a:pt x="89" y="293"/>
                      </a:lnTo>
                      <a:lnTo>
                        <a:pt x="84" y="298"/>
                      </a:lnTo>
                      <a:lnTo>
                        <a:pt x="83" y="294"/>
                      </a:lnTo>
                      <a:lnTo>
                        <a:pt x="78" y="290"/>
                      </a:lnTo>
                      <a:lnTo>
                        <a:pt x="78" y="283"/>
                      </a:lnTo>
                      <a:lnTo>
                        <a:pt x="71" y="283"/>
                      </a:lnTo>
                      <a:lnTo>
                        <a:pt x="71" y="290"/>
                      </a:lnTo>
                      <a:lnTo>
                        <a:pt x="73" y="293"/>
                      </a:lnTo>
                      <a:lnTo>
                        <a:pt x="66" y="299"/>
                      </a:lnTo>
                      <a:lnTo>
                        <a:pt x="63" y="299"/>
                      </a:lnTo>
                      <a:lnTo>
                        <a:pt x="53" y="314"/>
                      </a:lnTo>
                      <a:lnTo>
                        <a:pt x="38" y="322"/>
                      </a:lnTo>
                      <a:lnTo>
                        <a:pt x="32" y="319"/>
                      </a:lnTo>
                      <a:lnTo>
                        <a:pt x="23" y="318"/>
                      </a:lnTo>
                      <a:lnTo>
                        <a:pt x="15" y="311"/>
                      </a:lnTo>
                      <a:lnTo>
                        <a:pt x="10" y="304"/>
                      </a:lnTo>
                      <a:lnTo>
                        <a:pt x="10" y="294"/>
                      </a:lnTo>
                      <a:lnTo>
                        <a:pt x="17" y="294"/>
                      </a:lnTo>
                      <a:lnTo>
                        <a:pt x="20" y="290"/>
                      </a:lnTo>
                      <a:lnTo>
                        <a:pt x="5" y="285"/>
                      </a:lnTo>
                      <a:lnTo>
                        <a:pt x="5" y="280"/>
                      </a:lnTo>
                      <a:lnTo>
                        <a:pt x="10" y="278"/>
                      </a:lnTo>
                      <a:lnTo>
                        <a:pt x="10" y="275"/>
                      </a:lnTo>
                      <a:lnTo>
                        <a:pt x="12" y="270"/>
                      </a:lnTo>
                      <a:lnTo>
                        <a:pt x="7" y="266"/>
                      </a:lnTo>
                      <a:lnTo>
                        <a:pt x="4" y="265"/>
                      </a:lnTo>
                      <a:lnTo>
                        <a:pt x="7" y="258"/>
                      </a:lnTo>
                      <a:lnTo>
                        <a:pt x="0" y="252"/>
                      </a:lnTo>
                      <a:lnTo>
                        <a:pt x="2" y="250"/>
                      </a:lnTo>
                      <a:lnTo>
                        <a:pt x="0" y="243"/>
                      </a:lnTo>
                      <a:lnTo>
                        <a:pt x="0" y="235"/>
                      </a:lnTo>
                      <a:lnTo>
                        <a:pt x="5" y="235"/>
                      </a:lnTo>
                      <a:lnTo>
                        <a:pt x="15" y="232"/>
                      </a:lnTo>
                      <a:lnTo>
                        <a:pt x="7" y="225"/>
                      </a:lnTo>
                      <a:lnTo>
                        <a:pt x="2" y="222"/>
                      </a:lnTo>
                      <a:lnTo>
                        <a:pt x="12" y="214"/>
                      </a:lnTo>
                      <a:lnTo>
                        <a:pt x="25" y="206"/>
                      </a:lnTo>
                      <a:lnTo>
                        <a:pt x="28" y="210"/>
                      </a:lnTo>
                      <a:lnTo>
                        <a:pt x="32" y="206"/>
                      </a:lnTo>
                      <a:lnTo>
                        <a:pt x="37" y="207"/>
                      </a:lnTo>
                      <a:lnTo>
                        <a:pt x="35" y="202"/>
                      </a:lnTo>
                      <a:lnTo>
                        <a:pt x="40" y="197"/>
                      </a:lnTo>
                      <a:lnTo>
                        <a:pt x="45" y="199"/>
                      </a:lnTo>
                      <a:lnTo>
                        <a:pt x="45" y="191"/>
                      </a:lnTo>
                      <a:lnTo>
                        <a:pt x="50" y="184"/>
                      </a:lnTo>
                      <a:lnTo>
                        <a:pt x="68" y="187"/>
                      </a:lnTo>
                      <a:lnTo>
                        <a:pt x="63" y="174"/>
                      </a:lnTo>
                      <a:lnTo>
                        <a:pt x="71" y="168"/>
                      </a:lnTo>
                      <a:lnTo>
                        <a:pt x="81" y="174"/>
                      </a:lnTo>
                      <a:lnTo>
                        <a:pt x="86" y="171"/>
                      </a:lnTo>
                      <a:lnTo>
                        <a:pt x="93" y="168"/>
                      </a:lnTo>
                      <a:lnTo>
                        <a:pt x="96" y="163"/>
                      </a:lnTo>
                      <a:lnTo>
                        <a:pt x="99" y="163"/>
                      </a:lnTo>
                      <a:lnTo>
                        <a:pt x="99" y="156"/>
                      </a:lnTo>
                      <a:lnTo>
                        <a:pt x="94" y="154"/>
                      </a:lnTo>
                      <a:lnTo>
                        <a:pt x="88" y="161"/>
                      </a:lnTo>
                      <a:lnTo>
                        <a:pt x="88" y="164"/>
                      </a:lnTo>
                      <a:lnTo>
                        <a:pt x="79" y="164"/>
                      </a:lnTo>
                      <a:lnTo>
                        <a:pt x="75" y="158"/>
                      </a:lnTo>
                      <a:lnTo>
                        <a:pt x="81" y="151"/>
                      </a:lnTo>
                      <a:lnTo>
                        <a:pt x="91" y="145"/>
                      </a:lnTo>
                      <a:lnTo>
                        <a:pt x="94" y="145"/>
                      </a:lnTo>
                      <a:lnTo>
                        <a:pt x="91" y="140"/>
                      </a:lnTo>
                      <a:lnTo>
                        <a:pt x="94" y="135"/>
                      </a:lnTo>
                      <a:lnTo>
                        <a:pt x="98" y="131"/>
                      </a:lnTo>
                      <a:lnTo>
                        <a:pt x="101" y="130"/>
                      </a:lnTo>
                      <a:lnTo>
                        <a:pt x="99" y="125"/>
                      </a:lnTo>
                      <a:lnTo>
                        <a:pt x="101" y="123"/>
                      </a:lnTo>
                      <a:lnTo>
                        <a:pt x="103" y="123"/>
                      </a:lnTo>
                      <a:lnTo>
                        <a:pt x="106" y="126"/>
                      </a:lnTo>
                      <a:lnTo>
                        <a:pt x="109" y="128"/>
                      </a:lnTo>
                      <a:lnTo>
                        <a:pt x="111" y="130"/>
                      </a:lnTo>
                      <a:lnTo>
                        <a:pt x="112" y="125"/>
                      </a:lnTo>
                      <a:lnTo>
                        <a:pt x="103" y="118"/>
                      </a:lnTo>
                      <a:lnTo>
                        <a:pt x="109" y="105"/>
                      </a:lnTo>
                      <a:lnTo>
                        <a:pt x="112" y="102"/>
                      </a:lnTo>
                      <a:lnTo>
                        <a:pt x="119" y="103"/>
                      </a:lnTo>
                      <a:lnTo>
                        <a:pt x="114" y="92"/>
                      </a:lnTo>
                      <a:lnTo>
                        <a:pt x="121" y="93"/>
                      </a:lnTo>
                      <a:lnTo>
                        <a:pt x="122" y="90"/>
                      </a:lnTo>
                      <a:lnTo>
                        <a:pt x="116" y="85"/>
                      </a:lnTo>
                      <a:lnTo>
                        <a:pt x="116" y="80"/>
                      </a:lnTo>
                      <a:lnTo>
                        <a:pt x="122" y="80"/>
                      </a:lnTo>
                      <a:lnTo>
                        <a:pt x="124" y="74"/>
                      </a:lnTo>
                      <a:lnTo>
                        <a:pt x="131" y="77"/>
                      </a:lnTo>
                      <a:lnTo>
                        <a:pt x="131" y="69"/>
                      </a:lnTo>
                      <a:lnTo>
                        <a:pt x="136" y="67"/>
                      </a:lnTo>
                      <a:lnTo>
                        <a:pt x="140" y="70"/>
                      </a:lnTo>
                      <a:lnTo>
                        <a:pt x="139" y="65"/>
                      </a:lnTo>
                      <a:lnTo>
                        <a:pt x="132" y="62"/>
                      </a:lnTo>
                      <a:lnTo>
                        <a:pt x="132" y="57"/>
                      </a:lnTo>
                      <a:lnTo>
                        <a:pt x="140" y="54"/>
                      </a:lnTo>
                      <a:lnTo>
                        <a:pt x="147" y="44"/>
                      </a:lnTo>
                      <a:lnTo>
                        <a:pt x="152" y="42"/>
                      </a:lnTo>
                      <a:lnTo>
                        <a:pt x="154" y="39"/>
                      </a:lnTo>
                      <a:lnTo>
                        <a:pt x="154" y="37"/>
                      </a:lnTo>
                      <a:lnTo>
                        <a:pt x="155" y="34"/>
                      </a:lnTo>
                      <a:lnTo>
                        <a:pt x="157" y="33"/>
                      </a:lnTo>
                      <a:lnTo>
                        <a:pt x="157" y="31"/>
                      </a:lnTo>
                      <a:lnTo>
                        <a:pt x="159" y="29"/>
                      </a:lnTo>
                      <a:lnTo>
                        <a:pt x="160" y="26"/>
                      </a:lnTo>
                      <a:lnTo>
                        <a:pt x="162" y="24"/>
                      </a:lnTo>
                      <a:lnTo>
                        <a:pt x="164" y="29"/>
                      </a:lnTo>
                      <a:lnTo>
                        <a:pt x="169" y="28"/>
                      </a:lnTo>
                      <a:lnTo>
                        <a:pt x="172" y="31"/>
                      </a:lnTo>
                      <a:lnTo>
                        <a:pt x="173" y="39"/>
                      </a:lnTo>
                      <a:lnTo>
                        <a:pt x="185" y="26"/>
                      </a:lnTo>
                      <a:lnTo>
                        <a:pt x="195" y="26"/>
                      </a:lnTo>
                      <a:lnTo>
                        <a:pt x="185" y="21"/>
                      </a:lnTo>
                      <a:lnTo>
                        <a:pt x="187" y="16"/>
                      </a:lnTo>
                      <a:lnTo>
                        <a:pt x="205" y="16"/>
                      </a:lnTo>
                      <a:lnTo>
                        <a:pt x="216" y="29"/>
                      </a:lnTo>
                      <a:lnTo>
                        <a:pt x="220" y="28"/>
                      </a:lnTo>
                      <a:lnTo>
                        <a:pt x="216" y="24"/>
                      </a:lnTo>
                      <a:lnTo>
                        <a:pt x="221" y="19"/>
                      </a:lnTo>
                      <a:lnTo>
                        <a:pt x="215" y="14"/>
                      </a:lnTo>
                      <a:lnTo>
                        <a:pt x="218" y="11"/>
                      </a:lnTo>
                      <a:lnTo>
                        <a:pt x="226" y="16"/>
                      </a:lnTo>
                      <a:lnTo>
                        <a:pt x="231" y="11"/>
                      </a:lnTo>
                      <a:lnTo>
                        <a:pt x="225" y="8"/>
                      </a:lnTo>
                      <a:lnTo>
                        <a:pt x="226" y="1"/>
                      </a:lnTo>
                      <a:lnTo>
                        <a:pt x="241" y="5"/>
                      </a:lnTo>
                      <a:lnTo>
                        <a:pt x="236" y="8"/>
                      </a:lnTo>
                      <a:lnTo>
                        <a:pt x="241" y="13"/>
                      </a:lnTo>
                      <a:lnTo>
                        <a:pt x="248" y="1"/>
                      </a:lnTo>
                      <a:lnTo>
                        <a:pt x="251" y="3"/>
                      </a:lnTo>
                      <a:lnTo>
                        <a:pt x="251" y="8"/>
                      </a:lnTo>
                      <a:lnTo>
                        <a:pt x="249" y="13"/>
                      </a:lnTo>
                      <a:lnTo>
                        <a:pt x="256" y="11"/>
                      </a:lnTo>
                      <a:lnTo>
                        <a:pt x="254" y="6"/>
                      </a:lnTo>
                      <a:lnTo>
                        <a:pt x="262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01" name="Freeform 237"/>
                <p:cNvSpPr>
                  <a:spLocks/>
                </p:cNvSpPr>
                <p:nvPr/>
              </p:nvSpPr>
              <p:spPr bwMode="gray">
                <a:xfrm>
                  <a:off x="1973675" y="3068424"/>
                  <a:ext cx="54859" cy="4195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7" y="3"/>
                    </a:cxn>
                    <a:cxn ang="0">
                      <a:pos x="0" y="13"/>
                    </a:cxn>
                    <a:cxn ang="0">
                      <a:pos x="7" y="3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7" h="13">
                      <a:moveTo>
                        <a:pt x="10" y="0"/>
                      </a:moveTo>
                      <a:lnTo>
                        <a:pt x="17" y="3"/>
                      </a:lnTo>
                      <a:lnTo>
                        <a:pt x="0" y="13"/>
                      </a:lnTo>
                      <a:lnTo>
                        <a:pt x="7" y="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02" name="Freeform 238"/>
                <p:cNvSpPr>
                  <a:spLocks/>
                </p:cNvSpPr>
                <p:nvPr/>
              </p:nvSpPr>
              <p:spPr bwMode="gray">
                <a:xfrm>
                  <a:off x="2031760" y="3013567"/>
                  <a:ext cx="80674" cy="58084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25" y="2"/>
                    </a:cxn>
                    <a:cxn ang="0">
                      <a:pos x="12" y="13"/>
                    </a:cxn>
                    <a:cxn ang="0">
                      <a:pos x="4" y="18"/>
                    </a:cxn>
                    <a:cxn ang="0">
                      <a:pos x="0" y="17"/>
                    </a:cxn>
                    <a:cxn ang="0">
                      <a:pos x="8" y="4"/>
                    </a:cxn>
                    <a:cxn ang="0">
                      <a:pos x="12" y="4"/>
                    </a:cxn>
                    <a:cxn ang="0">
                      <a:pos x="13" y="5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25" h="18">
                      <a:moveTo>
                        <a:pt x="18" y="0"/>
                      </a:moveTo>
                      <a:lnTo>
                        <a:pt x="25" y="2"/>
                      </a:lnTo>
                      <a:lnTo>
                        <a:pt x="12" y="13"/>
                      </a:lnTo>
                      <a:lnTo>
                        <a:pt x="4" y="18"/>
                      </a:lnTo>
                      <a:lnTo>
                        <a:pt x="0" y="17"/>
                      </a:lnTo>
                      <a:lnTo>
                        <a:pt x="8" y="4"/>
                      </a:lnTo>
                      <a:lnTo>
                        <a:pt x="12" y="4"/>
                      </a:lnTo>
                      <a:lnTo>
                        <a:pt x="13" y="5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03" name="Freeform 239"/>
                <p:cNvSpPr>
                  <a:spLocks/>
                </p:cNvSpPr>
                <p:nvPr/>
              </p:nvSpPr>
              <p:spPr bwMode="gray">
                <a:xfrm>
                  <a:off x="2047893" y="2981298"/>
                  <a:ext cx="54859" cy="38723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5" y="5"/>
                    </a:cxn>
                    <a:cxn ang="0">
                      <a:pos x="3" y="12"/>
                    </a:cxn>
                    <a:cxn ang="0">
                      <a:pos x="0" y="12"/>
                    </a:cxn>
                    <a:cxn ang="0">
                      <a:pos x="8" y="2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12">
                      <a:moveTo>
                        <a:pt x="17" y="0"/>
                      </a:moveTo>
                      <a:lnTo>
                        <a:pt x="15" y="5"/>
                      </a:lnTo>
                      <a:lnTo>
                        <a:pt x="3" y="12"/>
                      </a:lnTo>
                      <a:lnTo>
                        <a:pt x="0" y="12"/>
                      </a:lnTo>
                      <a:lnTo>
                        <a:pt x="8" y="2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04" name="Freeform 240"/>
                <p:cNvSpPr>
                  <a:spLocks/>
                </p:cNvSpPr>
                <p:nvPr/>
              </p:nvSpPr>
              <p:spPr bwMode="gray">
                <a:xfrm>
                  <a:off x="2112432" y="2949029"/>
                  <a:ext cx="48405" cy="45177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5" y="4"/>
                    </a:cxn>
                    <a:cxn ang="0">
                      <a:pos x="7" y="14"/>
                    </a:cxn>
                    <a:cxn ang="0">
                      <a:pos x="0" y="10"/>
                    </a:cxn>
                    <a:cxn ang="0">
                      <a:pos x="7" y="7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15" h="14">
                      <a:moveTo>
                        <a:pt x="7" y="0"/>
                      </a:moveTo>
                      <a:lnTo>
                        <a:pt x="15" y="4"/>
                      </a:lnTo>
                      <a:lnTo>
                        <a:pt x="7" y="14"/>
                      </a:lnTo>
                      <a:lnTo>
                        <a:pt x="0" y="10"/>
                      </a:lnTo>
                      <a:lnTo>
                        <a:pt x="7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05" name="Freeform 241"/>
                <p:cNvSpPr>
                  <a:spLocks/>
                </p:cNvSpPr>
                <p:nvPr/>
              </p:nvSpPr>
              <p:spPr bwMode="gray">
                <a:xfrm>
                  <a:off x="2318954" y="2832860"/>
                  <a:ext cx="70992" cy="32269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22" y="0"/>
                    </a:cxn>
                    <a:cxn ang="0">
                      <a:pos x="15" y="10"/>
                    </a:cxn>
                    <a:cxn ang="0">
                      <a:pos x="0" y="8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22" h="10">
                      <a:moveTo>
                        <a:pt x="17" y="0"/>
                      </a:moveTo>
                      <a:lnTo>
                        <a:pt x="22" y="0"/>
                      </a:lnTo>
                      <a:lnTo>
                        <a:pt x="15" y="10"/>
                      </a:lnTo>
                      <a:lnTo>
                        <a:pt x="0" y="8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43" name="Niederlande"/>
              <p:cNvSpPr>
                <a:spLocks/>
              </p:cNvSpPr>
              <p:nvPr/>
            </p:nvSpPr>
            <p:spPr bwMode="gray">
              <a:xfrm>
                <a:off x="1963590" y="3497863"/>
                <a:ext cx="167689" cy="207504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52" y="5"/>
                  </a:cxn>
                  <a:cxn ang="0">
                    <a:pos x="52" y="26"/>
                  </a:cxn>
                  <a:cxn ang="0">
                    <a:pos x="41" y="38"/>
                  </a:cxn>
                  <a:cxn ang="0">
                    <a:pos x="39" y="43"/>
                  </a:cxn>
                  <a:cxn ang="0">
                    <a:pos x="39" y="51"/>
                  </a:cxn>
                  <a:cxn ang="0">
                    <a:pos x="44" y="63"/>
                  </a:cxn>
                  <a:cxn ang="0">
                    <a:pos x="39" y="63"/>
                  </a:cxn>
                  <a:cxn ang="0">
                    <a:pos x="39" y="59"/>
                  </a:cxn>
                  <a:cxn ang="0">
                    <a:pos x="36" y="53"/>
                  </a:cxn>
                  <a:cxn ang="0">
                    <a:pos x="34" y="51"/>
                  </a:cxn>
                  <a:cxn ang="0">
                    <a:pos x="34" y="49"/>
                  </a:cxn>
                  <a:cxn ang="0">
                    <a:pos x="33" y="48"/>
                  </a:cxn>
                  <a:cxn ang="0">
                    <a:pos x="29" y="48"/>
                  </a:cxn>
                  <a:cxn ang="0">
                    <a:pos x="28" y="46"/>
                  </a:cxn>
                  <a:cxn ang="0">
                    <a:pos x="21" y="46"/>
                  </a:cxn>
                  <a:cxn ang="0">
                    <a:pos x="18" y="48"/>
                  </a:cxn>
                  <a:cxn ang="0">
                    <a:pos x="4" y="48"/>
                  </a:cxn>
                  <a:cxn ang="0">
                    <a:pos x="3" y="46"/>
                  </a:cxn>
                  <a:cxn ang="0">
                    <a:pos x="1" y="46"/>
                  </a:cxn>
                  <a:cxn ang="0">
                    <a:pos x="0" y="45"/>
                  </a:cxn>
                  <a:cxn ang="0">
                    <a:pos x="0" y="43"/>
                  </a:cxn>
                  <a:cxn ang="0">
                    <a:pos x="1" y="41"/>
                  </a:cxn>
                  <a:cxn ang="0">
                    <a:pos x="3" y="41"/>
                  </a:cxn>
                  <a:cxn ang="0">
                    <a:pos x="4" y="40"/>
                  </a:cxn>
                  <a:cxn ang="0">
                    <a:pos x="4" y="38"/>
                  </a:cxn>
                  <a:cxn ang="0">
                    <a:pos x="6" y="38"/>
                  </a:cxn>
                  <a:cxn ang="0">
                    <a:pos x="6" y="36"/>
                  </a:cxn>
                  <a:cxn ang="0">
                    <a:pos x="8" y="35"/>
                  </a:cxn>
                  <a:cxn ang="0">
                    <a:pos x="9" y="31"/>
                  </a:cxn>
                  <a:cxn ang="0">
                    <a:pos x="13" y="28"/>
                  </a:cxn>
                  <a:cxn ang="0">
                    <a:pos x="13" y="25"/>
                  </a:cxn>
                  <a:cxn ang="0">
                    <a:pos x="14" y="23"/>
                  </a:cxn>
                  <a:cxn ang="0">
                    <a:pos x="16" y="20"/>
                  </a:cxn>
                  <a:cxn ang="0">
                    <a:pos x="18" y="18"/>
                  </a:cxn>
                  <a:cxn ang="0">
                    <a:pos x="19" y="18"/>
                  </a:cxn>
                  <a:cxn ang="0">
                    <a:pos x="19" y="20"/>
                  </a:cxn>
                  <a:cxn ang="0">
                    <a:pos x="21" y="23"/>
                  </a:cxn>
                  <a:cxn ang="0">
                    <a:pos x="21" y="26"/>
                  </a:cxn>
                  <a:cxn ang="0">
                    <a:pos x="23" y="28"/>
                  </a:cxn>
                  <a:cxn ang="0">
                    <a:pos x="28" y="28"/>
                  </a:cxn>
                  <a:cxn ang="0">
                    <a:pos x="28" y="26"/>
                  </a:cxn>
                  <a:cxn ang="0">
                    <a:pos x="29" y="26"/>
                  </a:cxn>
                  <a:cxn ang="0">
                    <a:pos x="29" y="23"/>
                  </a:cxn>
                  <a:cxn ang="0">
                    <a:pos x="28" y="20"/>
                  </a:cxn>
                  <a:cxn ang="0">
                    <a:pos x="28" y="18"/>
                  </a:cxn>
                  <a:cxn ang="0">
                    <a:pos x="26" y="15"/>
                  </a:cxn>
                  <a:cxn ang="0">
                    <a:pos x="26" y="13"/>
                  </a:cxn>
                  <a:cxn ang="0">
                    <a:pos x="29" y="7"/>
                  </a:cxn>
                  <a:cxn ang="0">
                    <a:pos x="31" y="5"/>
                  </a:cxn>
                  <a:cxn ang="0">
                    <a:pos x="36" y="3"/>
                  </a:cxn>
                  <a:cxn ang="0">
                    <a:pos x="37" y="3"/>
                  </a:cxn>
                  <a:cxn ang="0">
                    <a:pos x="42" y="5"/>
                  </a:cxn>
                  <a:cxn ang="0">
                    <a:pos x="47" y="3"/>
                  </a:cxn>
                  <a:cxn ang="0">
                    <a:pos x="49" y="0"/>
                  </a:cxn>
                </a:cxnLst>
                <a:rect l="0" t="0" r="r" b="b"/>
                <a:pathLst>
                  <a:path w="52" h="63">
                    <a:moveTo>
                      <a:pt x="49" y="0"/>
                    </a:moveTo>
                    <a:lnTo>
                      <a:pt x="52" y="5"/>
                    </a:lnTo>
                    <a:lnTo>
                      <a:pt x="52" y="26"/>
                    </a:lnTo>
                    <a:lnTo>
                      <a:pt x="41" y="38"/>
                    </a:lnTo>
                    <a:lnTo>
                      <a:pt x="39" y="43"/>
                    </a:lnTo>
                    <a:lnTo>
                      <a:pt x="39" y="51"/>
                    </a:lnTo>
                    <a:lnTo>
                      <a:pt x="44" y="63"/>
                    </a:lnTo>
                    <a:lnTo>
                      <a:pt x="39" y="63"/>
                    </a:lnTo>
                    <a:lnTo>
                      <a:pt x="39" y="59"/>
                    </a:lnTo>
                    <a:lnTo>
                      <a:pt x="36" y="53"/>
                    </a:lnTo>
                    <a:lnTo>
                      <a:pt x="34" y="51"/>
                    </a:lnTo>
                    <a:lnTo>
                      <a:pt x="34" y="49"/>
                    </a:lnTo>
                    <a:lnTo>
                      <a:pt x="33" y="48"/>
                    </a:lnTo>
                    <a:lnTo>
                      <a:pt x="29" y="48"/>
                    </a:lnTo>
                    <a:lnTo>
                      <a:pt x="28" y="46"/>
                    </a:lnTo>
                    <a:lnTo>
                      <a:pt x="21" y="46"/>
                    </a:lnTo>
                    <a:lnTo>
                      <a:pt x="18" y="48"/>
                    </a:lnTo>
                    <a:lnTo>
                      <a:pt x="4" y="48"/>
                    </a:lnTo>
                    <a:lnTo>
                      <a:pt x="3" y="46"/>
                    </a:lnTo>
                    <a:lnTo>
                      <a:pt x="1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1" y="41"/>
                    </a:lnTo>
                    <a:lnTo>
                      <a:pt x="3" y="41"/>
                    </a:lnTo>
                    <a:lnTo>
                      <a:pt x="4" y="40"/>
                    </a:lnTo>
                    <a:lnTo>
                      <a:pt x="4" y="38"/>
                    </a:lnTo>
                    <a:lnTo>
                      <a:pt x="6" y="38"/>
                    </a:lnTo>
                    <a:lnTo>
                      <a:pt x="6" y="36"/>
                    </a:lnTo>
                    <a:lnTo>
                      <a:pt x="8" y="35"/>
                    </a:lnTo>
                    <a:lnTo>
                      <a:pt x="9" y="31"/>
                    </a:lnTo>
                    <a:lnTo>
                      <a:pt x="13" y="28"/>
                    </a:lnTo>
                    <a:lnTo>
                      <a:pt x="13" y="25"/>
                    </a:lnTo>
                    <a:lnTo>
                      <a:pt x="14" y="23"/>
                    </a:lnTo>
                    <a:lnTo>
                      <a:pt x="16" y="20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19" y="20"/>
                    </a:lnTo>
                    <a:lnTo>
                      <a:pt x="21" y="23"/>
                    </a:lnTo>
                    <a:lnTo>
                      <a:pt x="21" y="26"/>
                    </a:lnTo>
                    <a:lnTo>
                      <a:pt x="23" y="28"/>
                    </a:lnTo>
                    <a:lnTo>
                      <a:pt x="28" y="28"/>
                    </a:lnTo>
                    <a:lnTo>
                      <a:pt x="28" y="26"/>
                    </a:lnTo>
                    <a:lnTo>
                      <a:pt x="29" y="26"/>
                    </a:lnTo>
                    <a:lnTo>
                      <a:pt x="29" y="23"/>
                    </a:lnTo>
                    <a:lnTo>
                      <a:pt x="28" y="20"/>
                    </a:lnTo>
                    <a:lnTo>
                      <a:pt x="28" y="18"/>
                    </a:lnTo>
                    <a:lnTo>
                      <a:pt x="26" y="15"/>
                    </a:lnTo>
                    <a:lnTo>
                      <a:pt x="26" y="13"/>
                    </a:lnTo>
                    <a:lnTo>
                      <a:pt x="29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37" y="3"/>
                    </a:lnTo>
                    <a:lnTo>
                      <a:pt x="42" y="5"/>
                    </a:lnTo>
                    <a:lnTo>
                      <a:pt x="47" y="3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4" name="Montenegro"/>
              <p:cNvSpPr>
                <a:spLocks/>
              </p:cNvSpPr>
              <p:nvPr/>
            </p:nvSpPr>
            <p:spPr bwMode="gray">
              <a:xfrm>
                <a:off x="2669822" y="4136838"/>
                <a:ext cx="93520" cy="108692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3" y="4"/>
                  </a:cxn>
                  <a:cxn ang="0">
                    <a:pos x="21" y="4"/>
                  </a:cxn>
                  <a:cxn ang="0">
                    <a:pos x="23" y="7"/>
                  </a:cxn>
                  <a:cxn ang="0">
                    <a:pos x="25" y="9"/>
                  </a:cxn>
                  <a:cxn ang="0">
                    <a:pos x="28" y="10"/>
                  </a:cxn>
                  <a:cxn ang="0">
                    <a:pos x="29" y="14"/>
                  </a:cxn>
                  <a:cxn ang="0">
                    <a:pos x="28" y="17"/>
                  </a:cxn>
                  <a:cxn ang="0">
                    <a:pos x="25" y="19"/>
                  </a:cxn>
                  <a:cxn ang="0">
                    <a:pos x="25" y="22"/>
                  </a:cxn>
                  <a:cxn ang="0">
                    <a:pos x="21" y="28"/>
                  </a:cxn>
                  <a:cxn ang="0">
                    <a:pos x="21" y="32"/>
                  </a:cxn>
                  <a:cxn ang="0">
                    <a:pos x="18" y="33"/>
                  </a:cxn>
                  <a:cxn ang="0">
                    <a:pos x="15" y="32"/>
                  </a:cxn>
                  <a:cxn ang="0">
                    <a:pos x="13" y="28"/>
                  </a:cxn>
                  <a:cxn ang="0">
                    <a:pos x="8" y="28"/>
                  </a:cxn>
                  <a:cxn ang="0">
                    <a:pos x="5" y="25"/>
                  </a:cxn>
                  <a:cxn ang="0">
                    <a:pos x="1" y="24"/>
                  </a:cxn>
                  <a:cxn ang="0">
                    <a:pos x="0" y="22"/>
                  </a:cxn>
                  <a:cxn ang="0">
                    <a:pos x="3" y="15"/>
                  </a:cxn>
                  <a:cxn ang="0">
                    <a:pos x="8" y="9"/>
                  </a:cxn>
                  <a:cxn ang="0">
                    <a:pos x="8" y="4"/>
                  </a:cxn>
                  <a:cxn ang="0">
                    <a:pos x="11" y="0"/>
                  </a:cxn>
                </a:cxnLst>
                <a:rect l="0" t="0" r="r" b="b"/>
                <a:pathLst>
                  <a:path w="29" h="33">
                    <a:moveTo>
                      <a:pt x="11" y="0"/>
                    </a:moveTo>
                    <a:lnTo>
                      <a:pt x="13" y="4"/>
                    </a:lnTo>
                    <a:lnTo>
                      <a:pt x="21" y="4"/>
                    </a:lnTo>
                    <a:lnTo>
                      <a:pt x="23" y="7"/>
                    </a:lnTo>
                    <a:lnTo>
                      <a:pt x="25" y="9"/>
                    </a:lnTo>
                    <a:lnTo>
                      <a:pt x="28" y="10"/>
                    </a:lnTo>
                    <a:lnTo>
                      <a:pt x="29" y="14"/>
                    </a:lnTo>
                    <a:lnTo>
                      <a:pt x="28" y="17"/>
                    </a:lnTo>
                    <a:lnTo>
                      <a:pt x="25" y="19"/>
                    </a:lnTo>
                    <a:lnTo>
                      <a:pt x="25" y="22"/>
                    </a:lnTo>
                    <a:lnTo>
                      <a:pt x="21" y="28"/>
                    </a:lnTo>
                    <a:lnTo>
                      <a:pt x="21" y="32"/>
                    </a:lnTo>
                    <a:lnTo>
                      <a:pt x="18" y="33"/>
                    </a:lnTo>
                    <a:lnTo>
                      <a:pt x="15" y="32"/>
                    </a:lnTo>
                    <a:lnTo>
                      <a:pt x="13" y="28"/>
                    </a:lnTo>
                    <a:lnTo>
                      <a:pt x="8" y="28"/>
                    </a:lnTo>
                    <a:lnTo>
                      <a:pt x="5" y="25"/>
                    </a:lnTo>
                    <a:lnTo>
                      <a:pt x="1" y="24"/>
                    </a:lnTo>
                    <a:lnTo>
                      <a:pt x="0" y="22"/>
                    </a:lnTo>
                    <a:lnTo>
                      <a:pt x="3" y="15"/>
                    </a:lnTo>
                    <a:lnTo>
                      <a:pt x="8" y="9"/>
                    </a:lnTo>
                    <a:lnTo>
                      <a:pt x="8" y="4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5" name="Moldawien"/>
              <p:cNvSpPr>
                <a:spLocks/>
              </p:cNvSpPr>
              <p:nvPr/>
            </p:nvSpPr>
            <p:spPr bwMode="gray">
              <a:xfrm>
                <a:off x="3030997" y="3807470"/>
                <a:ext cx="128992" cy="191034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8" y="2"/>
                  </a:cxn>
                  <a:cxn ang="0">
                    <a:pos x="23" y="7"/>
                  </a:cxn>
                  <a:cxn ang="0">
                    <a:pos x="28" y="8"/>
                  </a:cxn>
                  <a:cxn ang="0">
                    <a:pos x="31" y="18"/>
                  </a:cxn>
                  <a:cxn ang="0">
                    <a:pos x="36" y="21"/>
                  </a:cxn>
                  <a:cxn ang="0">
                    <a:pos x="40" y="23"/>
                  </a:cxn>
                  <a:cxn ang="0">
                    <a:pos x="38" y="25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1" y="38"/>
                  </a:cxn>
                  <a:cxn ang="0">
                    <a:pos x="28" y="44"/>
                  </a:cxn>
                  <a:cxn ang="0">
                    <a:pos x="26" y="53"/>
                  </a:cxn>
                  <a:cxn ang="0">
                    <a:pos x="21" y="58"/>
                  </a:cxn>
                  <a:cxn ang="0">
                    <a:pos x="18" y="58"/>
                  </a:cxn>
                  <a:cxn ang="0">
                    <a:pos x="18" y="49"/>
                  </a:cxn>
                  <a:cxn ang="0">
                    <a:pos x="15" y="43"/>
                  </a:cxn>
                  <a:cxn ang="0">
                    <a:pos x="16" y="41"/>
                  </a:cxn>
                  <a:cxn ang="0">
                    <a:pos x="16" y="30"/>
                  </a:cxn>
                  <a:cxn ang="0">
                    <a:pos x="15" y="25"/>
                  </a:cxn>
                  <a:cxn ang="0">
                    <a:pos x="15" y="21"/>
                  </a:cxn>
                  <a:cxn ang="0">
                    <a:pos x="11" y="20"/>
                  </a:cxn>
                  <a:cxn ang="0">
                    <a:pos x="7" y="18"/>
                  </a:cxn>
                  <a:cxn ang="0">
                    <a:pos x="7" y="10"/>
                  </a:cxn>
                  <a:cxn ang="0">
                    <a:pos x="2" y="10"/>
                  </a:cxn>
                  <a:cxn ang="0">
                    <a:pos x="0" y="7"/>
                  </a:cxn>
                  <a:cxn ang="0">
                    <a:pos x="5" y="3"/>
                  </a:cxn>
                  <a:cxn ang="0">
                    <a:pos x="10" y="3"/>
                  </a:cxn>
                  <a:cxn ang="0">
                    <a:pos x="15" y="0"/>
                  </a:cxn>
                </a:cxnLst>
                <a:rect l="0" t="0" r="r" b="b"/>
                <a:pathLst>
                  <a:path w="40" h="58">
                    <a:moveTo>
                      <a:pt x="15" y="0"/>
                    </a:moveTo>
                    <a:lnTo>
                      <a:pt x="18" y="2"/>
                    </a:lnTo>
                    <a:lnTo>
                      <a:pt x="23" y="7"/>
                    </a:lnTo>
                    <a:lnTo>
                      <a:pt x="28" y="8"/>
                    </a:lnTo>
                    <a:lnTo>
                      <a:pt x="31" y="18"/>
                    </a:lnTo>
                    <a:lnTo>
                      <a:pt x="36" y="21"/>
                    </a:lnTo>
                    <a:lnTo>
                      <a:pt x="40" y="23"/>
                    </a:lnTo>
                    <a:lnTo>
                      <a:pt x="38" y="25"/>
                    </a:lnTo>
                    <a:lnTo>
                      <a:pt x="40" y="30"/>
                    </a:lnTo>
                    <a:lnTo>
                      <a:pt x="36" y="36"/>
                    </a:lnTo>
                    <a:lnTo>
                      <a:pt x="31" y="38"/>
                    </a:lnTo>
                    <a:lnTo>
                      <a:pt x="28" y="44"/>
                    </a:lnTo>
                    <a:lnTo>
                      <a:pt x="26" y="53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8" y="49"/>
                    </a:lnTo>
                    <a:lnTo>
                      <a:pt x="15" y="43"/>
                    </a:lnTo>
                    <a:lnTo>
                      <a:pt x="16" y="41"/>
                    </a:lnTo>
                    <a:lnTo>
                      <a:pt x="16" y="30"/>
                    </a:lnTo>
                    <a:lnTo>
                      <a:pt x="15" y="25"/>
                    </a:lnTo>
                    <a:lnTo>
                      <a:pt x="15" y="21"/>
                    </a:lnTo>
                    <a:lnTo>
                      <a:pt x="11" y="20"/>
                    </a:lnTo>
                    <a:lnTo>
                      <a:pt x="7" y="18"/>
                    </a:lnTo>
                    <a:lnTo>
                      <a:pt x="7" y="10"/>
                    </a:lnTo>
                    <a:lnTo>
                      <a:pt x="2" y="10"/>
                    </a:lnTo>
                    <a:lnTo>
                      <a:pt x="0" y="7"/>
                    </a:lnTo>
                    <a:lnTo>
                      <a:pt x="5" y="3"/>
                    </a:lnTo>
                    <a:lnTo>
                      <a:pt x="10" y="3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6" name="Mazedonien"/>
              <p:cNvSpPr>
                <a:spLocks/>
              </p:cNvSpPr>
              <p:nvPr/>
            </p:nvSpPr>
            <p:spPr bwMode="gray">
              <a:xfrm>
                <a:off x="2785915" y="4199418"/>
                <a:ext cx="116093" cy="118573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28" y="5"/>
                  </a:cxn>
                  <a:cxn ang="0">
                    <a:pos x="30" y="8"/>
                  </a:cxn>
                  <a:cxn ang="0">
                    <a:pos x="33" y="13"/>
                  </a:cxn>
                  <a:cxn ang="0">
                    <a:pos x="35" y="19"/>
                  </a:cxn>
                  <a:cxn ang="0">
                    <a:pos x="36" y="23"/>
                  </a:cxn>
                  <a:cxn ang="0">
                    <a:pos x="35" y="26"/>
                  </a:cxn>
                  <a:cxn ang="0">
                    <a:pos x="26" y="29"/>
                  </a:cxn>
                  <a:cxn ang="0">
                    <a:pos x="17" y="29"/>
                  </a:cxn>
                  <a:cxn ang="0">
                    <a:pos x="15" y="31"/>
                  </a:cxn>
                  <a:cxn ang="0">
                    <a:pos x="13" y="34"/>
                  </a:cxn>
                  <a:cxn ang="0">
                    <a:pos x="8" y="36"/>
                  </a:cxn>
                  <a:cxn ang="0">
                    <a:pos x="5" y="36"/>
                  </a:cxn>
                  <a:cxn ang="0">
                    <a:pos x="3" y="34"/>
                  </a:cxn>
                  <a:cxn ang="0">
                    <a:pos x="3" y="29"/>
                  </a:cxn>
                  <a:cxn ang="0">
                    <a:pos x="0" y="26"/>
                  </a:cxn>
                  <a:cxn ang="0">
                    <a:pos x="0" y="14"/>
                  </a:cxn>
                  <a:cxn ang="0">
                    <a:pos x="3" y="13"/>
                  </a:cxn>
                  <a:cxn ang="0">
                    <a:pos x="7" y="9"/>
                  </a:cxn>
                  <a:cxn ang="0">
                    <a:pos x="10" y="8"/>
                  </a:cxn>
                  <a:cxn ang="0">
                    <a:pos x="13" y="5"/>
                  </a:cxn>
                  <a:cxn ang="0">
                    <a:pos x="15" y="5"/>
                  </a:cxn>
                  <a:cxn ang="0">
                    <a:pos x="17" y="3"/>
                  </a:cxn>
                  <a:cxn ang="0">
                    <a:pos x="18" y="3"/>
                  </a:cxn>
                  <a:cxn ang="0">
                    <a:pos x="25" y="0"/>
                  </a:cxn>
                </a:cxnLst>
                <a:rect l="0" t="0" r="r" b="b"/>
                <a:pathLst>
                  <a:path w="36" h="36">
                    <a:moveTo>
                      <a:pt x="25" y="0"/>
                    </a:moveTo>
                    <a:lnTo>
                      <a:pt x="28" y="5"/>
                    </a:lnTo>
                    <a:lnTo>
                      <a:pt x="30" y="8"/>
                    </a:lnTo>
                    <a:lnTo>
                      <a:pt x="33" y="13"/>
                    </a:lnTo>
                    <a:lnTo>
                      <a:pt x="35" y="19"/>
                    </a:lnTo>
                    <a:lnTo>
                      <a:pt x="36" y="23"/>
                    </a:lnTo>
                    <a:lnTo>
                      <a:pt x="35" y="26"/>
                    </a:lnTo>
                    <a:lnTo>
                      <a:pt x="26" y="29"/>
                    </a:lnTo>
                    <a:lnTo>
                      <a:pt x="17" y="29"/>
                    </a:lnTo>
                    <a:lnTo>
                      <a:pt x="15" y="31"/>
                    </a:lnTo>
                    <a:lnTo>
                      <a:pt x="13" y="34"/>
                    </a:lnTo>
                    <a:lnTo>
                      <a:pt x="8" y="36"/>
                    </a:lnTo>
                    <a:lnTo>
                      <a:pt x="5" y="36"/>
                    </a:lnTo>
                    <a:lnTo>
                      <a:pt x="3" y="34"/>
                    </a:lnTo>
                    <a:lnTo>
                      <a:pt x="3" y="29"/>
                    </a:lnTo>
                    <a:lnTo>
                      <a:pt x="0" y="26"/>
                    </a:lnTo>
                    <a:lnTo>
                      <a:pt x="0" y="14"/>
                    </a:lnTo>
                    <a:lnTo>
                      <a:pt x="3" y="13"/>
                    </a:lnTo>
                    <a:lnTo>
                      <a:pt x="7" y="9"/>
                    </a:lnTo>
                    <a:lnTo>
                      <a:pt x="10" y="8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7" name="Malta"/>
              <p:cNvSpPr>
                <a:spLocks/>
              </p:cNvSpPr>
              <p:nvPr/>
            </p:nvSpPr>
            <p:spPr bwMode="gray">
              <a:xfrm>
                <a:off x="2474784" y="4600416"/>
                <a:ext cx="21786" cy="2396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0"/>
                  </a:cxn>
                  <a:cxn ang="0">
                    <a:pos x="13" y="7"/>
                  </a:cxn>
                  <a:cxn ang="0">
                    <a:pos x="8" y="14"/>
                  </a:cxn>
                  <a:cxn ang="0">
                    <a:pos x="0" y="8"/>
                  </a:cxn>
                  <a:cxn ang="0">
                    <a:pos x="3" y="0"/>
                  </a:cxn>
                </a:cxnLst>
                <a:rect l="0" t="0" r="r" b="b"/>
                <a:pathLst>
                  <a:path w="13" h="14">
                    <a:moveTo>
                      <a:pt x="3" y="0"/>
                    </a:moveTo>
                    <a:lnTo>
                      <a:pt x="13" y="0"/>
                    </a:lnTo>
                    <a:lnTo>
                      <a:pt x="13" y="7"/>
                    </a:lnTo>
                    <a:lnTo>
                      <a:pt x="8" y="14"/>
                    </a:lnTo>
                    <a:lnTo>
                      <a:pt x="0" y="8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8" name="Luxemburg"/>
              <p:cNvSpPr>
                <a:spLocks/>
              </p:cNvSpPr>
              <p:nvPr/>
            </p:nvSpPr>
            <p:spPr bwMode="gray">
              <a:xfrm>
                <a:off x="2089358" y="3741595"/>
                <a:ext cx="32248" cy="39524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10" y="2"/>
                  </a:cxn>
                  <a:cxn ang="0">
                    <a:pos x="8" y="7"/>
                  </a:cxn>
                  <a:cxn ang="0">
                    <a:pos x="3" y="12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0"/>
                  </a:cxn>
                </a:cxnLst>
                <a:rect l="0" t="0" r="r" b="b"/>
                <a:pathLst>
                  <a:path w="10" h="12">
                    <a:moveTo>
                      <a:pt x="3" y="0"/>
                    </a:moveTo>
                    <a:lnTo>
                      <a:pt x="7" y="0"/>
                    </a:lnTo>
                    <a:lnTo>
                      <a:pt x="10" y="2"/>
                    </a:lnTo>
                    <a:lnTo>
                      <a:pt x="8" y="7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49" name="Litauen"/>
              <p:cNvSpPr>
                <a:spLocks/>
              </p:cNvSpPr>
              <p:nvPr/>
            </p:nvSpPr>
            <p:spPr bwMode="gray">
              <a:xfrm>
                <a:off x="2718192" y="3264011"/>
                <a:ext cx="254760" cy="184446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41" y="2"/>
                  </a:cxn>
                  <a:cxn ang="0">
                    <a:pos x="49" y="2"/>
                  </a:cxn>
                  <a:cxn ang="0">
                    <a:pos x="54" y="3"/>
                  </a:cxn>
                  <a:cxn ang="0">
                    <a:pos x="57" y="8"/>
                  </a:cxn>
                  <a:cxn ang="0">
                    <a:pos x="64" y="10"/>
                  </a:cxn>
                  <a:cxn ang="0">
                    <a:pos x="67" y="10"/>
                  </a:cxn>
                  <a:cxn ang="0">
                    <a:pos x="79" y="18"/>
                  </a:cxn>
                  <a:cxn ang="0">
                    <a:pos x="79" y="25"/>
                  </a:cxn>
                  <a:cxn ang="0">
                    <a:pos x="72" y="38"/>
                  </a:cxn>
                  <a:cxn ang="0">
                    <a:pos x="66" y="48"/>
                  </a:cxn>
                  <a:cxn ang="0">
                    <a:pos x="62" y="48"/>
                  </a:cxn>
                  <a:cxn ang="0">
                    <a:pos x="56" y="55"/>
                  </a:cxn>
                  <a:cxn ang="0">
                    <a:pos x="52" y="56"/>
                  </a:cxn>
                  <a:cxn ang="0">
                    <a:pos x="43" y="56"/>
                  </a:cxn>
                  <a:cxn ang="0">
                    <a:pos x="41" y="51"/>
                  </a:cxn>
                  <a:cxn ang="0">
                    <a:pos x="36" y="45"/>
                  </a:cxn>
                  <a:cxn ang="0">
                    <a:pos x="33" y="43"/>
                  </a:cxn>
                  <a:cxn ang="0">
                    <a:pos x="29" y="40"/>
                  </a:cxn>
                  <a:cxn ang="0">
                    <a:pos x="26" y="35"/>
                  </a:cxn>
                  <a:cxn ang="0">
                    <a:pos x="23" y="33"/>
                  </a:cxn>
                  <a:cxn ang="0">
                    <a:pos x="16" y="31"/>
                  </a:cxn>
                  <a:cxn ang="0">
                    <a:pos x="11" y="30"/>
                  </a:cxn>
                  <a:cxn ang="0">
                    <a:pos x="3" y="25"/>
                  </a:cxn>
                  <a:cxn ang="0">
                    <a:pos x="0" y="13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6" y="7"/>
                  </a:cxn>
                  <a:cxn ang="0">
                    <a:pos x="21" y="5"/>
                  </a:cxn>
                  <a:cxn ang="0">
                    <a:pos x="31" y="0"/>
                  </a:cxn>
                </a:cxnLst>
                <a:rect l="0" t="0" r="r" b="b"/>
                <a:pathLst>
                  <a:path w="79" h="56">
                    <a:moveTo>
                      <a:pt x="31" y="0"/>
                    </a:moveTo>
                    <a:lnTo>
                      <a:pt x="41" y="2"/>
                    </a:lnTo>
                    <a:lnTo>
                      <a:pt x="49" y="2"/>
                    </a:lnTo>
                    <a:lnTo>
                      <a:pt x="54" y="3"/>
                    </a:lnTo>
                    <a:lnTo>
                      <a:pt x="57" y="8"/>
                    </a:lnTo>
                    <a:lnTo>
                      <a:pt x="64" y="10"/>
                    </a:lnTo>
                    <a:lnTo>
                      <a:pt x="67" y="10"/>
                    </a:lnTo>
                    <a:lnTo>
                      <a:pt x="79" y="18"/>
                    </a:lnTo>
                    <a:lnTo>
                      <a:pt x="79" y="25"/>
                    </a:lnTo>
                    <a:lnTo>
                      <a:pt x="72" y="38"/>
                    </a:lnTo>
                    <a:lnTo>
                      <a:pt x="66" y="48"/>
                    </a:lnTo>
                    <a:lnTo>
                      <a:pt x="62" y="48"/>
                    </a:lnTo>
                    <a:lnTo>
                      <a:pt x="56" y="55"/>
                    </a:lnTo>
                    <a:lnTo>
                      <a:pt x="52" y="56"/>
                    </a:lnTo>
                    <a:lnTo>
                      <a:pt x="43" y="56"/>
                    </a:lnTo>
                    <a:lnTo>
                      <a:pt x="41" y="51"/>
                    </a:lnTo>
                    <a:lnTo>
                      <a:pt x="36" y="45"/>
                    </a:lnTo>
                    <a:lnTo>
                      <a:pt x="33" y="43"/>
                    </a:lnTo>
                    <a:lnTo>
                      <a:pt x="29" y="40"/>
                    </a:lnTo>
                    <a:lnTo>
                      <a:pt x="26" y="35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11" y="30"/>
                    </a:lnTo>
                    <a:lnTo>
                      <a:pt x="3" y="25"/>
                    </a:lnTo>
                    <a:lnTo>
                      <a:pt x="0" y="13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6" y="7"/>
                    </a:lnTo>
                    <a:lnTo>
                      <a:pt x="21" y="5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50" name="Lettland"/>
              <p:cNvSpPr>
                <a:spLocks/>
              </p:cNvSpPr>
              <p:nvPr/>
            </p:nvSpPr>
            <p:spPr bwMode="gray">
              <a:xfrm>
                <a:off x="2702068" y="3152025"/>
                <a:ext cx="377302" cy="171271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62" y="0"/>
                  </a:cxn>
                  <a:cxn ang="0">
                    <a:pos x="69" y="3"/>
                  </a:cxn>
                  <a:cxn ang="0">
                    <a:pos x="72" y="6"/>
                  </a:cxn>
                  <a:cxn ang="0">
                    <a:pos x="77" y="9"/>
                  </a:cxn>
                  <a:cxn ang="0">
                    <a:pos x="84" y="11"/>
                  </a:cxn>
                  <a:cxn ang="0">
                    <a:pos x="92" y="16"/>
                  </a:cxn>
                  <a:cxn ang="0">
                    <a:pos x="97" y="21"/>
                  </a:cxn>
                  <a:cxn ang="0">
                    <a:pos x="97" y="31"/>
                  </a:cxn>
                  <a:cxn ang="0">
                    <a:pos x="109" y="39"/>
                  </a:cxn>
                  <a:cxn ang="0">
                    <a:pos x="117" y="41"/>
                  </a:cxn>
                  <a:cxn ang="0">
                    <a:pos x="102" y="41"/>
                  </a:cxn>
                  <a:cxn ang="0">
                    <a:pos x="97" y="46"/>
                  </a:cxn>
                  <a:cxn ang="0">
                    <a:pos x="97" y="47"/>
                  </a:cxn>
                  <a:cxn ang="0">
                    <a:pos x="92" y="49"/>
                  </a:cxn>
                  <a:cxn ang="0">
                    <a:pos x="84" y="52"/>
                  </a:cxn>
                  <a:cxn ang="0">
                    <a:pos x="72" y="44"/>
                  </a:cxn>
                  <a:cxn ang="0">
                    <a:pos x="69" y="44"/>
                  </a:cxn>
                  <a:cxn ang="0">
                    <a:pos x="62" y="42"/>
                  </a:cxn>
                  <a:cxn ang="0">
                    <a:pos x="59" y="37"/>
                  </a:cxn>
                  <a:cxn ang="0">
                    <a:pos x="54" y="36"/>
                  </a:cxn>
                  <a:cxn ang="0">
                    <a:pos x="46" y="36"/>
                  </a:cxn>
                  <a:cxn ang="0">
                    <a:pos x="36" y="34"/>
                  </a:cxn>
                  <a:cxn ang="0">
                    <a:pos x="26" y="39"/>
                  </a:cxn>
                  <a:cxn ang="0">
                    <a:pos x="21" y="41"/>
                  </a:cxn>
                  <a:cxn ang="0">
                    <a:pos x="16" y="44"/>
                  </a:cxn>
                  <a:cxn ang="0">
                    <a:pos x="11" y="46"/>
                  </a:cxn>
                  <a:cxn ang="0">
                    <a:pos x="5" y="47"/>
                  </a:cxn>
                  <a:cxn ang="0">
                    <a:pos x="3" y="44"/>
                  </a:cxn>
                  <a:cxn ang="0">
                    <a:pos x="1" y="39"/>
                  </a:cxn>
                  <a:cxn ang="0">
                    <a:pos x="0" y="36"/>
                  </a:cxn>
                  <a:cxn ang="0">
                    <a:pos x="0" y="31"/>
                  </a:cxn>
                  <a:cxn ang="0">
                    <a:pos x="1" y="29"/>
                  </a:cxn>
                  <a:cxn ang="0">
                    <a:pos x="6" y="29"/>
                  </a:cxn>
                  <a:cxn ang="0">
                    <a:pos x="10" y="16"/>
                  </a:cxn>
                  <a:cxn ang="0">
                    <a:pos x="19" y="6"/>
                  </a:cxn>
                  <a:cxn ang="0">
                    <a:pos x="31" y="16"/>
                  </a:cxn>
                  <a:cxn ang="0">
                    <a:pos x="33" y="24"/>
                  </a:cxn>
                  <a:cxn ang="0">
                    <a:pos x="46" y="26"/>
                  </a:cxn>
                  <a:cxn ang="0">
                    <a:pos x="48" y="3"/>
                  </a:cxn>
                  <a:cxn ang="0">
                    <a:pos x="49" y="0"/>
                  </a:cxn>
                </a:cxnLst>
                <a:rect l="0" t="0" r="r" b="b"/>
                <a:pathLst>
                  <a:path w="117" h="52">
                    <a:moveTo>
                      <a:pt x="49" y="0"/>
                    </a:moveTo>
                    <a:lnTo>
                      <a:pt x="62" y="0"/>
                    </a:lnTo>
                    <a:lnTo>
                      <a:pt x="69" y="3"/>
                    </a:lnTo>
                    <a:lnTo>
                      <a:pt x="72" y="6"/>
                    </a:lnTo>
                    <a:lnTo>
                      <a:pt x="77" y="9"/>
                    </a:lnTo>
                    <a:lnTo>
                      <a:pt x="84" y="11"/>
                    </a:lnTo>
                    <a:lnTo>
                      <a:pt x="92" y="16"/>
                    </a:lnTo>
                    <a:lnTo>
                      <a:pt x="97" y="21"/>
                    </a:lnTo>
                    <a:lnTo>
                      <a:pt x="97" y="31"/>
                    </a:lnTo>
                    <a:lnTo>
                      <a:pt x="109" y="39"/>
                    </a:lnTo>
                    <a:lnTo>
                      <a:pt x="117" y="41"/>
                    </a:lnTo>
                    <a:lnTo>
                      <a:pt x="102" y="41"/>
                    </a:lnTo>
                    <a:lnTo>
                      <a:pt x="97" y="46"/>
                    </a:lnTo>
                    <a:lnTo>
                      <a:pt x="97" y="47"/>
                    </a:lnTo>
                    <a:lnTo>
                      <a:pt x="92" y="49"/>
                    </a:lnTo>
                    <a:lnTo>
                      <a:pt x="84" y="52"/>
                    </a:lnTo>
                    <a:lnTo>
                      <a:pt x="72" y="44"/>
                    </a:lnTo>
                    <a:lnTo>
                      <a:pt x="69" y="44"/>
                    </a:lnTo>
                    <a:lnTo>
                      <a:pt x="62" y="42"/>
                    </a:lnTo>
                    <a:lnTo>
                      <a:pt x="59" y="37"/>
                    </a:lnTo>
                    <a:lnTo>
                      <a:pt x="54" y="36"/>
                    </a:lnTo>
                    <a:lnTo>
                      <a:pt x="46" y="36"/>
                    </a:lnTo>
                    <a:lnTo>
                      <a:pt x="36" y="34"/>
                    </a:lnTo>
                    <a:lnTo>
                      <a:pt x="26" y="39"/>
                    </a:lnTo>
                    <a:lnTo>
                      <a:pt x="21" y="41"/>
                    </a:lnTo>
                    <a:lnTo>
                      <a:pt x="16" y="44"/>
                    </a:lnTo>
                    <a:lnTo>
                      <a:pt x="11" y="46"/>
                    </a:lnTo>
                    <a:lnTo>
                      <a:pt x="5" y="47"/>
                    </a:lnTo>
                    <a:lnTo>
                      <a:pt x="3" y="44"/>
                    </a:lnTo>
                    <a:lnTo>
                      <a:pt x="1" y="39"/>
                    </a:lnTo>
                    <a:lnTo>
                      <a:pt x="0" y="36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6" y="29"/>
                    </a:lnTo>
                    <a:lnTo>
                      <a:pt x="10" y="16"/>
                    </a:lnTo>
                    <a:lnTo>
                      <a:pt x="19" y="6"/>
                    </a:lnTo>
                    <a:lnTo>
                      <a:pt x="31" y="16"/>
                    </a:lnTo>
                    <a:lnTo>
                      <a:pt x="33" y="24"/>
                    </a:lnTo>
                    <a:lnTo>
                      <a:pt x="46" y="26"/>
                    </a:lnTo>
                    <a:lnTo>
                      <a:pt x="48" y="3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51" name="Kroatien"/>
              <p:cNvGrpSpPr/>
              <p:nvPr/>
            </p:nvGrpSpPr>
            <p:grpSpPr bwMode="gray">
              <a:xfrm>
                <a:off x="2440860" y="3942511"/>
                <a:ext cx="248310" cy="260202"/>
                <a:chOff x="4498976" y="2746376"/>
                <a:chExt cx="122238" cy="125413"/>
              </a:xfrm>
              <a:grpFill/>
            </p:grpSpPr>
            <p:sp>
              <p:nvSpPr>
                <p:cNvPr id="96" name="Freeform 355"/>
                <p:cNvSpPr>
                  <a:spLocks/>
                </p:cNvSpPr>
                <p:nvPr/>
              </p:nvSpPr>
              <p:spPr bwMode="gray">
                <a:xfrm>
                  <a:off x="4575176" y="2870201"/>
                  <a:ext cx="4763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3" y="1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1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7" name="Freeform 339"/>
                <p:cNvSpPr>
                  <a:spLocks/>
                </p:cNvSpPr>
                <p:nvPr/>
              </p:nvSpPr>
              <p:spPr bwMode="gray">
                <a:xfrm>
                  <a:off x="4498976" y="2746376"/>
                  <a:ext cx="122238" cy="120650"/>
                </a:xfrm>
                <a:custGeom>
                  <a:avLst/>
                  <a:gdLst/>
                  <a:ahLst/>
                  <a:cxnLst>
                    <a:cxn ang="0">
                      <a:pos x="51" y="7"/>
                    </a:cxn>
                    <a:cxn ang="0">
                      <a:pos x="58" y="17"/>
                    </a:cxn>
                    <a:cxn ang="0">
                      <a:pos x="72" y="18"/>
                    </a:cxn>
                    <a:cxn ang="0">
                      <a:pos x="77" y="28"/>
                    </a:cxn>
                    <a:cxn ang="0">
                      <a:pos x="72" y="31"/>
                    </a:cxn>
                    <a:cxn ang="0">
                      <a:pos x="59" y="30"/>
                    </a:cxn>
                    <a:cxn ang="0">
                      <a:pos x="43" y="31"/>
                    </a:cxn>
                    <a:cxn ang="0">
                      <a:pos x="36" y="30"/>
                    </a:cxn>
                    <a:cxn ang="0">
                      <a:pos x="33" y="31"/>
                    </a:cxn>
                    <a:cxn ang="0">
                      <a:pos x="35" y="40"/>
                    </a:cxn>
                    <a:cxn ang="0">
                      <a:pos x="44" y="51"/>
                    </a:cxn>
                    <a:cxn ang="0">
                      <a:pos x="54" y="59"/>
                    </a:cxn>
                    <a:cxn ang="0">
                      <a:pos x="58" y="73"/>
                    </a:cxn>
                    <a:cxn ang="0">
                      <a:pos x="59" y="76"/>
                    </a:cxn>
                    <a:cxn ang="0">
                      <a:pos x="54" y="71"/>
                    </a:cxn>
                    <a:cxn ang="0">
                      <a:pos x="48" y="73"/>
                    </a:cxn>
                    <a:cxn ang="0">
                      <a:pos x="44" y="69"/>
                    </a:cxn>
                    <a:cxn ang="0">
                      <a:pos x="36" y="68"/>
                    </a:cxn>
                    <a:cxn ang="0">
                      <a:pos x="31" y="66"/>
                    </a:cxn>
                    <a:cxn ang="0">
                      <a:pos x="28" y="61"/>
                    </a:cxn>
                    <a:cxn ang="0">
                      <a:pos x="26" y="58"/>
                    </a:cxn>
                    <a:cxn ang="0">
                      <a:pos x="23" y="56"/>
                    </a:cxn>
                    <a:cxn ang="0">
                      <a:pos x="21" y="43"/>
                    </a:cxn>
                    <a:cxn ang="0">
                      <a:pos x="18" y="40"/>
                    </a:cxn>
                    <a:cxn ang="0">
                      <a:pos x="15" y="38"/>
                    </a:cxn>
                    <a:cxn ang="0">
                      <a:pos x="11" y="40"/>
                    </a:cxn>
                    <a:cxn ang="0">
                      <a:pos x="10" y="43"/>
                    </a:cxn>
                    <a:cxn ang="0">
                      <a:pos x="7" y="41"/>
                    </a:cxn>
                    <a:cxn ang="0">
                      <a:pos x="3" y="38"/>
                    </a:cxn>
                    <a:cxn ang="0">
                      <a:pos x="2" y="33"/>
                    </a:cxn>
                    <a:cxn ang="0">
                      <a:pos x="0" y="28"/>
                    </a:cxn>
                    <a:cxn ang="0">
                      <a:pos x="2" y="23"/>
                    </a:cxn>
                    <a:cxn ang="0">
                      <a:pos x="10" y="22"/>
                    </a:cxn>
                    <a:cxn ang="0">
                      <a:pos x="23" y="20"/>
                    </a:cxn>
                    <a:cxn ang="0">
                      <a:pos x="31" y="13"/>
                    </a:cxn>
                    <a:cxn ang="0">
                      <a:pos x="35" y="10"/>
                    </a:cxn>
                    <a:cxn ang="0">
                      <a:pos x="38" y="5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77" h="76">
                      <a:moveTo>
                        <a:pt x="44" y="0"/>
                      </a:moveTo>
                      <a:lnTo>
                        <a:pt x="51" y="7"/>
                      </a:lnTo>
                      <a:lnTo>
                        <a:pt x="53" y="13"/>
                      </a:lnTo>
                      <a:lnTo>
                        <a:pt x="58" y="17"/>
                      </a:lnTo>
                      <a:lnTo>
                        <a:pt x="61" y="18"/>
                      </a:lnTo>
                      <a:lnTo>
                        <a:pt x="72" y="18"/>
                      </a:lnTo>
                      <a:lnTo>
                        <a:pt x="77" y="23"/>
                      </a:lnTo>
                      <a:lnTo>
                        <a:pt x="77" y="28"/>
                      </a:lnTo>
                      <a:lnTo>
                        <a:pt x="74" y="31"/>
                      </a:lnTo>
                      <a:lnTo>
                        <a:pt x="72" y="31"/>
                      </a:lnTo>
                      <a:lnTo>
                        <a:pt x="68" y="30"/>
                      </a:lnTo>
                      <a:lnTo>
                        <a:pt x="59" y="30"/>
                      </a:lnTo>
                      <a:lnTo>
                        <a:pt x="58" y="31"/>
                      </a:lnTo>
                      <a:lnTo>
                        <a:pt x="43" y="31"/>
                      </a:lnTo>
                      <a:lnTo>
                        <a:pt x="40" y="30"/>
                      </a:lnTo>
                      <a:lnTo>
                        <a:pt x="36" y="30"/>
                      </a:lnTo>
                      <a:lnTo>
                        <a:pt x="35" y="31"/>
                      </a:lnTo>
                      <a:lnTo>
                        <a:pt x="33" y="31"/>
                      </a:lnTo>
                      <a:lnTo>
                        <a:pt x="33" y="38"/>
                      </a:lnTo>
                      <a:lnTo>
                        <a:pt x="35" y="40"/>
                      </a:lnTo>
                      <a:lnTo>
                        <a:pt x="36" y="43"/>
                      </a:lnTo>
                      <a:lnTo>
                        <a:pt x="44" y="51"/>
                      </a:lnTo>
                      <a:lnTo>
                        <a:pt x="49" y="54"/>
                      </a:lnTo>
                      <a:lnTo>
                        <a:pt x="54" y="59"/>
                      </a:lnTo>
                      <a:lnTo>
                        <a:pt x="58" y="61"/>
                      </a:lnTo>
                      <a:lnTo>
                        <a:pt x="58" y="73"/>
                      </a:lnTo>
                      <a:lnTo>
                        <a:pt x="59" y="73"/>
                      </a:lnTo>
                      <a:lnTo>
                        <a:pt x="59" y="76"/>
                      </a:lnTo>
                      <a:lnTo>
                        <a:pt x="54" y="73"/>
                      </a:lnTo>
                      <a:lnTo>
                        <a:pt x="54" y="71"/>
                      </a:lnTo>
                      <a:lnTo>
                        <a:pt x="53" y="73"/>
                      </a:lnTo>
                      <a:lnTo>
                        <a:pt x="48" y="73"/>
                      </a:lnTo>
                      <a:lnTo>
                        <a:pt x="44" y="71"/>
                      </a:lnTo>
                      <a:lnTo>
                        <a:pt x="44" y="69"/>
                      </a:lnTo>
                      <a:lnTo>
                        <a:pt x="41" y="68"/>
                      </a:lnTo>
                      <a:lnTo>
                        <a:pt x="36" y="68"/>
                      </a:lnTo>
                      <a:lnTo>
                        <a:pt x="35" y="69"/>
                      </a:lnTo>
                      <a:lnTo>
                        <a:pt x="31" y="66"/>
                      </a:lnTo>
                      <a:lnTo>
                        <a:pt x="31" y="63"/>
                      </a:lnTo>
                      <a:lnTo>
                        <a:pt x="28" y="61"/>
                      </a:lnTo>
                      <a:lnTo>
                        <a:pt x="26" y="59"/>
                      </a:lnTo>
                      <a:lnTo>
                        <a:pt x="26" y="58"/>
                      </a:lnTo>
                      <a:lnTo>
                        <a:pt x="25" y="56"/>
                      </a:lnTo>
                      <a:lnTo>
                        <a:pt x="23" y="56"/>
                      </a:lnTo>
                      <a:lnTo>
                        <a:pt x="23" y="48"/>
                      </a:lnTo>
                      <a:lnTo>
                        <a:pt x="21" y="43"/>
                      </a:lnTo>
                      <a:lnTo>
                        <a:pt x="21" y="41"/>
                      </a:lnTo>
                      <a:lnTo>
                        <a:pt x="18" y="40"/>
                      </a:lnTo>
                      <a:lnTo>
                        <a:pt x="16" y="36"/>
                      </a:lnTo>
                      <a:lnTo>
                        <a:pt x="15" y="38"/>
                      </a:lnTo>
                      <a:lnTo>
                        <a:pt x="13" y="38"/>
                      </a:lnTo>
                      <a:lnTo>
                        <a:pt x="11" y="40"/>
                      </a:lnTo>
                      <a:lnTo>
                        <a:pt x="11" y="41"/>
                      </a:lnTo>
                      <a:lnTo>
                        <a:pt x="10" y="43"/>
                      </a:lnTo>
                      <a:lnTo>
                        <a:pt x="8" y="43"/>
                      </a:lnTo>
                      <a:lnTo>
                        <a:pt x="7" y="41"/>
                      </a:lnTo>
                      <a:lnTo>
                        <a:pt x="7" y="40"/>
                      </a:lnTo>
                      <a:lnTo>
                        <a:pt x="3" y="38"/>
                      </a:lnTo>
                      <a:lnTo>
                        <a:pt x="0" y="35"/>
                      </a:lnTo>
                      <a:lnTo>
                        <a:pt x="2" y="33"/>
                      </a:lnTo>
                      <a:lnTo>
                        <a:pt x="2" y="31"/>
                      </a:lnTo>
                      <a:lnTo>
                        <a:pt x="0" y="28"/>
                      </a:lnTo>
                      <a:lnTo>
                        <a:pt x="0" y="26"/>
                      </a:lnTo>
                      <a:lnTo>
                        <a:pt x="2" y="23"/>
                      </a:lnTo>
                      <a:lnTo>
                        <a:pt x="5" y="23"/>
                      </a:lnTo>
                      <a:lnTo>
                        <a:pt x="10" y="22"/>
                      </a:lnTo>
                      <a:lnTo>
                        <a:pt x="18" y="22"/>
                      </a:lnTo>
                      <a:lnTo>
                        <a:pt x="23" y="20"/>
                      </a:lnTo>
                      <a:lnTo>
                        <a:pt x="30" y="17"/>
                      </a:lnTo>
                      <a:lnTo>
                        <a:pt x="31" y="13"/>
                      </a:lnTo>
                      <a:lnTo>
                        <a:pt x="31" y="12"/>
                      </a:lnTo>
                      <a:lnTo>
                        <a:pt x="35" y="10"/>
                      </a:lnTo>
                      <a:lnTo>
                        <a:pt x="38" y="7"/>
                      </a:lnTo>
                      <a:lnTo>
                        <a:pt x="38" y="5"/>
                      </a:lnTo>
                      <a:lnTo>
                        <a:pt x="40" y="3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8" name="Freeform 356"/>
                <p:cNvSpPr>
                  <a:spLocks/>
                </p:cNvSpPr>
                <p:nvPr/>
              </p:nvSpPr>
              <p:spPr bwMode="gray">
                <a:xfrm>
                  <a:off x="4514851" y="2817813"/>
                  <a:ext cx="7938" cy="174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5" y="1"/>
                    </a:cxn>
                    <a:cxn ang="0">
                      <a:pos x="5" y="11"/>
                    </a:cxn>
                    <a:cxn ang="0">
                      <a:pos x="1" y="8"/>
                    </a:cxn>
                    <a:cxn ang="0">
                      <a:pos x="0" y="3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5" h="11">
                      <a:moveTo>
                        <a:pt x="3" y="0"/>
                      </a:moveTo>
                      <a:lnTo>
                        <a:pt x="5" y="1"/>
                      </a:lnTo>
                      <a:lnTo>
                        <a:pt x="5" y="11"/>
                      </a:lnTo>
                      <a:lnTo>
                        <a:pt x="1" y="8"/>
                      </a:lnTo>
                      <a:lnTo>
                        <a:pt x="0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52" name="Kasachstan"/>
              <p:cNvSpPr>
                <a:spLocks/>
              </p:cNvSpPr>
              <p:nvPr/>
            </p:nvSpPr>
            <p:spPr bwMode="gray">
              <a:xfrm>
                <a:off x="3950857" y="3521325"/>
                <a:ext cx="545601" cy="349029"/>
              </a:xfrm>
              <a:custGeom>
                <a:avLst/>
                <a:gdLst>
                  <a:gd name="T0" fmla="*/ 191 w 238"/>
                  <a:gd name="T1" fmla="*/ 92 h 149"/>
                  <a:gd name="T2" fmla="*/ 199 w 238"/>
                  <a:gd name="T3" fmla="*/ 82 h 149"/>
                  <a:gd name="T4" fmla="*/ 208 w 238"/>
                  <a:gd name="T5" fmla="*/ 68 h 149"/>
                  <a:gd name="T6" fmla="*/ 222 w 238"/>
                  <a:gd name="T7" fmla="*/ 61 h 149"/>
                  <a:gd name="T8" fmla="*/ 224 w 238"/>
                  <a:gd name="T9" fmla="*/ 47 h 149"/>
                  <a:gd name="T10" fmla="*/ 236 w 238"/>
                  <a:gd name="T11" fmla="*/ 34 h 149"/>
                  <a:gd name="T12" fmla="*/ 233 w 238"/>
                  <a:gd name="T13" fmla="*/ 23 h 149"/>
                  <a:gd name="T14" fmla="*/ 220 w 238"/>
                  <a:gd name="T15" fmla="*/ 17 h 149"/>
                  <a:gd name="T16" fmla="*/ 210 w 238"/>
                  <a:gd name="T17" fmla="*/ 10 h 149"/>
                  <a:gd name="T18" fmla="*/ 197 w 238"/>
                  <a:gd name="T19" fmla="*/ 15 h 149"/>
                  <a:gd name="T20" fmla="*/ 185 w 238"/>
                  <a:gd name="T21" fmla="*/ 16 h 149"/>
                  <a:gd name="T22" fmla="*/ 175 w 238"/>
                  <a:gd name="T23" fmla="*/ 17 h 149"/>
                  <a:gd name="T24" fmla="*/ 167 w 238"/>
                  <a:gd name="T25" fmla="*/ 25 h 149"/>
                  <a:gd name="T26" fmla="*/ 157 w 238"/>
                  <a:gd name="T27" fmla="*/ 28 h 149"/>
                  <a:gd name="T28" fmla="*/ 142 w 238"/>
                  <a:gd name="T29" fmla="*/ 31 h 149"/>
                  <a:gd name="T30" fmla="*/ 133 w 238"/>
                  <a:gd name="T31" fmla="*/ 22 h 149"/>
                  <a:gd name="T32" fmla="*/ 127 w 238"/>
                  <a:gd name="T33" fmla="*/ 10 h 149"/>
                  <a:gd name="T34" fmla="*/ 116 w 238"/>
                  <a:gd name="T35" fmla="*/ 2 h 149"/>
                  <a:gd name="T36" fmla="*/ 103 w 238"/>
                  <a:gd name="T37" fmla="*/ 0 h 149"/>
                  <a:gd name="T38" fmla="*/ 88 w 238"/>
                  <a:gd name="T39" fmla="*/ 4 h 149"/>
                  <a:gd name="T40" fmla="*/ 76 w 238"/>
                  <a:gd name="T41" fmla="*/ 7 h 149"/>
                  <a:gd name="T42" fmla="*/ 64 w 238"/>
                  <a:gd name="T43" fmla="*/ 4 h 149"/>
                  <a:gd name="T44" fmla="*/ 53 w 238"/>
                  <a:gd name="T45" fmla="*/ 11 h 149"/>
                  <a:gd name="T46" fmla="*/ 41 w 238"/>
                  <a:gd name="T47" fmla="*/ 22 h 149"/>
                  <a:gd name="T48" fmla="*/ 32 w 238"/>
                  <a:gd name="T49" fmla="*/ 34 h 149"/>
                  <a:gd name="T50" fmla="*/ 29 w 238"/>
                  <a:gd name="T51" fmla="*/ 48 h 149"/>
                  <a:gd name="T52" fmla="*/ 26 w 238"/>
                  <a:gd name="T53" fmla="*/ 59 h 149"/>
                  <a:gd name="T54" fmla="*/ 17 w 238"/>
                  <a:gd name="T55" fmla="*/ 52 h 149"/>
                  <a:gd name="T56" fmla="*/ 9 w 238"/>
                  <a:gd name="T57" fmla="*/ 46 h 149"/>
                  <a:gd name="T58" fmla="*/ 0 w 238"/>
                  <a:gd name="T59" fmla="*/ 57 h 149"/>
                  <a:gd name="T60" fmla="*/ 0 w 238"/>
                  <a:gd name="T61" fmla="*/ 72 h 149"/>
                  <a:gd name="T62" fmla="*/ 3 w 238"/>
                  <a:gd name="T63" fmla="*/ 86 h 149"/>
                  <a:gd name="T64" fmla="*/ 5 w 238"/>
                  <a:gd name="T65" fmla="*/ 91 h 149"/>
                  <a:gd name="T66" fmla="*/ 1 w 238"/>
                  <a:gd name="T67" fmla="*/ 102 h 149"/>
                  <a:gd name="T68" fmla="*/ 13 w 238"/>
                  <a:gd name="T69" fmla="*/ 116 h 149"/>
                  <a:gd name="T70" fmla="*/ 27 w 238"/>
                  <a:gd name="T71" fmla="*/ 120 h 149"/>
                  <a:gd name="T72" fmla="*/ 40 w 238"/>
                  <a:gd name="T73" fmla="*/ 121 h 149"/>
                  <a:gd name="T74" fmla="*/ 47 w 238"/>
                  <a:gd name="T75" fmla="*/ 136 h 149"/>
                  <a:gd name="T76" fmla="*/ 42 w 238"/>
                  <a:gd name="T77" fmla="*/ 146 h 149"/>
                  <a:gd name="T78" fmla="*/ 54 w 238"/>
                  <a:gd name="T79" fmla="*/ 148 h 149"/>
                  <a:gd name="T80" fmla="*/ 61 w 238"/>
                  <a:gd name="T81" fmla="*/ 147 h 149"/>
                  <a:gd name="T82" fmla="*/ 66 w 238"/>
                  <a:gd name="T83" fmla="*/ 143 h 149"/>
                  <a:gd name="T84" fmla="*/ 72 w 238"/>
                  <a:gd name="T85" fmla="*/ 135 h 149"/>
                  <a:gd name="T86" fmla="*/ 78 w 238"/>
                  <a:gd name="T87" fmla="*/ 129 h 149"/>
                  <a:gd name="T88" fmla="*/ 87 w 238"/>
                  <a:gd name="T89" fmla="*/ 124 h 149"/>
                  <a:gd name="T90" fmla="*/ 97 w 238"/>
                  <a:gd name="T91" fmla="*/ 123 h 149"/>
                  <a:gd name="T92" fmla="*/ 105 w 238"/>
                  <a:gd name="T93" fmla="*/ 129 h 149"/>
                  <a:gd name="T94" fmla="*/ 113 w 238"/>
                  <a:gd name="T95" fmla="*/ 130 h 149"/>
                  <a:gd name="T96" fmla="*/ 117 w 238"/>
                  <a:gd name="T97" fmla="*/ 124 h 149"/>
                  <a:gd name="T98" fmla="*/ 124 w 238"/>
                  <a:gd name="T99" fmla="*/ 125 h 149"/>
                  <a:gd name="T100" fmla="*/ 131 w 238"/>
                  <a:gd name="T101" fmla="*/ 132 h 149"/>
                  <a:gd name="T102" fmla="*/ 191 w 238"/>
                  <a:gd name="T103" fmla="*/ 96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49">
                    <a:moveTo>
                      <a:pt x="191" y="96"/>
                    </a:moveTo>
                    <a:cubicBezTo>
                      <a:pt x="191" y="94"/>
                      <a:pt x="191" y="93"/>
                      <a:pt x="191" y="92"/>
                    </a:cubicBezTo>
                    <a:cubicBezTo>
                      <a:pt x="190" y="89"/>
                      <a:pt x="191" y="88"/>
                      <a:pt x="193" y="86"/>
                    </a:cubicBezTo>
                    <a:cubicBezTo>
                      <a:pt x="195" y="86"/>
                      <a:pt x="196" y="84"/>
                      <a:pt x="199" y="82"/>
                    </a:cubicBezTo>
                    <a:cubicBezTo>
                      <a:pt x="203" y="78"/>
                      <a:pt x="205" y="74"/>
                      <a:pt x="207" y="71"/>
                    </a:cubicBezTo>
                    <a:cubicBezTo>
                      <a:pt x="207" y="70"/>
                      <a:pt x="208" y="69"/>
                      <a:pt x="208" y="68"/>
                    </a:cubicBezTo>
                    <a:cubicBezTo>
                      <a:pt x="210" y="65"/>
                      <a:pt x="216" y="61"/>
                      <a:pt x="221" y="61"/>
                    </a:cubicBezTo>
                    <a:cubicBezTo>
                      <a:pt x="221" y="61"/>
                      <a:pt x="221" y="61"/>
                      <a:pt x="222" y="61"/>
                    </a:cubicBezTo>
                    <a:cubicBezTo>
                      <a:pt x="223" y="59"/>
                      <a:pt x="223" y="56"/>
                      <a:pt x="223" y="52"/>
                    </a:cubicBezTo>
                    <a:cubicBezTo>
                      <a:pt x="224" y="51"/>
                      <a:pt x="224" y="49"/>
                      <a:pt x="224" y="47"/>
                    </a:cubicBezTo>
                    <a:cubicBezTo>
                      <a:pt x="225" y="44"/>
                      <a:pt x="227" y="42"/>
                      <a:pt x="229" y="40"/>
                    </a:cubicBezTo>
                    <a:cubicBezTo>
                      <a:pt x="232" y="39"/>
                      <a:pt x="234" y="37"/>
                      <a:pt x="236" y="34"/>
                    </a:cubicBezTo>
                    <a:cubicBezTo>
                      <a:pt x="238" y="31"/>
                      <a:pt x="238" y="27"/>
                      <a:pt x="237" y="22"/>
                    </a:cubicBezTo>
                    <a:cubicBezTo>
                      <a:pt x="233" y="23"/>
                      <a:pt x="233" y="23"/>
                      <a:pt x="233" y="23"/>
                    </a:cubicBezTo>
                    <a:cubicBezTo>
                      <a:pt x="228" y="22"/>
                      <a:pt x="228" y="22"/>
                      <a:pt x="228" y="22"/>
                    </a:cubicBezTo>
                    <a:cubicBezTo>
                      <a:pt x="220" y="17"/>
                      <a:pt x="220" y="17"/>
                      <a:pt x="220" y="17"/>
                    </a:cubicBezTo>
                    <a:cubicBezTo>
                      <a:pt x="216" y="11"/>
                      <a:pt x="216" y="11"/>
                      <a:pt x="216" y="11"/>
                    </a:cubicBezTo>
                    <a:cubicBezTo>
                      <a:pt x="210" y="10"/>
                      <a:pt x="210" y="10"/>
                      <a:pt x="210" y="10"/>
                    </a:cubicBezTo>
                    <a:cubicBezTo>
                      <a:pt x="205" y="11"/>
                      <a:pt x="205" y="11"/>
                      <a:pt x="205" y="11"/>
                    </a:cubicBezTo>
                    <a:cubicBezTo>
                      <a:pt x="205" y="11"/>
                      <a:pt x="199" y="15"/>
                      <a:pt x="197" y="15"/>
                    </a:cubicBezTo>
                    <a:cubicBezTo>
                      <a:pt x="196" y="16"/>
                      <a:pt x="190" y="16"/>
                      <a:pt x="190" y="16"/>
                    </a:cubicBezTo>
                    <a:cubicBezTo>
                      <a:pt x="185" y="16"/>
                      <a:pt x="185" y="16"/>
                      <a:pt x="185" y="16"/>
                    </a:cubicBezTo>
                    <a:cubicBezTo>
                      <a:pt x="178" y="16"/>
                      <a:pt x="178" y="16"/>
                      <a:pt x="178" y="16"/>
                    </a:cubicBezTo>
                    <a:cubicBezTo>
                      <a:pt x="175" y="17"/>
                      <a:pt x="175" y="17"/>
                      <a:pt x="175" y="17"/>
                    </a:cubicBezTo>
                    <a:cubicBezTo>
                      <a:pt x="171" y="20"/>
                      <a:pt x="171" y="20"/>
                      <a:pt x="171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2" y="27"/>
                      <a:pt x="162" y="27"/>
                      <a:pt x="162" y="27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2" y="29"/>
                      <a:pt x="143" y="31"/>
                      <a:pt x="142" y="31"/>
                    </a:cubicBezTo>
                    <a:cubicBezTo>
                      <a:pt x="140" y="32"/>
                      <a:pt x="137" y="27"/>
                      <a:pt x="137" y="27"/>
                    </a:cubicBezTo>
                    <a:cubicBezTo>
                      <a:pt x="133" y="22"/>
                      <a:pt x="133" y="22"/>
                      <a:pt x="133" y="22"/>
                    </a:cubicBezTo>
                    <a:cubicBezTo>
                      <a:pt x="131" y="16"/>
                      <a:pt x="131" y="16"/>
                      <a:pt x="131" y="16"/>
                    </a:cubicBezTo>
                    <a:cubicBezTo>
                      <a:pt x="127" y="10"/>
                      <a:pt x="127" y="10"/>
                      <a:pt x="127" y="10"/>
                    </a:cubicBezTo>
                    <a:cubicBezTo>
                      <a:pt x="123" y="4"/>
                      <a:pt x="123" y="4"/>
                      <a:pt x="123" y="4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1" y="6"/>
                      <a:pt x="71" y="6"/>
                      <a:pt x="71" y="6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53" y="11"/>
                      <a:pt x="53" y="11"/>
                      <a:pt x="53" y="11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9" y="41"/>
                      <a:pt x="29" y="41"/>
                      <a:pt x="29" y="41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6" y="59"/>
                      <a:pt x="26" y="59"/>
                      <a:pt x="26" y="59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5" y="87"/>
                      <a:pt x="5" y="87"/>
                      <a:pt x="5" y="87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3" y="95"/>
                      <a:pt x="3" y="95"/>
                      <a:pt x="3" y="95"/>
                    </a:cubicBezTo>
                    <a:cubicBezTo>
                      <a:pt x="1" y="102"/>
                      <a:pt x="1" y="102"/>
                      <a:pt x="1" y="102"/>
                    </a:cubicBezTo>
                    <a:cubicBezTo>
                      <a:pt x="7" y="107"/>
                      <a:pt x="7" y="107"/>
                      <a:pt x="7" y="107"/>
                    </a:cubicBezTo>
                    <a:cubicBezTo>
                      <a:pt x="13" y="116"/>
                      <a:pt x="13" y="116"/>
                      <a:pt x="13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27" y="120"/>
                      <a:pt x="27" y="120"/>
                      <a:pt x="27" y="120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40" y="121"/>
                      <a:pt x="40" y="121"/>
                      <a:pt x="40" y="121"/>
                    </a:cubicBezTo>
                    <a:cubicBezTo>
                      <a:pt x="45" y="124"/>
                      <a:pt x="45" y="124"/>
                      <a:pt x="45" y="124"/>
                    </a:cubicBezTo>
                    <a:cubicBezTo>
                      <a:pt x="45" y="124"/>
                      <a:pt x="47" y="135"/>
                      <a:pt x="47" y="136"/>
                    </a:cubicBezTo>
                    <a:cubicBezTo>
                      <a:pt x="47" y="137"/>
                      <a:pt x="43" y="141"/>
                      <a:pt x="43" y="141"/>
                    </a:cubicBezTo>
                    <a:cubicBezTo>
                      <a:pt x="42" y="146"/>
                      <a:pt x="42" y="146"/>
                      <a:pt x="42" y="146"/>
                    </a:cubicBezTo>
                    <a:cubicBezTo>
                      <a:pt x="49" y="148"/>
                      <a:pt x="49" y="148"/>
                      <a:pt x="49" y="148"/>
                    </a:cubicBezTo>
                    <a:cubicBezTo>
                      <a:pt x="54" y="148"/>
                      <a:pt x="54" y="148"/>
                      <a:pt x="54" y="148"/>
                    </a:cubicBezTo>
                    <a:cubicBezTo>
                      <a:pt x="59" y="149"/>
                      <a:pt x="59" y="149"/>
                      <a:pt x="59" y="149"/>
                    </a:cubicBezTo>
                    <a:cubicBezTo>
                      <a:pt x="61" y="147"/>
                      <a:pt x="61" y="147"/>
                      <a:pt x="61" y="147"/>
                    </a:cubicBezTo>
                    <a:cubicBezTo>
                      <a:pt x="65" y="146"/>
                      <a:pt x="65" y="146"/>
                      <a:pt x="65" y="146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70" y="139"/>
                      <a:pt x="70" y="139"/>
                      <a:pt x="70" y="139"/>
                    </a:cubicBezTo>
                    <a:cubicBezTo>
                      <a:pt x="72" y="135"/>
                      <a:pt x="72" y="135"/>
                      <a:pt x="72" y="135"/>
                    </a:cubicBezTo>
                    <a:cubicBezTo>
                      <a:pt x="74" y="132"/>
                      <a:pt x="74" y="132"/>
                      <a:pt x="74" y="132"/>
                    </a:cubicBezTo>
                    <a:cubicBezTo>
                      <a:pt x="78" y="129"/>
                      <a:pt x="78" y="129"/>
                      <a:pt x="78" y="129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7" y="124"/>
                      <a:pt x="87" y="124"/>
                      <a:pt x="87" y="124"/>
                    </a:cubicBezTo>
                    <a:cubicBezTo>
                      <a:pt x="93" y="123"/>
                      <a:pt x="93" y="123"/>
                      <a:pt x="93" y="123"/>
                    </a:cubicBezTo>
                    <a:cubicBezTo>
                      <a:pt x="97" y="123"/>
                      <a:pt x="97" y="123"/>
                      <a:pt x="97" y="123"/>
                    </a:cubicBezTo>
                    <a:cubicBezTo>
                      <a:pt x="101" y="126"/>
                      <a:pt x="101" y="126"/>
                      <a:pt x="101" y="126"/>
                    </a:cubicBezTo>
                    <a:cubicBezTo>
                      <a:pt x="105" y="129"/>
                      <a:pt x="105" y="129"/>
                      <a:pt x="105" y="129"/>
                    </a:cubicBezTo>
                    <a:cubicBezTo>
                      <a:pt x="109" y="131"/>
                      <a:pt x="109" y="131"/>
                      <a:pt x="109" y="131"/>
                    </a:cubicBezTo>
                    <a:cubicBezTo>
                      <a:pt x="113" y="130"/>
                      <a:pt x="113" y="130"/>
                      <a:pt x="113" y="130"/>
                    </a:cubicBezTo>
                    <a:cubicBezTo>
                      <a:pt x="116" y="126"/>
                      <a:pt x="116" y="126"/>
                      <a:pt x="116" y="126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20" y="124"/>
                      <a:pt x="120" y="124"/>
                      <a:pt x="120" y="124"/>
                    </a:cubicBezTo>
                    <a:cubicBezTo>
                      <a:pt x="124" y="125"/>
                      <a:pt x="124" y="125"/>
                      <a:pt x="124" y="125"/>
                    </a:cubicBezTo>
                    <a:cubicBezTo>
                      <a:pt x="129" y="130"/>
                      <a:pt x="129" y="130"/>
                      <a:pt x="129" y="130"/>
                    </a:cubicBezTo>
                    <a:cubicBezTo>
                      <a:pt x="129" y="130"/>
                      <a:pt x="130" y="131"/>
                      <a:pt x="131" y="132"/>
                    </a:cubicBezTo>
                    <a:cubicBezTo>
                      <a:pt x="139" y="125"/>
                      <a:pt x="165" y="104"/>
                      <a:pt x="177" y="102"/>
                    </a:cubicBezTo>
                    <a:cubicBezTo>
                      <a:pt x="187" y="100"/>
                      <a:pt x="190" y="97"/>
                      <a:pt x="191" y="96"/>
                    </a:cubicBez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53" name="Kaliningrad (Russland)"/>
              <p:cNvSpPr>
                <a:spLocks/>
              </p:cNvSpPr>
              <p:nvPr/>
            </p:nvSpPr>
            <p:spPr bwMode="gray">
              <a:xfrm>
                <a:off x="2673046" y="3346354"/>
                <a:ext cx="138667" cy="82343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25" y="5"/>
                  </a:cxn>
                  <a:cxn ang="0">
                    <a:pos x="30" y="6"/>
                  </a:cxn>
                  <a:cxn ang="0">
                    <a:pos x="37" y="8"/>
                  </a:cxn>
                  <a:cxn ang="0">
                    <a:pos x="40" y="10"/>
                  </a:cxn>
                  <a:cxn ang="0">
                    <a:pos x="43" y="15"/>
                  </a:cxn>
                  <a:cxn ang="0">
                    <a:pos x="43" y="18"/>
                  </a:cxn>
                  <a:cxn ang="0">
                    <a:pos x="40" y="23"/>
                  </a:cxn>
                  <a:cxn ang="0">
                    <a:pos x="32" y="25"/>
                  </a:cxn>
                  <a:cxn ang="0">
                    <a:pos x="20" y="25"/>
                  </a:cxn>
                  <a:cxn ang="0">
                    <a:pos x="14" y="23"/>
                  </a:cxn>
                  <a:cxn ang="0">
                    <a:pos x="5" y="25"/>
                  </a:cxn>
                  <a:cxn ang="0">
                    <a:pos x="0" y="23"/>
                  </a:cxn>
                  <a:cxn ang="0">
                    <a:pos x="5" y="18"/>
                  </a:cxn>
                  <a:cxn ang="0">
                    <a:pos x="4" y="16"/>
                  </a:cxn>
                  <a:cxn ang="0">
                    <a:pos x="4" y="13"/>
                  </a:cxn>
                  <a:cxn ang="0">
                    <a:pos x="17" y="0"/>
                  </a:cxn>
                </a:cxnLst>
                <a:rect l="0" t="0" r="r" b="b"/>
                <a:pathLst>
                  <a:path w="43" h="25">
                    <a:moveTo>
                      <a:pt x="17" y="0"/>
                    </a:moveTo>
                    <a:lnTo>
                      <a:pt x="25" y="5"/>
                    </a:lnTo>
                    <a:lnTo>
                      <a:pt x="30" y="6"/>
                    </a:lnTo>
                    <a:lnTo>
                      <a:pt x="37" y="8"/>
                    </a:lnTo>
                    <a:lnTo>
                      <a:pt x="40" y="10"/>
                    </a:lnTo>
                    <a:lnTo>
                      <a:pt x="43" y="15"/>
                    </a:lnTo>
                    <a:lnTo>
                      <a:pt x="43" y="18"/>
                    </a:lnTo>
                    <a:lnTo>
                      <a:pt x="40" y="23"/>
                    </a:lnTo>
                    <a:lnTo>
                      <a:pt x="32" y="25"/>
                    </a:lnTo>
                    <a:lnTo>
                      <a:pt x="20" y="25"/>
                    </a:lnTo>
                    <a:lnTo>
                      <a:pt x="14" y="23"/>
                    </a:lnTo>
                    <a:lnTo>
                      <a:pt x="5" y="25"/>
                    </a:lnTo>
                    <a:lnTo>
                      <a:pt x="0" y="23"/>
                    </a:lnTo>
                    <a:lnTo>
                      <a:pt x="5" y="18"/>
                    </a:lnTo>
                    <a:lnTo>
                      <a:pt x="4" y="16"/>
                    </a:lnTo>
                    <a:lnTo>
                      <a:pt x="4" y="13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54" name="Italien"/>
              <p:cNvGrpSpPr/>
              <p:nvPr/>
            </p:nvGrpSpPr>
            <p:grpSpPr bwMode="gray">
              <a:xfrm>
                <a:off x="2144179" y="3922750"/>
                <a:ext cx="535317" cy="655444"/>
                <a:chOff x="4360546" y="3300731"/>
                <a:chExt cx="263525" cy="315913"/>
              </a:xfrm>
              <a:grpFill/>
            </p:grpSpPr>
            <p:sp>
              <p:nvSpPr>
                <p:cNvPr id="93" name="Italien"/>
                <p:cNvSpPr>
                  <a:spLocks/>
                </p:cNvSpPr>
                <p:nvPr/>
              </p:nvSpPr>
              <p:spPr bwMode="gray">
                <a:xfrm>
                  <a:off x="4360546" y="3300731"/>
                  <a:ext cx="263525" cy="279400"/>
                </a:xfrm>
                <a:custGeom>
                  <a:avLst/>
                  <a:gdLst/>
                  <a:ahLst/>
                  <a:cxnLst>
                    <a:cxn ang="0">
                      <a:pos x="82" y="6"/>
                    </a:cxn>
                    <a:cxn ang="0">
                      <a:pos x="87" y="9"/>
                    </a:cxn>
                    <a:cxn ang="0">
                      <a:pos x="89" y="16"/>
                    </a:cxn>
                    <a:cxn ang="0">
                      <a:pos x="102" y="28"/>
                    </a:cxn>
                    <a:cxn ang="0">
                      <a:pos x="82" y="31"/>
                    </a:cxn>
                    <a:cxn ang="0">
                      <a:pos x="74" y="34"/>
                    </a:cxn>
                    <a:cxn ang="0">
                      <a:pos x="79" y="49"/>
                    </a:cxn>
                    <a:cxn ang="0">
                      <a:pos x="72" y="56"/>
                    </a:cxn>
                    <a:cxn ang="0">
                      <a:pos x="82" y="60"/>
                    </a:cxn>
                    <a:cxn ang="0">
                      <a:pos x="90" y="69"/>
                    </a:cxn>
                    <a:cxn ang="0">
                      <a:pos x="99" y="77"/>
                    </a:cxn>
                    <a:cxn ang="0">
                      <a:pos x="102" y="87"/>
                    </a:cxn>
                    <a:cxn ang="0">
                      <a:pos x="117" y="103"/>
                    </a:cxn>
                    <a:cxn ang="0">
                      <a:pos x="135" y="107"/>
                    </a:cxn>
                    <a:cxn ang="0">
                      <a:pos x="136" y="113"/>
                    </a:cxn>
                    <a:cxn ang="0">
                      <a:pos x="143" y="118"/>
                    </a:cxn>
                    <a:cxn ang="0">
                      <a:pos x="151" y="121"/>
                    </a:cxn>
                    <a:cxn ang="0">
                      <a:pos x="164" y="130"/>
                    </a:cxn>
                    <a:cxn ang="0">
                      <a:pos x="163" y="138"/>
                    </a:cxn>
                    <a:cxn ang="0">
                      <a:pos x="153" y="133"/>
                    </a:cxn>
                    <a:cxn ang="0">
                      <a:pos x="143" y="133"/>
                    </a:cxn>
                    <a:cxn ang="0">
                      <a:pos x="141" y="141"/>
                    </a:cxn>
                    <a:cxn ang="0">
                      <a:pos x="150" y="146"/>
                    </a:cxn>
                    <a:cxn ang="0">
                      <a:pos x="153" y="153"/>
                    </a:cxn>
                    <a:cxn ang="0">
                      <a:pos x="146" y="159"/>
                    </a:cxn>
                    <a:cxn ang="0">
                      <a:pos x="141" y="171"/>
                    </a:cxn>
                    <a:cxn ang="0">
                      <a:pos x="133" y="176"/>
                    </a:cxn>
                    <a:cxn ang="0">
                      <a:pos x="127" y="169"/>
                    </a:cxn>
                    <a:cxn ang="0">
                      <a:pos x="133" y="151"/>
                    </a:cxn>
                    <a:cxn ang="0">
                      <a:pos x="128" y="141"/>
                    </a:cxn>
                    <a:cxn ang="0">
                      <a:pos x="115" y="128"/>
                    </a:cxn>
                    <a:cxn ang="0">
                      <a:pos x="105" y="121"/>
                    </a:cxn>
                    <a:cxn ang="0">
                      <a:pos x="87" y="118"/>
                    </a:cxn>
                    <a:cxn ang="0">
                      <a:pos x="80" y="112"/>
                    </a:cxn>
                    <a:cxn ang="0">
                      <a:pos x="66" y="98"/>
                    </a:cxn>
                    <a:cxn ang="0">
                      <a:pos x="49" y="79"/>
                    </a:cxn>
                    <a:cxn ang="0">
                      <a:pos x="41" y="70"/>
                    </a:cxn>
                    <a:cxn ang="0">
                      <a:pos x="29" y="57"/>
                    </a:cxn>
                    <a:cxn ang="0">
                      <a:pos x="21" y="60"/>
                    </a:cxn>
                    <a:cxn ang="0">
                      <a:pos x="11" y="62"/>
                    </a:cxn>
                    <a:cxn ang="0">
                      <a:pos x="0" y="52"/>
                    </a:cxn>
                    <a:cxn ang="0">
                      <a:pos x="5" y="31"/>
                    </a:cxn>
                    <a:cxn ang="0">
                      <a:pos x="11" y="24"/>
                    </a:cxn>
                    <a:cxn ang="0">
                      <a:pos x="26" y="24"/>
                    </a:cxn>
                    <a:cxn ang="0">
                      <a:pos x="33" y="13"/>
                    </a:cxn>
                    <a:cxn ang="0">
                      <a:pos x="44" y="16"/>
                    </a:cxn>
                    <a:cxn ang="0">
                      <a:pos x="47" y="8"/>
                    </a:cxn>
                    <a:cxn ang="0">
                      <a:pos x="51" y="1"/>
                    </a:cxn>
                    <a:cxn ang="0">
                      <a:pos x="59" y="1"/>
                    </a:cxn>
                  </a:cxnLst>
                  <a:rect l="0" t="0" r="r" b="b"/>
                  <a:pathLst>
                    <a:path w="166" h="176">
                      <a:moveTo>
                        <a:pt x="64" y="0"/>
                      </a:moveTo>
                      <a:lnTo>
                        <a:pt x="75" y="0"/>
                      </a:lnTo>
                      <a:lnTo>
                        <a:pt x="82" y="6"/>
                      </a:lnTo>
                      <a:lnTo>
                        <a:pt x="82" y="8"/>
                      </a:lnTo>
                      <a:lnTo>
                        <a:pt x="84" y="8"/>
                      </a:lnTo>
                      <a:lnTo>
                        <a:pt x="87" y="9"/>
                      </a:lnTo>
                      <a:lnTo>
                        <a:pt x="90" y="13"/>
                      </a:lnTo>
                      <a:lnTo>
                        <a:pt x="89" y="14"/>
                      </a:lnTo>
                      <a:lnTo>
                        <a:pt x="89" y="16"/>
                      </a:lnTo>
                      <a:lnTo>
                        <a:pt x="90" y="19"/>
                      </a:lnTo>
                      <a:lnTo>
                        <a:pt x="97" y="23"/>
                      </a:lnTo>
                      <a:lnTo>
                        <a:pt x="102" y="28"/>
                      </a:lnTo>
                      <a:lnTo>
                        <a:pt x="97" y="29"/>
                      </a:lnTo>
                      <a:lnTo>
                        <a:pt x="82" y="29"/>
                      </a:lnTo>
                      <a:lnTo>
                        <a:pt x="82" y="31"/>
                      </a:lnTo>
                      <a:lnTo>
                        <a:pt x="80" y="32"/>
                      </a:lnTo>
                      <a:lnTo>
                        <a:pt x="75" y="32"/>
                      </a:lnTo>
                      <a:lnTo>
                        <a:pt x="74" y="34"/>
                      </a:lnTo>
                      <a:lnTo>
                        <a:pt x="74" y="41"/>
                      </a:lnTo>
                      <a:lnTo>
                        <a:pt x="77" y="47"/>
                      </a:lnTo>
                      <a:lnTo>
                        <a:pt x="79" y="49"/>
                      </a:lnTo>
                      <a:lnTo>
                        <a:pt x="77" y="52"/>
                      </a:lnTo>
                      <a:lnTo>
                        <a:pt x="72" y="54"/>
                      </a:lnTo>
                      <a:lnTo>
                        <a:pt x="72" y="56"/>
                      </a:lnTo>
                      <a:lnTo>
                        <a:pt x="74" y="57"/>
                      </a:lnTo>
                      <a:lnTo>
                        <a:pt x="77" y="59"/>
                      </a:lnTo>
                      <a:lnTo>
                        <a:pt x="82" y="60"/>
                      </a:lnTo>
                      <a:lnTo>
                        <a:pt x="84" y="64"/>
                      </a:lnTo>
                      <a:lnTo>
                        <a:pt x="87" y="65"/>
                      </a:lnTo>
                      <a:lnTo>
                        <a:pt x="90" y="69"/>
                      </a:lnTo>
                      <a:lnTo>
                        <a:pt x="92" y="72"/>
                      </a:lnTo>
                      <a:lnTo>
                        <a:pt x="97" y="75"/>
                      </a:lnTo>
                      <a:lnTo>
                        <a:pt x="99" y="77"/>
                      </a:lnTo>
                      <a:lnTo>
                        <a:pt x="100" y="80"/>
                      </a:lnTo>
                      <a:lnTo>
                        <a:pt x="100" y="82"/>
                      </a:lnTo>
                      <a:lnTo>
                        <a:pt x="102" y="87"/>
                      </a:lnTo>
                      <a:lnTo>
                        <a:pt x="107" y="97"/>
                      </a:lnTo>
                      <a:lnTo>
                        <a:pt x="113" y="102"/>
                      </a:lnTo>
                      <a:lnTo>
                        <a:pt x="117" y="103"/>
                      </a:lnTo>
                      <a:lnTo>
                        <a:pt x="133" y="103"/>
                      </a:lnTo>
                      <a:lnTo>
                        <a:pt x="135" y="105"/>
                      </a:lnTo>
                      <a:lnTo>
                        <a:pt x="135" y="107"/>
                      </a:lnTo>
                      <a:lnTo>
                        <a:pt x="133" y="108"/>
                      </a:lnTo>
                      <a:lnTo>
                        <a:pt x="133" y="112"/>
                      </a:lnTo>
                      <a:lnTo>
                        <a:pt x="136" y="113"/>
                      </a:lnTo>
                      <a:lnTo>
                        <a:pt x="136" y="115"/>
                      </a:lnTo>
                      <a:lnTo>
                        <a:pt x="141" y="117"/>
                      </a:lnTo>
                      <a:lnTo>
                        <a:pt x="143" y="118"/>
                      </a:lnTo>
                      <a:lnTo>
                        <a:pt x="146" y="118"/>
                      </a:lnTo>
                      <a:lnTo>
                        <a:pt x="150" y="120"/>
                      </a:lnTo>
                      <a:lnTo>
                        <a:pt x="151" y="121"/>
                      </a:lnTo>
                      <a:lnTo>
                        <a:pt x="160" y="125"/>
                      </a:lnTo>
                      <a:lnTo>
                        <a:pt x="161" y="128"/>
                      </a:lnTo>
                      <a:lnTo>
                        <a:pt x="164" y="130"/>
                      </a:lnTo>
                      <a:lnTo>
                        <a:pt x="166" y="131"/>
                      </a:lnTo>
                      <a:lnTo>
                        <a:pt x="166" y="138"/>
                      </a:lnTo>
                      <a:lnTo>
                        <a:pt x="163" y="138"/>
                      </a:lnTo>
                      <a:lnTo>
                        <a:pt x="158" y="136"/>
                      </a:lnTo>
                      <a:lnTo>
                        <a:pt x="155" y="133"/>
                      </a:lnTo>
                      <a:lnTo>
                        <a:pt x="153" y="133"/>
                      </a:lnTo>
                      <a:lnTo>
                        <a:pt x="150" y="130"/>
                      </a:lnTo>
                      <a:lnTo>
                        <a:pt x="146" y="130"/>
                      </a:lnTo>
                      <a:lnTo>
                        <a:pt x="143" y="133"/>
                      </a:lnTo>
                      <a:lnTo>
                        <a:pt x="143" y="135"/>
                      </a:lnTo>
                      <a:lnTo>
                        <a:pt x="141" y="138"/>
                      </a:lnTo>
                      <a:lnTo>
                        <a:pt x="141" y="141"/>
                      </a:lnTo>
                      <a:lnTo>
                        <a:pt x="143" y="141"/>
                      </a:lnTo>
                      <a:lnTo>
                        <a:pt x="146" y="145"/>
                      </a:lnTo>
                      <a:lnTo>
                        <a:pt x="150" y="146"/>
                      </a:lnTo>
                      <a:lnTo>
                        <a:pt x="151" y="148"/>
                      </a:lnTo>
                      <a:lnTo>
                        <a:pt x="151" y="151"/>
                      </a:lnTo>
                      <a:lnTo>
                        <a:pt x="153" y="153"/>
                      </a:lnTo>
                      <a:lnTo>
                        <a:pt x="148" y="158"/>
                      </a:lnTo>
                      <a:lnTo>
                        <a:pt x="146" y="158"/>
                      </a:lnTo>
                      <a:lnTo>
                        <a:pt x="146" y="159"/>
                      </a:lnTo>
                      <a:lnTo>
                        <a:pt x="145" y="161"/>
                      </a:lnTo>
                      <a:lnTo>
                        <a:pt x="145" y="168"/>
                      </a:lnTo>
                      <a:lnTo>
                        <a:pt x="141" y="171"/>
                      </a:lnTo>
                      <a:lnTo>
                        <a:pt x="136" y="173"/>
                      </a:lnTo>
                      <a:lnTo>
                        <a:pt x="136" y="174"/>
                      </a:lnTo>
                      <a:lnTo>
                        <a:pt x="133" y="176"/>
                      </a:lnTo>
                      <a:lnTo>
                        <a:pt x="128" y="176"/>
                      </a:lnTo>
                      <a:lnTo>
                        <a:pt x="125" y="173"/>
                      </a:lnTo>
                      <a:lnTo>
                        <a:pt x="127" y="169"/>
                      </a:lnTo>
                      <a:lnTo>
                        <a:pt x="127" y="166"/>
                      </a:lnTo>
                      <a:lnTo>
                        <a:pt x="133" y="159"/>
                      </a:lnTo>
                      <a:lnTo>
                        <a:pt x="133" y="151"/>
                      </a:lnTo>
                      <a:lnTo>
                        <a:pt x="132" y="149"/>
                      </a:lnTo>
                      <a:lnTo>
                        <a:pt x="130" y="146"/>
                      </a:lnTo>
                      <a:lnTo>
                        <a:pt x="128" y="141"/>
                      </a:lnTo>
                      <a:lnTo>
                        <a:pt x="122" y="135"/>
                      </a:lnTo>
                      <a:lnTo>
                        <a:pt x="118" y="133"/>
                      </a:lnTo>
                      <a:lnTo>
                        <a:pt x="115" y="128"/>
                      </a:lnTo>
                      <a:lnTo>
                        <a:pt x="110" y="125"/>
                      </a:lnTo>
                      <a:lnTo>
                        <a:pt x="108" y="121"/>
                      </a:lnTo>
                      <a:lnTo>
                        <a:pt x="105" y="121"/>
                      </a:lnTo>
                      <a:lnTo>
                        <a:pt x="102" y="120"/>
                      </a:lnTo>
                      <a:lnTo>
                        <a:pt x="100" y="118"/>
                      </a:lnTo>
                      <a:lnTo>
                        <a:pt x="87" y="118"/>
                      </a:lnTo>
                      <a:lnTo>
                        <a:pt x="85" y="117"/>
                      </a:lnTo>
                      <a:lnTo>
                        <a:pt x="84" y="113"/>
                      </a:lnTo>
                      <a:lnTo>
                        <a:pt x="80" y="112"/>
                      </a:lnTo>
                      <a:lnTo>
                        <a:pt x="72" y="103"/>
                      </a:lnTo>
                      <a:lnTo>
                        <a:pt x="69" y="102"/>
                      </a:lnTo>
                      <a:lnTo>
                        <a:pt x="66" y="98"/>
                      </a:lnTo>
                      <a:lnTo>
                        <a:pt x="61" y="95"/>
                      </a:lnTo>
                      <a:lnTo>
                        <a:pt x="52" y="87"/>
                      </a:lnTo>
                      <a:lnTo>
                        <a:pt x="49" y="79"/>
                      </a:lnTo>
                      <a:lnTo>
                        <a:pt x="47" y="75"/>
                      </a:lnTo>
                      <a:lnTo>
                        <a:pt x="44" y="74"/>
                      </a:lnTo>
                      <a:lnTo>
                        <a:pt x="41" y="70"/>
                      </a:lnTo>
                      <a:lnTo>
                        <a:pt x="38" y="64"/>
                      </a:lnTo>
                      <a:lnTo>
                        <a:pt x="33" y="59"/>
                      </a:lnTo>
                      <a:lnTo>
                        <a:pt x="29" y="57"/>
                      </a:lnTo>
                      <a:lnTo>
                        <a:pt x="26" y="57"/>
                      </a:lnTo>
                      <a:lnTo>
                        <a:pt x="24" y="59"/>
                      </a:lnTo>
                      <a:lnTo>
                        <a:pt x="21" y="60"/>
                      </a:lnTo>
                      <a:lnTo>
                        <a:pt x="18" y="60"/>
                      </a:lnTo>
                      <a:lnTo>
                        <a:pt x="16" y="62"/>
                      </a:lnTo>
                      <a:lnTo>
                        <a:pt x="11" y="62"/>
                      </a:lnTo>
                      <a:lnTo>
                        <a:pt x="9" y="60"/>
                      </a:lnTo>
                      <a:lnTo>
                        <a:pt x="6" y="59"/>
                      </a:lnTo>
                      <a:lnTo>
                        <a:pt x="0" y="52"/>
                      </a:lnTo>
                      <a:lnTo>
                        <a:pt x="0" y="34"/>
                      </a:lnTo>
                      <a:lnTo>
                        <a:pt x="3" y="31"/>
                      </a:lnTo>
                      <a:lnTo>
                        <a:pt x="5" y="31"/>
                      </a:lnTo>
                      <a:lnTo>
                        <a:pt x="8" y="28"/>
                      </a:lnTo>
                      <a:lnTo>
                        <a:pt x="9" y="28"/>
                      </a:lnTo>
                      <a:lnTo>
                        <a:pt x="11" y="24"/>
                      </a:lnTo>
                      <a:lnTo>
                        <a:pt x="16" y="19"/>
                      </a:lnTo>
                      <a:lnTo>
                        <a:pt x="21" y="19"/>
                      </a:lnTo>
                      <a:lnTo>
                        <a:pt x="26" y="24"/>
                      </a:lnTo>
                      <a:lnTo>
                        <a:pt x="31" y="24"/>
                      </a:lnTo>
                      <a:lnTo>
                        <a:pt x="31" y="14"/>
                      </a:lnTo>
                      <a:lnTo>
                        <a:pt x="33" y="13"/>
                      </a:lnTo>
                      <a:lnTo>
                        <a:pt x="38" y="13"/>
                      </a:lnTo>
                      <a:lnTo>
                        <a:pt x="41" y="16"/>
                      </a:lnTo>
                      <a:lnTo>
                        <a:pt x="44" y="16"/>
                      </a:lnTo>
                      <a:lnTo>
                        <a:pt x="46" y="14"/>
                      </a:lnTo>
                      <a:lnTo>
                        <a:pt x="46" y="9"/>
                      </a:lnTo>
                      <a:lnTo>
                        <a:pt x="47" y="8"/>
                      </a:lnTo>
                      <a:lnTo>
                        <a:pt x="49" y="8"/>
                      </a:lnTo>
                      <a:lnTo>
                        <a:pt x="49" y="6"/>
                      </a:lnTo>
                      <a:lnTo>
                        <a:pt x="51" y="1"/>
                      </a:lnTo>
                      <a:lnTo>
                        <a:pt x="52" y="3"/>
                      </a:lnTo>
                      <a:lnTo>
                        <a:pt x="57" y="3"/>
                      </a:lnTo>
                      <a:lnTo>
                        <a:pt x="59" y="1"/>
                      </a:lnTo>
                      <a:lnTo>
                        <a:pt x="62" y="1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4" name="Sardinien (Italien)"/>
                <p:cNvSpPr>
                  <a:spLocks/>
                </p:cNvSpPr>
                <p:nvPr/>
              </p:nvSpPr>
              <p:spPr bwMode="gray">
                <a:xfrm>
                  <a:off x="4389121" y="3488056"/>
                  <a:ext cx="38100" cy="68263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18" y="2"/>
                    </a:cxn>
                    <a:cxn ang="0">
                      <a:pos x="20" y="3"/>
                    </a:cxn>
                    <a:cxn ang="0">
                      <a:pos x="21" y="7"/>
                    </a:cxn>
                    <a:cxn ang="0">
                      <a:pos x="23" y="8"/>
                    </a:cxn>
                    <a:cxn ang="0">
                      <a:pos x="24" y="12"/>
                    </a:cxn>
                    <a:cxn ang="0">
                      <a:pos x="24" y="15"/>
                    </a:cxn>
                    <a:cxn ang="0">
                      <a:pos x="23" y="17"/>
                    </a:cxn>
                    <a:cxn ang="0">
                      <a:pos x="23" y="18"/>
                    </a:cxn>
                    <a:cxn ang="0">
                      <a:pos x="21" y="20"/>
                    </a:cxn>
                    <a:cxn ang="0">
                      <a:pos x="21" y="22"/>
                    </a:cxn>
                    <a:cxn ang="0">
                      <a:pos x="24" y="25"/>
                    </a:cxn>
                    <a:cxn ang="0">
                      <a:pos x="24" y="33"/>
                    </a:cxn>
                    <a:cxn ang="0">
                      <a:pos x="21" y="40"/>
                    </a:cxn>
                    <a:cxn ang="0">
                      <a:pos x="13" y="40"/>
                    </a:cxn>
                    <a:cxn ang="0">
                      <a:pos x="11" y="41"/>
                    </a:cxn>
                    <a:cxn ang="0">
                      <a:pos x="10" y="41"/>
                    </a:cxn>
                    <a:cxn ang="0">
                      <a:pos x="8" y="43"/>
                    </a:cxn>
                    <a:cxn ang="0">
                      <a:pos x="1" y="43"/>
                    </a:cxn>
                    <a:cxn ang="0">
                      <a:pos x="1" y="41"/>
                    </a:cxn>
                    <a:cxn ang="0">
                      <a:pos x="5" y="38"/>
                    </a:cxn>
                    <a:cxn ang="0">
                      <a:pos x="6" y="35"/>
                    </a:cxn>
                    <a:cxn ang="0">
                      <a:pos x="3" y="31"/>
                    </a:cxn>
                    <a:cxn ang="0">
                      <a:pos x="3" y="15"/>
                    </a:cxn>
                    <a:cxn ang="0">
                      <a:pos x="1" y="12"/>
                    </a:cxn>
                    <a:cxn ang="0">
                      <a:pos x="0" y="12"/>
                    </a:cxn>
                    <a:cxn ang="0">
                      <a:pos x="0" y="8"/>
                    </a:cxn>
                    <a:cxn ang="0">
                      <a:pos x="1" y="8"/>
                    </a:cxn>
                    <a:cxn ang="0">
                      <a:pos x="5" y="7"/>
                    </a:cxn>
                    <a:cxn ang="0">
                      <a:pos x="6" y="7"/>
                    </a:cxn>
                    <a:cxn ang="0">
                      <a:pos x="6" y="5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24" h="43">
                      <a:moveTo>
                        <a:pt x="11" y="0"/>
                      </a:moveTo>
                      <a:lnTo>
                        <a:pt x="15" y="0"/>
                      </a:lnTo>
                      <a:lnTo>
                        <a:pt x="18" y="2"/>
                      </a:lnTo>
                      <a:lnTo>
                        <a:pt x="20" y="3"/>
                      </a:lnTo>
                      <a:lnTo>
                        <a:pt x="21" y="7"/>
                      </a:lnTo>
                      <a:lnTo>
                        <a:pt x="23" y="8"/>
                      </a:lnTo>
                      <a:lnTo>
                        <a:pt x="24" y="12"/>
                      </a:lnTo>
                      <a:lnTo>
                        <a:pt x="24" y="15"/>
                      </a:lnTo>
                      <a:lnTo>
                        <a:pt x="23" y="17"/>
                      </a:lnTo>
                      <a:lnTo>
                        <a:pt x="23" y="18"/>
                      </a:lnTo>
                      <a:lnTo>
                        <a:pt x="21" y="20"/>
                      </a:lnTo>
                      <a:lnTo>
                        <a:pt x="21" y="22"/>
                      </a:lnTo>
                      <a:lnTo>
                        <a:pt x="24" y="25"/>
                      </a:lnTo>
                      <a:lnTo>
                        <a:pt x="24" y="33"/>
                      </a:lnTo>
                      <a:lnTo>
                        <a:pt x="21" y="40"/>
                      </a:lnTo>
                      <a:lnTo>
                        <a:pt x="13" y="40"/>
                      </a:lnTo>
                      <a:lnTo>
                        <a:pt x="11" y="41"/>
                      </a:lnTo>
                      <a:lnTo>
                        <a:pt x="10" y="41"/>
                      </a:lnTo>
                      <a:lnTo>
                        <a:pt x="8" y="43"/>
                      </a:lnTo>
                      <a:lnTo>
                        <a:pt x="1" y="43"/>
                      </a:lnTo>
                      <a:lnTo>
                        <a:pt x="1" y="41"/>
                      </a:lnTo>
                      <a:lnTo>
                        <a:pt x="5" y="38"/>
                      </a:lnTo>
                      <a:lnTo>
                        <a:pt x="6" y="35"/>
                      </a:lnTo>
                      <a:lnTo>
                        <a:pt x="3" y="31"/>
                      </a:lnTo>
                      <a:lnTo>
                        <a:pt x="3" y="15"/>
                      </a:lnTo>
                      <a:lnTo>
                        <a:pt x="1" y="12"/>
                      </a:lnTo>
                      <a:lnTo>
                        <a:pt x="0" y="12"/>
                      </a:lnTo>
                      <a:lnTo>
                        <a:pt x="0" y="8"/>
                      </a:lnTo>
                      <a:lnTo>
                        <a:pt x="1" y="8"/>
                      </a:lnTo>
                      <a:lnTo>
                        <a:pt x="5" y="7"/>
                      </a:lnTo>
                      <a:lnTo>
                        <a:pt x="6" y="7"/>
                      </a:lnTo>
                      <a:lnTo>
                        <a:pt x="6" y="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5" name="Sizilien (Italien)"/>
                <p:cNvSpPr>
                  <a:spLocks/>
                </p:cNvSpPr>
                <p:nvPr/>
              </p:nvSpPr>
              <p:spPr bwMode="gray">
                <a:xfrm>
                  <a:off x="4482784" y="3567431"/>
                  <a:ext cx="73025" cy="49213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41" y="0"/>
                    </a:cxn>
                    <a:cxn ang="0">
                      <a:pos x="43" y="1"/>
                    </a:cxn>
                    <a:cxn ang="0">
                      <a:pos x="46" y="3"/>
                    </a:cxn>
                    <a:cxn ang="0">
                      <a:pos x="46" y="5"/>
                    </a:cxn>
                    <a:cxn ang="0">
                      <a:pos x="45" y="8"/>
                    </a:cxn>
                    <a:cxn ang="0">
                      <a:pos x="45" y="11"/>
                    </a:cxn>
                    <a:cxn ang="0">
                      <a:pos x="43" y="14"/>
                    </a:cxn>
                    <a:cxn ang="0">
                      <a:pos x="43" y="18"/>
                    </a:cxn>
                    <a:cxn ang="0">
                      <a:pos x="45" y="21"/>
                    </a:cxn>
                    <a:cxn ang="0">
                      <a:pos x="45" y="28"/>
                    </a:cxn>
                    <a:cxn ang="0">
                      <a:pos x="43" y="31"/>
                    </a:cxn>
                    <a:cxn ang="0">
                      <a:pos x="41" y="31"/>
                    </a:cxn>
                    <a:cxn ang="0">
                      <a:pos x="35" y="24"/>
                    </a:cxn>
                    <a:cxn ang="0">
                      <a:pos x="28" y="24"/>
                    </a:cxn>
                    <a:cxn ang="0">
                      <a:pos x="25" y="21"/>
                    </a:cxn>
                    <a:cxn ang="0">
                      <a:pos x="23" y="21"/>
                    </a:cxn>
                    <a:cxn ang="0">
                      <a:pos x="20" y="18"/>
                    </a:cxn>
                    <a:cxn ang="0">
                      <a:pos x="20" y="16"/>
                    </a:cxn>
                    <a:cxn ang="0">
                      <a:pos x="17" y="14"/>
                    </a:cxn>
                    <a:cxn ang="0">
                      <a:pos x="5" y="14"/>
                    </a:cxn>
                    <a:cxn ang="0">
                      <a:pos x="0" y="9"/>
                    </a:cxn>
                    <a:cxn ang="0">
                      <a:pos x="3" y="8"/>
                    </a:cxn>
                    <a:cxn ang="0">
                      <a:pos x="5" y="6"/>
                    </a:cxn>
                    <a:cxn ang="0">
                      <a:pos x="8" y="5"/>
                    </a:cxn>
                    <a:cxn ang="0">
                      <a:pos x="33" y="5"/>
                    </a:cxn>
                    <a:cxn ang="0">
                      <a:pos x="35" y="3"/>
                    </a:cxn>
                    <a:cxn ang="0">
                      <a:pos x="38" y="1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46" h="31">
                      <a:moveTo>
                        <a:pt x="38" y="0"/>
                      </a:moveTo>
                      <a:lnTo>
                        <a:pt x="41" y="0"/>
                      </a:lnTo>
                      <a:lnTo>
                        <a:pt x="43" y="1"/>
                      </a:lnTo>
                      <a:lnTo>
                        <a:pt x="46" y="3"/>
                      </a:lnTo>
                      <a:lnTo>
                        <a:pt x="46" y="5"/>
                      </a:lnTo>
                      <a:lnTo>
                        <a:pt x="45" y="8"/>
                      </a:lnTo>
                      <a:lnTo>
                        <a:pt x="45" y="11"/>
                      </a:lnTo>
                      <a:lnTo>
                        <a:pt x="43" y="14"/>
                      </a:lnTo>
                      <a:lnTo>
                        <a:pt x="43" y="18"/>
                      </a:lnTo>
                      <a:lnTo>
                        <a:pt x="45" y="21"/>
                      </a:lnTo>
                      <a:lnTo>
                        <a:pt x="45" y="28"/>
                      </a:lnTo>
                      <a:lnTo>
                        <a:pt x="43" y="31"/>
                      </a:lnTo>
                      <a:lnTo>
                        <a:pt x="41" y="31"/>
                      </a:lnTo>
                      <a:lnTo>
                        <a:pt x="35" y="24"/>
                      </a:lnTo>
                      <a:lnTo>
                        <a:pt x="28" y="24"/>
                      </a:lnTo>
                      <a:lnTo>
                        <a:pt x="25" y="21"/>
                      </a:lnTo>
                      <a:lnTo>
                        <a:pt x="23" y="21"/>
                      </a:lnTo>
                      <a:lnTo>
                        <a:pt x="20" y="18"/>
                      </a:lnTo>
                      <a:lnTo>
                        <a:pt x="20" y="16"/>
                      </a:lnTo>
                      <a:lnTo>
                        <a:pt x="17" y="14"/>
                      </a:lnTo>
                      <a:lnTo>
                        <a:pt x="5" y="14"/>
                      </a:lnTo>
                      <a:lnTo>
                        <a:pt x="0" y="9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8" y="5"/>
                      </a:lnTo>
                      <a:lnTo>
                        <a:pt x="33" y="5"/>
                      </a:lnTo>
                      <a:lnTo>
                        <a:pt x="35" y="3"/>
                      </a:lnTo>
                      <a:lnTo>
                        <a:pt x="38" y="1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55" name="Island"/>
              <p:cNvSpPr>
                <a:spLocks/>
              </p:cNvSpPr>
              <p:nvPr/>
            </p:nvSpPr>
            <p:spPr bwMode="gray">
              <a:xfrm>
                <a:off x="834911" y="2536107"/>
                <a:ext cx="445022" cy="273377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43" y="10"/>
                  </a:cxn>
                  <a:cxn ang="0">
                    <a:pos x="39" y="17"/>
                  </a:cxn>
                  <a:cxn ang="0">
                    <a:pos x="38" y="25"/>
                  </a:cxn>
                  <a:cxn ang="0">
                    <a:pos x="46" y="30"/>
                  </a:cxn>
                  <a:cxn ang="0">
                    <a:pos x="49" y="30"/>
                  </a:cxn>
                  <a:cxn ang="0">
                    <a:pos x="54" y="23"/>
                  </a:cxn>
                  <a:cxn ang="0">
                    <a:pos x="53" y="14"/>
                  </a:cxn>
                  <a:cxn ang="0">
                    <a:pos x="56" y="12"/>
                  </a:cxn>
                  <a:cxn ang="0">
                    <a:pos x="61" y="12"/>
                  </a:cxn>
                  <a:cxn ang="0">
                    <a:pos x="72" y="14"/>
                  </a:cxn>
                  <a:cxn ang="0">
                    <a:pos x="77" y="20"/>
                  </a:cxn>
                  <a:cxn ang="0">
                    <a:pos x="77" y="14"/>
                  </a:cxn>
                  <a:cxn ang="0">
                    <a:pos x="89" y="14"/>
                  </a:cxn>
                  <a:cxn ang="0">
                    <a:pos x="96" y="5"/>
                  </a:cxn>
                  <a:cxn ang="0">
                    <a:pos x="104" y="2"/>
                  </a:cxn>
                  <a:cxn ang="0">
                    <a:pos x="110" y="4"/>
                  </a:cxn>
                  <a:cxn ang="0">
                    <a:pos x="120" y="4"/>
                  </a:cxn>
                  <a:cxn ang="0">
                    <a:pos x="129" y="4"/>
                  </a:cxn>
                  <a:cxn ang="0">
                    <a:pos x="124" y="7"/>
                  </a:cxn>
                  <a:cxn ang="0">
                    <a:pos x="125" y="17"/>
                  </a:cxn>
                  <a:cxn ang="0">
                    <a:pos x="130" y="22"/>
                  </a:cxn>
                  <a:cxn ang="0">
                    <a:pos x="138" y="30"/>
                  </a:cxn>
                  <a:cxn ang="0">
                    <a:pos x="138" y="40"/>
                  </a:cxn>
                  <a:cxn ang="0">
                    <a:pos x="132" y="42"/>
                  </a:cxn>
                  <a:cxn ang="0">
                    <a:pos x="133" y="50"/>
                  </a:cxn>
                  <a:cxn ang="0">
                    <a:pos x="127" y="55"/>
                  </a:cxn>
                  <a:cxn ang="0">
                    <a:pos x="114" y="63"/>
                  </a:cxn>
                  <a:cxn ang="0">
                    <a:pos x="96" y="73"/>
                  </a:cxn>
                  <a:cxn ang="0">
                    <a:pos x="81" y="76"/>
                  </a:cxn>
                  <a:cxn ang="0">
                    <a:pos x="64" y="83"/>
                  </a:cxn>
                  <a:cxn ang="0">
                    <a:pos x="56" y="76"/>
                  </a:cxn>
                  <a:cxn ang="0">
                    <a:pos x="35" y="68"/>
                  </a:cxn>
                  <a:cxn ang="0">
                    <a:pos x="20" y="63"/>
                  </a:cxn>
                  <a:cxn ang="0">
                    <a:pos x="25" y="58"/>
                  </a:cxn>
                  <a:cxn ang="0">
                    <a:pos x="35" y="52"/>
                  </a:cxn>
                  <a:cxn ang="0">
                    <a:pos x="28" y="52"/>
                  </a:cxn>
                  <a:cxn ang="0">
                    <a:pos x="7" y="45"/>
                  </a:cxn>
                  <a:cxn ang="0">
                    <a:pos x="11" y="38"/>
                  </a:cxn>
                  <a:cxn ang="0">
                    <a:pos x="35" y="35"/>
                  </a:cxn>
                  <a:cxn ang="0">
                    <a:pos x="33" y="27"/>
                  </a:cxn>
                  <a:cxn ang="0">
                    <a:pos x="16" y="28"/>
                  </a:cxn>
                  <a:cxn ang="0">
                    <a:pos x="0" y="25"/>
                  </a:cxn>
                  <a:cxn ang="0">
                    <a:pos x="15" y="20"/>
                  </a:cxn>
                  <a:cxn ang="0">
                    <a:pos x="10" y="14"/>
                  </a:cxn>
                  <a:cxn ang="0">
                    <a:pos x="23" y="15"/>
                  </a:cxn>
                  <a:cxn ang="0">
                    <a:pos x="30" y="14"/>
                  </a:cxn>
                  <a:cxn ang="0">
                    <a:pos x="26" y="9"/>
                  </a:cxn>
                  <a:cxn ang="0">
                    <a:pos x="20" y="4"/>
                  </a:cxn>
                </a:cxnLst>
                <a:rect l="0" t="0" r="r" b="b"/>
                <a:pathLst>
                  <a:path w="138" h="83">
                    <a:moveTo>
                      <a:pt x="26" y="0"/>
                    </a:moveTo>
                    <a:lnTo>
                      <a:pt x="30" y="4"/>
                    </a:lnTo>
                    <a:lnTo>
                      <a:pt x="35" y="5"/>
                    </a:lnTo>
                    <a:lnTo>
                      <a:pt x="38" y="7"/>
                    </a:lnTo>
                    <a:lnTo>
                      <a:pt x="39" y="7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9" y="15"/>
                    </a:lnTo>
                    <a:lnTo>
                      <a:pt x="39" y="17"/>
                    </a:lnTo>
                    <a:lnTo>
                      <a:pt x="43" y="17"/>
                    </a:lnTo>
                    <a:lnTo>
                      <a:pt x="43" y="23"/>
                    </a:lnTo>
                    <a:lnTo>
                      <a:pt x="38" y="25"/>
                    </a:lnTo>
                    <a:lnTo>
                      <a:pt x="41" y="28"/>
                    </a:lnTo>
                    <a:lnTo>
                      <a:pt x="44" y="30"/>
                    </a:lnTo>
                    <a:lnTo>
                      <a:pt x="46" y="30"/>
                    </a:lnTo>
                    <a:lnTo>
                      <a:pt x="46" y="32"/>
                    </a:lnTo>
                    <a:lnTo>
                      <a:pt x="48" y="33"/>
                    </a:lnTo>
                    <a:lnTo>
                      <a:pt x="49" y="30"/>
                    </a:lnTo>
                    <a:lnTo>
                      <a:pt x="49" y="25"/>
                    </a:lnTo>
                    <a:lnTo>
                      <a:pt x="53" y="25"/>
                    </a:lnTo>
                    <a:lnTo>
                      <a:pt x="54" y="23"/>
                    </a:lnTo>
                    <a:lnTo>
                      <a:pt x="54" y="20"/>
                    </a:lnTo>
                    <a:lnTo>
                      <a:pt x="53" y="19"/>
                    </a:lnTo>
                    <a:lnTo>
                      <a:pt x="53" y="14"/>
                    </a:lnTo>
                    <a:lnTo>
                      <a:pt x="54" y="10"/>
                    </a:lnTo>
                    <a:lnTo>
                      <a:pt x="56" y="10"/>
                    </a:lnTo>
                    <a:lnTo>
                      <a:pt x="56" y="12"/>
                    </a:lnTo>
                    <a:lnTo>
                      <a:pt x="58" y="15"/>
                    </a:lnTo>
                    <a:lnTo>
                      <a:pt x="59" y="17"/>
                    </a:lnTo>
                    <a:lnTo>
                      <a:pt x="61" y="12"/>
                    </a:lnTo>
                    <a:lnTo>
                      <a:pt x="63" y="10"/>
                    </a:lnTo>
                    <a:lnTo>
                      <a:pt x="68" y="9"/>
                    </a:lnTo>
                    <a:lnTo>
                      <a:pt x="72" y="14"/>
                    </a:lnTo>
                    <a:lnTo>
                      <a:pt x="72" y="17"/>
                    </a:lnTo>
                    <a:lnTo>
                      <a:pt x="76" y="20"/>
                    </a:lnTo>
                    <a:lnTo>
                      <a:pt x="77" y="20"/>
                    </a:lnTo>
                    <a:lnTo>
                      <a:pt x="77" y="19"/>
                    </a:lnTo>
                    <a:lnTo>
                      <a:pt x="79" y="15"/>
                    </a:lnTo>
                    <a:lnTo>
                      <a:pt x="77" y="14"/>
                    </a:lnTo>
                    <a:lnTo>
                      <a:pt x="76" y="10"/>
                    </a:lnTo>
                    <a:lnTo>
                      <a:pt x="79" y="9"/>
                    </a:lnTo>
                    <a:lnTo>
                      <a:pt x="89" y="14"/>
                    </a:lnTo>
                    <a:lnTo>
                      <a:pt x="94" y="14"/>
                    </a:lnTo>
                    <a:lnTo>
                      <a:pt x="96" y="12"/>
                    </a:lnTo>
                    <a:lnTo>
                      <a:pt x="96" y="5"/>
                    </a:lnTo>
                    <a:lnTo>
                      <a:pt x="97" y="4"/>
                    </a:lnTo>
                    <a:lnTo>
                      <a:pt x="101" y="4"/>
                    </a:lnTo>
                    <a:lnTo>
                      <a:pt x="104" y="2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10" y="4"/>
                    </a:lnTo>
                    <a:lnTo>
                      <a:pt x="112" y="7"/>
                    </a:lnTo>
                    <a:lnTo>
                      <a:pt x="117" y="5"/>
                    </a:lnTo>
                    <a:lnTo>
                      <a:pt x="120" y="4"/>
                    </a:lnTo>
                    <a:lnTo>
                      <a:pt x="122" y="2"/>
                    </a:lnTo>
                    <a:lnTo>
                      <a:pt x="125" y="2"/>
                    </a:lnTo>
                    <a:lnTo>
                      <a:pt x="129" y="4"/>
                    </a:lnTo>
                    <a:lnTo>
                      <a:pt x="129" y="5"/>
                    </a:lnTo>
                    <a:lnTo>
                      <a:pt x="125" y="7"/>
                    </a:lnTo>
                    <a:lnTo>
                      <a:pt x="124" y="7"/>
                    </a:lnTo>
                    <a:lnTo>
                      <a:pt x="127" y="9"/>
                    </a:lnTo>
                    <a:lnTo>
                      <a:pt x="129" y="10"/>
                    </a:lnTo>
                    <a:lnTo>
                      <a:pt x="125" y="17"/>
                    </a:lnTo>
                    <a:lnTo>
                      <a:pt x="125" y="19"/>
                    </a:lnTo>
                    <a:lnTo>
                      <a:pt x="127" y="22"/>
                    </a:lnTo>
                    <a:lnTo>
                      <a:pt x="130" y="22"/>
                    </a:lnTo>
                    <a:lnTo>
                      <a:pt x="132" y="25"/>
                    </a:lnTo>
                    <a:lnTo>
                      <a:pt x="137" y="27"/>
                    </a:lnTo>
                    <a:lnTo>
                      <a:pt x="138" y="30"/>
                    </a:lnTo>
                    <a:lnTo>
                      <a:pt x="137" y="35"/>
                    </a:lnTo>
                    <a:lnTo>
                      <a:pt x="137" y="37"/>
                    </a:lnTo>
                    <a:lnTo>
                      <a:pt x="138" y="40"/>
                    </a:lnTo>
                    <a:lnTo>
                      <a:pt x="137" y="40"/>
                    </a:lnTo>
                    <a:lnTo>
                      <a:pt x="135" y="42"/>
                    </a:lnTo>
                    <a:lnTo>
                      <a:pt x="132" y="42"/>
                    </a:lnTo>
                    <a:lnTo>
                      <a:pt x="137" y="45"/>
                    </a:lnTo>
                    <a:lnTo>
                      <a:pt x="137" y="47"/>
                    </a:lnTo>
                    <a:lnTo>
                      <a:pt x="133" y="50"/>
                    </a:lnTo>
                    <a:lnTo>
                      <a:pt x="132" y="53"/>
                    </a:lnTo>
                    <a:lnTo>
                      <a:pt x="129" y="53"/>
                    </a:lnTo>
                    <a:lnTo>
                      <a:pt x="127" y="55"/>
                    </a:lnTo>
                    <a:lnTo>
                      <a:pt x="127" y="58"/>
                    </a:lnTo>
                    <a:lnTo>
                      <a:pt x="124" y="63"/>
                    </a:lnTo>
                    <a:lnTo>
                      <a:pt x="114" y="63"/>
                    </a:lnTo>
                    <a:lnTo>
                      <a:pt x="105" y="71"/>
                    </a:lnTo>
                    <a:lnTo>
                      <a:pt x="102" y="71"/>
                    </a:lnTo>
                    <a:lnTo>
                      <a:pt x="96" y="73"/>
                    </a:lnTo>
                    <a:lnTo>
                      <a:pt x="89" y="73"/>
                    </a:lnTo>
                    <a:lnTo>
                      <a:pt x="84" y="75"/>
                    </a:lnTo>
                    <a:lnTo>
                      <a:pt x="81" y="76"/>
                    </a:lnTo>
                    <a:lnTo>
                      <a:pt x="76" y="81"/>
                    </a:lnTo>
                    <a:lnTo>
                      <a:pt x="72" y="83"/>
                    </a:lnTo>
                    <a:lnTo>
                      <a:pt x="64" y="83"/>
                    </a:lnTo>
                    <a:lnTo>
                      <a:pt x="63" y="81"/>
                    </a:lnTo>
                    <a:lnTo>
                      <a:pt x="59" y="80"/>
                    </a:lnTo>
                    <a:lnTo>
                      <a:pt x="56" y="76"/>
                    </a:lnTo>
                    <a:lnTo>
                      <a:pt x="51" y="73"/>
                    </a:lnTo>
                    <a:lnTo>
                      <a:pt x="41" y="68"/>
                    </a:lnTo>
                    <a:lnTo>
                      <a:pt x="35" y="68"/>
                    </a:lnTo>
                    <a:lnTo>
                      <a:pt x="33" y="66"/>
                    </a:lnTo>
                    <a:lnTo>
                      <a:pt x="28" y="63"/>
                    </a:lnTo>
                    <a:lnTo>
                      <a:pt x="20" y="63"/>
                    </a:lnTo>
                    <a:lnTo>
                      <a:pt x="16" y="61"/>
                    </a:lnTo>
                    <a:lnTo>
                      <a:pt x="15" y="58"/>
                    </a:lnTo>
                    <a:lnTo>
                      <a:pt x="25" y="58"/>
                    </a:lnTo>
                    <a:lnTo>
                      <a:pt x="28" y="56"/>
                    </a:lnTo>
                    <a:lnTo>
                      <a:pt x="30" y="55"/>
                    </a:lnTo>
                    <a:lnTo>
                      <a:pt x="35" y="52"/>
                    </a:lnTo>
                    <a:lnTo>
                      <a:pt x="33" y="50"/>
                    </a:lnTo>
                    <a:lnTo>
                      <a:pt x="30" y="50"/>
                    </a:lnTo>
                    <a:lnTo>
                      <a:pt x="28" y="52"/>
                    </a:lnTo>
                    <a:lnTo>
                      <a:pt x="26" y="48"/>
                    </a:lnTo>
                    <a:lnTo>
                      <a:pt x="23" y="45"/>
                    </a:lnTo>
                    <a:lnTo>
                      <a:pt x="7" y="45"/>
                    </a:lnTo>
                    <a:lnTo>
                      <a:pt x="8" y="43"/>
                    </a:lnTo>
                    <a:lnTo>
                      <a:pt x="8" y="40"/>
                    </a:lnTo>
                    <a:lnTo>
                      <a:pt x="11" y="38"/>
                    </a:lnTo>
                    <a:lnTo>
                      <a:pt x="35" y="38"/>
                    </a:lnTo>
                    <a:lnTo>
                      <a:pt x="38" y="37"/>
                    </a:lnTo>
                    <a:lnTo>
                      <a:pt x="35" y="35"/>
                    </a:lnTo>
                    <a:lnTo>
                      <a:pt x="26" y="35"/>
                    </a:lnTo>
                    <a:lnTo>
                      <a:pt x="28" y="32"/>
                    </a:lnTo>
                    <a:lnTo>
                      <a:pt x="33" y="27"/>
                    </a:lnTo>
                    <a:lnTo>
                      <a:pt x="30" y="25"/>
                    </a:lnTo>
                    <a:lnTo>
                      <a:pt x="20" y="25"/>
                    </a:lnTo>
                    <a:lnTo>
                      <a:pt x="16" y="28"/>
                    </a:lnTo>
                    <a:lnTo>
                      <a:pt x="7" y="28"/>
                    </a:lnTo>
                    <a:lnTo>
                      <a:pt x="2" y="27"/>
                    </a:lnTo>
                    <a:lnTo>
                      <a:pt x="0" y="25"/>
                    </a:lnTo>
                    <a:lnTo>
                      <a:pt x="2" y="22"/>
                    </a:lnTo>
                    <a:lnTo>
                      <a:pt x="13" y="22"/>
                    </a:lnTo>
                    <a:lnTo>
                      <a:pt x="15" y="20"/>
                    </a:lnTo>
                    <a:lnTo>
                      <a:pt x="11" y="19"/>
                    </a:lnTo>
                    <a:lnTo>
                      <a:pt x="10" y="17"/>
                    </a:lnTo>
                    <a:lnTo>
                      <a:pt x="10" y="14"/>
                    </a:lnTo>
                    <a:lnTo>
                      <a:pt x="13" y="7"/>
                    </a:lnTo>
                    <a:lnTo>
                      <a:pt x="15" y="7"/>
                    </a:lnTo>
                    <a:lnTo>
                      <a:pt x="23" y="15"/>
                    </a:lnTo>
                    <a:lnTo>
                      <a:pt x="23" y="17"/>
                    </a:lnTo>
                    <a:lnTo>
                      <a:pt x="28" y="17"/>
                    </a:lnTo>
                    <a:lnTo>
                      <a:pt x="30" y="14"/>
                    </a:lnTo>
                    <a:lnTo>
                      <a:pt x="26" y="12"/>
                    </a:lnTo>
                    <a:lnTo>
                      <a:pt x="25" y="10"/>
                    </a:lnTo>
                    <a:lnTo>
                      <a:pt x="26" y="9"/>
                    </a:lnTo>
                    <a:lnTo>
                      <a:pt x="26" y="5"/>
                    </a:lnTo>
                    <a:lnTo>
                      <a:pt x="23" y="5"/>
                    </a:lnTo>
                    <a:lnTo>
                      <a:pt x="20" y="4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56" name="Irland"/>
              <p:cNvSpPr>
                <a:spLocks/>
              </p:cNvSpPr>
              <p:nvPr/>
            </p:nvSpPr>
            <p:spPr bwMode="gray">
              <a:xfrm>
                <a:off x="1341206" y="3379291"/>
                <a:ext cx="216062" cy="250320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9" y="3"/>
                  </a:cxn>
                  <a:cxn ang="0">
                    <a:pos x="47" y="6"/>
                  </a:cxn>
                  <a:cxn ang="0">
                    <a:pos x="44" y="16"/>
                  </a:cxn>
                  <a:cxn ang="0">
                    <a:pos x="41" y="18"/>
                  </a:cxn>
                  <a:cxn ang="0">
                    <a:pos x="47" y="21"/>
                  </a:cxn>
                  <a:cxn ang="0">
                    <a:pos x="54" y="23"/>
                  </a:cxn>
                  <a:cxn ang="0">
                    <a:pos x="62" y="26"/>
                  </a:cxn>
                  <a:cxn ang="0">
                    <a:pos x="66" y="31"/>
                  </a:cxn>
                  <a:cxn ang="0">
                    <a:pos x="67" y="48"/>
                  </a:cxn>
                  <a:cxn ang="0">
                    <a:pos x="66" y="54"/>
                  </a:cxn>
                  <a:cxn ang="0">
                    <a:pos x="61" y="59"/>
                  </a:cxn>
                  <a:cxn ang="0">
                    <a:pos x="61" y="64"/>
                  </a:cxn>
                  <a:cxn ang="0">
                    <a:pos x="42" y="66"/>
                  </a:cxn>
                  <a:cxn ang="0">
                    <a:pos x="36" y="71"/>
                  </a:cxn>
                  <a:cxn ang="0">
                    <a:pos x="33" y="74"/>
                  </a:cxn>
                  <a:cxn ang="0">
                    <a:pos x="14" y="76"/>
                  </a:cxn>
                  <a:cxn ang="0">
                    <a:pos x="9" y="72"/>
                  </a:cxn>
                  <a:cxn ang="0">
                    <a:pos x="0" y="74"/>
                  </a:cxn>
                  <a:cxn ang="0">
                    <a:pos x="1" y="67"/>
                  </a:cxn>
                  <a:cxn ang="0">
                    <a:pos x="3" y="61"/>
                  </a:cxn>
                  <a:cxn ang="0">
                    <a:pos x="8" y="54"/>
                  </a:cxn>
                  <a:cxn ang="0">
                    <a:pos x="9" y="48"/>
                  </a:cxn>
                  <a:cxn ang="0">
                    <a:pos x="14" y="44"/>
                  </a:cxn>
                  <a:cxn ang="0">
                    <a:pos x="16" y="39"/>
                  </a:cxn>
                  <a:cxn ang="0">
                    <a:pos x="21" y="38"/>
                  </a:cxn>
                  <a:cxn ang="0">
                    <a:pos x="13" y="36"/>
                  </a:cxn>
                  <a:cxn ang="0">
                    <a:pos x="8" y="33"/>
                  </a:cxn>
                  <a:cxn ang="0">
                    <a:pos x="6" y="29"/>
                  </a:cxn>
                  <a:cxn ang="0">
                    <a:pos x="6" y="26"/>
                  </a:cxn>
                  <a:cxn ang="0">
                    <a:pos x="9" y="21"/>
                  </a:cxn>
                  <a:cxn ang="0">
                    <a:pos x="11" y="18"/>
                  </a:cxn>
                  <a:cxn ang="0">
                    <a:pos x="23" y="20"/>
                  </a:cxn>
                  <a:cxn ang="0">
                    <a:pos x="28" y="23"/>
                  </a:cxn>
                  <a:cxn ang="0">
                    <a:pos x="29" y="16"/>
                  </a:cxn>
                  <a:cxn ang="0">
                    <a:pos x="34" y="15"/>
                  </a:cxn>
                  <a:cxn ang="0">
                    <a:pos x="34" y="11"/>
                  </a:cxn>
                  <a:cxn ang="0">
                    <a:pos x="29" y="6"/>
                  </a:cxn>
                  <a:cxn ang="0">
                    <a:pos x="38" y="0"/>
                  </a:cxn>
                </a:cxnLst>
                <a:rect l="0" t="0" r="r" b="b"/>
                <a:pathLst>
                  <a:path w="67" h="76">
                    <a:moveTo>
                      <a:pt x="38" y="0"/>
                    </a:moveTo>
                    <a:lnTo>
                      <a:pt x="44" y="0"/>
                    </a:lnTo>
                    <a:lnTo>
                      <a:pt x="47" y="1"/>
                    </a:lnTo>
                    <a:lnTo>
                      <a:pt x="49" y="3"/>
                    </a:lnTo>
                    <a:lnTo>
                      <a:pt x="46" y="6"/>
                    </a:lnTo>
                    <a:lnTo>
                      <a:pt x="47" y="6"/>
                    </a:lnTo>
                    <a:lnTo>
                      <a:pt x="47" y="13"/>
                    </a:lnTo>
                    <a:lnTo>
                      <a:pt x="44" y="16"/>
                    </a:lnTo>
                    <a:lnTo>
                      <a:pt x="42" y="16"/>
                    </a:lnTo>
                    <a:lnTo>
                      <a:pt x="41" y="18"/>
                    </a:lnTo>
                    <a:lnTo>
                      <a:pt x="42" y="20"/>
                    </a:lnTo>
                    <a:lnTo>
                      <a:pt x="47" y="21"/>
                    </a:lnTo>
                    <a:lnTo>
                      <a:pt x="51" y="21"/>
                    </a:lnTo>
                    <a:lnTo>
                      <a:pt x="54" y="23"/>
                    </a:lnTo>
                    <a:lnTo>
                      <a:pt x="56" y="23"/>
                    </a:lnTo>
                    <a:lnTo>
                      <a:pt x="62" y="26"/>
                    </a:lnTo>
                    <a:lnTo>
                      <a:pt x="62" y="25"/>
                    </a:lnTo>
                    <a:lnTo>
                      <a:pt x="66" y="31"/>
                    </a:lnTo>
                    <a:lnTo>
                      <a:pt x="66" y="43"/>
                    </a:lnTo>
                    <a:lnTo>
                      <a:pt x="67" y="48"/>
                    </a:lnTo>
                    <a:lnTo>
                      <a:pt x="66" y="51"/>
                    </a:lnTo>
                    <a:lnTo>
                      <a:pt x="66" y="54"/>
                    </a:lnTo>
                    <a:lnTo>
                      <a:pt x="62" y="56"/>
                    </a:lnTo>
                    <a:lnTo>
                      <a:pt x="61" y="59"/>
                    </a:lnTo>
                    <a:lnTo>
                      <a:pt x="62" y="61"/>
                    </a:lnTo>
                    <a:lnTo>
                      <a:pt x="61" y="64"/>
                    </a:lnTo>
                    <a:lnTo>
                      <a:pt x="59" y="66"/>
                    </a:lnTo>
                    <a:lnTo>
                      <a:pt x="42" y="66"/>
                    </a:lnTo>
                    <a:lnTo>
                      <a:pt x="39" y="69"/>
                    </a:lnTo>
                    <a:lnTo>
                      <a:pt x="36" y="71"/>
                    </a:lnTo>
                    <a:lnTo>
                      <a:pt x="34" y="74"/>
                    </a:lnTo>
                    <a:lnTo>
                      <a:pt x="33" y="74"/>
                    </a:lnTo>
                    <a:lnTo>
                      <a:pt x="29" y="76"/>
                    </a:lnTo>
                    <a:lnTo>
                      <a:pt x="14" y="76"/>
                    </a:lnTo>
                    <a:lnTo>
                      <a:pt x="13" y="71"/>
                    </a:lnTo>
                    <a:lnTo>
                      <a:pt x="9" y="72"/>
                    </a:lnTo>
                    <a:lnTo>
                      <a:pt x="5" y="74"/>
                    </a:lnTo>
                    <a:lnTo>
                      <a:pt x="0" y="74"/>
                    </a:lnTo>
                    <a:lnTo>
                      <a:pt x="5" y="69"/>
                    </a:lnTo>
                    <a:lnTo>
                      <a:pt x="1" y="67"/>
                    </a:lnTo>
                    <a:lnTo>
                      <a:pt x="0" y="62"/>
                    </a:lnTo>
                    <a:lnTo>
                      <a:pt x="3" y="61"/>
                    </a:lnTo>
                    <a:lnTo>
                      <a:pt x="3" y="56"/>
                    </a:lnTo>
                    <a:lnTo>
                      <a:pt x="8" y="54"/>
                    </a:lnTo>
                    <a:lnTo>
                      <a:pt x="9" y="51"/>
                    </a:lnTo>
                    <a:lnTo>
                      <a:pt x="9" y="48"/>
                    </a:lnTo>
                    <a:lnTo>
                      <a:pt x="13" y="46"/>
                    </a:lnTo>
                    <a:lnTo>
                      <a:pt x="14" y="44"/>
                    </a:lnTo>
                    <a:lnTo>
                      <a:pt x="14" y="41"/>
                    </a:lnTo>
                    <a:lnTo>
                      <a:pt x="16" y="39"/>
                    </a:lnTo>
                    <a:lnTo>
                      <a:pt x="21" y="39"/>
                    </a:lnTo>
                    <a:lnTo>
                      <a:pt x="21" y="38"/>
                    </a:lnTo>
                    <a:lnTo>
                      <a:pt x="19" y="36"/>
                    </a:lnTo>
                    <a:lnTo>
                      <a:pt x="13" y="36"/>
                    </a:lnTo>
                    <a:lnTo>
                      <a:pt x="11" y="34"/>
                    </a:lnTo>
                    <a:lnTo>
                      <a:pt x="8" y="33"/>
                    </a:lnTo>
                    <a:lnTo>
                      <a:pt x="6" y="33"/>
                    </a:lnTo>
                    <a:lnTo>
                      <a:pt x="6" y="29"/>
                    </a:lnTo>
                    <a:lnTo>
                      <a:pt x="5" y="28"/>
                    </a:lnTo>
                    <a:lnTo>
                      <a:pt x="6" y="26"/>
                    </a:lnTo>
                    <a:lnTo>
                      <a:pt x="14" y="26"/>
                    </a:lnTo>
                    <a:lnTo>
                      <a:pt x="9" y="21"/>
                    </a:lnTo>
                    <a:lnTo>
                      <a:pt x="9" y="20"/>
                    </a:lnTo>
                    <a:lnTo>
                      <a:pt x="11" y="18"/>
                    </a:lnTo>
                    <a:lnTo>
                      <a:pt x="19" y="18"/>
                    </a:lnTo>
                    <a:lnTo>
                      <a:pt x="23" y="20"/>
                    </a:lnTo>
                    <a:lnTo>
                      <a:pt x="24" y="21"/>
                    </a:lnTo>
                    <a:lnTo>
                      <a:pt x="28" y="23"/>
                    </a:lnTo>
                    <a:lnTo>
                      <a:pt x="29" y="23"/>
                    </a:lnTo>
                    <a:lnTo>
                      <a:pt x="29" y="16"/>
                    </a:lnTo>
                    <a:lnTo>
                      <a:pt x="31" y="15"/>
                    </a:lnTo>
                    <a:lnTo>
                      <a:pt x="34" y="15"/>
                    </a:lnTo>
                    <a:lnTo>
                      <a:pt x="36" y="13"/>
                    </a:lnTo>
                    <a:lnTo>
                      <a:pt x="34" y="11"/>
                    </a:lnTo>
                    <a:lnTo>
                      <a:pt x="28" y="8"/>
                    </a:lnTo>
                    <a:lnTo>
                      <a:pt x="29" y="6"/>
                    </a:lnTo>
                    <a:lnTo>
                      <a:pt x="34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57" name="Großbritannien"/>
              <p:cNvGrpSpPr/>
              <p:nvPr/>
            </p:nvGrpSpPr>
            <p:grpSpPr bwMode="gray">
              <a:xfrm>
                <a:off x="1473421" y="3089447"/>
                <a:ext cx="419224" cy="662031"/>
                <a:chOff x="4022726" y="2335213"/>
                <a:chExt cx="206375" cy="319088"/>
              </a:xfrm>
              <a:grpFill/>
            </p:grpSpPr>
            <p:sp>
              <p:nvSpPr>
                <p:cNvPr id="86" name="Freeform 360"/>
                <p:cNvSpPr>
                  <a:spLocks/>
                </p:cNvSpPr>
                <p:nvPr/>
              </p:nvSpPr>
              <p:spPr bwMode="gray">
                <a:xfrm>
                  <a:off x="4022726" y="2474913"/>
                  <a:ext cx="46038" cy="41275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21" y="0"/>
                    </a:cxn>
                    <a:cxn ang="0">
                      <a:pos x="26" y="5"/>
                    </a:cxn>
                    <a:cxn ang="0">
                      <a:pos x="23" y="8"/>
                    </a:cxn>
                    <a:cxn ang="0">
                      <a:pos x="26" y="11"/>
                    </a:cxn>
                    <a:cxn ang="0">
                      <a:pos x="29" y="11"/>
                    </a:cxn>
                    <a:cxn ang="0">
                      <a:pos x="29" y="20"/>
                    </a:cxn>
                    <a:cxn ang="0">
                      <a:pos x="25" y="21"/>
                    </a:cxn>
                    <a:cxn ang="0">
                      <a:pos x="21" y="25"/>
                    </a:cxn>
                    <a:cxn ang="0">
                      <a:pos x="21" y="26"/>
                    </a:cxn>
                    <a:cxn ang="0">
                      <a:pos x="15" y="23"/>
                    </a:cxn>
                    <a:cxn ang="0">
                      <a:pos x="13" y="23"/>
                    </a:cxn>
                    <a:cxn ang="0">
                      <a:pos x="10" y="21"/>
                    </a:cxn>
                    <a:cxn ang="0">
                      <a:pos x="6" y="21"/>
                    </a:cxn>
                    <a:cxn ang="0">
                      <a:pos x="1" y="20"/>
                    </a:cxn>
                    <a:cxn ang="0">
                      <a:pos x="0" y="18"/>
                    </a:cxn>
                    <a:cxn ang="0">
                      <a:pos x="1" y="16"/>
                    </a:cxn>
                    <a:cxn ang="0">
                      <a:pos x="3" y="16"/>
                    </a:cxn>
                    <a:cxn ang="0">
                      <a:pos x="6" y="13"/>
                    </a:cxn>
                    <a:cxn ang="0">
                      <a:pos x="6" y="6"/>
                    </a:cxn>
                    <a:cxn ang="0">
                      <a:pos x="5" y="6"/>
                    </a:cxn>
                    <a:cxn ang="0">
                      <a:pos x="10" y="1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29" h="26">
                      <a:moveTo>
                        <a:pt x="10" y="0"/>
                      </a:moveTo>
                      <a:lnTo>
                        <a:pt x="21" y="0"/>
                      </a:lnTo>
                      <a:lnTo>
                        <a:pt x="26" y="5"/>
                      </a:lnTo>
                      <a:lnTo>
                        <a:pt x="23" y="8"/>
                      </a:lnTo>
                      <a:lnTo>
                        <a:pt x="26" y="11"/>
                      </a:lnTo>
                      <a:lnTo>
                        <a:pt x="29" y="11"/>
                      </a:lnTo>
                      <a:lnTo>
                        <a:pt x="29" y="20"/>
                      </a:lnTo>
                      <a:lnTo>
                        <a:pt x="25" y="21"/>
                      </a:lnTo>
                      <a:lnTo>
                        <a:pt x="21" y="25"/>
                      </a:lnTo>
                      <a:lnTo>
                        <a:pt x="21" y="26"/>
                      </a:lnTo>
                      <a:lnTo>
                        <a:pt x="15" y="23"/>
                      </a:lnTo>
                      <a:lnTo>
                        <a:pt x="13" y="23"/>
                      </a:lnTo>
                      <a:lnTo>
                        <a:pt x="10" y="21"/>
                      </a:lnTo>
                      <a:lnTo>
                        <a:pt x="6" y="21"/>
                      </a:lnTo>
                      <a:lnTo>
                        <a:pt x="1" y="20"/>
                      </a:lnTo>
                      <a:lnTo>
                        <a:pt x="0" y="18"/>
                      </a:lnTo>
                      <a:lnTo>
                        <a:pt x="1" y="16"/>
                      </a:lnTo>
                      <a:lnTo>
                        <a:pt x="3" y="16"/>
                      </a:lnTo>
                      <a:lnTo>
                        <a:pt x="6" y="13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10" y="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7" name="Freeform 362"/>
                <p:cNvSpPr>
                  <a:spLocks/>
                </p:cNvSpPr>
                <p:nvPr/>
              </p:nvSpPr>
              <p:spPr bwMode="gray">
                <a:xfrm>
                  <a:off x="4048126" y="2357438"/>
                  <a:ext cx="180975" cy="296863"/>
                </a:xfrm>
                <a:custGeom>
                  <a:avLst/>
                  <a:gdLst/>
                  <a:ahLst/>
                  <a:cxnLst>
                    <a:cxn ang="0">
                      <a:pos x="50" y="5"/>
                    </a:cxn>
                    <a:cxn ang="0">
                      <a:pos x="43" y="14"/>
                    </a:cxn>
                    <a:cxn ang="0">
                      <a:pos x="38" y="29"/>
                    </a:cxn>
                    <a:cxn ang="0">
                      <a:pos x="45" y="23"/>
                    </a:cxn>
                    <a:cxn ang="0">
                      <a:pos x="61" y="18"/>
                    </a:cxn>
                    <a:cxn ang="0">
                      <a:pos x="61" y="49"/>
                    </a:cxn>
                    <a:cxn ang="0">
                      <a:pos x="53" y="54"/>
                    </a:cxn>
                    <a:cxn ang="0">
                      <a:pos x="51" y="62"/>
                    </a:cxn>
                    <a:cxn ang="0">
                      <a:pos x="66" y="67"/>
                    </a:cxn>
                    <a:cxn ang="0">
                      <a:pos x="71" y="84"/>
                    </a:cxn>
                    <a:cxn ang="0">
                      <a:pos x="83" y="92"/>
                    </a:cxn>
                    <a:cxn ang="0">
                      <a:pos x="89" y="102"/>
                    </a:cxn>
                    <a:cxn ang="0">
                      <a:pos x="96" y="122"/>
                    </a:cxn>
                    <a:cxn ang="0">
                      <a:pos x="104" y="120"/>
                    </a:cxn>
                    <a:cxn ang="0">
                      <a:pos x="114" y="131"/>
                    </a:cxn>
                    <a:cxn ang="0">
                      <a:pos x="107" y="148"/>
                    </a:cxn>
                    <a:cxn ang="0">
                      <a:pos x="99" y="151"/>
                    </a:cxn>
                    <a:cxn ang="0">
                      <a:pos x="112" y="158"/>
                    </a:cxn>
                    <a:cxn ang="0">
                      <a:pos x="91" y="171"/>
                    </a:cxn>
                    <a:cxn ang="0">
                      <a:pos x="58" y="174"/>
                    </a:cxn>
                    <a:cxn ang="0">
                      <a:pos x="40" y="179"/>
                    </a:cxn>
                    <a:cxn ang="0">
                      <a:pos x="30" y="179"/>
                    </a:cxn>
                    <a:cxn ang="0">
                      <a:pos x="15" y="183"/>
                    </a:cxn>
                    <a:cxn ang="0">
                      <a:pos x="4" y="183"/>
                    </a:cxn>
                    <a:cxn ang="0">
                      <a:pos x="15" y="173"/>
                    </a:cxn>
                    <a:cxn ang="0">
                      <a:pos x="51" y="163"/>
                    </a:cxn>
                    <a:cxn ang="0">
                      <a:pos x="53" y="158"/>
                    </a:cxn>
                    <a:cxn ang="0">
                      <a:pos x="37" y="158"/>
                    </a:cxn>
                    <a:cxn ang="0">
                      <a:pos x="23" y="151"/>
                    </a:cxn>
                    <a:cxn ang="0">
                      <a:pos x="17" y="146"/>
                    </a:cxn>
                    <a:cxn ang="0">
                      <a:pos x="28" y="140"/>
                    </a:cxn>
                    <a:cxn ang="0">
                      <a:pos x="28" y="128"/>
                    </a:cxn>
                    <a:cxn ang="0">
                      <a:pos x="25" y="123"/>
                    </a:cxn>
                    <a:cxn ang="0">
                      <a:pos x="46" y="113"/>
                    </a:cxn>
                    <a:cxn ang="0">
                      <a:pos x="43" y="102"/>
                    </a:cxn>
                    <a:cxn ang="0">
                      <a:pos x="42" y="87"/>
                    </a:cxn>
                    <a:cxn ang="0">
                      <a:pos x="37" y="79"/>
                    </a:cxn>
                    <a:cxn ang="0">
                      <a:pos x="27" y="80"/>
                    </a:cxn>
                    <a:cxn ang="0">
                      <a:pos x="18" y="75"/>
                    </a:cxn>
                    <a:cxn ang="0">
                      <a:pos x="22" y="62"/>
                    </a:cxn>
                    <a:cxn ang="0">
                      <a:pos x="23" y="51"/>
                    </a:cxn>
                    <a:cxn ang="0">
                      <a:pos x="17" y="56"/>
                    </a:cxn>
                    <a:cxn ang="0">
                      <a:pos x="9" y="59"/>
                    </a:cxn>
                    <a:cxn ang="0">
                      <a:pos x="12" y="51"/>
                    </a:cxn>
                    <a:cxn ang="0">
                      <a:pos x="5" y="28"/>
                    </a:cxn>
                    <a:cxn ang="0">
                      <a:pos x="4" y="23"/>
                    </a:cxn>
                    <a:cxn ang="0">
                      <a:pos x="12" y="24"/>
                    </a:cxn>
                    <a:cxn ang="0">
                      <a:pos x="23" y="10"/>
                    </a:cxn>
                    <a:cxn ang="0">
                      <a:pos x="38" y="3"/>
                    </a:cxn>
                  </a:cxnLst>
                  <a:rect l="0" t="0" r="r" b="b"/>
                  <a:pathLst>
                    <a:path w="114" h="187">
                      <a:moveTo>
                        <a:pt x="40" y="0"/>
                      </a:moveTo>
                      <a:lnTo>
                        <a:pt x="50" y="0"/>
                      </a:lnTo>
                      <a:lnTo>
                        <a:pt x="51" y="1"/>
                      </a:lnTo>
                      <a:lnTo>
                        <a:pt x="50" y="5"/>
                      </a:lnTo>
                      <a:lnTo>
                        <a:pt x="50" y="11"/>
                      </a:lnTo>
                      <a:lnTo>
                        <a:pt x="48" y="13"/>
                      </a:lnTo>
                      <a:lnTo>
                        <a:pt x="45" y="13"/>
                      </a:lnTo>
                      <a:lnTo>
                        <a:pt x="43" y="14"/>
                      </a:lnTo>
                      <a:lnTo>
                        <a:pt x="40" y="16"/>
                      </a:lnTo>
                      <a:lnTo>
                        <a:pt x="37" y="19"/>
                      </a:lnTo>
                      <a:lnTo>
                        <a:pt x="37" y="29"/>
                      </a:lnTo>
                      <a:lnTo>
                        <a:pt x="38" y="29"/>
                      </a:lnTo>
                      <a:lnTo>
                        <a:pt x="40" y="28"/>
                      </a:lnTo>
                      <a:lnTo>
                        <a:pt x="40" y="26"/>
                      </a:lnTo>
                      <a:lnTo>
                        <a:pt x="42" y="24"/>
                      </a:lnTo>
                      <a:lnTo>
                        <a:pt x="45" y="23"/>
                      </a:lnTo>
                      <a:lnTo>
                        <a:pt x="46" y="21"/>
                      </a:lnTo>
                      <a:lnTo>
                        <a:pt x="50" y="19"/>
                      </a:lnTo>
                      <a:lnTo>
                        <a:pt x="51" y="18"/>
                      </a:lnTo>
                      <a:lnTo>
                        <a:pt x="61" y="18"/>
                      </a:lnTo>
                      <a:lnTo>
                        <a:pt x="66" y="23"/>
                      </a:lnTo>
                      <a:lnTo>
                        <a:pt x="66" y="39"/>
                      </a:lnTo>
                      <a:lnTo>
                        <a:pt x="61" y="44"/>
                      </a:lnTo>
                      <a:lnTo>
                        <a:pt x="61" y="49"/>
                      </a:lnTo>
                      <a:lnTo>
                        <a:pt x="60" y="51"/>
                      </a:lnTo>
                      <a:lnTo>
                        <a:pt x="58" y="51"/>
                      </a:lnTo>
                      <a:lnTo>
                        <a:pt x="56" y="52"/>
                      </a:lnTo>
                      <a:lnTo>
                        <a:pt x="53" y="54"/>
                      </a:lnTo>
                      <a:lnTo>
                        <a:pt x="51" y="54"/>
                      </a:lnTo>
                      <a:lnTo>
                        <a:pt x="50" y="56"/>
                      </a:lnTo>
                      <a:lnTo>
                        <a:pt x="50" y="61"/>
                      </a:lnTo>
                      <a:lnTo>
                        <a:pt x="51" y="62"/>
                      </a:lnTo>
                      <a:lnTo>
                        <a:pt x="55" y="61"/>
                      </a:lnTo>
                      <a:lnTo>
                        <a:pt x="58" y="61"/>
                      </a:lnTo>
                      <a:lnTo>
                        <a:pt x="63" y="64"/>
                      </a:lnTo>
                      <a:lnTo>
                        <a:pt x="66" y="67"/>
                      </a:lnTo>
                      <a:lnTo>
                        <a:pt x="68" y="70"/>
                      </a:lnTo>
                      <a:lnTo>
                        <a:pt x="70" y="72"/>
                      </a:lnTo>
                      <a:lnTo>
                        <a:pt x="71" y="75"/>
                      </a:lnTo>
                      <a:lnTo>
                        <a:pt x="71" y="84"/>
                      </a:lnTo>
                      <a:lnTo>
                        <a:pt x="73" y="85"/>
                      </a:lnTo>
                      <a:lnTo>
                        <a:pt x="76" y="87"/>
                      </a:lnTo>
                      <a:lnTo>
                        <a:pt x="79" y="90"/>
                      </a:lnTo>
                      <a:lnTo>
                        <a:pt x="83" y="92"/>
                      </a:lnTo>
                      <a:lnTo>
                        <a:pt x="84" y="94"/>
                      </a:lnTo>
                      <a:lnTo>
                        <a:pt x="88" y="95"/>
                      </a:lnTo>
                      <a:lnTo>
                        <a:pt x="89" y="100"/>
                      </a:lnTo>
                      <a:lnTo>
                        <a:pt x="89" y="102"/>
                      </a:lnTo>
                      <a:lnTo>
                        <a:pt x="91" y="103"/>
                      </a:lnTo>
                      <a:lnTo>
                        <a:pt x="91" y="118"/>
                      </a:lnTo>
                      <a:lnTo>
                        <a:pt x="94" y="122"/>
                      </a:lnTo>
                      <a:lnTo>
                        <a:pt x="96" y="122"/>
                      </a:lnTo>
                      <a:lnTo>
                        <a:pt x="98" y="120"/>
                      </a:lnTo>
                      <a:lnTo>
                        <a:pt x="96" y="117"/>
                      </a:lnTo>
                      <a:lnTo>
                        <a:pt x="98" y="117"/>
                      </a:lnTo>
                      <a:lnTo>
                        <a:pt x="104" y="120"/>
                      </a:lnTo>
                      <a:lnTo>
                        <a:pt x="109" y="122"/>
                      </a:lnTo>
                      <a:lnTo>
                        <a:pt x="112" y="125"/>
                      </a:lnTo>
                      <a:lnTo>
                        <a:pt x="114" y="128"/>
                      </a:lnTo>
                      <a:lnTo>
                        <a:pt x="114" y="131"/>
                      </a:lnTo>
                      <a:lnTo>
                        <a:pt x="112" y="136"/>
                      </a:lnTo>
                      <a:lnTo>
                        <a:pt x="111" y="140"/>
                      </a:lnTo>
                      <a:lnTo>
                        <a:pt x="111" y="146"/>
                      </a:lnTo>
                      <a:lnTo>
                        <a:pt x="107" y="148"/>
                      </a:lnTo>
                      <a:lnTo>
                        <a:pt x="104" y="148"/>
                      </a:lnTo>
                      <a:lnTo>
                        <a:pt x="103" y="146"/>
                      </a:lnTo>
                      <a:lnTo>
                        <a:pt x="101" y="150"/>
                      </a:lnTo>
                      <a:lnTo>
                        <a:pt x="99" y="151"/>
                      </a:lnTo>
                      <a:lnTo>
                        <a:pt x="96" y="153"/>
                      </a:lnTo>
                      <a:lnTo>
                        <a:pt x="99" y="155"/>
                      </a:lnTo>
                      <a:lnTo>
                        <a:pt x="106" y="155"/>
                      </a:lnTo>
                      <a:lnTo>
                        <a:pt x="112" y="158"/>
                      </a:lnTo>
                      <a:lnTo>
                        <a:pt x="111" y="159"/>
                      </a:lnTo>
                      <a:lnTo>
                        <a:pt x="103" y="164"/>
                      </a:lnTo>
                      <a:lnTo>
                        <a:pt x="98" y="169"/>
                      </a:lnTo>
                      <a:lnTo>
                        <a:pt x="91" y="171"/>
                      </a:lnTo>
                      <a:lnTo>
                        <a:pt x="68" y="171"/>
                      </a:lnTo>
                      <a:lnTo>
                        <a:pt x="65" y="174"/>
                      </a:lnTo>
                      <a:lnTo>
                        <a:pt x="60" y="176"/>
                      </a:lnTo>
                      <a:lnTo>
                        <a:pt x="58" y="174"/>
                      </a:lnTo>
                      <a:lnTo>
                        <a:pt x="51" y="171"/>
                      </a:lnTo>
                      <a:lnTo>
                        <a:pt x="45" y="174"/>
                      </a:lnTo>
                      <a:lnTo>
                        <a:pt x="43" y="178"/>
                      </a:lnTo>
                      <a:lnTo>
                        <a:pt x="40" y="179"/>
                      </a:lnTo>
                      <a:lnTo>
                        <a:pt x="38" y="181"/>
                      </a:lnTo>
                      <a:lnTo>
                        <a:pt x="38" y="183"/>
                      </a:lnTo>
                      <a:lnTo>
                        <a:pt x="33" y="183"/>
                      </a:lnTo>
                      <a:lnTo>
                        <a:pt x="30" y="179"/>
                      </a:lnTo>
                      <a:lnTo>
                        <a:pt x="27" y="179"/>
                      </a:lnTo>
                      <a:lnTo>
                        <a:pt x="25" y="181"/>
                      </a:lnTo>
                      <a:lnTo>
                        <a:pt x="22" y="183"/>
                      </a:lnTo>
                      <a:lnTo>
                        <a:pt x="15" y="183"/>
                      </a:lnTo>
                      <a:lnTo>
                        <a:pt x="12" y="186"/>
                      </a:lnTo>
                      <a:lnTo>
                        <a:pt x="9" y="187"/>
                      </a:lnTo>
                      <a:lnTo>
                        <a:pt x="2" y="184"/>
                      </a:lnTo>
                      <a:lnTo>
                        <a:pt x="4" y="183"/>
                      </a:lnTo>
                      <a:lnTo>
                        <a:pt x="5" y="183"/>
                      </a:lnTo>
                      <a:lnTo>
                        <a:pt x="10" y="181"/>
                      </a:lnTo>
                      <a:lnTo>
                        <a:pt x="13" y="174"/>
                      </a:lnTo>
                      <a:lnTo>
                        <a:pt x="15" y="173"/>
                      </a:lnTo>
                      <a:lnTo>
                        <a:pt x="25" y="168"/>
                      </a:lnTo>
                      <a:lnTo>
                        <a:pt x="27" y="164"/>
                      </a:lnTo>
                      <a:lnTo>
                        <a:pt x="32" y="163"/>
                      </a:lnTo>
                      <a:lnTo>
                        <a:pt x="51" y="163"/>
                      </a:lnTo>
                      <a:lnTo>
                        <a:pt x="53" y="161"/>
                      </a:lnTo>
                      <a:lnTo>
                        <a:pt x="55" y="161"/>
                      </a:lnTo>
                      <a:lnTo>
                        <a:pt x="55" y="159"/>
                      </a:lnTo>
                      <a:lnTo>
                        <a:pt x="53" y="158"/>
                      </a:lnTo>
                      <a:lnTo>
                        <a:pt x="50" y="158"/>
                      </a:lnTo>
                      <a:lnTo>
                        <a:pt x="48" y="156"/>
                      </a:lnTo>
                      <a:lnTo>
                        <a:pt x="43" y="156"/>
                      </a:lnTo>
                      <a:lnTo>
                        <a:pt x="37" y="158"/>
                      </a:lnTo>
                      <a:lnTo>
                        <a:pt x="33" y="156"/>
                      </a:lnTo>
                      <a:lnTo>
                        <a:pt x="27" y="150"/>
                      </a:lnTo>
                      <a:lnTo>
                        <a:pt x="25" y="150"/>
                      </a:lnTo>
                      <a:lnTo>
                        <a:pt x="23" y="151"/>
                      </a:lnTo>
                      <a:lnTo>
                        <a:pt x="22" y="151"/>
                      </a:lnTo>
                      <a:lnTo>
                        <a:pt x="18" y="153"/>
                      </a:lnTo>
                      <a:lnTo>
                        <a:pt x="17" y="153"/>
                      </a:lnTo>
                      <a:lnTo>
                        <a:pt x="17" y="146"/>
                      </a:lnTo>
                      <a:lnTo>
                        <a:pt x="18" y="145"/>
                      </a:lnTo>
                      <a:lnTo>
                        <a:pt x="22" y="143"/>
                      </a:lnTo>
                      <a:lnTo>
                        <a:pt x="23" y="140"/>
                      </a:lnTo>
                      <a:lnTo>
                        <a:pt x="28" y="140"/>
                      </a:lnTo>
                      <a:lnTo>
                        <a:pt x="32" y="138"/>
                      </a:lnTo>
                      <a:lnTo>
                        <a:pt x="32" y="133"/>
                      </a:lnTo>
                      <a:lnTo>
                        <a:pt x="30" y="128"/>
                      </a:lnTo>
                      <a:lnTo>
                        <a:pt x="28" y="128"/>
                      </a:lnTo>
                      <a:lnTo>
                        <a:pt x="25" y="130"/>
                      </a:lnTo>
                      <a:lnTo>
                        <a:pt x="23" y="127"/>
                      </a:lnTo>
                      <a:lnTo>
                        <a:pt x="23" y="125"/>
                      </a:lnTo>
                      <a:lnTo>
                        <a:pt x="25" y="123"/>
                      </a:lnTo>
                      <a:lnTo>
                        <a:pt x="27" y="120"/>
                      </a:lnTo>
                      <a:lnTo>
                        <a:pt x="30" y="117"/>
                      </a:lnTo>
                      <a:lnTo>
                        <a:pt x="40" y="117"/>
                      </a:lnTo>
                      <a:lnTo>
                        <a:pt x="46" y="113"/>
                      </a:lnTo>
                      <a:lnTo>
                        <a:pt x="48" y="110"/>
                      </a:lnTo>
                      <a:lnTo>
                        <a:pt x="46" y="107"/>
                      </a:lnTo>
                      <a:lnTo>
                        <a:pt x="45" y="105"/>
                      </a:lnTo>
                      <a:lnTo>
                        <a:pt x="43" y="102"/>
                      </a:lnTo>
                      <a:lnTo>
                        <a:pt x="40" y="99"/>
                      </a:lnTo>
                      <a:lnTo>
                        <a:pt x="38" y="95"/>
                      </a:lnTo>
                      <a:lnTo>
                        <a:pt x="40" y="90"/>
                      </a:lnTo>
                      <a:lnTo>
                        <a:pt x="42" y="87"/>
                      </a:lnTo>
                      <a:lnTo>
                        <a:pt x="43" y="82"/>
                      </a:lnTo>
                      <a:lnTo>
                        <a:pt x="43" y="77"/>
                      </a:lnTo>
                      <a:lnTo>
                        <a:pt x="38" y="79"/>
                      </a:lnTo>
                      <a:lnTo>
                        <a:pt x="37" y="79"/>
                      </a:lnTo>
                      <a:lnTo>
                        <a:pt x="35" y="80"/>
                      </a:lnTo>
                      <a:lnTo>
                        <a:pt x="30" y="82"/>
                      </a:lnTo>
                      <a:lnTo>
                        <a:pt x="27" y="82"/>
                      </a:lnTo>
                      <a:lnTo>
                        <a:pt x="27" y="80"/>
                      </a:lnTo>
                      <a:lnTo>
                        <a:pt x="25" y="82"/>
                      </a:lnTo>
                      <a:lnTo>
                        <a:pt x="23" y="82"/>
                      </a:lnTo>
                      <a:lnTo>
                        <a:pt x="20" y="79"/>
                      </a:lnTo>
                      <a:lnTo>
                        <a:pt x="18" y="75"/>
                      </a:lnTo>
                      <a:lnTo>
                        <a:pt x="17" y="70"/>
                      </a:lnTo>
                      <a:lnTo>
                        <a:pt x="18" y="67"/>
                      </a:lnTo>
                      <a:lnTo>
                        <a:pt x="20" y="66"/>
                      </a:lnTo>
                      <a:lnTo>
                        <a:pt x="22" y="62"/>
                      </a:lnTo>
                      <a:lnTo>
                        <a:pt x="20" y="59"/>
                      </a:lnTo>
                      <a:lnTo>
                        <a:pt x="20" y="56"/>
                      </a:lnTo>
                      <a:lnTo>
                        <a:pt x="23" y="54"/>
                      </a:lnTo>
                      <a:lnTo>
                        <a:pt x="23" y="51"/>
                      </a:lnTo>
                      <a:lnTo>
                        <a:pt x="22" y="49"/>
                      </a:lnTo>
                      <a:lnTo>
                        <a:pt x="20" y="49"/>
                      </a:lnTo>
                      <a:lnTo>
                        <a:pt x="17" y="52"/>
                      </a:lnTo>
                      <a:lnTo>
                        <a:pt x="17" y="56"/>
                      </a:lnTo>
                      <a:lnTo>
                        <a:pt x="15" y="56"/>
                      </a:lnTo>
                      <a:lnTo>
                        <a:pt x="15" y="57"/>
                      </a:lnTo>
                      <a:lnTo>
                        <a:pt x="13" y="59"/>
                      </a:lnTo>
                      <a:lnTo>
                        <a:pt x="9" y="59"/>
                      </a:lnTo>
                      <a:lnTo>
                        <a:pt x="9" y="56"/>
                      </a:lnTo>
                      <a:lnTo>
                        <a:pt x="10" y="54"/>
                      </a:lnTo>
                      <a:lnTo>
                        <a:pt x="10" y="52"/>
                      </a:lnTo>
                      <a:lnTo>
                        <a:pt x="12" y="51"/>
                      </a:lnTo>
                      <a:lnTo>
                        <a:pt x="12" y="46"/>
                      </a:lnTo>
                      <a:lnTo>
                        <a:pt x="15" y="42"/>
                      </a:lnTo>
                      <a:lnTo>
                        <a:pt x="15" y="38"/>
                      </a:lnTo>
                      <a:lnTo>
                        <a:pt x="5" y="28"/>
                      </a:lnTo>
                      <a:lnTo>
                        <a:pt x="0" y="28"/>
                      </a:lnTo>
                      <a:lnTo>
                        <a:pt x="0" y="24"/>
                      </a:lnTo>
                      <a:lnTo>
                        <a:pt x="2" y="23"/>
                      </a:lnTo>
                      <a:lnTo>
                        <a:pt x="4" y="23"/>
                      </a:lnTo>
                      <a:lnTo>
                        <a:pt x="5" y="21"/>
                      </a:lnTo>
                      <a:lnTo>
                        <a:pt x="7" y="21"/>
                      </a:lnTo>
                      <a:lnTo>
                        <a:pt x="10" y="24"/>
                      </a:lnTo>
                      <a:lnTo>
                        <a:pt x="12" y="24"/>
                      </a:lnTo>
                      <a:lnTo>
                        <a:pt x="12" y="19"/>
                      </a:lnTo>
                      <a:lnTo>
                        <a:pt x="15" y="16"/>
                      </a:lnTo>
                      <a:lnTo>
                        <a:pt x="18" y="14"/>
                      </a:lnTo>
                      <a:lnTo>
                        <a:pt x="23" y="10"/>
                      </a:lnTo>
                      <a:lnTo>
                        <a:pt x="20" y="6"/>
                      </a:lnTo>
                      <a:lnTo>
                        <a:pt x="22" y="5"/>
                      </a:lnTo>
                      <a:lnTo>
                        <a:pt x="25" y="3"/>
                      </a:lnTo>
                      <a:lnTo>
                        <a:pt x="38" y="3"/>
                      </a:lnTo>
                      <a:lnTo>
                        <a:pt x="38" y="1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8" name="Freeform 363"/>
                <p:cNvSpPr>
                  <a:spLocks/>
                </p:cNvSpPr>
                <p:nvPr/>
              </p:nvSpPr>
              <p:spPr bwMode="gray">
                <a:xfrm>
                  <a:off x="4121151" y="2335213"/>
                  <a:ext cx="15875" cy="142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10" y="4"/>
                    </a:cxn>
                    <a:cxn ang="0">
                      <a:pos x="10" y="7"/>
                    </a:cxn>
                    <a:cxn ang="0">
                      <a:pos x="9" y="9"/>
                    </a:cxn>
                    <a:cxn ang="0">
                      <a:pos x="5" y="7"/>
                    </a:cxn>
                    <a:cxn ang="0">
                      <a:pos x="2" y="7"/>
                    </a:cxn>
                    <a:cxn ang="0">
                      <a:pos x="2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9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10" y="4"/>
                      </a:lnTo>
                      <a:lnTo>
                        <a:pt x="10" y="7"/>
                      </a:lnTo>
                      <a:lnTo>
                        <a:pt x="9" y="9"/>
                      </a:lnTo>
                      <a:lnTo>
                        <a:pt x="5" y="7"/>
                      </a:lnTo>
                      <a:lnTo>
                        <a:pt x="2" y="7"/>
                      </a:lnTo>
                      <a:lnTo>
                        <a:pt x="2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9" name="Freeform 364"/>
                <p:cNvSpPr>
                  <a:spLocks/>
                </p:cNvSpPr>
                <p:nvPr/>
              </p:nvSpPr>
              <p:spPr bwMode="gray">
                <a:xfrm>
                  <a:off x="4038601" y="2354263"/>
                  <a:ext cx="25400" cy="31750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6" y="0"/>
                    </a:cxn>
                    <a:cxn ang="0">
                      <a:pos x="16" y="8"/>
                    </a:cxn>
                    <a:cxn ang="0">
                      <a:pos x="13" y="12"/>
                    </a:cxn>
                    <a:cxn ang="0">
                      <a:pos x="11" y="15"/>
                    </a:cxn>
                    <a:cxn ang="0">
                      <a:pos x="8" y="15"/>
                    </a:cxn>
                    <a:cxn ang="0">
                      <a:pos x="5" y="16"/>
                    </a:cxn>
                    <a:cxn ang="0">
                      <a:pos x="3" y="18"/>
                    </a:cxn>
                    <a:cxn ang="0">
                      <a:pos x="0" y="20"/>
                    </a:cxn>
                    <a:cxn ang="0">
                      <a:pos x="1" y="15"/>
                    </a:cxn>
                    <a:cxn ang="0">
                      <a:pos x="5" y="8"/>
                    </a:cxn>
                    <a:cxn ang="0">
                      <a:pos x="6" y="7"/>
                    </a:cxn>
                    <a:cxn ang="0">
                      <a:pos x="8" y="7"/>
                    </a:cxn>
                    <a:cxn ang="0">
                      <a:pos x="10" y="5"/>
                    </a:cxn>
                    <a:cxn ang="0">
                      <a:pos x="10" y="3"/>
                    </a:cxn>
                    <a:cxn ang="0">
                      <a:pos x="11" y="2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6" h="20">
                      <a:moveTo>
                        <a:pt x="15" y="0"/>
                      </a:moveTo>
                      <a:lnTo>
                        <a:pt x="16" y="0"/>
                      </a:lnTo>
                      <a:lnTo>
                        <a:pt x="16" y="8"/>
                      </a:lnTo>
                      <a:lnTo>
                        <a:pt x="13" y="12"/>
                      </a:lnTo>
                      <a:lnTo>
                        <a:pt x="11" y="15"/>
                      </a:lnTo>
                      <a:lnTo>
                        <a:pt x="8" y="15"/>
                      </a:lnTo>
                      <a:lnTo>
                        <a:pt x="5" y="16"/>
                      </a:lnTo>
                      <a:lnTo>
                        <a:pt x="3" y="18"/>
                      </a:lnTo>
                      <a:lnTo>
                        <a:pt x="0" y="20"/>
                      </a:lnTo>
                      <a:lnTo>
                        <a:pt x="1" y="15"/>
                      </a:lnTo>
                      <a:lnTo>
                        <a:pt x="5" y="8"/>
                      </a:lnTo>
                      <a:lnTo>
                        <a:pt x="6" y="7"/>
                      </a:lnTo>
                      <a:lnTo>
                        <a:pt x="8" y="7"/>
                      </a:lnTo>
                      <a:lnTo>
                        <a:pt x="10" y="5"/>
                      </a:lnTo>
                      <a:lnTo>
                        <a:pt x="10" y="3"/>
                      </a:lnTo>
                      <a:lnTo>
                        <a:pt x="11" y="2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0" name="Freeform 365"/>
                <p:cNvSpPr>
                  <a:spLocks/>
                </p:cNvSpPr>
                <p:nvPr/>
              </p:nvSpPr>
              <p:spPr bwMode="gray">
                <a:xfrm>
                  <a:off x="4027489" y="2393951"/>
                  <a:ext cx="11113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7" y="1"/>
                    </a:cxn>
                    <a:cxn ang="0">
                      <a:pos x="7" y="5"/>
                    </a:cxn>
                    <a:cxn ang="0">
                      <a:pos x="3" y="5"/>
                    </a:cxn>
                    <a:cxn ang="0">
                      <a:pos x="0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5">
                      <a:moveTo>
                        <a:pt x="2" y="0"/>
                      </a:moveTo>
                      <a:lnTo>
                        <a:pt x="5" y="0"/>
                      </a:lnTo>
                      <a:lnTo>
                        <a:pt x="7" y="1"/>
                      </a:lnTo>
                      <a:lnTo>
                        <a:pt x="7" y="5"/>
                      </a:lnTo>
                      <a:lnTo>
                        <a:pt x="3" y="5"/>
                      </a:lnTo>
                      <a:lnTo>
                        <a:pt x="0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1" name="Freeform 366"/>
                <p:cNvSpPr>
                  <a:spLocks/>
                </p:cNvSpPr>
                <p:nvPr/>
              </p:nvSpPr>
              <p:spPr bwMode="gray">
                <a:xfrm>
                  <a:off x="4051301" y="2430463"/>
                  <a:ext cx="11113" cy="127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5" y="1"/>
                    </a:cxn>
                    <a:cxn ang="0">
                      <a:pos x="7" y="5"/>
                    </a:cxn>
                    <a:cxn ang="0">
                      <a:pos x="3" y="8"/>
                    </a:cxn>
                    <a:cxn ang="0">
                      <a:pos x="0" y="8"/>
                    </a:cxn>
                    <a:cxn ang="0">
                      <a:pos x="2" y="3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7" h="8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5" y="1"/>
                      </a:lnTo>
                      <a:lnTo>
                        <a:pt x="7" y="5"/>
                      </a:lnTo>
                      <a:lnTo>
                        <a:pt x="3" y="8"/>
                      </a:lnTo>
                      <a:lnTo>
                        <a:pt x="0" y="8"/>
                      </a:lnTo>
                      <a:lnTo>
                        <a:pt x="2" y="3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2" name="Freeform 367"/>
                <p:cNvSpPr>
                  <a:spLocks/>
                </p:cNvSpPr>
                <p:nvPr/>
              </p:nvSpPr>
              <p:spPr bwMode="gray">
                <a:xfrm>
                  <a:off x="4083051" y="2506663"/>
                  <a:ext cx="12700" cy="952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8" y="1"/>
                    </a:cxn>
                    <a:cxn ang="0">
                      <a:pos x="5" y="5"/>
                    </a:cxn>
                    <a:cxn ang="0">
                      <a:pos x="1" y="6"/>
                    </a:cxn>
                    <a:cxn ang="0">
                      <a:pos x="0" y="6"/>
                    </a:cxn>
                    <a:cxn ang="0">
                      <a:pos x="0" y="3"/>
                    </a:cxn>
                    <a:cxn ang="0">
                      <a:pos x="3" y="1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8" h="6">
                      <a:moveTo>
                        <a:pt x="5" y="0"/>
                      </a:move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5" y="5"/>
                      </a:lnTo>
                      <a:lnTo>
                        <a:pt x="1" y="6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3" y="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grpSp>
            <p:nvGrpSpPr>
              <p:cNvPr id="58" name="Griechenland"/>
              <p:cNvGrpSpPr/>
              <p:nvPr/>
            </p:nvGrpSpPr>
            <p:grpSpPr bwMode="gray">
              <a:xfrm>
                <a:off x="2763340" y="4235648"/>
                <a:ext cx="416000" cy="451235"/>
                <a:chOff x="4657726" y="2887663"/>
                <a:chExt cx="204788" cy="217488"/>
              </a:xfrm>
              <a:grpFill/>
            </p:grpSpPr>
            <p:sp>
              <p:nvSpPr>
                <p:cNvPr id="80" name="Karpathos (Griechenland)"/>
                <p:cNvSpPr>
                  <a:spLocks/>
                </p:cNvSpPr>
                <p:nvPr/>
              </p:nvSpPr>
              <p:spPr bwMode="gray">
                <a:xfrm>
                  <a:off x="4829176" y="3070226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3" y="5"/>
                    </a:cxn>
                    <a:cxn ang="0">
                      <a:pos x="0" y="7"/>
                    </a:cxn>
                    <a:cxn ang="0">
                      <a:pos x="0" y="2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7">
                      <a:moveTo>
                        <a:pt x="3" y="0"/>
                      </a:moveTo>
                      <a:lnTo>
                        <a:pt x="3" y="5"/>
                      </a:lnTo>
                      <a:lnTo>
                        <a:pt x="0" y="7"/>
                      </a:lnTo>
                      <a:lnTo>
                        <a:pt x="0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1" name="Rhodos (Griechenland)"/>
                <p:cNvSpPr>
                  <a:spLocks/>
                </p:cNvSpPr>
                <p:nvPr/>
              </p:nvSpPr>
              <p:spPr bwMode="gray">
                <a:xfrm>
                  <a:off x="4841876" y="3055938"/>
                  <a:ext cx="20638" cy="952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3" y="0"/>
                    </a:cxn>
                    <a:cxn ang="0">
                      <a:pos x="13" y="3"/>
                    </a:cxn>
                    <a:cxn ang="0">
                      <a:pos x="8" y="6"/>
                    </a:cxn>
                    <a:cxn ang="0">
                      <a:pos x="3" y="4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3" h="6">
                      <a:moveTo>
                        <a:pt x="2" y="0"/>
                      </a:moveTo>
                      <a:lnTo>
                        <a:pt x="13" y="0"/>
                      </a:lnTo>
                      <a:lnTo>
                        <a:pt x="13" y="3"/>
                      </a:lnTo>
                      <a:lnTo>
                        <a:pt x="8" y="6"/>
                      </a:lnTo>
                      <a:lnTo>
                        <a:pt x="3" y="4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2" name="Kreta (Griechenland)"/>
                <p:cNvSpPr>
                  <a:spLocks/>
                </p:cNvSpPr>
                <p:nvPr/>
              </p:nvSpPr>
              <p:spPr bwMode="gray">
                <a:xfrm>
                  <a:off x="4749801" y="3078163"/>
                  <a:ext cx="71438" cy="26988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10" y="0"/>
                    </a:cxn>
                    <a:cxn ang="0">
                      <a:pos x="15" y="4"/>
                    </a:cxn>
                    <a:cxn ang="0">
                      <a:pos x="20" y="5"/>
                    </a:cxn>
                    <a:cxn ang="0">
                      <a:pos x="32" y="5"/>
                    </a:cxn>
                    <a:cxn ang="0">
                      <a:pos x="35" y="4"/>
                    </a:cxn>
                    <a:cxn ang="0">
                      <a:pos x="36" y="2"/>
                    </a:cxn>
                    <a:cxn ang="0">
                      <a:pos x="40" y="2"/>
                    </a:cxn>
                    <a:cxn ang="0">
                      <a:pos x="45" y="7"/>
                    </a:cxn>
                    <a:cxn ang="0">
                      <a:pos x="40" y="10"/>
                    </a:cxn>
                    <a:cxn ang="0">
                      <a:pos x="36" y="10"/>
                    </a:cxn>
                    <a:cxn ang="0">
                      <a:pos x="30" y="12"/>
                    </a:cxn>
                    <a:cxn ang="0">
                      <a:pos x="28" y="12"/>
                    </a:cxn>
                    <a:cxn ang="0">
                      <a:pos x="27" y="14"/>
                    </a:cxn>
                    <a:cxn ang="0">
                      <a:pos x="20" y="17"/>
                    </a:cxn>
                    <a:cxn ang="0">
                      <a:pos x="20" y="15"/>
                    </a:cxn>
                    <a:cxn ang="0">
                      <a:pos x="15" y="12"/>
                    </a:cxn>
                    <a:cxn ang="0">
                      <a:pos x="12" y="9"/>
                    </a:cxn>
                    <a:cxn ang="0">
                      <a:pos x="5" y="7"/>
                    </a:cxn>
                    <a:cxn ang="0">
                      <a:pos x="0" y="7"/>
                    </a:cxn>
                    <a:cxn ang="0">
                      <a:pos x="0" y="2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45" h="17">
                      <a:moveTo>
                        <a:pt x="4" y="0"/>
                      </a:moveTo>
                      <a:lnTo>
                        <a:pt x="10" y="0"/>
                      </a:lnTo>
                      <a:lnTo>
                        <a:pt x="15" y="4"/>
                      </a:lnTo>
                      <a:lnTo>
                        <a:pt x="20" y="5"/>
                      </a:lnTo>
                      <a:lnTo>
                        <a:pt x="32" y="5"/>
                      </a:lnTo>
                      <a:lnTo>
                        <a:pt x="35" y="4"/>
                      </a:lnTo>
                      <a:lnTo>
                        <a:pt x="36" y="2"/>
                      </a:lnTo>
                      <a:lnTo>
                        <a:pt x="40" y="2"/>
                      </a:lnTo>
                      <a:lnTo>
                        <a:pt x="45" y="7"/>
                      </a:lnTo>
                      <a:lnTo>
                        <a:pt x="40" y="10"/>
                      </a:lnTo>
                      <a:lnTo>
                        <a:pt x="36" y="10"/>
                      </a:lnTo>
                      <a:lnTo>
                        <a:pt x="30" y="12"/>
                      </a:lnTo>
                      <a:lnTo>
                        <a:pt x="28" y="12"/>
                      </a:lnTo>
                      <a:lnTo>
                        <a:pt x="27" y="14"/>
                      </a:lnTo>
                      <a:lnTo>
                        <a:pt x="20" y="17"/>
                      </a:lnTo>
                      <a:lnTo>
                        <a:pt x="20" y="15"/>
                      </a:lnTo>
                      <a:lnTo>
                        <a:pt x="15" y="12"/>
                      </a:lnTo>
                      <a:lnTo>
                        <a:pt x="12" y="9"/>
                      </a:lnTo>
                      <a:lnTo>
                        <a:pt x="5" y="7"/>
                      </a:lnTo>
                      <a:lnTo>
                        <a:pt x="0" y="7"/>
                      </a:lnTo>
                      <a:lnTo>
                        <a:pt x="0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3" name="Griechenland"/>
                <p:cNvSpPr>
                  <a:spLocks/>
                </p:cNvSpPr>
                <p:nvPr/>
              </p:nvSpPr>
              <p:spPr bwMode="gray">
                <a:xfrm>
                  <a:off x="4657726" y="2887663"/>
                  <a:ext cx="152400" cy="123825"/>
                </a:xfrm>
                <a:custGeom>
                  <a:avLst/>
                  <a:gdLst/>
                  <a:ahLst/>
                  <a:cxnLst>
                    <a:cxn ang="0">
                      <a:pos x="94" y="3"/>
                    </a:cxn>
                    <a:cxn ang="0">
                      <a:pos x="94" y="8"/>
                    </a:cxn>
                    <a:cxn ang="0">
                      <a:pos x="90" y="17"/>
                    </a:cxn>
                    <a:cxn ang="0">
                      <a:pos x="90" y="23"/>
                    </a:cxn>
                    <a:cxn ang="0">
                      <a:pos x="85" y="26"/>
                    </a:cxn>
                    <a:cxn ang="0">
                      <a:pos x="73" y="23"/>
                    </a:cxn>
                    <a:cxn ang="0">
                      <a:pos x="66" y="26"/>
                    </a:cxn>
                    <a:cxn ang="0">
                      <a:pos x="57" y="23"/>
                    </a:cxn>
                    <a:cxn ang="0">
                      <a:pos x="50" y="26"/>
                    </a:cxn>
                    <a:cxn ang="0">
                      <a:pos x="55" y="31"/>
                    </a:cxn>
                    <a:cxn ang="0">
                      <a:pos x="57" y="38"/>
                    </a:cxn>
                    <a:cxn ang="0">
                      <a:pos x="47" y="40"/>
                    </a:cxn>
                    <a:cxn ang="0">
                      <a:pos x="38" y="30"/>
                    </a:cxn>
                    <a:cxn ang="0">
                      <a:pos x="37" y="40"/>
                    </a:cxn>
                    <a:cxn ang="0">
                      <a:pos x="43" y="48"/>
                    </a:cxn>
                    <a:cxn ang="0">
                      <a:pos x="48" y="53"/>
                    </a:cxn>
                    <a:cxn ang="0">
                      <a:pos x="52" y="66"/>
                    </a:cxn>
                    <a:cxn ang="0">
                      <a:pos x="62" y="73"/>
                    </a:cxn>
                    <a:cxn ang="0">
                      <a:pos x="60" y="78"/>
                    </a:cxn>
                    <a:cxn ang="0">
                      <a:pos x="50" y="76"/>
                    </a:cxn>
                    <a:cxn ang="0">
                      <a:pos x="47" y="69"/>
                    </a:cxn>
                    <a:cxn ang="0">
                      <a:pos x="38" y="71"/>
                    </a:cxn>
                    <a:cxn ang="0">
                      <a:pos x="27" y="69"/>
                    </a:cxn>
                    <a:cxn ang="0">
                      <a:pos x="22" y="69"/>
                    </a:cxn>
                    <a:cxn ang="0">
                      <a:pos x="17" y="73"/>
                    </a:cxn>
                    <a:cxn ang="0">
                      <a:pos x="19" y="63"/>
                    </a:cxn>
                    <a:cxn ang="0">
                      <a:pos x="14" y="56"/>
                    </a:cxn>
                    <a:cxn ang="0">
                      <a:pos x="0" y="46"/>
                    </a:cxn>
                    <a:cxn ang="0">
                      <a:pos x="4" y="41"/>
                    </a:cxn>
                    <a:cxn ang="0">
                      <a:pos x="7" y="40"/>
                    </a:cxn>
                    <a:cxn ang="0">
                      <a:pos x="9" y="38"/>
                    </a:cxn>
                    <a:cxn ang="0">
                      <a:pos x="12" y="25"/>
                    </a:cxn>
                    <a:cxn ang="0">
                      <a:pos x="20" y="23"/>
                    </a:cxn>
                    <a:cxn ang="0">
                      <a:pos x="24" y="18"/>
                    </a:cxn>
                    <a:cxn ang="0">
                      <a:pos x="42" y="15"/>
                    </a:cxn>
                    <a:cxn ang="0">
                      <a:pos x="55" y="12"/>
                    </a:cxn>
                    <a:cxn ang="0">
                      <a:pos x="68" y="10"/>
                    </a:cxn>
                    <a:cxn ang="0">
                      <a:pos x="85" y="13"/>
                    </a:cxn>
                    <a:cxn ang="0">
                      <a:pos x="90" y="2"/>
                    </a:cxn>
                  </a:cxnLst>
                  <a:rect l="0" t="0" r="r" b="b"/>
                  <a:pathLst>
                    <a:path w="96" h="78">
                      <a:moveTo>
                        <a:pt x="94" y="0"/>
                      </a:moveTo>
                      <a:lnTo>
                        <a:pt x="94" y="3"/>
                      </a:lnTo>
                      <a:lnTo>
                        <a:pt x="96" y="7"/>
                      </a:lnTo>
                      <a:lnTo>
                        <a:pt x="94" y="8"/>
                      </a:lnTo>
                      <a:lnTo>
                        <a:pt x="91" y="15"/>
                      </a:lnTo>
                      <a:lnTo>
                        <a:pt x="90" y="17"/>
                      </a:lnTo>
                      <a:lnTo>
                        <a:pt x="91" y="20"/>
                      </a:lnTo>
                      <a:lnTo>
                        <a:pt x="90" y="23"/>
                      </a:lnTo>
                      <a:lnTo>
                        <a:pt x="86" y="25"/>
                      </a:lnTo>
                      <a:lnTo>
                        <a:pt x="85" y="26"/>
                      </a:lnTo>
                      <a:lnTo>
                        <a:pt x="83" y="26"/>
                      </a:lnTo>
                      <a:lnTo>
                        <a:pt x="73" y="23"/>
                      </a:lnTo>
                      <a:lnTo>
                        <a:pt x="68" y="28"/>
                      </a:lnTo>
                      <a:lnTo>
                        <a:pt x="66" y="26"/>
                      </a:lnTo>
                      <a:lnTo>
                        <a:pt x="60" y="23"/>
                      </a:lnTo>
                      <a:lnTo>
                        <a:pt x="57" y="23"/>
                      </a:lnTo>
                      <a:lnTo>
                        <a:pt x="55" y="25"/>
                      </a:lnTo>
                      <a:lnTo>
                        <a:pt x="50" y="26"/>
                      </a:lnTo>
                      <a:lnTo>
                        <a:pt x="52" y="30"/>
                      </a:lnTo>
                      <a:lnTo>
                        <a:pt x="55" y="31"/>
                      </a:lnTo>
                      <a:lnTo>
                        <a:pt x="57" y="35"/>
                      </a:lnTo>
                      <a:lnTo>
                        <a:pt x="57" y="38"/>
                      </a:lnTo>
                      <a:lnTo>
                        <a:pt x="53" y="40"/>
                      </a:lnTo>
                      <a:lnTo>
                        <a:pt x="47" y="40"/>
                      </a:lnTo>
                      <a:lnTo>
                        <a:pt x="42" y="30"/>
                      </a:lnTo>
                      <a:lnTo>
                        <a:pt x="38" y="30"/>
                      </a:lnTo>
                      <a:lnTo>
                        <a:pt x="37" y="33"/>
                      </a:lnTo>
                      <a:lnTo>
                        <a:pt x="37" y="40"/>
                      </a:lnTo>
                      <a:lnTo>
                        <a:pt x="38" y="43"/>
                      </a:lnTo>
                      <a:lnTo>
                        <a:pt x="43" y="48"/>
                      </a:lnTo>
                      <a:lnTo>
                        <a:pt x="45" y="51"/>
                      </a:lnTo>
                      <a:lnTo>
                        <a:pt x="48" y="53"/>
                      </a:lnTo>
                      <a:lnTo>
                        <a:pt x="50" y="58"/>
                      </a:lnTo>
                      <a:lnTo>
                        <a:pt x="52" y="66"/>
                      </a:lnTo>
                      <a:lnTo>
                        <a:pt x="58" y="69"/>
                      </a:lnTo>
                      <a:lnTo>
                        <a:pt x="62" y="73"/>
                      </a:lnTo>
                      <a:lnTo>
                        <a:pt x="62" y="76"/>
                      </a:lnTo>
                      <a:lnTo>
                        <a:pt x="60" y="78"/>
                      </a:lnTo>
                      <a:lnTo>
                        <a:pt x="53" y="78"/>
                      </a:lnTo>
                      <a:lnTo>
                        <a:pt x="50" y="76"/>
                      </a:lnTo>
                      <a:lnTo>
                        <a:pt x="47" y="73"/>
                      </a:lnTo>
                      <a:lnTo>
                        <a:pt x="47" y="69"/>
                      </a:lnTo>
                      <a:lnTo>
                        <a:pt x="40" y="69"/>
                      </a:lnTo>
                      <a:lnTo>
                        <a:pt x="38" y="71"/>
                      </a:lnTo>
                      <a:lnTo>
                        <a:pt x="30" y="71"/>
                      </a:lnTo>
                      <a:lnTo>
                        <a:pt x="27" y="69"/>
                      </a:lnTo>
                      <a:lnTo>
                        <a:pt x="25" y="68"/>
                      </a:lnTo>
                      <a:lnTo>
                        <a:pt x="22" y="69"/>
                      </a:lnTo>
                      <a:lnTo>
                        <a:pt x="20" y="71"/>
                      </a:lnTo>
                      <a:lnTo>
                        <a:pt x="17" y="73"/>
                      </a:lnTo>
                      <a:lnTo>
                        <a:pt x="19" y="68"/>
                      </a:lnTo>
                      <a:lnTo>
                        <a:pt x="19" y="63"/>
                      </a:lnTo>
                      <a:lnTo>
                        <a:pt x="15" y="59"/>
                      </a:lnTo>
                      <a:lnTo>
                        <a:pt x="14" y="56"/>
                      </a:lnTo>
                      <a:lnTo>
                        <a:pt x="4" y="51"/>
                      </a:lnTo>
                      <a:lnTo>
                        <a:pt x="0" y="46"/>
                      </a:lnTo>
                      <a:lnTo>
                        <a:pt x="0" y="43"/>
                      </a:lnTo>
                      <a:lnTo>
                        <a:pt x="4" y="41"/>
                      </a:lnTo>
                      <a:lnTo>
                        <a:pt x="5" y="41"/>
                      </a:lnTo>
                      <a:lnTo>
                        <a:pt x="7" y="40"/>
                      </a:lnTo>
                      <a:lnTo>
                        <a:pt x="9" y="40"/>
                      </a:lnTo>
                      <a:lnTo>
                        <a:pt x="9" y="38"/>
                      </a:lnTo>
                      <a:lnTo>
                        <a:pt x="12" y="35"/>
                      </a:lnTo>
                      <a:lnTo>
                        <a:pt x="12" y="25"/>
                      </a:lnTo>
                      <a:lnTo>
                        <a:pt x="15" y="25"/>
                      </a:lnTo>
                      <a:lnTo>
                        <a:pt x="20" y="23"/>
                      </a:lnTo>
                      <a:lnTo>
                        <a:pt x="22" y="20"/>
                      </a:lnTo>
                      <a:lnTo>
                        <a:pt x="24" y="18"/>
                      </a:lnTo>
                      <a:lnTo>
                        <a:pt x="33" y="18"/>
                      </a:lnTo>
                      <a:lnTo>
                        <a:pt x="42" y="15"/>
                      </a:lnTo>
                      <a:lnTo>
                        <a:pt x="43" y="12"/>
                      </a:lnTo>
                      <a:lnTo>
                        <a:pt x="55" y="12"/>
                      </a:lnTo>
                      <a:lnTo>
                        <a:pt x="62" y="10"/>
                      </a:lnTo>
                      <a:lnTo>
                        <a:pt x="68" y="10"/>
                      </a:lnTo>
                      <a:lnTo>
                        <a:pt x="78" y="13"/>
                      </a:lnTo>
                      <a:lnTo>
                        <a:pt x="85" y="13"/>
                      </a:lnTo>
                      <a:lnTo>
                        <a:pt x="86" y="7"/>
                      </a:lnTo>
                      <a:lnTo>
                        <a:pt x="90" y="2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4" name="Griechenland"/>
                <p:cNvSpPr>
                  <a:spLocks/>
                </p:cNvSpPr>
                <p:nvPr/>
              </p:nvSpPr>
              <p:spPr bwMode="gray">
                <a:xfrm>
                  <a:off x="4740276" y="2976563"/>
                  <a:ext cx="33338" cy="2698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3"/>
                    </a:cxn>
                    <a:cxn ang="0">
                      <a:pos x="8" y="5"/>
                    </a:cxn>
                    <a:cxn ang="0">
                      <a:pos x="10" y="7"/>
                    </a:cxn>
                    <a:cxn ang="0">
                      <a:pos x="13" y="7"/>
                    </a:cxn>
                    <a:cxn ang="0">
                      <a:pos x="14" y="8"/>
                    </a:cxn>
                    <a:cxn ang="0">
                      <a:pos x="19" y="10"/>
                    </a:cxn>
                    <a:cxn ang="0">
                      <a:pos x="21" y="13"/>
                    </a:cxn>
                    <a:cxn ang="0">
                      <a:pos x="19" y="17"/>
                    </a:cxn>
                    <a:cxn ang="0">
                      <a:pos x="16" y="17"/>
                    </a:cxn>
                    <a:cxn ang="0">
                      <a:pos x="10" y="10"/>
                    </a:cxn>
                    <a:cxn ang="0">
                      <a:pos x="6" y="10"/>
                    </a:cxn>
                    <a:cxn ang="0">
                      <a:pos x="3" y="7"/>
                    </a:cxn>
                    <a:cxn ang="0">
                      <a:pos x="1" y="3"/>
                    </a:cxn>
                    <a:cxn ang="0">
                      <a:pos x="0" y="2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1" h="17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5" y="3"/>
                      </a:lnTo>
                      <a:lnTo>
                        <a:pt x="8" y="5"/>
                      </a:lnTo>
                      <a:lnTo>
                        <a:pt x="10" y="7"/>
                      </a:lnTo>
                      <a:lnTo>
                        <a:pt x="13" y="7"/>
                      </a:lnTo>
                      <a:lnTo>
                        <a:pt x="14" y="8"/>
                      </a:lnTo>
                      <a:lnTo>
                        <a:pt x="19" y="10"/>
                      </a:lnTo>
                      <a:lnTo>
                        <a:pt x="21" y="13"/>
                      </a:lnTo>
                      <a:lnTo>
                        <a:pt x="19" y="17"/>
                      </a:lnTo>
                      <a:lnTo>
                        <a:pt x="16" y="17"/>
                      </a:lnTo>
                      <a:lnTo>
                        <a:pt x="10" y="10"/>
                      </a:lnTo>
                      <a:lnTo>
                        <a:pt x="6" y="10"/>
                      </a:lnTo>
                      <a:lnTo>
                        <a:pt x="3" y="7"/>
                      </a:lnTo>
                      <a:lnTo>
                        <a:pt x="1" y="3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5" name="Peloponnes (Griechenland)"/>
                <p:cNvSpPr>
                  <a:spLocks/>
                </p:cNvSpPr>
                <p:nvPr/>
              </p:nvSpPr>
              <p:spPr bwMode="gray">
                <a:xfrm>
                  <a:off x="4681539" y="3005138"/>
                  <a:ext cx="60325" cy="52388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4" y="0"/>
                    </a:cxn>
                    <a:cxn ang="0">
                      <a:pos x="33" y="5"/>
                    </a:cxn>
                    <a:cxn ang="0">
                      <a:pos x="35" y="7"/>
                    </a:cxn>
                    <a:cxn ang="0">
                      <a:pos x="37" y="10"/>
                    </a:cxn>
                    <a:cxn ang="0">
                      <a:pos x="35" y="13"/>
                    </a:cxn>
                    <a:cxn ang="0">
                      <a:pos x="33" y="15"/>
                    </a:cxn>
                    <a:cxn ang="0">
                      <a:pos x="33" y="22"/>
                    </a:cxn>
                    <a:cxn ang="0">
                      <a:pos x="35" y="27"/>
                    </a:cxn>
                    <a:cxn ang="0">
                      <a:pos x="38" y="32"/>
                    </a:cxn>
                    <a:cxn ang="0">
                      <a:pos x="33" y="32"/>
                    </a:cxn>
                    <a:cxn ang="0">
                      <a:pos x="32" y="30"/>
                    </a:cxn>
                    <a:cxn ang="0">
                      <a:pos x="32" y="33"/>
                    </a:cxn>
                    <a:cxn ang="0">
                      <a:pos x="28" y="33"/>
                    </a:cxn>
                    <a:cxn ang="0">
                      <a:pos x="25" y="30"/>
                    </a:cxn>
                    <a:cxn ang="0">
                      <a:pos x="22" y="28"/>
                    </a:cxn>
                    <a:cxn ang="0">
                      <a:pos x="20" y="25"/>
                    </a:cxn>
                    <a:cxn ang="0">
                      <a:pos x="17" y="23"/>
                    </a:cxn>
                    <a:cxn ang="0">
                      <a:pos x="14" y="27"/>
                    </a:cxn>
                    <a:cxn ang="0">
                      <a:pos x="12" y="25"/>
                    </a:cxn>
                    <a:cxn ang="0">
                      <a:pos x="12" y="23"/>
                    </a:cxn>
                    <a:cxn ang="0">
                      <a:pos x="10" y="22"/>
                    </a:cxn>
                    <a:cxn ang="0">
                      <a:pos x="10" y="18"/>
                    </a:cxn>
                    <a:cxn ang="0">
                      <a:pos x="9" y="17"/>
                    </a:cxn>
                    <a:cxn ang="0">
                      <a:pos x="7" y="13"/>
                    </a:cxn>
                    <a:cxn ang="0">
                      <a:pos x="4" y="12"/>
                    </a:cxn>
                    <a:cxn ang="0">
                      <a:pos x="0" y="8"/>
                    </a:cxn>
                    <a:cxn ang="0">
                      <a:pos x="2" y="7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38" h="33">
                      <a:moveTo>
                        <a:pt x="7" y="0"/>
                      </a:moveTo>
                      <a:lnTo>
                        <a:pt x="14" y="0"/>
                      </a:lnTo>
                      <a:lnTo>
                        <a:pt x="33" y="5"/>
                      </a:lnTo>
                      <a:lnTo>
                        <a:pt x="35" y="7"/>
                      </a:lnTo>
                      <a:lnTo>
                        <a:pt x="37" y="10"/>
                      </a:lnTo>
                      <a:lnTo>
                        <a:pt x="35" y="13"/>
                      </a:lnTo>
                      <a:lnTo>
                        <a:pt x="33" y="15"/>
                      </a:lnTo>
                      <a:lnTo>
                        <a:pt x="33" y="22"/>
                      </a:lnTo>
                      <a:lnTo>
                        <a:pt x="35" y="27"/>
                      </a:lnTo>
                      <a:lnTo>
                        <a:pt x="38" y="32"/>
                      </a:lnTo>
                      <a:lnTo>
                        <a:pt x="33" y="32"/>
                      </a:lnTo>
                      <a:lnTo>
                        <a:pt x="32" y="30"/>
                      </a:lnTo>
                      <a:lnTo>
                        <a:pt x="32" y="33"/>
                      </a:lnTo>
                      <a:lnTo>
                        <a:pt x="28" y="33"/>
                      </a:lnTo>
                      <a:lnTo>
                        <a:pt x="25" y="30"/>
                      </a:lnTo>
                      <a:lnTo>
                        <a:pt x="22" y="28"/>
                      </a:lnTo>
                      <a:lnTo>
                        <a:pt x="20" y="25"/>
                      </a:lnTo>
                      <a:lnTo>
                        <a:pt x="17" y="23"/>
                      </a:lnTo>
                      <a:lnTo>
                        <a:pt x="14" y="27"/>
                      </a:lnTo>
                      <a:lnTo>
                        <a:pt x="12" y="25"/>
                      </a:lnTo>
                      <a:lnTo>
                        <a:pt x="12" y="23"/>
                      </a:lnTo>
                      <a:lnTo>
                        <a:pt x="10" y="22"/>
                      </a:lnTo>
                      <a:lnTo>
                        <a:pt x="10" y="18"/>
                      </a:lnTo>
                      <a:lnTo>
                        <a:pt x="9" y="17"/>
                      </a:lnTo>
                      <a:lnTo>
                        <a:pt x="7" y="13"/>
                      </a:lnTo>
                      <a:lnTo>
                        <a:pt x="4" y="12"/>
                      </a:lnTo>
                      <a:lnTo>
                        <a:pt x="0" y="8"/>
                      </a:lnTo>
                      <a:lnTo>
                        <a:pt x="2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grpSp>
            <p:nvGrpSpPr>
              <p:cNvPr id="59" name="Frankreich"/>
              <p:cNvGrpSpPr/>
              <p:nvPr/>
            </p:nvGrpSpPr>
            <p:grpSpPr bwMode="gray">
              <a:xfrm>
                <a:off x="1622934" y="3665979"/>
                <a:ext cx="638512" cy="629092"/>
                <a:chOff x="4096328" y="2613092"/>
                <a:chExt cx="314326" cy="303212"/>
              </a:xfrm>
              <a:grpFill/>
            </p:grpSpPr>
            <p:sp>
              <p:nvSpPr>
                <p:cNvPr id="78" name="Korsika (Frankreich)"/>
                <p:cNvSpPr>
                  <a:spLocks/>
                </p:cNvSpPr>
                <p:nvPr/>
              </p:nvSpPr>
              <p:spPr bwMode="gray">
                <a:xfrm>
                  <a:off x="4390016" y="2871854"/>
                  <a:ext cx="20638" cy="4445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0" y="5"/>
                    </a:cxn>
                    <a:cxn ang="0">
                      <a:pos x="11" y="5"/>
                    </a:cxn>
                    <a:cxn ang="0">
                      <a:pos x="11" y="7"/>
                    </a:cxn>
                    <a:cxn ang="0">
                      <a:pos x="13" y="7"/>
                    </a:cxn>
                    <a:cxn ang="0">
                      <a:pos x="13" y="20"/>
                    </a:cxn>
                    <a:cxn ang="0">
                      <a:pos x="10" y="23"/>
                    </a:cxn>
                    <a:cxn ang="0">
                      <a:pos x="10" y="25"/>
                    </a:cxn>
                    <a:cxn ang="0">
                      <a:pos x="6" y="28"/>
                    </a:cxn>
                    <a:cxn ang="0">
                      <a:pos x="5" y="27"/>
                    </a:cxn>
                    <a:cxn ang="0">
                      <a:pos x="5" y="23"/>
                    </a:cxn>
                    <a:cxn ang="0">
                      <a:pos x="1" y="22"/>
                    </a:cxn>
                    <a:cxn ang="0">
                      <a:pos x="1" y="18"/>
                    </a:cxn>
                    <a:cxn ang="0">
                      <a:pos x="0" y="15"/>
                    </a:cxn>
                    <a:cxn ang="0">
                      <a:pos x="0" y="13"/>
                    </a:cxn>
                    <a:cxn ang="0">
                      <a:pos x="3" y="10"/>
                    </a:cxn>
                    <a:cxn ang="0">
                      <a:pos x="5" y="10"/>
                    </a:cxn>
                    <a:cxn ang="0">
                      <a:pos x="5" y="7"/>
                    </a:cxn>
                    <a:cxn ang="0">
                      <a:pos x="6" y="4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3" h="28">
                      <a:moveTo>
                        <a:pt x="10" y="0"/>
                      </a:moveTo>
                      <a:lnTo>
                        <a:pt x="10" y="5"/>
                      </a:lnTo>
                      <a:lnTo>
                        <a:pt x="11" y="5"/>
                      </a:lnTo>
                      <a:lnTo>
                        <a:pt x="11" y="7"/>
                      </a:lnTo>
                      <a:lnTo>
                        <a:pt x="13" y="7"/>
                      </a:lnTo>
                      <a:lnTo>
                        <a:pt x="13" y="20"/>
                      </a:lnTo>
                      <a:lnTo>
                        <a:pt x="10" y="23"/>
                      </a:lnTo>
                      <a:lnTo>
                        <a:pt x="10" y="25"/>
                      </a:lnTo>
                      <a:lnTo>
                        <a:pt x="6" y="28"/>
                      </a:lnTo>
                      <a:lnTo>
                        <a:pt x="5" y="27"/>
                      </a:lnTo>
                      <a:lnTo>
                        <a:pt x="5" y="23"/>
                      </a:lnTo>
                      <a:lnTo>
                        <a:pt x="1" y="22"/>
                      </a:lnTo>
                      <a:lnTo>
                        <a:pt x="1" y="18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5" y="7"/>
                      </a:lnTo>
                      <a:lnTo>
                        <a:pt x="6" y="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9" name="Frankreich"/>
                <p:cNvSpPr>
                  <a:spLocks/>
                </p:cNvSpPr>
                <p:nvPr/>
              </p:nvSpPr>
              <p:spPr bwMode="gray">
                <a:xfrm>
                  <a:off x="4096328" y="2613092"/>
                  <a:ext cx="279400" cy="269875"/>
                </a:xfrm>
                <a:custGeom>
                  <a:avLst/>
                  <a:gdLst/>
                  <a:ahLst/>
                  <a:cxnLst>
                    <a:cxn ang="0">
                      <a:pos x="104" y="5"/>
                    </a:cxn>
                    <a:cxn ang="0">
                      <a:pos x="115" y="13"/>
                    </a:cxn>
                    <a:cxn ang="0">
                      <a:pos x="120" y="20"/>
                    </a:cxn>
                    <a:cxn ang="0">
                      <a:pos x="127" y="23"/>
                    </a:cxn>
                    <a:cxn ang="0">
                      <a:pos x="137" y="30"/>
                    </a:cxn>
                    <a:cxn ang="0">
                      <a:pos x="145" y="30"/>
                    </a:cxn>
                    <a:cxn ang="0">
                      <a:pos x="150" y="33"/>
                    </a:cxn>
                    <a:cxn ang="0">
                      <a:pos x="165" y="41"/>
                    </a:cxn>
                    <a:cxn ang="0">
                      <a:pos x="165" y="63"/>
                    </a:cxn>
                    <a:cxn ang="0">
                      <a:pos x="162" y="73"/>
                    </a:cxn>
                    <a:cxn ang="0">
                      <a:pos x="145" y="91"/>
                    </a:cxn>
                    <a:cxn ang="0">
                      <a:pos x="145" y="97"/>
                    </a:cxn>
                    <a:cxn ang="0">
                      <a:pos x="157" y="96"/>
                    </a:cxn>
                    <a:cxn ang="0">
                      <a:pos x="162" y="104"/>
                    </a:cxn>
                    <a:cxn ang="0">
                      <a:pos x="165" y="109"/>
                    </a:cxn>
                    <a:cxn ang="0">
                      <a:pos x="168" y="137"/>
                    </a:cxn>
                    <a:cxn ang="0">
                      <a:pos x="175" y="140"/>
                    </a:cxn>
                    <a:cxn ang="0">
                      <a:pos x="175" y="145"/>
                    </a:cxn>
                    <a:cxn ang="0">
                      <a:pos x="171" y="153"/>
                    </a:cxn>
                    <a:cxn ang="0">
                      <a:pos x="150" y="163"/>
                    </a:cxn>
                    <a:cxn ang="0">
                      <a:pos x="142" y="160"/>
                    </a:cxn>
                    <a:cxn ang="0">
                      <a:pos x="129" y="153"/>
                    </a:cxn>
                    <a:cxn ang="0">
                      <a:pos x="109" y="160"/>
                    </a:cxn>
                    <a:cxn ang="0">
                      <a:pos x="104" y="170"/>
                    </a:cxn>
                    <a:cxn ang="0">
                      <a:pos x="82" y="167"/>
                    </a:cxn>
                    <a:cxn ang="0">
                      <a:pos x="54" y="165"/>
                    </a:cxn>
                    <a:cxn ang="0">
                      <a:pos x="40" y="158"/>
                    </a:cxn>
                    <a:cxn ang="0">
                      <a:pos x="35" y="153"/>
                    </a:cxn>
                    <a:cxn ang="0">
                      <a:pos x="45" y="137"/>
                    </a:cxn>
                    <a:cxn ang="0">
                      <a:pos x="48" y="129"/>
                    </a:cxn>
                    <a:cxn ang="0">
                      <a:pos x="51" y="114"/>
                    </a:cxn>
                    <a:cxn ang="0">
                      <a:pos x="59" y="122"/>
                    </a:cxn>
                    <a:cxn ang="0">
                      <a:pos x="54" y="112"/>
                    </a:cxn>
                    <a:cxn ang="0">
                      <a:pos x="48" y="102"/>
                    </a:cxn>
                    <a:cxn ang="0">
                      <a:pos x="46" y="94"/>
                    </a:cxn>
                    <a:cxn ang="0">
                      <a:pos x="36" y="84"/>
                    </a:cxn>
                    <a:cxn ang="0">
                      <a:pos x="28" y="79"/>
                    </a:cxn>
                    <a:cxn ang="0">
                      <a:pos x="25" y="73"/>
                    </a:cxn>
                    <a:cxn ang="0">
                      <a:pos x="8" y="66"/>
                    </a:cxn>
                    <a:cxn ang="0">
                      <a:pos x="0" y="51"/>
                    </a:cxn>
                    <a:cxn ang="0">
                      <a:pos x="7" y="46"/>
                    </a:cxn>
                    <a:cxn ang="0">
                      <a:pos x="21" y="45"/>
                    </a:cxn>
                    <a:cxn ang="0">
                      <a:pos x="31" y="46"/>
                    </a:cxn>
                    <a:cxn ang="0">
                      <a:pos x="38" y="41"/>
                    </a:cxn>
                    <a:cxn ang="0">
                      <a:pos x="35" y="38"/>
                    </a:cxn>
                    <a:cxn ang="0">
                      <a:pos x="31" y="26"/>
                    </a:cxn>
                    <a:cxn ang="0">
                      <a:pos x="54" y="36"/>
                    </a:cxn>
                    <a:cxn ang="0">
                      <a:pos x="63" y="25"/>
                    </a:cxn>
                    <a:cxn ang="0">
                      <a:pos x="74" y="23"/>
                    </a:cxn>
                    <a:cxn ang="0">
                      <a:pos x="79" y="17"/>
                    </a:cxn>
                    <a:cxn ang="0">
                      <a:pos x="84" y="5"/>
                    </a:cxn>
                    <a:cxn ang="0">
                      <a:pos x="89" y="5"/>
                    </a:cxn>
                  </a:cxnLst>
                  <a:rect l="0" t="0" r="r" b="b"/>
                  <a:pathLst>
                    <a:path w="176" h="170">
                      <a:moveTo>
                        <a:pt x="97" y="0"/>
                      </a:moveTo>
                      <a:lnTo>
                        <a:pt x="99" y="3"/>
                      </a:lnTo>
                      <a:lnTo>
                        <a:pt x="104" y="5"/>
                      </a:lnTo>
                      <a:lnTo>
                        <a:pt x="110" y="12"/>
                      </a:lnTo>
                      <a:lnTo>
                        <a:pt x="114" y="13"/>
                      </a:lnTo>
                      <a:lnTo>
                        <a:pt x="115" y="13"/>
                      </a:lnTo>
                      <a:lnTo>
                        <a:pt x="115" y="17"/>
                      </a:lnTo>
                      <a:lnTo>
                        <a:pt x="117" y="18"/>
                      </a:lnTo>
                      <a:lnTo>
                        <a:pt x="120" y="20"/>
                      </a:lnTo>
                      <a:lnTo>
                        <a:pt x="124" y="20"/>
                      </a:lnTo>
                      <a:lnTo>
                        <a:pt x="127" y="22"/>
                      </a:lnTo>
                      <a:lnTo>
                        <a:pt x="127" y="23"/>
                      </a:lnTo>
                      <a:lnTo>
                        <a:pt x="134" y="23"/>
                      </a:lnTo>
                      <a:lnTo>
                        <a:pt x="134" y="26"/>
                      </a:lnTo>
                      <a:lnTo>
                        <a:pt x="137" y="30"/>
                      </a:lnTo>
                      <a:lnTo>
                        <a:pt x="140" y="30"/>
                      </a:lnTo>
                      <a:lnTo>
                        <a:pt x="143" y="31"/>
                      </a:lnTo>
                      <a:lnTo>
                        <a:pt x="145" y="30"/>
                      </a:lnTo>
                      <a:lnTo>
                        <a:pt x="145" y="33"/>
                      </a:lnTo>
                      <a:lnTo>
                        <a:pt x="148" y="35"/>
                      </a:lnTo>
                      <a:lnTo>
                        <a:pt x="150" y="33"/>
                      </a:lnTo>
                      <a:lnTo>
                        <a:pt x="153" y="36"/>
                      </a:lnTo>
                      <a:lnTo>
                        <a:pt x="158" y="36"/>
                      </a:lnTo>
                      <a:lnTo>
                        <a:pt x="165" y="41"/>
                      </a:lnTo>
                      <a:lnTo>
                        <a:pt x="167" y="43"/>
                      </a:lnTo>
                      <a:lnTo>
                        <a:pt x="167" y="58"/>
                      </a:lnTo>
                      <a:lnTo>
                        <a:pt x="165" y="63"/>
                      </a:lnTo>
                      <a:lnTo>
                        <a:pt x="167" y="64"/>
                      </a:lnTo>
                      <a:lnTo>
                        <a:pt x="167" y="68"/>
                      </a:lnTo>
                      <a:lnTo>
                        <a:pt x="162" y="73"/>
                      </a:lnTo>
                      <a:lnTo>
                        <a:pt x="157" y="76"/>
                      </a:lnTo>
                      <a:lnTo>
                        <a:pt x="148" y="84"/>
                      </a:lnTo>
                      <a:lnTo>
                        <a:pt x="145" y="91"/>
                      </a:lnTo>
                      <a:lnTo>
                        <a:pt x="143" y="92"/>
                      </a:lnTo>
                      <a:lnTo>
                        <a:pt x="143" y="94"/>
                      </a:lnTo>
                      <a:lnTo>
                        <a:pt x="145" y="97"/>
                      </a:lnTo>
                      <a:lnTo>
                        <a:pt x="148" y="97"/>
                      </a:lnTo>
                      <a:lnTo>
                        <a:pt x="152" y="96"/>
                      </a:lnTo>
                      <a:lnTo>
                        <a:pt x="157" y="96"/>
                      </a:lnTo>
                      <a:lnTo>
                        <a:pt x="158" y="97"/>
                      </a:lnTo>
                      <a:lnTo>
                        <a:pt x="158" y="101"/>
                      </a:lnTo>
                      <a:lnTo>
                        <a:pt x="162" y="104"/>
                      </a:lnTo>
                      <a:lnTo>
                        <a:pt x="162" y="106"/>
                      </a:lnTo>
                      <a:lnTo>
                        <a:pt x="163" y="106"/>
                      </a:lnTo>
                      <a:lnTo>
                        <a:pt x="165" y="109"/>
                      </a:lnTo>
                      <a:lnTo>
                        <a:pt x="162" y="112"/>
                      </a:lnTo>
                      <a:lnTo>
                        <a:pt x="162" y="130"/>
                      </a:lnTo>
                      <a:lnTo>
                        <a:pt x="168" y="137"/>
                      </a:lnTo>
                      <a:lnTo>
                        <a:pt x="171" y="138"/>
                      </a:lnTo>
                      <a:lnTo>
                        <a:pt x="173" y="140"/>
                      </a:lnTo>
                      <a:lnTo>
                        <a:pt x="175" y="140"/>
                      </a:lnTo>
                      <a:lnTo>
                        <a:pt x="176" y="142"/>
                      </a:lnTo>
                      <a:lnTo>
                        <a:pt x="175" y="143"/>
                      </a:lnTo>
                      <a:lnTo>
                        <a:pt x="175" y="145"/>
                      </a:lnTo>
                      <a:lnTo>
                        <a:pt x="173" y="148"/>
                      </a:lnTo>
                      <a:lnTo>
                        <a:pt x="173" y="150"/>
                      </a:lnTo>
                      <a:lnTo>
                        <a:pt x="171" y="153"/>
                      </a:lnTo>
                      <a:lnTo>
                        <a:pt x="165" y="153"/>
                      </a:lnTo>
                      <a:lnTo>
                        <a:pt x="160" y="158"/>
                      </a:lnTo>
                      <a:lnTo>
                        <a:pt x="150" y="163"/>
                      </a:lnTo>
                      <a:lnTo>
                        <a:pt x="147" y="163"/>
                      </a:lnTo>
                      <a:lnTo>
                        <a:pt x="143" y="162"/>
                      </a:lnTo>
                      <a:lnTo>
                        <a:pt x="142" y="160"/>
                      </a:lnTo>
                      <a:lnTo>
                        <a:pt x="140" y="160"/>
                      </a:lnTo>
                      <a:lnTo>
                        <a:pt x="134" y="155"/>
                      </a:lnTo>
                      <a:lnTo>
                        <a:pt x="129" y="153"/>
                      </a:lnTo>
                      <a:lnTo>
                        <a:pt x="117" y="153"/>
                      </a:lnTo>
                      <a:lnTo>
                        <a:pt x="110" y="157"/>
                      </a:lnTo>
                      <a:lnTo>
                        <a:pt x="109" y="160"/>
                      </a:lnTo>
                      <a:lnTo>
                        <a:pt x="106" y="162"/>
                      </a:lnTo>
                      <a:lnTo>
                        <a:pt x="104" y="163"/>
                      </a:lnTo>
                      <a:lnTo>
                        <a:pt x="104" y="170"/>
                      </a:lnTo>
                      <a:lnTo>
                        <a:pt x="91" y="170"/>
                      </a:lnTo>
                      <a:lnTo>
                        <a:pt x="87" y="168"/>
                      </a:lnTo>
                      <a:lnTo>
                        <a:pt x="82" y="167"/>
                      </a:lnTo>
                      <a:lnTo>
                        <a:pt x="66" y="167"/>
                      </a:lnTo>
                      <a:lnTo>
                        <a:pt x="61" y="165"/>
                      </a:lnTo>
                      <a:lnTo>
                        <a:pt x="54" y="165"/>
                      </a:lnTo>
                      <a:lnTo>
                        <a:pt x="48" y="162"/>
                      </a:lnTo>
                      <a:lnTo>
                        <a:pt x="46" y="162"/>
                      </a:lnTo>
                      <a:lnTo>
                        <a:pt x="40" y="158"/>
                      </a:lnTo>
                      <a:lnTo>
                        <a:pt x="35" y="157"/>
                      </a:lnTo>
                      <a:lnTo>
                        <a:pt x="33" y="155"/>
                      </a:lnTo>
                      <a:lnTo>
                        <a:pt x="35" y="153"/>
                      </a:lnTo>
                      <a:lnTo>
                        <a:pt x="38" y="148"/>
                      </a:lnTo>
                      <a:lnTo>
                        <a:pt x="40" y="147"/>
                      </a:lnTo>
                      <a:lnTo>
                        <a:pt x="45" y="137"/>
                      </a:lnTo>
                      <a:lnTo>
                        <a:pt x="45" y="135"/>
                      </a:lnTo>
                      <a:lnTo>
                        <a:pt x="46" y="134"/>
                      </a:lnTo>
                      <a:lnTo>
                        <a:pt x="48" y="129"/>
                      </a:lnTo>
                      <a:lnTo>
                        <a:pt x="49" y="125"/>
                      </a:lnTo>
                      <a:lnTo>
                        <a:pt x="49" y="117"/>
                      </a:lnTo>
                      <a:lnTo>
                        <a:pt x="51" y="114"/>
                      </a:lnTo>
                      <a:lnTo>
                        <a:pt x="54" y="120"/>
                      </a:lnTo>
                      <a:lnTo>
                        <a:pt x="58" y="124"/>
                      </a:lnTo>
                      <a:lnTo>
                        <a:pt x="59" y="122"/>
                      </a:lnTo>
                      <a:lnTo>
                        <a:pt x="59" y="119"/>
                      </a:lnTo>
                      <a:lnTo>
                        <a:pt x="58" y="115"/>
                      </a:lnTo>
                      <a:lnTo>
                        <a:pt x="54" y="112"/>
                      </a:lnTo>
                      <a:lnTo>
                        <a:pt x="53" y="109"/>
                      </a:lnTo>
                      <a:lnTo>
                        <a:pt x="48" y="106"/>
                      </a:lnTo>
                      <a:lnTo>
                        <a:pt x="48" y="102"/>
                      </a:lnTo>
                      <a:lnTo>
                        <a:pt x="49" y="101"/>
                      </a:lnTo>
                      <a:lnTo>
                        <a:pt x="49" y="97"/>
                      </a:lnTo>
                      <a:lnTo>
                        <a:pt x="46" y="94"/>
                      </a:lnTo>
                      <a:lnTo>
                        <a:pt x="45" y="91"/>
                      </a:lnTo>
                      <a:lnTo>
                        <a:pt x="41" y="89"/>
                      </a:lnTo>
                      <a:lnTo>
                        <a:pt x="36" y="84"/>
                      </a:lnTo>
                      <a:lnTo>
                        <a:pt x="33" y="82"/>
                      </a:lnTo>
                      <a:lnTo>
                        <a:pt x="31" y="81"/>
                      </a:lnTo>
                      <a:lnTo>
                        <a:pt x="28" y="79"/>
                      </a:lnTo>
                      <a:lnTo>
                        <a:pt x="30" y="76"/>
                      </a:lnTo>
                      <a:lnTo>
                        <a:pt x="26" y="73"/>
                      </a:lnTo>
                      <a:lnTo>
                        <a:pt x="25" y="73"/>
                      </a:lnTo>
                      <a:lnTo>
                        <a:pt x="21" y="69"/>
                      </a:lnTo>
                      <a:lnTo>
                        <a:pt x="16" y="66"/>
                      </a:lnTo>
                      <a:lnTo>
                        <a:pt x="8" y="66"/>
                      </a:lnTo>
                      <a:lnTo>
                        <a:pt x="5" y="64"/>
                      </a:lnTo>
                      <a:lnTo>
                        <a:pt x="0" y="64"/>
                      </a:lnTo>
                      <a:lnTo>
                        <a:pt x="0" y="51"/>
                      </a:lnTo>
                      <a:lnTo>
                        <a:pt x="2" y="48"/>
                      </a:lnTo>
                      <a:lnTo>
                        <a:pt x="3" y="48"/>
                      </a:lnTo>
                      <a:lnTo>
                        <a:pt x="7" y="46"/>
                      </a:lnTo>
                      <a:lnTo>
                        <a:pt x="10" y="46"/>
                      </a:lnTo>
                      <a:lnTo>
                        <a:pt x="15" y="45"/>
                      </a:lnTo>
                      <a:lnTo>
                        <a:pt x="21" y="45"/>
                      </a:lnTo>
                      <a:lnTo>
                        <a:pt x="25" y="46"/>
                      </a:lnTo>
                      <a:lnTo>
                        <a:pt x="26" y="48"/>
                      </a:lnTo>
                      <a:lnTo>
                        <a:pt x="31" y="46"/>
                      </a:lnTo>
                      <a:lnTo>
                        <a:pt x="38" y="46"/>
                      </a:lnTo>
                      <a:lnTo>
                        <a:pt x="40" y="45"/>
                      </a:lnTo>
                      <a:lnTo>
                        <a:pt x="38" y="41"/>
                      </a:lnTo>
                      <a:lnTo>
                        <a:pt x="38" y="40"/>
                      </a:lnTo>
                      <a:lnTo>
                        <a:pt x="36" y="38"/>
                      </a:lnTo>
                      <a:lnTo>
                        <a:pt x="35" y="38"/>
                      </a:lnTo>
                      <a:lnTo>
                        <a:pt x="35" y="33"/>
                      </a:lnTo>
                      <a:lnTo>
                        <a:pt x="31" y="30"/>
                      </a:lnTo>
                      <a:lnTo>
                        <a:pt x="31" y="26"/>
                      </a:lnTo>
                      <a:lnTo>
                        <a:pt x="41" y="26"/>
                      </a:lnTo>
                      <a:lnTo>
                        <a:pt x="51" y="36"/>
                      </a:lnTo>
                      <a:lnTo>
                        <a:pt x="54" y="36"/>
                      </a:lnTo>
                      <a:lnTo>
                        <a:pt x="59" y="31"/>
                      </a:lnTo>
                      <a:lnTo>
                        <a:pt x="61" y="26"/>
                      </a:lnTo>
                      <a:lnTo>
                        <a:pt x="63" y="25"/>
                      </a:lnTo>
                      <a:lnTo>
                        <a:pt x="68" y="25"/>
                      </a:lnTo>
                      <a:lnTo>
                        <a:pt x="71" y="23"/>
                      </a:lnTo>
                      <a:lnTo>
                        <a:pt x="74" y="23"/>
                      </a:lnTo>
                      <a:lnTo>
                        <a:pt x="76" y="22"/>
                      </a:lnTo>
                      <a:lnTo>
                        <a:pt x="77" y="18"/>
                      </a:lnTo>
                      <a:lnTo>
                        <a:pt x="79" y="17"/>
                      </a:lnTo>
                      <a:lnTo>
                        <a:pt x="79" y="13"/>
                      </a:lnTo>
                      <a:lnTo>
                        <a:pt x="81" y="8"/>
                      </a:lnTo>
                      <a:lnTo>
                        <a:pt x="84" y="5"/>
                      </a:lnTo>
                      <a:lnTo>
                        <a:pt x="86" y="7"/>
                      </a:lnTo>
                      <a:lnTo>
                        <a:pt x="89" y="7"/>
                      </a:lnTo>
                      <a:lnTo>
                        <a:pt x="89" y="5"/>
                      </a:lnTo>
                      <a:lnTo>
                        <a:pt x="91" y="3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60" name="Finnland"/>
              <p:cNvSpPr>
                <a:spLocks/>
              </p:cNvSpPr>
              <p:nvPr/>
            </p:nvSpPr>
            <p:spPr bwMode="gray">
              <a:xfrm>
                <a:off x="2611773" y="2190271"/>
                <a:ext cx="503068" cy="820128"/>
              </a:xfrm>
              <a:custGeom>
                <a:avLst/>
                <a:gdLst/>
                <a:ahLst/>
                <a:cxnLst>
                  <a:cxn ang="0">
                    <a:pos x="90" y="3"/>
                  </a:cxn>
                  <a:cxn ang="0">
                    <a:pos x="115" y="7"/>
                  </a:cxn>
                  <a:cxn ang="0">
                    <a:pos x="115" y="10"/>
                  </a:cxn>
                  <a:cxn ang="0">
                    <a:pos x="109" y="25"/>
                  </a:cxn>
                  <a:cxn ang="0">
                    <a:pos x="102" y="35"/>
                  </a:cxn>
                  <a:cxn ang="0">
                    <a:pos x="110" y="54"/>
                  </a:cxn>
                  <a:cxn ang="0">
                    <a:pos x="118" y="63"/>
                  </a:cxn>
                  <a:cxn ang="0">
                    <a:pos x="112" y="76"/>
                  </a:cxn>
                  <a:cxn ang="0">
                    <a:pos x="118" y="96"/>
                  </a:cxn>
                  <a:cxn ang="0">
                    <a:pos x="125" y="114"/>
                  </a:cxn>
                  <a:cxn ang="0">
                    <a:pos x="132" y="133"/>
                  </a:cxn>
                  <a:cxn ang="0">
                    <a:pos x="137" y="147"/>
                  </a:cxn>
                  <a:cxn ang="0">
                    <a:pos x="146" y="161"/>
                  </a:cxn>
                  <a:cxn ang="0">
                    <a:pos x="156" y="171"/>
                  </a:cxn>
                  <a:cxn ang="0">
                    <a:pos x="145" y="196"/>
                  </a:cxn>
                  <a:cxn ang="0">
                    <a:pos x="125" y="217"/>
                  </a:cxn>
                  <a:cxn ang="0">
                    <a:pos x="120" y="226"/>
                  </a:cxn>
                  <a:cxn ang="0">
                    <a:pos x="80" y="234"/>
                  </a:cxn>
                  <a:cxn ang="0">
                    <a:pos x="56" y="249"/>
                  </a:cxn>
                  <a:cxn ang="0">
                    <a:pos x="44" y="242"/>
                  </a:cxn>
                  <a:cxn ang="0">
                    <a:pos x="28" y="204"/>
                  </a:cxn>
                  <a:cxn ang="0">
                    <a:pos x="24" y="185"/>
                  </a:cxn>
                  <a:cxn ang="0">
                    <a:pos x="49" y="152"/>
                  </a:cxn>
                  <a:cxn ang="0">
                    <a:pos x="59" y="137"/>
                  </a:cxn>
                  <a:cxn ang="0">
                    <a:pos x="72" y="130"/>
                  </a:cxn>
                  <a:cxn ang="0">
                    <a:pos x="49" y="107"/>
                  </a:cxn>
                  <a:cxn ang="0">
                    <a:pos x="44" y="79"/>
                  </a:cxn>
                  <a:cxn ang="0">
                    <a:pos x="41" y="64"/>
                  </a:cxn>
                  <a:cxn ang="0">
                    <a:pos x="29" y="48"/>
                  </a:cxn>
                  <a:cxn ang="0">
                    <a:pos x="15" y="46"/>
                  </a:cxn>
                  <a:cxn ang="0">
                    <a:pos x="3" y="33"/>
                  </a:cxn>
                  <a:cxn ang="0">
                    <a:pos x="6" y="23"/>
                  </a:cxn>
                  <a:cxn ang="0">
                    <a:pos x="23" y="31"/>
                  </a:cxn>
                  <a:cxn ang="0">
                    <a:pos x="31" y="38"/>
                  </a:cxn>
                  <a:cxn ang="0">
                    <a:pos x="52" y="36"/>
                  </a:cxn>
                  <a:cxn ang="0">
                    <a:pos x="59" y="18"/>
                  </a:cxn>
                  <a:cxn ang="0">
                    <a:pos x="64" y="5"/>
                  </a:cxn>
                  <a:cxn ang="0">
                    <a:pos x="74" y="3"/>
                  </a:cxn>
                </a:cxnLst>
                <a:rect l="0" t="0" r="r" b="b"/>
                <a:pathLst>
                  <a:path w="156" h="249">
                    <a:moveTo>
                      <a:pt x="79" y="0"/>
                    </a:moveTo>
                    <a:lnTo>
                      <a:pt x="90" y="3"/>
                    </a:lnTo>
                    <a:lnTo>
                      <a:pt x="110" y="3"/>
                    </a:lnTo>
                    <a:lnTo>
                      <a:pt x="115" y="7"/>
                    </a:lnTo>
                    <a:lnTo>
                      <a:pt x="117" y="5"/>
                    </a:lnTo>
                    <a:lnTo>
                      <a:pt x="115" y="10"/>
                    </a:lnTo>
                    <a:lnTo>
                      <a:pt x="112" y="15"/>
                    </a:lnTo>
                    <a:lnTo>
                      <a:pt x="109" y="25"/>
                    </a:lnTo>
                    <a:lnTo>
                      <a:pt x="105" y="31"/>
                    </a:lnTo>
                    <a:lnTo>
                      <a:pt x="102" y="35"/>
                    </a:lnTo>
                    <a:lnTo>
                      <a:pt x="104" y="43"/>
                    </a:lnTo>
                    <a:lnTo>
                      <a:pt x="110" y="54"/>
                    </a:lnTo>
                    <a:lnTo>
                      <a:pt x="115" y="58"/>
                    </a:lnTo>
                    <a:lnTo>
                      <a:pt x="118" y="63"/>
                    </a:lnTo>
                    <a:lnTo>
                      <a:pt x="118" y="69"/>
                    </a:lnTo>
                    <a:lnTo>
                      <a:pt x="112" y="76"/>
                    </a:lnTo>
                    <a:lnTo>
                      <a:pt x="110" y="87"/>
                    </a:lnTo>
                    <a:lnTo>
                      <a:pt x="118" y="96"/>
                    </a:lnTo>
                    <a:lnTo>
                      <a:pt x="122" y="102"/>
                    </a:lnTo>
                    <a:lnTo>
                      <a:pt x="125" y="114"/>
                    </a:lnTo>
                    <a:lnTo>
                      <a:pt x="125" y="125"/>
                    </a:lnTo>
                    <a:lnTo>
                      <a:pt x="132" y="133"/>
                    </a:lnTo>
                    <a:lnTo>
                      <a:pt x="133" y="138"/>
                    </a:lnTo>
                    <a:lnTo>
                      <a:pt x="137" y="147"/>
                    </a:lnTo>
                    <a:lnTo>
                      <a:pt x="140" y="157"/>
                    </a:lnTo>
                    <a:lnTo>
                      <a:pt x="146" y="161"/>
                    </a:lnTo>
                    <a:lnTo>
                      <a:pt x="156" y="168"/>
                    </a:lnTo>
                    <a:lnTo>
                      <a:pt x="156" y="171"/>
                    </a:lnTo>
                    <a:lnTo>
                      <a:pt x="153" y="181"/>
                    </a:lnTo>
                    <a:lnTo>
                      <a:pt x="145" y="196"/>
                    </a:lnTo>
                    <a:lnTo>
                      <a:pt x="135" y="211"/>
                    </a:lnTo>
                    <a:lnTo>
                      <a:pt x="125" y="217"/>
                    </a:lnTo>
                    <a:lnTo>
                      <a:pt x="125" y="231"/>
                    </a:lnTo>
                    <a:lnTo>
                      <a:pt x="120" y="226"/>
                    </a:lnTo>
                    <a:lnTo>
                      <a:pt x="95" y="236"/>
                    </a:lnTo>
                    <a:lnTo>
                      <a:pt x="80" y="234"/>
                    </a:lnTo>
                    <a:lnTo>
                      <a:pt x="61" y="249"/>
                    </a:lnTo>
                    <a:lnTo>
                      <a:pt x="56" y="249"/>
                    </a:lnTo>
                    <a:lnTo>
                      <a:pt x="51" y="242"/>
                    </a:lnTo>
                    <a:lnTo>
                      <a:pt x="44" y="242"/>
                    </a:lnTo>
                    <a:lnTo>
                      <a:pt x="31" y="232"/>
                    </a:lnTo>
                    <a:lnTo>
                      <a:pt x="28" y="204"/>
                    </a:lnTo>
                    <a:lnTo>
                      <a:pt x="24" y="191"/>
                    </a:lnTo>
                    <a:lnTo>
                      <a:pt x="24" y="185"/>
                    </a:lnTo>
                    <a:lnTo>
                      <a:pt x="26" y="175"/>
                    </a:lnTo>
                    <a:lnTo>
                      <a:pt x="49" y="152"/>
                    </a:lnTo>
                    <a:lnTo>
                      <a:pt x="52" y="142"/>
                    </a:lnTo>
                    <a:lnTo>
                      <a:pt x="59" y="137"/>
                    </a:lnTo>
                    <a:lnTo>
                      <a:pt x="61" y="130"/>
                    </a:lnTo>
                    <a:lnTo>
                      <a:pt x="72" y="130"/>
                    </a:lnTo>
                    <a:lnTo>
                      <a:pt x="61" y="117"/>
                    </a:lnTo>
                    <a:lnTo>
                      <a:pt x="49" y="107"/>
                    </a:lnTo>
                    <a:lnTo>
                      <a:pt x="49" y="91"/>
                    </a:lnTo>
                    <a:lnTo>
                      <a:pt x="44" y="79"/>
                    </a:lnTo>
                    <a:lnTo>
                      <a:pt x="47" y="72"/>
                    </a:lnTo>
                    <a:lnTo>
                      <a:pt x="41" y="64"/>
                    </a:lnTo>
                    <a:lnTo>
                      <a:pt x="41" y="59"/>
                    </a:lnTo>
                    <a:lnTo>
                      <a:pt x="29" y="48"/>
                    </a:lnTo>
                    <a:lnTo>
                      <a:pt x="18" y="49"/>
                    </a:lnTo>
                    <a:lnTo>
                      <a:pt x="15" y="46"/>
                    </a:lnTo>
                    <a:lnTo>
                      <a:pt x="8" y="36"/>
                    </a:lnTo>
                    <a:lnTo>
                      <a:pt x="3" y="33"/>
                    </a:lnTo>
                    <a:lnTo>
                      <a:pt x="0" y="28"/>
                    </a:lnTo>
                    <a:lnTo>
                      <a:pt x="6" y="23"/>
                    </a:lnTo>
                    <a:lnTo>
                      <a:pt x="13" y="25"/>
                    </a:lnTo>
                    <a:lnTo>
                      <a:pt x="23" y="31"/>
                    </a:lnTo>
                    <a:lnTo>
                      <a:pt x="29" y="35"/>
                    </a:lnTo>
                    <a:lnTo>
                      <a:pt x="31" y="38"/>
                    </a:lnTo>
                    <a:lnTo>
                      <a:pt x="43" y="33"/>
                    </a:lnTo>
                    <a:lnTo>
                      <a:pt x="52" y="36"/>
                    </a:lnTo>
                    <a:lnTo>
                      <a:pt x="61" y="33"/>
                    </a:lnTo>
                    <a:lnTo>
                      <a:pt x="59" y="18"/>
                    </a:lnTo>
                    <a:lnTo>
                      <a:pt x="59" y="5"/>
                    </a:lnTo>
                    <a:lnTo>
                      <a:pt x="64" y="5"/>
                    </a:lnTo>
                    <a:lnTo>
                      <a:pt x="69" y="2"/>
                    </a:lnTo>
                    <a:lnTo>
                      <a:pt x="74" y="3"/>
                    </a:lnTo>
                    <a:lnTo>
                      <a:pt x="79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grpSp>
            <p:nvGrpSpPr>
              <p:cNvPr id="61" name="Estland"/>
              <p:cNvGrpSpPr/>
              <p:nvPr/>
            </p:nvGrpSpPr>
            <p:grpSpPr bwMode="gray">
              <a:xfrm>
                <a:off x="2734318" y="3020279"/>
                <a:ext cx="280556" cy="184446"/>
                <a:chOff x="4643439" y="2301875"/>
                <a:chExt cx="138112" cy="88900"/>
              </a:xfrm>
              <a:grpFill/>
            </p:grpSpPr>
            <p:sp>
              <p:nvSpPr>
                <p:cNvPr id="75" name="Freeform 161"/>
                <p:cNvSpPr>
                  <a:spLocks/>
                </p:cNvSpPr>
                <p:nvPr/>
              </p:nvSpPr>
              <p:spPr bwMode="gray">
                <a:xfrm>
                  <a:off x="4679951" y="2301875"/>
                  <a:ext cx="101600" cy="88900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64" y="0"/>
                    </a:cxn>
                    <a:cxn ang="0">
                      <a:pos x="57" y="5"/>
                    </a:cxn>
                    <a:cxn ang="0">
                      <a:pos x="56" y="15"/>
                    </a:cxn>
                    <a:cxn ang="0">
                      <a:pos x="57" y="21"/>
                    </a:cxn>
                    <a:cxn ang="0">
                      <a:pos x="57" y="33"/>
                    </a:cxn>
                    <a:cxn ang="0">
                      <a:pos x="59" y="43"/>
                    </a:cxn>
                    <a:cxn ang="0">
                      <a:pos x="57" y="48"/>
                    </a:cxn>
                    <a:cxn ang="0">
                      <a:pos x="59" y="56"/>
                    </a:cxn>
                    <a:cxn ang="0">
                      <a:pos x="51" y="51"/>
                    </a:cxn>
                    <a:cxn ang="0">
                      <a:pos x="44" y="49"/>
                    </a:cxn>
                    <a:cxn ang="0">
                      <a:pos x="39" y="46"/>
                    </a:cxn>
                    <a:cxn ang="0">
                      <a:pos x="36" y="43"/>
                    </a:cxn>
                    <a:cxn ang="0">
                      <a:pos x="29" y="40"/>
                    </a:cxn>
                    <a:cxn ang="0">
                      <a:pos x="16" y="40"/>
                    </a:cxn>
                    <a:cxn ang="0">
                      <a:pos x="15" y="31"/>
                    </a:cxn>
                    <a:cxn ang="0">
                      <a:pos x="6" y="36"/>
                    </a:cxn>
                    <a:cxn ang="0">
                      <a:pos x="1" y="33"/>
                    </a:cxn>
                    <a:cxn ang="0">
                      <a:pos x="3" y="30"/>
                    </a:cxn>
                    <a:cxn ang="0">
                      <a:pos x="3" y="25"/>
                    </a:cxn>
                    <a:cxn ang="0">
                      <a:pos x="0" y="18"/>
                    </a:cxn>
                    <a:cxn ang="0">
                      <a:pos x="3" y="15"/>
                    </a:cxn>
                    <a:cxn ang="0">
                      <a:pos x="11" y="10"/>
                    </a:cxn>
                    <a:cxn ang="0">
                      <a:pos x="16" y="7"/>
                    </a:cxn>
                    <a:cxn ang="0">
                      <a:pos x="28" y="3"/>
                    </a:cxn>
                    <a:cxn ang="0">
                      <a:pos x="38" y="5"/>
                    </a:cxn>
                    <a:cxn ang="0">
                      <a:pos x="44" y="7"/>
                    </a:cxn>
                    <a:cxn ang="0">
                      <a:pos x="49" y="7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64" h="56">
                      <a:moveTo>
                        <a:pt x="57" y="0"/>
                      </a:moveTo>
                      <a:lnTo>
                        <a:pt x="64" y="0"/>
                      </a:lnTo>
                      <a:lnTo>
                        <a:pt x="57" y="5"/>
                      </a:lnTo>
                      <a:lnTo>
                        <a:pt x="56" y="15"/>
                      </a:lnTo>
                      <a:lnTo>
                        <a:pt x="57" y="21"/>
                      </a:lnTo>
                      <a:lnTo>
                        <a:pt x="57" y="33"/>
                      </a:lnTo>
                      <a:lnTo>
                        <a:pt x="59" y="43"/>
                      </a:lnTo>
                      <a:lnTo>
                        <a:pt x="57" y="48"/>
                      </a:lnTo>
                      <a:lnTo>
                        <a:pt x="59" y="56"/>
                      </a:lnTo>
                      <a:lnTo>
                        <a:pt x="51" y="51"/>
                      </a:lnTo>
                      <a:lnTo>
                        <a:pt x="44" y="49"/>
                      </a:lnTo>
                      <a:lnTo>
                        <a:pt x="39" y="46"/>
                      </a:lnTo>
                      <a:lnTo>
                        <a:pt x="36" y="43"/>
                      </a:lnTo>
                      <a:lnTo>
                        <a:pt x="29" y="40"/>
                      </a:lnTo>
                      <a:lnTo>
                        <a:pt x="16" y="40"/>
                      </a:lnTo>
                      <a:lnTo>
                        <a:pt x="15" y="31"/>
                      </a:lnTo>
                      <a:lnTo>
                        <a:pt x="6" y="36"/>
                      </a:lnTo>
                      <a:lnTo>
                        <a:pt x="1" y="33"/>
                      </a:lnTo>
                      <a:lnTo>
                        <a:pt x="3" y="30"/>
                      </a:lnTo>
                      <a:lnTo>
                        <a:pt x="3" y="25"/>
                      </a:lnTo>
                      <a:lnTo>
                        <a:pt x="0" y="18"/>
                      </a:lnTo>
                      <a:lnTo>
                        <a:pt x="3" y="15"/>
                      </a:lnTo>
                      <a:lnTo>
                        <a:pt x="11" y="10"/>
                      </a:lnTo>
                      <a:lnTo>
                        <a:pt x="16" y="7"/>
                      </a:lnTo>
                      <a:lnTo>
                        <a:pt x="28" y="3"/>
                      </a:lnTo>
                      <a:lnTo>
                        <a:pt x="38" y="5"/>
                      </a:lnTo>
                      <a:lnTo>
                        <a:pt x="44" y="7"/>
                      </a:lnTo>
                      <a:lnTo>
                        <a:pt x="49" y="7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6" name="Freeform 246"/>
                <p:cNvSpPr>
                  <a:spLocks/>
                </p:cNvSpPr>
                <p:nvPr/>
              </p:nvSpPr>
              <p:spPr bwMode="gray">
                <a:xfrm>
                  <a:off x="4643439" y="2346326"/>
                  <a:ext cx="30163" cy="26988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9" y="2"/>
                    </a:cxn>
                    <a:cxn ang="0">
                      <a:pos x="19" y="10"/>
                    </a:cxn>
                    <a:cxn ang="0">
                      <a:pos x="11" y="12"/>
                    </a:cxn>
                    <a:cxn ang="0">
                      <a:pos x="5" y="17"/>
                    </a:cxn>
                    <a:cxn ang="0">
                      <a:pos x="3" y="15"/>
                    </a:cxn>
                    <a:cxn ang="0">
                      <a:pos x="5" y="8"/>
                    </a:cxn>
                    <a:cxn ang="0">
                      <a:pos x="0" y="3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19" h="17">
                      <a:moveTo>
                        <a:pt x="9" y="0"/>
                      </a:moveTo>
                      <a:lnTo>
                        <a:pt x="19" y="2"/>
                      </a:lnTo>
                      <a:lnTo>
                        <a:pt x="19" y="10"/>
                      </a:lnTo>
                      <a:lnTo>
                        <a:pt x="11" y="12"/>
                      </a:lnTo>
                      <a:lnTo>
                        <a:pt x="5" y="17"/>
                      </a:lnTo>
                      <a:lnTo>
                        <a:pt x="3" y="15"/>
                      </a:lnTo>
                      <a:lnTo>
                        <a:pt x="5" y="8"/>
                      </a:lnTo>
                      <a:lnTo>
                        <a:pt x="0" y="3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7" name="Freeform 247"/>
                <p:cNvSpPr>
                  <a:spLocks/>
                </p:cNvSpPr>
                <p:nvPr/>
              </p:nvSpPr>
              <p:spPr bwMode="gray">
                <a:xfrm>
                  <a:off x="4652964" y="2330451"/>
                  <a:ext cx="15875" cy="1270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0" y="3"/>
                    </a:cxn>
                    <a:cxn ang="0">
                      <a:pos x="8" y="7"/>
                    </a:cxn>
                    <a:cxn ang="0">
                      <a:pos x="5" y="8"/>
                    </a:cxn>
                    <a:cxn ang="0">
                      <a:pos x="0" y="2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10" h="8">
                      <a:moveTo>
                        <a:pt x="7" y="0"/>
                      </a:moveTo>
                      <a:lnTo>
                        <a:pt x="10" y="3"/>
                      </a:lnTo>
                      <a:lnTo>
                        <a:pt x="8" y="7"/>
                      </a:lnTo>
                      <a:lnTo>
                        <a:pt x="5" y="8"/>
                      </a:lnTo>
                      <a:lnTo>
                        <a:pt x="0" y="2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grpSp>
            <p:nvGrpSpPr>
              <p:cNvPr id="62" name="Deutschland"/>
              <p:cNvGrpSpPr/>
              <p:nvPr/>
            </p:nvGrpSpPr>
            <p:grpSpPr bwMode="gray">
              <a:xfrm>
                <a:off x="2089358" y="3405640"/>
                <a:ext cx="403100" cy="503935"/>
                <a:chOff x="4325939" y="2487613"/>
                <a:chExt cx="198438" cy="242888"/>
              </a:xfrm>
              <a:grpFill/>
            </p:grpSpPr>
            <p:sp>
              <p:nvSpPr>
                <p:cNvPr id="73" name="Rügen"/>
                <p:cNvSpPr>
                  <a:spLocks/>
                </p:cNvSpPr>
                <p:nvPr/>
              </p:nvSpPr>
              <p:spPr bwMode="gray">
                <a:xfrm>
                  <a:off x="4471989" y="2487613"/>
                  <a:ext cx="19050" cy="15875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12" y="3"/>
                    </a:cxn>
                    <a:cxn ang="0">
                      <a:pos x="7" y="10"/>
                    </a:cxn>
                    <a:cxn ang="0">
                      <a:pos x="0" y="2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12" h="10">
                      <a:moveTo>
                        <a:pt x="7" y="0"/>
                      </a:moveTo>
                      <a:lnTo>
                        <a:pt x="12" y="3"/>
                      </a:lnTo>
                      <a:lnTo>
                        <a:pt x="7" y="10"/>
                      </a:lnTo>
                      <a:lnTo>
                        <a:pt x="0" y="2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4" name="Deutschland"/>
                <p:cNvSpPr>
                  <a:spLocks/>
                </p:cNvSpPr>
                <p:nvPr/>
              </p:nvSpPr>
              <p:spPr bwMode="gray">
                <a:xfrm>
                  <a:off x="4325939" y="2490788"/>
                  <a:ext cx="198438" cy="239713"/>
                </a:xfrm>
                <a:custGeom>
                  <a:avLst/>
                  <a:gdLst/>
                  <a:ahLst/>
                  <a:cxnLst>
                    <a:cxn ang="0">
                      <a:pos x="51" y="3"/>
                    </a:cxn>
                    <a:cxn ang="0">
                      <a:pos x="58" y="5"/>
                    </a:cxn>
                    <a:cxn ang="0">
                      <a:pos x="68" y="11"/>
                    </a:cxn>
                    <a:cxn ang="0">
                      <a:pos x="71" y="8"/>
                    </a:cxn>
                    <a:cxn ang="0">
                      <a:pos x="83" y="6"/>
                    </a:cxn>
                    <a:cxn ang="0">
                      <a:pos x="84" y="8"/>
                    </a:cxn>
                    <a:cxn ang="0">
                      <a:pos x="89" y="11"/>
                    </a:cxn>
                    <a:cxn ang="0">
                      <a:pos x="111" y="16"/>
                    </a:cxn>
                    <a:cxn ang="0">
                      <a:pos x="114" y="24"/>
                    </a:cxn>
                    <a:cxn ang="0">
                      <a:pos x="112" y="39"/>
                    </a:cxn>
                    <a:cxn ang="0">
                      <a:pos x="117" y="52"/>
                    </a:cxn>
                    <a:cxn ang="0">
                      <a:pos x="122" y="62"/>
                    </a:cxn>
                    <a:cxn ang="0">
                      <a:pos x="125" y="72"/>
                    </a:cxn>
                    <a:cxn ang="0">
                      <a:pos x="116" y="80"/>
                    </a:cxn>
                    <a:cxn ang="0">
                      <a:pos x="102" y="79"/>
                    </a:cxn>
                    <a:cxn ang="0">
                      <a:pos x="92" y="90"/>
                    </a:cxn>
                    <a:cxn ang="0">
                      <a:pos x="86" y="95"/>
                    </a:cxn>
                    <a:cxn ang="0">
                      <a:pos x="97" y="103"/>
                    </a:cxn>
                    <a:cxn ang="0">
                      <a:pos x="99" y="112"/>
                    </a:cxn>
                    <a:cxn ang="0">
                      <a:pos x="107" y="118"/>
                    </a:cxn>
                    <a:cxn ang="0">
                      <a:pos x="111" y="123"/>
                    </a:cxn>
                    <a:cxn ang="0">
                      <a:pos x="106" y="127"/>
                    </a:cxn>
                    <a:cxn ang="0">
                      <a:pos x="104" y="140"/>
                    </a:cxn>
                    <a:cxn ang="0">
                      <a:pos x="92" y="141"/>
                    </a:cxn>
                    <a:cxn ang="0">
                      <a:pos x="88" y="141"/>
                    </a:cxn>
                    <a:cxn ang="0">
                      <a:pos x="81" y="143"/>
                    </a:cxn>
                    <a:cxn ang="0">
                      <a:pos x="71" y="145"/>
                    </a:cxn>
                    <a:cxn ang="0">
                      <a:pos x="56" y="146"/>
                    </a:cxn>
                    <a:cxn ang="0">
                      <a:pos x="50" y="150"/>
                    </a:cxn>
                    <a:cxn ang="0">
                      <a:pos x="46" y="148"/>
                    </a:cxn>
                    <a:cxn ang="0">
                      <a:pos x="28" y="145"/>
                    </a:cxn>
                    <a:cxn ang="0">
                      <a:pos x="25" y="145"/>
                    </a:cxn>
                    <a:cxn ang="0">
                      <a:pos x="22" y="141"/>
                    </a:cxn>
                    <a:cxn ang="0">
                      <a:pos x="22" y="135"/>
                    </a:cxn>
                    <a:cxn ang="0">
                      <a:pos x="20" y="118"/>
                    </a:cxn>
                    <a:cxn ang="0">
                      <a:pos x="8" y="113"/>
                    </a:cxn>
                    <a:cxn ang="0">
                      <a:pos x="8" y="107"/>
                    </a:cxn>
                    <a:cxn ang="0">
                      <a:pos x="7" y="100"/>
                    </a:cxn>
                    <a:cxn ang="0">
                      <a:pos x="5" y="92"/>
                    </a:cxn>
                    <a:cxn ang="0">
                      <a:pos x="0" y="77"/>
                    </a:cxn>
                    <a:cxn ang="0">
                      <a:pos x="2" y="64"/>
                    </a:cxn>
                    <a:cxn ang="0">
                      <a:pos x="13" y="31"/>
                    </a:cxn>
                    <a:cxn ang="0">
                      <a:pos x="15" y="23"/>
                    </a:cxn>
                    <a:cxn ang="0">
                      <a:pos x="33" y="21"/>
                    </a:cxn>
                    <a:cxn ang="0">
                      <a:pos x="36" y="16"/>
                    </a:cxn>
                    <a:cxn ang="0">
                      <a:pos x="35" y="11"/>
                    </a:cxn>
                    <a:cxn ang="0">
                      <a:pos x="30" y="3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125" h="151">
                      <a:moveTo>
                        <a:pt x="53" y="0"/>
                      </a:moveTo>
                      <a:lnTo>
                        <a:pt x="51" y="3"/>
                      </a:lnTo>
                      <a:lnTo>
                        <a:pt x="55" y="5"/>
                      </a:lnTo>
                      <a:lnTo>
                        <a:pt x="58" y="5"/>
                      </a:lnTo>
                      <a:lnTo>
                        <a:pt x="63" y="6"/>
                      </a:lnTo>
                      <a:lnTo>
                        <a:pt x="68" y="11"/>
                      </a:lnTo>
                      <a:lnTo>
                        <a:pt x="69" y="11"/>
                      </a:lnTo>
                      <a:lnTo>
                        <a:pt x="71" y="8"/>
                      </a:lnTo>
                      <a:lnTo>
                        <a:pt x="78" y="6"/>
                      </a:lnTo>
                      <a:lnTo>
                        <a:pt x="83" y="6"/>
                      </a:lnTo>
                      <a:lnTo>
                        <a:pt x="86" y="5"/>
                      </a:lnTo>
                      <a:lnTo>
                        <a:pt x="84" y="8"/>
                      </a:lnTo>
                      <a:lnTo>
                        <a:pt x="88" y="10"/>
                      </a:lnTo>
                      <a:lnTo>
                        <a:pt x="89" y="11"/>
                      </a:lnTo>
                      <a:lnTo>
                        <a:pt x="101" y="11"/>
                      </a:lnTo>
                      <a:lnTo>
                        <a:pt x="111" y="16"/>
                      </a:lnTo>
                      <a:lnTo>
                        <a:pt x="114" y="16"/>
                      </a:lnTo>
                      <a:lnTo>
                        <a:pt x="114" y="24"/>
                      </a:lnTo>
                      <a:lnTo>
                        <a:pt x="111" y="34"/>
                      </a:lnTo>
                      <a:lnTo>
                        <a:pt x="112" y="39"/>
                      </a:lnTo>
                      <a:lnTo>
                        <a:pt x="117" y="44"/>
                      </a:lnTo>
                      <a:lnTo>
                        <a:pt x="117" y="52"/>
                      </a:lnTo>
                      <a:lnTo>
                        <a:pt x="119" y="57"/>
                      </a:lnTo>
                      <a:lnTo>
                        <a:pt x="122" y="62"/>
                      </a:lnTo>
                      <a:lnTo>
                        <a:pt x="125" y="69"/>
                      </a:lnTo>
                      <a:lnTo>
                        <a:pt x="125" y="72"/>
                      </a:lnTo>
                      <a:lnTo>
                        <a:pt x="119" y="79"/>
                      </a:lnTo>
                      <a:lnTo>
                        <a:pt x="116" y="80"/>
                      </a:lnTo>
                      <a:lnTo>
                        <a:pt x="109" y="79"/>
                      </a:lnTo>
                      <a:lnTo>
                        <a:pt x="102" y="79"/>
                      </a:lnTo>
                      <a:lnTo>
                        <a:pt x="99" y="84"/>
                      </a:lnTo>
                      <a:lnTo>
                        <a:pt x="92" y="90"/>
                      </a:lnTo>
                      <a:lnTo>
                        <a:pt x="86" y="92"/>
                      </a:lnTo>
                      <a:lnTo>
                        <a:pt x="86" y="95"/>
                      </a:lnTo>
                      <a:lnTo>
                        <a:pt x="94" y="99"/>
                      </a:lnTo>
                      <a:lnTo>
                        <a:pt x="97" y="103"/>
                      </a:lnTo>
                      <a:lnTo>
                        <a:pt x="97" y="108"/>
                      </a:lnTo>
                      <a:lnTo>
                        <a:pt x="99" y="112"/>
                      </a:lnTo>
                      <a:lnTo>
                        <a:pt x="102" y="115"/>
                      </a:lnTo>
                      <a:lnTo>
                        <a:pt x="107" y="118"/>
                      </a:lnTo>
                      <a:lnTo>
                        <a:pt x="112" y="120"/>
                      </a:lnTo>
                      <a:lnTo>
                        <a:pt x="111" y="123"/>
                      </a:lnTo>
                      <a:lnTo>
                        <a:pt x="109" y="123"/>
                      </a:lnTo>
                      <a:lnTo>
                        <a:pt x="106" y="127"/>
                      </a:lnTo>
                      <a:lnTo>
                        <a:pt x="106" y="136"/>
                      </a:lnTo>
                      <a:lnTo>
                        <a:pt x="104" y="140"/>
                      </a:lnTo>
                      <a:lnTo>
                        <a:pt x="102" y="141"/>
                      </a:lnTo>
                      <a:lnTo>
                        <a:pt x="92" y="141"/>
                      </a:lnTo>
                      <a:lnTo>
                        <a:pt x="89" y="140"/>
                      </a:lnTo>
                      <a:lnTo>
                        <a:pt x="88" y="141"/>
                      </a:lnTo>
                      <a:lnTo>
                        <a:pt x="83" y="141"/>
                      </a:lnTo>
                      <a:lnTo>
                        <a:pt x="81" y="143"/>
                      </a:lnTo>
                      <a:lnTo>
                        <a:pt x="73" y="143"/>
                      </a:lnTo>
                      <a:lnTo>
                        <a:pt x="71" y="145"/>
                      </a:lnTo>
                      <a:lnTo>
                        <a:pt x="58" y="145"/>
                      </a:lnTo>
                      <a:lnTo>
                        <a:pt x="56" y="146"/>
                      </a:lnTo>
                      <a:lnTo>
                        <a:pt x="53" y="151"/>
                      </a:lnTo>
                      <a:lnTo>
                        <a:pt x="50" y="150"/>
                      </a:lnTo>
                      <a:lnTo>
                        <a:pt x="48" y="150"/>
                      </a:lnTo>
                      <a:lnTo>
                        <a:pt x="46" y="148"/>
                      </a:lnTo>
                      <a:lnTo>
                        <a:pt x="45" y="145"/>
                      </a:lnTo>
                      <a:lnTo>
                        <a:pt x="28" y="145"/>
                      </a:lnTo>
                      <a:lnTo>
                        <a:pt x="25" y="143"/>
                      </a:lnTo>
                      <a:lnTo>
                        <a:pt x="25" y="145"/>
                      </a:lnTo>
                      <a:lnTo>
                        <a:pt x="22" y="145"/>
                      </a:lnTo>
                      <a:lnTo>
                        <a:pt x="22" y="141"/>
                      </a:lnTo>
                      <a:lnTo>
                        <a:pt x="20" y="140"/>
                      </a:lnTo>
                      <a:lnTo>
                        <a:pt x="22" y="135"/>
                      </a:lnTo>
                      <a:lnTo>
                        <a:pt x="22" y="120"/>
                      </a:lnTo>
                      <a:lnTo>
                        <a:pt x="20" y="118"/>
                      </a:lnTo>
                      <a:lnTo>
                        <a:pt x="13" y="113"/>
                      </a:lnTo>
                      <a:lnTo>
                        <a:pt x="8" y="113"/>
                      </a:lnTo>
                      <a:lnTo>
                        <a:pt x="5" y="110"/>
                      </a:lnTo>
                      <a:lnTo>
                        <a:pt x="8" y="107"/>
                      </a:lnTo>
                      <a:lnTo>
                        <a:pt x="10" y="102"/>
                      </a:lnTo>
                      <a:lnTo>
                        <a:pt x="7" y="100"/>
                      </a:lnTo>
                      <a:lnTo>
                        <a:pt x="7" y="97"/>
                      </a:lnTo>
                      <a:lnTo>
                        <a:pt x="5" y="92"/>
                      </a:lnTo>
                      <a:lnTo>
                        <a:pt x="5" y="89"/>
                      </a:lnTo>
                      <a:lnTo>
                        <a:pt x="0" y="77"/>
                      </a:lnTo>
                      <a:lnTo>
                        <a:pt x="0" y="69"/>
                      </a:lnTo>
                      <a:lnTo>
                        <a:pt x="2" y="64"/>
                      </a:lnTo>
                      <a:lnTo>
                        <a:pt x="13" y="52"/>
                      </a:lnTo>
                      <a:lnTo>
                        <a:pt x="13" y="31"/>
                      </a:lnTo>
                      <a:lnTo>
                        <a:pt x="10" y="26"/>
                      </a:lnTo>
                      <a:lnTo>
                        <a:pt x="15" y="23"/>
                      </a:lnTo>
                      <a:lnTo>
                        <a:pt x="17" y="21"/>
                      </a:lnTo>
                      <a:lnTo>
                        <a:pt x="33" y="21"/>
                      </a:lnTo>
                      <a:lnTo>
                        <a:pt x="35" y="18"/>
                      </a:lnTo>
                      <a:lnTo>
                        <a:pt x="36" y="16"/>
                      </a:lnTo>
                      <a:lnTo>
                        <a:pt x="36" y="13"/>
                      </a:lnTo>
                      <a:lnTo>
                        <a:pt x="35" y="11"/>
                      </a:lnTo>
                      <a:lnTo>
                        <a:pt x="33" y="8"/>
                      </a:lnTo>
                      <a:lnTo>
                        <a:pt x="30" y="3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grpSp>
            <p:nvGrpSpPr>
              <p:cNvPr id="63" name="Dänemark"/>
              <p:cNvGrpSpPr/>
              <p:nvPr/>
            </p:nvGrpSpPr>
            <p:grpSpPr bwMode="gray">
              <a:xfrm>
                <a:off x="2160303" y="3168495"/>
                <a:ext cx="199938" cy="260202"/>
                <a:chOff x="4360864" y="2373313"/>
                <a:chExt cx="98425" cy="125413"/>
              </a:xfrm>
              <a:grpFill/>
            </p:grpSpPr>
            <p:sp>
              <p:nvSpPr>
                <p:cNvPr id="69" name="Freeform 249"/>
                <p:cNvSpPr>
                  <a:spLocks/>
                </p:cNvSpPr>
                <p:nvPr/>
              </p:nvSpPr>
              <p:spPr bwMode="gray">
                <a:xfrm>
                  <a:off x="4427539" y="2482851"/>
                  <a:ext cx="23813" cy="9525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5" y="1"/>
                    </a:cxn>
                    <a:cxn ang="0">
                      <a:pos x="7" y="6"/>
                    </a:cxn>
                    <a:cxn ang="0">
                      <a:pos x="0" y="5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15" h="6">
                      <a:moveTo>
                        <a:pt x="9" y="0"/>
                      </a:moveTo>
                      <a:lnTo>
                        <a:pt x="15" y="1"/>
                      </a:lnTo>
                      <a:lnTo>
                        <a:pt x="7" y="6"/>
                      </a:lnTo>
                      <a:lnTo>
                        <a:pt x="0" y="5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0" name="Freeform 250"/>
                <p:cNvSpPr>
                  <a:spLocks/>
                </p:cNvSpPr>
                <p:nvPr/>
              </p:nvSpPr>
              <p:spPr bwMode="gray">
                <a:xfrm>
                  <a:off x="4413251" y="2459038"/>
                  <a:ext cx="14288" cy="254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5"/>
                    </a:cxn>
                    <a:cxn ang="0">
                      <a:pos x="9" y="8"/>
                    </a:cxn>
                    <a:cxn ang="0">
                      <a:pos x="9" y="13"/>
                    </a:cxn>
                    <a:cxn ang="0">
                      <a:pos x="6" y="16"/>
                    </a:cxn>
                    <a:cxn ang="0">
                      <a:pos x="3" y="13"/>
                    </a:cxn>
                    <a:cxn ang="0">
                      <a:pos x="1" y="13"/>
                    </a:cxn>
                    <a:cxn ang="0">
                      <a:pos x="0" y="1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 h="16">
                      <a:moveTo>
                        <a:pt x="0" y="0"/>
                      </a:moveTo>
                      <a:lnTo>
                        <a:pt x="8" y="5"/>
                      </a:lnTo>
                      <a:lnTo>
                        <a:pt x="9" y="8"/>
                      </a:lnTo>
                      <a:lnTo>
                        <a:pt x="9" y="13"/>
                      </a:lnTo>
                      <a:lnTo>
                        <a:pt x="6" y="16"/>
                      </a:lnTo>
                      <a:lnTo>
                        <a:pt x="3" y="13"/>
                      </a:lnTo>
                      <a:lnTo>
                        <a:pt x="1" y="13"/>
                      </a:lnTo>
                      <a:lnTo>
                        <a:pt x="0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1" name="Freeform 251"/>
                <p:cNvSpPr>
                  <a:spLocks/>
                </p:cNvSpPr>
                <p:nvPr/>
              </p:nvSpPr>
              <p:spPr bwMode="gray">
                <a:xfrm>
                  <a:off x="4427539" y="2447926"/>
                  <a:ext cx="31750" cy="28575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7" y="0"/>
                    </a:cxn>
                    <a:cxn ang="0">
                      <a:pos x="20" y="17"/>
                    </a:cxn>
                    <a:cxn ang="0">
                      <a:pos x="15" y="17"/>
                    </a:cxn>
                    <a:cxn ang="0">
                      <a:pos x="10" y="18"/>
                    </a:cxn>
                    <a:cxn ang="0">
                      <a:pos x="0" y="7"/>
                    </a:cxn>
                    <a:cxn ang="0">
                      <a:pos x="0" y="5"/>
                    </a:cxn>
                    <a:cxn ang="0">
                      <a:pos x="9" y="4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20" h="18">
                      <a:moveTo>
                        <a:pt x="10" y="0"/>
                      </a:moveTo>
                      <a:lnTo>
                        <a:pt x="17" y="0"/>
                      </a:lnTo>
                      <a:lnTo>
                        <a:pt x="20" y="17"/>
                      </a:lnTo>
                      <a:lnTo>
                        <a:pt x="15" y="17"/>
                      </a:lnTo>
                      <a:lnTo>
                        <a:pt x="10" y="1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9" y="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72" name="Freeform 252"/>
                <p:cNvSpPr>
                  <a:spLocks/>
                </p:cNvSpPr>
                <p:nvPr/>
              </p:nvSpPr>
              <p:spPr bwMode="gray">
                <a:xfrm>
                  <a:off x="4360864" y="2373313"/>
                  <a:ext cx="73025" cy="125413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1" y="6"/>
                    </a:cxn>
                    <a:cxn ang="0">
                      <a:pos x="36" y="11"/>
                    </a:cxn>
                    <a:cxn ang="0">
                      <a:pos x="34" y="16"/>
                    </a:cxn>
                    <a:cxn ang="0">
                      <a:pos x="31" y="23"/>
                    </a:cxn>
                    <a:cxn ang="0">
                      <a:pos x="33" y="28"/>
                    </a:cxn>
                    <a:cxn ang="0">
                      <a:pos x="39" y="34"/>
                    </a:cxn>
                    <a:cxn ang="0">
                      <a:pos x="44" y="36"/>
                    </a:cxn>
                    <a:cxn ang="0">
                      <a:pos x="46" y="44"/>
                    </a:cxn>
                    <a:cxn ang="0">
                      <a:pos x="37" y="47"/>
                    </a:cxn>
                    <a:cxn ang="0">
                      <a:pos x="34" y="52"/>
                    </a:cxn>
                    <a:cxn ang="0">
                      <a:pos x="29" y="52"/>
                    </a:cxn>
                    <a:cxn ang="0">
                      <a:pos x="26" y="54"/>
                    </a:cxn>
                    <a:cxn ang="0">
                      <a:pos x="29" y="62"/>
                    </a:cxn>
                    <a:cxn ang="0">
                      <a:pos x="31" y="74"/>
                    </a:cxn>
                    <a:cxn ang="0">
                      <a:pos x="24" y="77"/>
                    </a:cxn>
                    <a:cxn ang="0">
                      <a:pos x="18" y="79"/>
                    </a:cxn>
                    <a:cxn ang="0">
                      <a:pos x="8" y="77"/>
                    </a:cxn>
                    <a:cxn ang="0">
                      <a:pos x="6" y="69"/>
                    </a:cxn>
                    <a:cxn ang="0">
                      <a:pos x="11" y="65"/>
                    </a:cxn>
                    <a:cxn ang="0">
                      <a:pos x="9" y="56"/>
                    </a:cxn>
                    <a:cxn ang="0">
                      <a:pos x="3" y="56"/>
                    </a:cxn>
                    <a:cxn ang="0">
                      <a:pos x="3" y="42"/>
                    </a:cxn>
                    <a:cxn ang="0">
                      <a:pos x="1" y="41"/>
                    </a:cxn>
                    <a:cxn ang="0">
                      <a:pos x="0" y="36"/>
                    </a:cxn>
                    <a:cxn ang="0">
                      <a:pos x="0" y="26"/>
                    </a:cxn>
                    <a:cxn ang="0">
                      <a:pos x="3" y="23"/>
                    </a:cxn>
                    <a:cxn ang="0">
                      <a:pos x="4" y="24"/>
                    </a:cxn>
                    <a:cxn ang="0">
                      <a:pos x="9" y="24"/>
                    </a:cxn>
                    <a:cxn ang="0">
                      <a:pos x="14" y="16"/>
                    </a:cxn>
                    <a:cxn ang="0">
                      <a:pos x="24" y="6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6" h="79">
                      <a:moveTo>
                        <a:pt x="33" y="0"/>
                      </a:moveTo>
                      <a:lnTo>
                        <a:pt x="31" y="6"/>
                      </a:lnTo>
                      <a:lnTo>
                        <a:pt x="36" y="11"/>
                      </a:lnTo>
                      <a:lnTo>
                        <a:pt x="34" y="16"/>
                      </a:lnTo>
                      <a:lnTo>
                        <a:pt x="31" y="23"/>
                      </a:lnTo>
                      <a:lnTo>
                        <a:pt x="33" y="28"/>
                      </a:lnTo>
                      <a:lnTo>
                        <a:pt x="39" y="34"/>
                      </a:lnTo>
                      <a:lnTo>
                        <a:pt x="44" y="36"/>
                      </a:lnTo>
                      <a:lnTo>
                        <a:pt x="46" y="44"/>
                      </a:lnTo>
                      <a:lnTo>
                        <a:pt x="37" y="47"/>
                      </a:lnTo>
                      <a:lnTo>
                        <a:pt x="34" y="52"/>
                      </a:lnTo>
                      <a:lnTo>
                        <a:pt x="29" y="52"/>
                      </a:lnTo>
                      <a:lnTo>
                        <a:pt x="26" y="54"/>
                      </a:lnTo>
                      <a:lnTo>
                        <a:pt x="29" y="62"/>
                      </a:lnTo>
                      <a:lnTo>
                        <a:pt x="31" y="74"/>
                      </a:lnTo>
                      <a:lnTo>
                        <a:pt x="24" y="77"/>
                      </a:lnTo>
                      <a:lnTo>
                        <a:pt x="18" y="79"/>
                      </a:lnTo>
                      <a:lnTo>
                        <a:pt x="8" y="77"/>
                      </a:lnTo>
                      <a:lnTo>
                        <a:pt x="6" y="69"/>
                      </a:lnTo>
                      <a:lnTo>
                        <a:pt x="11" y="65"/>
                      </a:lnTo>
                      <a:lnTo>
                        <a:pt x="9" y="56"/>
                      </a:lnTo>
                      <a:lnTo>
                        <a:pt x="3" y="56"/>
                      </a:lnTo>
                      <a:lnTo>
                        <a:pt x="3" y="42"/>
                      </a:lnTo>
                      <a:lnTo>
                        <a:pt x="1" y="41"/>
                      </a:lnTo>
                      <a:lnTo>
                        <a:pt x="0" y="36"/>
                      </a:lnTo>
                      <a:lnTo>
                        <a:pt x="0" y="26"/>
                      </a:lnTo>
                      <a:lnTo>
                        <a:pt x="3" y="23"/>
                      </a:lnTo>
                      <a:lnTo>
                        <a:pt x="4" y="24"/>
                      </a:lnTo>
                      <a:lnTo>
                        <a:pt x="9" y="24"/>
                      </a:lnTo>
                      <a:lnTo>
                        <a:pt x="14" y="16"/>
                      </a:lnTo>
                      <a:lnTo>
                        <a:pt x="24" y="6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64" name="Bulgarien"/>
              <p:cNvSpPr>
                <a:spLocks/>
              </p:cNvSpPr>
              <p:nvPr/>
            </p:nvSpPr>
            <p:spPr bwMode="gray">
              <a:xfrm>
                <a:off x="2856858" y="4090726"/>
                <a:ext cx="280558" cy="187741"/>
              </a:xfrm>
              <a:custGeom>
                <a:avLst/>
                <a:gdLst/>
                <a:ahLst/>
                <a:cxnLst>
                  <a:cxn ang="0">
                    <a:pos x="64" y="0"/>
                  </a:cxn>
                  <a:cxn ang="0">
                    <a:pos x="69" y="1"/>
                  </a:cxn>
                  <a:cxn ang="0">
                    <a:pos x="70" y="5"/>
                  </a:cxn>
                  <a:cxn ang="0">
                    <a:pos x="77" y="6"/>
                  </a:cxn>
                  <a:cxn ang="0">
                    <a:pos x="87" y="5"/>
                  </a:cxn>
                  <a:cxn ang="0">
                    <a:pos x="85" y="13"/>
                  </a:cxn>
                  <a:cxn ang="0">
                    <a:pos x="84" y="18"/>
                  </a:cxn>
                  <a:cxn ang="0">
                    <a:pos x="80" y="23"/>
                  </a:cxn>
                  <a:cxn ang="0">
                    <a:pos x="79" y="26"/>
                  </a:cxn>
                  <a:cxn ang="0">
                    <a:pos x="79" y="33"/>
                  </a:cxn>
                  <a:cxn ang="0">
                    <a:pos x="77" y="38"/>
                  </a:cxn>
                  <a:cxn ang="0">
                    <a:pos x="74" y="41"/>
                  </a:cxn>
                  <a:cxn ang="0">
                    <a:pos x="65" y="44"/>
                  </a:cxn>
                  <a:cxn ang="0">
                    <a:pos x="61" y="46"/>
                  </a:cxn>
                  <a:cxn ang="0">
                    <a:pos x="57" y="51"/>
                  </a:cxn>
                  <a:cxn ang="0">
                    <a:pos x="56" y="57"/>
                  </a:cxn>
                  <a:cxn ang="0">
                    <a:pos x="49" y="57"/>
                  </a:cxn>
                  <a:cxn ang="0">
                    <a:pos x="39" y="54"/>
                  </a:cxn>
                  <a:cxn ang="0">
                    <a:pos x="33" y="54"/>
                  </a:cxn>
                  <a:cxn ang="0">
                    <a:pos x="26" y="56"/>
                  </a:cxn>
                  <a:cxn ang="0">
                    <a:pos x="14" y="56"/>
                  </a:cxn>
                  <a:cxn ang="0">
                    <a:pos x="13" y="52"/>
                  </a:cxn>
                  <a:cxn ang="0">
                    <a:pos x="11" y="46"/>
                  </a:cxn>
                  <a:cxn ang="0">
                    <a:pos x="8" y="41"/>
                  </a:cxn>
                  <a:cxn ang="0">
                    <a:pos x="6" y="38"/>
                  </a:cxn>
                  <a:cxn ang="0">
                    <a:pos x="3" y="33"/>
                  </a:cxn>
                  <a:cxn ang="0">
                    <a:pos x="4" y="29"/>
                  </a:cxn>
                  <a:cxn ang="0">
                    <a:pos x="8" y="24"/>
                  </a:cxn>
                  <a:cxn ang="0">
                    <a:pos x="9" y="19"/>
                  </a:cxn>
                  <a:cxn ang="0">
                    <a:pos x="8" y="16"/>
                  </a:cxn>
                  <a:cxn ang="0">
                    <a:pos x="3" y="11"/>
                  </a:cxn>
                  <a:cxn ang="0">
                    <a:pos x="0" y="6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11" y="6"/>
                  </a:cxn>
                  <a:cxn ang="0">
                    <a:pos x="18" y="11"/>
                  </a:cxn>
                  <a:cxn ang="0">
                    <a:pos x="23" y="13"/>
                  </a:cxn>
                  <a:cxn ang="0">
                    <a:pos x="29" y="11"/>
                  </a:cxn>
                  <a:cxn ang="0">
                    <a:pos x="36" y="16"/>
                  </a:cxn>
                  <a:cxn ang="0">
                    <a:pos x="44" y="16"/>
                  </a:cxn>
                  <a:cxn ang="0">
                    <a:pos x="49" y="13"/>
                  </a:cxn>
                  <a:cxn ang="0">
                    <a:pos x="54" y="6"/>
                  </a:cxn>
                  <a:cxn ang="0">
                    <a:pos x="64" y="0"/>
                  </a:cxn>
                </a:cxnLst>
                <a:rect l="0" t="0" r="r" b="b"/>
                <a:pathLst>
                  <a:path w="87" h="57">
                    <a:moveTo>
                      <a:pt x="64" y="0"/>
                    </a:moveTo>
                    <a:lnTo>
                      <a:pt x="69" y="1"/>
                    </a:lnTo>
                    <a:lnTo>
                      <a:pt x="70" y="5"/>
                    </a:lnTo>
                    <a:lnTo>
                      <a:pt x="77" y="6"/>
                    </a:lnTo>
                    <a:lnTo>
                      <a:pt x="87" y="5"/>
                    </a:lnTo>
                    <a:lnTo>
                      <a:pt x="85" y="13"/>
                    </a:lnTo>
                    <a:lnTo>
                      <a:pt x="84" y="18"/>
                    </a:lnTo>
                    <a:lnTo>
                      <a:pt x="80" y="23"/>
                    </a:lnTo>
                    <a:lnTo>
                      <a:pt x="79" y="26"/>
                    </a:lnTo>
                    <a:lnTo>
                      <a:pt x="79" y="33"/>
                    </a:lnTo>
                    <a:lnTo>
                      <a:pt x="77" y="38"/>
                    </a:lnTo>
                    <a:lnTo>
                      <a:pt x="74" y="41"/>
                    </a:lnTo>
                    <a:lnTo>
                      <a:pt x="65" y="44"/>
                    </a:lnTo>
                    <a:lnTo>
                      <a:pt x="61" y="46"/>
                    </a:lnTo>
                    <a:lnTo>
                      <a:pt x="57" y="51"/>
                    </a:lnTo>
                    <a:lnTo>
                      <a:pt x="56" y="57"/>
                    </a:lnTo>
                    <a:lnTo>
                      <a:pt x="49" y="57"/>
                    </a:lnTo>
                    <a:lnTo>
                      <a:pt x="39" y="54"/>
                    </a:lnTo>
                    <a:lnTo>
                      <a:pt x="33" y="54"/>
                    </a:lnTo>
                    <a:lnTo>
                      <a:pt x="26" y="56"/>
                    </a:lnTo>
                    <a:lnTo>
                      <a:pt x="14" y="56"/>
                    </a:lnTo>
                    <a:lnTo>
                      <a:pt x="13" y="52"/>
                    </a:lnTo>
                    <a:lnTo>
                      <a:pt x="11" y="46"/>
                    </a:lnTo>
                    <a:lnTo>
                      <a:pt x="8" y="41"/>
                    </a:lnTo>
                    <a:lnTo>
                      <a:pt x="6" y="38"/>
                    </a:lnTo>
                    <a:lnTo>
                      <a:pt x="3" y="33"/>
                    </a:lnTo>
                    <a:lnTo>
                      <a:pt x="4" y="29"/>
                    </a:lnTo>
                    <a:lnTo>
                      <a:pt x="8" y="24"/>
                    </a:lnTo>
                    <a:lnTo>
                      <a:pt x="9" y="19"/>
                    </a:lnTo>
                    <a:lnTo>
                      <a:pt x="8" y="16"/>
                    </a:lnTo>
                    <a:lnTo>
                      <a:pt x="3" y="11"/>
                    </a:lnTo>
                    <a:lnTo>
                      <a:pt x="0" y="6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1" y="6"/>
                    </a:lnTo>
                    <a:lnTo>
                      <a:pt x="18" y="11"/>
                    </a:lnTo>
                    <a:lnTo>
                      <a:pt x="23" y="13"/>
                    </a:lnTo>
                    <a:lnTo>
                      <a:pt x="29" y="11"/>
                    </a:lnTo>
                    <a:lnTo>
                      <a:pt x="36" y="16"/>
                    </a:lnTo>
                    <a:lnTo>
                      <a:pt x="44" y="16"/>
                    </a:lnTo>
                    <a:lnTo>
                      <a:pt x="49" y="13"/>
                    </a:lnTo>
                    <a:lnTo>
                      <a:pt x="54" y="6"/>
                    </a:lnTo>
                    <a:lnTo>
                      <a:pt x="64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65" name="Belgien"/>
              <p:cNvSpPr>
                <a:spLocks/>
              </p:cNvSpPr>
              <p:nvPr/>
            </p:nvSpPr>
            <p:spPr bwMode="gray">
              <a:xfrm>
                <a:off x="1934569" y="3646080"/>
                <a:ext cx="177365" cy="12186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1"/>
                  </a:cxn>
                  <a:cxn ang="0">
                    <a:pos x="12" y="1"/>
                  </a:cxn>
                  <a:cxn ang="0">
                    <a:pos x="13" y="3"/>
                  </a:cxn>
                  <a:cxn ang="0">
                    <a:pos x="27" y="3"/>
                  </a:cxn>
                  <a:cxn ang="0">
                    <a:pos x="30" y="1"/>
                  </a:cxn>
                  <a:cxn ang="0">
                    <a:pos x="37" y="1"/>
                  </a:cxn>
                  <a:cxn ang="0">
                    <a:pos x="38" y="3"/>
                  </a:cxn>
                  <a:cxn ang="0">
                    <a:pos x="42" y="3"/>
                  </a:cxn>
                  <a:cxn ang="0">
                    <a:pos x="43" y="4"/>
                  </a:cxn>
                  <a:cxn ang="0">
                    <a:pos x="43" y="6"/>
                  </a:cxn>
                  <a:cxn ang="0">
                    <a:pos x="45" y="8"/>
                  </a:cxn>
                  <a:cxn ang="0">
                    <a:pos x="48" y="14"/>
                  </a:cxn>
                  <a:cxn ang="0">
                    <a:pos x="48" y="18"/>
                  </a:cxn>
                  <a:cxn ang="0">
                    <a:pos x="53" y="18"/>
                  </a:cxn>
                  <a:cxn ang="0">
                    <a:pos x="53" y="21"/>
                  </a:cxn>
                  <a:cxn ang="0">
                    <a:pos x="55" y="26"/>
                  </a:cxn>
                  <a:cxn ang="0">
                    <a:pos x="55" y="29"/>
                  </a:cxn>
                  <a:cxn ang="0">
                    <a:pos x="51" y="29"/>
                  </a:cxn>
                  <a:cxn ang="0">
                    <a:pos x="51" y="31"/>
                  </a:cxn>
                  <a:cxn ang="0">
                    <a:pos x="50" y="31"/>
                  </a:cxn>
                  <a:cxn ang="0">
                    <a:pos x="50" y="32"/>
                  </a:cxn>
                  <a:cxn ang="0">
                    <a:pos x="48" y="36"/>
                  </a:cxn>
                  <a:cxn ang="0">
                    <a:pos x="46" y="37"/>
                  </a:cxn>
                  <a:cxn ang="0">
                    <a:pos x="43" y="36"/>
                  </a:cxn>
                  <a:cxn ang="0">
                    <a:pos x="40" y="36"/>
                  </a:cxn>
                  <a:cxn ang="0">
                    <a:pos x="37" y="32"/>
                  </a:cxn>
                  <a:cxn ang="0">
                    <a:pos x="37" y="29"/>
                  </a:cxn>
                  <a:cxn ang="0">
                    <a:pos x="30" y="29"/>
                  </a:cxn>
                  <a:cxn ang="0">
                    <a:pos x="30" y="28"/>
                  </a:cxn>
                  <a:cxn ang="0">
                    <a:pos x="27" y="26"/>
                  </a:cxn>
                  <a:cxn ang="0">
                    <a:pos x="23" y="26"/>
                  </a:cxn>
                  <a:cxn ang="0">
                    <a:pos x="20" y="24"/>
                  </a:cxn>
                  <a:cxn ang="0">
                    <a:pos x="18" y="23"/>
                  </a:cxn>
                  <a:cxn ang="0">
                    <a:pos x="18" y="19"/>
                  </a:cxn>
                  <a:cxn ang="0">
                    <a:pos x="17" y="19"/>
                  </a:cxn>
                  <a:cxn ang="0">
                    <a:pos x="13" y="18"/>
                  </a:cxn>
                  <a:cxn ang="0">
                    <a:pos x="7" y="11"/>
                  </a:cxn>
                  <a:cxn ang="0">
                    <a:pos x="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3"/>
                  </a:cxn>
                  <a:cxn ang="0">
                    <a:pos x="7" y="3"/>
                  </a:cxn>
                  <a:cxn ang="0">
                    <a:pos x="9" y="0"/>
                  </a:cxn>
                </a:cxnLst>
                <a:rect l="0" t="0" r="r" b="b"/>
                <a:pathLst>
                  <a:path w="55" h="37">
                    <a:moveTo>
                      <a:pt x="9" y="0"/>
                    </a:moveTo>
                    <a:lnTo>
                      <a:pt x="10" y="1"/>
                    </a:lnTo>
                    <a:lnTo>
                      <a:pt x="12" y="1"/>
                    </a:lnTo>
                    <a:lnTo>
                      <a:pt x="13" y="3"/>
                    </a:lnTo>
                    <a:lnTo>
                      <a:pt x="27" y="3"/>
                    </a:lnTo>
                    <a:lnTo>
                      <a:pt x="30" y="1"/>
                    </a:lnTo>
                    <a:lnTo>
                      <a:pt x="37" y="1"/>
                    </a:lnTo>
                    <a:lnTo>
                      <a:pt x="38" y="3"/>
                    </a:lnTo>
                    <a:lnTo>
                      <a:pt x="42" y="3"/>
                    </a:lnTo>
                    <a:lnTo>
                      <a:pt x="43" y="4"/>
                    </a:lnTo>
                    <a:lnTo>
                      <a:pt x="43" y="6"/>
                    </a:lnTo>
                    <a:lnTo>
                      <a:pt x="45" y="8"/>
                    </a:lnTo>
                    <a:lnTo>
                      <a:pt x="48" y="14"/>
                    </a:lnTo>
                    <a:lnTo>
                      <a:pt x="48" y="18"/>
                    </a:lnTo>
                    <a:lnTo>
                      <a:pt x="53" y="18"/>
                    </a:lnTo>
                    <a:lnTo>
                      <a:pt x="53" y="21"/>
                    </a:lnTo>
                    <a:lnTo>
                      <a:pt x="55" y="26"/>
                    </a:lnTo>
                    <a:lnTo>
                      <a:pt x="55" y="29"/>
                    </a:lnTo>
                    <a:lnTo>
                      <a:pt x="51" y="29"/>
                    </a:lnTo>
                    <a:lnTo>
                      <a:pt x="51" y="31"/>
                    </a:lnTo>
                    <a:lnTo>
                      <a:pt x="50" y="31"/>
                    </a:lnTo>
                    <a:lnTo>
                      <a:pt x="50" y="32"/>
                    </a:lnTo>
                    <a:lnTo>
                      <a:pt x="48" y="36"/>
                    </a:lnTo>
                    <a:lnTo>
                      <a:pt x="46" y="37"/>
                    </a:lnTo>
                    <a:lnTo>
                      <a:pt x="43" y="36"/>
                    </a:lnTo>
                    <a:lnTo>
                      <a:pt x="40" y="36"/>
                    </a:lnTo>
                    <a:lnTo>
                      <a:pt x="37" y="32"/>
                    </a:lnTo>
                    <a:lnTo>
                      <a:pt x="37" y="29"/>
                    </a:lnTo>
                    <a:lnTo>
                      <a:pt x="30" y="29"/>
                    </a:lnTo>
                    <a:lnTo>
                      <a:pt x="30" y="28"/>
                    </a:lnTo>
                    <a:lnTo>
                      <a:pt x="27" y="26"/>
                    </a:lnTo>
                    <a:lnTo>
                      <a:pt x="23" y="26"/>
                    </a:lnTo>
                    <a:lnTo>
                      <a:pt x="20" y="24"/>
                    </a:lnTo>
                    <a:lnTo>
                      <a:pt x="18" y="23"/>
                    </a:lnTo>
                    <a:lnTo>
                      <a:pt x="18" y="19"/>
                    </a:lnTo>
                    <a:lnTo>
                      <a:pt x="17" y="19"/>
                    </a:lnTo>
                    <a:lnTo>
                      <a:pt x="13" y="18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7" y="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66" name="Bosnien und Herzogowina"/>
              <p:cNvSpPr>
                <a:spLocks/>
              </p:cNvSpPr>
              <p:nvPr/>
            </p:nvSpPr>
            <p:spPr bwMode="gray">
              <a:xfrm>
                <a:off x="2547279" y="4041322"/>
                <a:ext cx="180588" cy="16797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25" y="1"/>
                  </a:cxn>
                  <a:cxn ang="0">
                    <a:pos x="26" y="0"/>
                  </a:cxn>
                  <a:cxn ang="0">
                    <a:pos x="35" y="0"/>
                  </a:cxn>
                  <a:cxn ang="0">
                    <a:pos x="39" y="1"/>
                  </a:cxn>
                  <a:cxn ang="0">
                    <a:pos x="41" y="1"/>
                  </a:cxn>
                  <a:cxn ang="0">
                    <a:pos x="43" y="0"/>
                  </a:cxn>
                  <a:cxn ang="0">
                    <a:pos x="44" y="1"/>
                  </a:cxn>
                  <a:cxn ang="0">
                    <a:pos x="48" y="3"/>
                  </a:cxn>
                  <a:cxn ang="0">
                    <a:pos x="49" y="3"/>
                  </a:cxn>
                  <a:cxn ang="0">
                    <a:pos x="49" y="6"/>
                  </a:cxn>
                  <a:cxn ang="0">
                    <a:pos x="48" y="10"/>
                  </a:cxn>
                  <a:cxn ang="0">
                    <a:pos x="48" y="11"/>
                  </a:cxn>
                  <a:cxn ang="0">
                    <a:pos x="49" y="13"/>
                  </a:cxn>
                  <a:cxn ang="0">
                    <a:pos x="53" y="15"/>
                  </a:cxn>
                  <a:cxn ang="0">
                    <a:pos x="56" y="21"/>
                  </a:cxn>
                  <a:cxn ang="0">
                    <a:pos x="54" y="23"/>
                  </a:cxn>
                  <a:cxn ang="0">
                    <a:pos x="53" y="26"/>
                  </a:cxn>
                  <a:cxn ang="0">
                    <a:pos x="46" y="33"/>
                  </a:cxn>
                  <a:cxn ang="0">
                    <a:pos x="46" y="38"/>
                  </a:cxn>
                  <a:cxn ang="0">
                    <a:pos x="41" y="44"/>
                  </a:cxn>
                  <a:cxn ang="0">
                    <a:pos x="38" y="51"/>
                  </a:cxn>
                  <a:cxn ang="0">
                    <a:pos x="36" y="51"/>
                  </a:cxn>
                  <a:cxn ang="0">
                    <a:pos x="35" y="49"/>
                  </a:cxn>
                  <a:cxn ang="0">
                    <a:pos x="31" y="49"/>
                  </a:cxn>
                  <a:cxn ang="0">
                    <a:pos x="26" y="48"/>
                  </a:cxn>
                  <a:cxn ang="0">
                    <a:pos x="26" y="43"/>
                  </a:cxn>
                  <a:cxn ang="0">
                    <a:pos x="25" y="43"/>
                  </a:cxn>
                  <a:cxn ang="0">
                    <a:pos x="25" y="31"/>
                  </a:cxn>
                  <a:cxn ang="0">
                    <a:pos x="21" y="29"/>
                  </a:cxn>
                  <a:cxn ang="0">
                    <a:pos x="16" y="24"/>
                  </a:cxn>
                  <a:cxn ang="0">
                    <a:pos x="11" y="21"/>
                  </a:cxn>
                  <a:cxn ang="0">
                    <a:pos x="3" y="13"/>
                  </a:cxn>
                  <a:cxn ang="0">
                    <a:pos x="2" y="10"/>
                  </a:cxn>
                  <a:cxn ang="0">
                    <a:pos x="0" y="8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3" y="0"/>
                  </a:cxn>
                </a:cxnLst>
                <a:rect l="0" t="0" r="r" b="b"/>
                <a:pathLst>
                  <a:path w="56" h="51">
                    <a:moveTo>
                      <a:pt x="3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25" y="1"/>
                    </a:lnTo>
                    <a:lnTo>
                      <a:pt x="26" y="0"/>
                    </a:lnTo>
                    <a:lnTo>
                      <a:pt x="35" y="0"/>
                    </a:lnTo>
                    <a:lnTo>
                      <a:pt x="39" y="1"/>
                    </a:lnTo>
                    <a:lnTo>
                      <a:pt x="41" y="1"/>
                    </a:lnTo>
                    <a:lnTo>
                      <a:pt x="43" y="0"/>
                    </a:lnTo>
                    <a:lnTo>
                      <a:pt x="44" y="1"/>
                    </a:lnTo>
                    <a:lnTo>
                      <a:pt x="48" y="3"/>
                    </a:lnTo>
                    <a:lnTo>
                      <a:pt x="49" y="3"/>
                    </a:lnTo>
                    <a:lnTo>
                      <a:pt x="49" y="6"/>
                    </a:lnTo>
                    <a:lnTo>
                      <a:pt x="48" y="10"/>
                    </a:lnTo>
                    <a:lnTo>
                      <a:pt x="48" y="11"/>
                    </a:lnTo>
                    <a:lnTo>
                      <a:pt x="49" y="13"/>
                    </a:lnTo>
                    <a:lnTo>
                      <a:pt x="53" y="15"/>
                    </a:lnTo>
                    <a:lnTo>
                      <a:pt x="56" y="21"/>
                    </a:lnTo>
                    <a:lnTo>
                      <a:pt x="54" y="23"/>
                    </a:lnTo>
                    <a:lnTo>
                      <a:pt x="53" y="26"/>
                    </a:lnTo>
                    <a:lnTo>
                      <a:pt x="46" y="33"/>
                    </a:lnTo>
                    <a:lnTo>
                      <a:pt x="46" y="38"/>
                    </a:lnTo>
                    <a:lnTo>
                      <a:pt x="41" y="44"/>
                    </a:lnTo>
                    <a:lnTo>
                      <a:pt x="38" y="51"/>
                    </a:lnTo>
                    <a:lnTo>
                      <a:pt x="36" y="51"/>
                    </a:lnTo>
                    <a:lnTo>
                      <a:pt x="35" y="49"/>
                    </a:lnTo>
                    <a:lnTo>
                      <a:pt x="31" y="49"/>
                    </a:lnTo>
                    <a:lnTo>
                      <a:pt x="26" y="48"/>
                    </a:lnTo>
                    <a:lnTo>
                      <a:pt x="26" y="43"/>
                    </a:lnTo>
                    <a:lnTo>
                      <a:pt x="25" y="43"/>
                    </a:lnTo>
                    <a:lnTo>
                      <a:pt x="25" y="31"/>
                    </a:lnTo>
                    <a:lnTo>
                      <a:pt x="21" y="29"/>
                    </a:lnTo>
                    <a:lnTo>
                      <a:pt x="16" y="24"/>
                    </a:lnTo>
                    <a:lnTo>
                      <a:pt x="11" y="21"/>
                    </a:lnTo>
                    <a:lnTo>
                      <a:pt x="3" y="13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67" name="Albanien"/>
              <p:cNvSpPr>
                <a:spLocks/>
              </p:cNvSpPr>
              <p:nvPr/>
            </p:nvSpPr>
            <p:spPr bwMode="gray">
              <a:xfrm>
                <a:off x="2727868" y="4209299"/>
                <a:ext cx="74171" cy="167979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0" y="0"/>
                  </a:cxn>
                  <a:cxn ang="0">
                    <a:pos x="13" y="2"/>
                  </a:cxn>
                  <a:cxn ang="0">
                    <a:pos x="15" y="3"/>
                  </a:cxn>
                  <a:cxn ang="0">
                    <a:pos x="16" y="8"/>
                  </a:cxn>
                  <a:cxn ang="0">
                    <a:pos x="18" y="11"/>
                  </a:cxn>
                  <a:cxn ang="0">
                    <a:pos x="18" y="23"/>
                  </a:cxn>
                  <a:cxn ang="0">
                    <a:pos x="21" y="26"/>
                  </a:cxn>
                  <a:cxn ang="0">
                    <a:pos x="21" y="31"/>
                  </a:cxn>
                  <a:cxn ang="0">
                    <a:pos x="23" y="33"/>
                  </a:cxn>
                  <a:cxn ang="0">
                    <a:pos x="23" y="43"/>
                  </a:cxn>
                  <a:cxn ang="0">
                    <a:pos x="20" y="46"/>
                  </a:cxn>
                  <a:cxn ang="0">
                    <a:pos x="20" y="48"/>
                  </a:cxn>
                  <a:cxn ang="0">
                    <a:pos x="18" y="48"/>
                  </a:cxn>
                  <a:cxn ang="0">
                    <a:pos x="16" y="49"/>
                  </a:cxn>
                  <a:cxn ang="0">
                    <a:pos x="15" y="49"/>
                  </a:cxn>
                  <a:cxn ang="0">
                    <a:pos x="11" y="51"/>
                  </a:cxn>
                  <a:cxn ang="0">
                    <a:pos x="8" y="49"/>
                  </a:cxn>
                  <a:cxn ang="0">
                    <a:pos x="8" y="48"/>
                  </a:cxn>
                  <a:cxn ang="0">
                    <a:pos x="7" y="46"/>
                  </a:cxn>
                  <a:cxn ang="0">
                    <a:pos x="5" y="43"/>
                  </a:cxn>
                  <a:cxn ang="0">
                    <a:pos x="5" y="39"/>
                  </a:cxn>
                  <a:cxn ang="0">
                    <a:pos x="3" y="36"/>
                  </a:cxn>
                  <a:cxn ang="0">
                    <a:pos x="0" y="34"/>
                  </a:cxn>
                  <a:cxn ang="0">
                    <a:pos x="0" y="31"/>
                  </a:cxn>
                  <a:cxn ang="0">
                    <a:pos x="3" y="25"/>
                  </a:cxn>
                  <a:cxn ang="0">
                    <a:pos x="3" y="18"/>
                  </a:cxn>
                  <a:cxn ang="0">
                    <a:pos x="2" y="15"/>
                  </a:cxn>
                  <a:cxn ang="0">
                    <a:pos x="2" y="13"/>
                  </a:cxn>
                  <a:cxn ang="0">
                    <a:pos x="3" y="10"/>
                  </a:cxn>
                  <a:cxn ang="0">
                    <a:pos x="3" y="6"/>
                  </a:cxn>
                  <a:cxn ang="0">
                    <a:pos x="7" y="0"/>
                  </a:cxn>
                </a:cxnLst>
                <a:rect l="0" t="0" r="r" b="b"/>
                <a:pathLst>
                  <a:path w="23" h="51">
                    <a:moveTo>
                      <a:pt x="7" y="0"/>
                    </a:moveTo>
                    <a:lnTo>
                      <a:pt x="10" y="0"/>
                    </a:lnTo>
                    <a:lnTo>
                      <a:pt x="13" y="2"/>
                    </a:lnTo>
                    <a:lnTo>
                      <a:pt x="15" y="3"/>
                    </a:lnTo>
                    <a:lnTo>
                      <a:pt x="16" y="8"/>
                    </a:lnTo>
                    <a:lnTo>
                      <a:pt x="18" y="11"/>
                    </a:lnTo>
                    <a:lnTo>
                      <a:pt x="18" y="23"/>
                    </a:lnTo>
                    <a:lnTo>
                      <a:pt x="21" y="26"/>
                    </a:lnTo>
                    <a:lnTo>
                      <a:pt x="21" y="31"/>
                    </a:lnTo>
                    <a:lnTo>
                      <a:pt x="23" y="33"/>
                    </a:lnTo>
                    <a:lnTo>
                      <a:pt x="23" y="43"/>
                    </a:lnTo>
                    <a:lnTo>
                      <a:pt x="20" y="46"/>
                    </a:lnTo>
                    <a:lnTo>
                      <a:pt x="20" y="48"/>
                    </a:lnTo>
                    <a:lnTo>
                      <a:pt x="18" y="48"/>
                    </a:lnTo>
                    <a:lnTo>
                      <a:pt x="16" y="49"/>
                    </a:lnTo>
                    <a:lnTo>
                      <a:pt x="15" y="49"/>
                    </a:lnTo>
                    <a:lnTo>
                      <a:pt x="11" y="51"/>
                    </a:lnTo>
                    <a:lnTo>
                      <a:pt x="8" y="49"/>
                    </a:lnTo>
                    <a:lnTo>
                      <a:pt x="8" y="48"/>
                    </a:lnTo>
                    <a:lnTo>
                      <a:pt x="7" y="46"/>
                    </a:lnTo>
                    <a:lnTo>
                      <a:pt x="5" y="43"/>
                    </a:lnTo>
                    <a:lnTo>
                      <a:pt x="5" y="39"/>
                    </a:lnTo>
                    <a:lnTo>
                      <a:pt x="3" y="36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3" y="25"/>
                    </a:lnTo>
                    <a:lnTo>
                      <a:pt x="3" y="18"/>
                    </a:lnTo>
                    <a:lnTo>
                      <a:pt x="2" y="15"/>
                    </a:lnTo>
                    <a:lnTo>
                      <a:pt x="2" y="13"/>
                    </a:lnTo>
                    <a:lnTo>
                      <a:pt x="3" y="10"/>
                    </a:lnTo>
                    <a:lnTo>
                      <a:pt x="3" y="6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68" name="Andorra"/>
              <p:cNvSpPr>
                <a:spLocks/>
              </p:cNvSpPr>
              <p:nvPr/>
            </p:nvSpPr>
            <p:spPr bwMode="gray">
              <a:xfrm>
                <a:off x="1870072" y="4215886"/>
                <a:ext cx="32248" cy="197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10" y="1"/>
                  </a:cxn>
                  <a:cxn ang="0">
                    <a:pos x="9" y="4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0" h="6">
                    <a:moveTo>
                      <a:pt x="0" y="0"/>
                    </a:moveTo>
                    <a:lnTo>
                      <a:pt x="5" y="0"/>
                    </a:lnTo>
                    <a:lnTo>
                      <a:pt x="10" y="1"/>
                    </a:lnTo>
                    <a:lnTo>
                      <a:pt x="9" y="4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</p:grpSp>
        <p:grpSp>
          <p:nvGrpSpPr>
            <p:cNvPr id="19" name="Gruppieren 18"/>
            <p:cNvGrpSpPr/>
            <p:nvPr/>
          </p:nvGrpSpPr>
          <p:grpSpPr bwMode="gray">
            <a:xfrm>
              <a:off x="3040280" y="4103526"/>
              <a:ext cx="1163856" cy="488697"/>
              <a:chOff x="3841751" y="5588635"/>
              <a:chExt cx="571500" cy="234951"/>
            </a:xfrm>
            <a:grpFill/>
          </p:grpSpPr>
          <p:grpSp>
            <p:nvGrpSpPr>
              <p:cNvPr id="20" name="Turkey"/>
              <p:cNvGrpSpPr/>
              <p:nvPr/>
            </p:nvGrpSpPr>
            <p:grpSpPr bwMode="gray">
              <a:xfrm>
                <a:off x="3841751" y="5641023"/>
                <a:ext cx="460375" cy="182563"/>
                <a:chOff x="4794251" y="2874963"/>
                <a:chExt cx="460375" cy="182563"/>
              </a:xfrm>
              <a:grpFill/>
            </p:grpSpPr>
            <p:sp>
              <p:nvSpPr>
                <p:cNvPr id="24" name="Freeform 100"/>
                <p:cNvSpPr>
                  <a:spLocks/>
                </p:cNvSpPr>
                <p:nvPr/>
              </p:nvSpPr>
              <p:spPr bwMode="gray">
                <a:xfrm>
                  <a:off x="4794251" y="2874963"/>
                  <a:ext cx="460375" cy="182563"/>
                </a:xfrm>
                <a:custGeom>
                  <a:avLst/>
                  <a:gdLst/>
                  <a:ahLst/>
                  <a:cxnLst>
                    <a:cxn ang="0">
                      <a:pos x="129" y="2"/>
                    </a:cxn>
                    <a:cxn ang="0">
                      <a:pos x="137" y="5"/>
                    </a:cxn>
                    <a:cxn ang="0">
                      <a:pos x="147" y="11"/>
                    </a:cxn>
                    <a:cxn ang="0">
                      <a:pos x="160" y="15"/>
                    </a:cxn>
                    <a:cxn ang="0">
                      <a:pos x="211" y="13"/>
                    </a:cxn>
                    <a:cxn ang="0">
                      <a:pos x="223" y="6"/>
                    </a:cxn>
                    <a:cxn ang="0">
                      <a:pos x="246" y="3"/>
                    </a:cxn>
                    <a:cxn ang="0">
                      <a:pos x="261" y="11"/>
                    </a:cxn>
                    <a:cxn ang="0">
                      <a:pos x="262" y="20"/>
                    </a:cxn>
                    <a:cxn ang="0">
                      <a:pos x="269" y="31"/>
                    </a:cxn>
                    <a:cxn ang="0">
                      <a:pos x="276" y="41"/>
                    </a:cxn>
                    <a:cxn ang="0">
                      <a:pos x="276" y="51"/>
                    </a:cxn>
                    <a:cxn ang="0">
                      <a:pos x="279" y="69"/>
                    </a:cxn>
                    <a:cxn ang="0">
                      <a:pos x="290" y="82"/>
                    </a:cxn>
                    <a:cxn ang="0">
                      <a:pos x="279" y="86"/>
                    </a:cxn>
                    <a:cxn ang="0">
                      <a:pos x="244" y="86"/>
                    </a:cxn>
                    <a:cxn ang="0">
                      <a:pos x="211" y="90"/>
                    </a:cxn>
                    <a:cxn ang="0">
                      <a:pos x="190" y="94"/>
                    </a:cxn>
                    <a:cxn ang="0">
                      <a:pos x="183" y="97"/>
                    </a:cxn>
                    <a:cxn ang="0">
                      <a:pos x="172" y="99"/>
                    </a:cxn>
                    <a:cxn ang="0">
                      <a:pos x="165" y="109"/>
                    </a:cxn>
                    <a:cxn ang="0">
                      <a:pos x="154" y="114"/>
                    </a:cxn>
                    <a:cxn ang="0">
                      <a:pos x="159" y="105"/>
                    </a:cxn>
                    <a:cxn ang="0">
                      <a:pos x="150" y="97"/>
                    </a:cxn>
                    <a:cxn ang="0">
                      <a:pos x="145" y="102"/>
                    </a:cxn>
                    <a:cxn ang="0">
                      <a:pos x="131" y="109"/>
                    </a:cxn>
                    <a:cxn ang="0">
                      <a:pos x="117" y="110"/>
                    </a:cxn>
                    <a:cxn ang="0">
                      <a:pos x="102" y="110"/>
                    </a:cxn>
                    <a:cxn ang="0">
                      <a:pos x="96" y="107"/>
                    </a:cxn>
                    <a:cxn ang="0">
                      <a:pos x="73" y="109"/>
                    </a:cxn>
                    <a:cxn ang="0">
                      <a:pos x="46" y="110"/>
                    </a:cxn>
                    <a:cxn ang="0">
                      <a:pos x="37" y="109"/>
                    </a:cxn>
                    <a:cxn ang="0">
                      <a:pos x="27" y="109"/>
                    </a:cxn>
                    <a:cxn ang="0">
                      <a:pos x="32" y="102"/>
                    </a:cxn>
                    <a:cxn ang="0">
                      <a:pos x="18" y="94"/>
                    </a:cxn>
                    <a:cxn ang="0">
                      <a:pos x="18" y="86"/>
                    </a:cxn>
                    <a:cxn ang="0">
                      <a:pos x="10" y="82"/>
                    </a:cxn>
                    <a:cxn ang="0">
                      <a:pos x="5" y="64"/>
                    </a:cxn>
                    <a:cxn ang="0">
                      <a:pos x="0" y="53"/>
                    </a:cxn>
                    <a:cxn ang="0">
                      <a:pos x="13" y="39"/>
                    </a:cxn>
                    <a:cxn ang="0">
                      <a:pos x="38" y="34"/>
                    </a:cxn>
                    <a:cxn ang="0">
                      <a:pos x="43" y="26"/>
                    </a:cxn>
                    <a:cxn ang="0">
                      <a:pos x="69" y="20"/>
                    </a:cxn>
                    <a:cxn ang="0">
                      <a:pos x="86" y="16"/>
                    </a:cxn>
                    <a:cxn ang="0">
                      <a:pos x="111" y="2"/>
                    </a:cxn>
                  </a:cxnLst>
                  <a:rect l="0" t="0" r="r" b="b"/>
                  <a:pathLst>
                    <a:path w="290" h="115">
                      <a:moveTo>
                        <a:pt x="116" y="0"/>
                      </a:moveTo>
                      <a:lnTo>
                        <a:pt x="126" y="0"/>
                      </a:lnTo>
                      <a:lnTo>
                        <a:pt x="129" y="2"/>
                      </a:lnTo>
                      <a:lnTo>
                        <a:pt x="131" y="3"/>
                      </a:lnTo>
                      <a:lnTo>
                        <a:pt x="134" y="3"/>
                      </a:lnTo>
                      <a:lnTo>
                        <a:pt x="137" y="5"/>
                      </a:lnTo>
                      <a:lnTo>
                        <a:pt x="142" y="6"/>
                      </a:lnTo>
                      <a:lnTo>
                        <a:pt x="145" y="8"/>
                      </a:lnTo>
                      <a:lnTo>
                        <a:pt x="147" y="11"/>
                      </a:lnTo>
                      <a:lnTo>
                        <a:pt x="150" y="13"/>
                      </a:lnTo>
                      <a:lnTo>
                        <a:pt x="155" y="16"/>
                      </a:lnTo>
                      <a:lnTo>
                        <a:pt x="160" y="15"/>
                      </a:lnTo>
                      <a:lnTo>
                        <a:pt x="201" y="15"/>
                      </a:lnTo>
                      <a:lnTo>
                        <a:pt x="205" y="13"/>
                      </a:lnTo>
                      <a:lnTo>
                        <a:pt x="211" y="13"/>
                      </a:lnTo>
                      <a:lnTo>
                        <a:pt x="218" y="10"/>
                      </a:lnTo>
                      <a:lnTo>
                        <a:pt x="221" y="10"/>
                      </a:lnTo>
                      <a:lnTo>
                        <a:pt x="223" y="6"/>
                      </a:lnTo>
                      <a:lnTo>
                        <a:pt x="225" y="2"/>
                      </a:lnTo>
                      <a:lnTo>
                        <a:pt x="228" y="3"/>
                      </a:lnTo>
                      <a:lnTo>
                        <a:pt x="246" y="3"/>
                      </a:lnTo>
                      <a:lnTo>
                        <a:pt x="248" y="5"/>
                      </a:lnTo>
                      <a:lnTo>
                        <a:pt x="251" y="11"/>
                      </a:lnTo>
                      <a:lnTo>
                        <a:pt x="261" y="11"/>
                      </a:lnTo>
                      <a:lnTo>
                        <a:pt x="259" y="13"/>
                      </a:lnTo>
                      <a:lnTo>
                        <a:pt x="259" y="16"/>
                      </a:lnTo>
                      <a:lnTo>
                        <a:pt x="262" y="20"/>
                      </a:lnTo>
                      <a:lnTo>
                        <a:pt x="261" y="21"/>
                      </a:lnTo>
                      <a:lnTo>
                        <a:pt x="266" y="26"/>
                      </a:lnTo>
                      <a:lnTo>
                        <a:pt x="269" y="31"/>
                      </a:lnTo>
                      <a:lnTo>
                        <a:pt x="272" y="33"/>
                      </a:lnTo>
                      <a:lnTo>
                        <a:pt x="274" y="36"/>
                      </a:lnTo>
                      <a:lnTo>
                        <a:pt x="276" y="41"/>
                      </a:lnTo>
                      <a:lnTo>
                        <a:pt x="274" y="44"/>
                      </a:lnTo>
                      <a:lnTo>
                        <a:pt x="274" y="48"/>
                      </a:lnTo>
                      <a:lnTo>
                        <a:pt x="276" y="51"/>
                      </a:lnTo>
                      <a:lnTo>
                        <a:pt x="277" y="53"/>
                      </a:lnTo>
                      <a:lnTo>
                        <a:pt x="279" y="56"/>
                      </a:lnTo>
                      <a:lnTo>
                        <a:pt x="279" y="69"/>
                      </a:lnTo>
                      <a:lnTo>
                        <a:pt x="282" y="71"/>
                      </a:lnTo>
                      <a:lnTo>
                        <a:pt x="287" y="76"/>
                      </a:lnTo>
                      <a:lnTo>
                        <a:pt x="290" y="82"/>
                      </a:lnTo>
                      <a:lnTo>
                        <a:pt x="287" y="84"/>
                      </a:lnTo>
                      <a:lnTo>
                        <a:pt x="282" y="84"/>
                      </a:lnTo>
                      <a:lnTo>
                        <a:pt x="279" y="86"/>
                      </a:lnTo>
                      <a:lnTo>
                        <a:pt x="257" y="86"/>
                      </a:lnTo>
                      <a:lnTo>
                        <a:pt x="249" y="84"/>
                      </a:lnTo>
                      <a:lnTo>
                        <a:pt x="244" y="86"/>
                      </a:lnTo>
                      <a:lnTo>
                        <a:pt x="223" y="86"/>
                      </a:lnTo>
                      <a:lnTo>
                        <a:pt x="213" y="90"/>
                      </a:lnTo>
                      <a:lnTo>
                        <a:pt x="211" y="90"/>
                      </a:lnTo>
                      <a:lnTo>
                        <a:pt x="208" y="92"/>
                      </a:lnTo>
                      <a:lnTo>
                        <a:pt x="193" y="92"/>
                      </a:lnTo>
                      <a:lnTo>
                        <a:pt x="190" y="94"/>
                      </a:lnTo>
                      <a:lnTo>
                        <a:pt x="188" y="95"/>
                      </a:lnTo>
                      <a:lnTo>
                        <a:pt x="185" y="97"/>
                      </a:lnTo>
                      <a:lnTo>
                        <a:pt x="183" y="97"/>
                      </a:lnTo>
                      <a:lnTo>
                        <a:pt x="180" y="100"/>
                      </a:lnTo>
                      <a:lnTo>
                        <a:pt x="173" y="100"/>
                      </a:lnTo>
                      <a:lnTo>
                        <a:pt x="172" y="99"/>
                      </a:lnTo>
                      <a:lnTo>
                        <a:pt x="168" y="99"/>
                      </a:lnTo>
                      <a:lnTo>
                        <a:pt x="165" y="100"/>
                      </a:lnTo>
                      <a:lnTo>
                        <a:pt x="165" y="109"/>
                      </a:lnTo>
                      <a:lnTo>
                        <a:pt x="163" y="112"/>
                      </a:lnTo>
                      <a:lnTo>
                        <a:pt x="157" y="115"/>
                      </a:lnTo>
                      <a:lnTo>
                        <a:pt x="154" y="114"/>
                      </a:lnTo>
                      <a:lnTo>
                        <a:pt x="152" y="114"/>
                      </a:lnTo>
                      <a:lnTo>
                        <a:pt x="154" y="110"/>
                      </a:lnTo>
                      <a:lnTo>
                        <a:pt x="159" y="105"/>
                      </a:lnTo>
                      <a:lnTo>
                        <a:pt x="159" y="99"/>
                      </a:lnTo>
                      <a:lnTo>
                        <a:pt x="157" y="97"/>
                      </a:lnTo>
                      <a:lnTo>
                        <a:pt x="150" y="97"/>
                      </a:lnTo>
                      <a:lnTo>
                        <a:pt x="149" y="100"/>
                      </a:lnTo>
                      <a:lnTo>
                        <a:pt x="147" y="100"/>
                      </a:lnTo>
                      <a:lnTo>
                        <a:pt x="145" y="102"/>
                      </a:lnTo>
                      <a:lnTo>
                        <a:pt x="139" y="102"/>
                      </a:lnTo>
                      <a:lnTo>
                        <a:pt x="134" y="107"/>
                      </a:lnTo>
                      <a:lnTo>
                        <a:pt x="131" y="109"/>
                      </a:lnTo>
                      <a:lnTo>
                        <a:pt x="126" y="109"/>
                      </a:lnTo>
                      <a:lnTo>
                        <a:pt x="122" y="110"/>
                      </a:lnTo>
                      <a:lnTo>
                        <a:pt x="117" y="110"/>
                      </a:lnTo>
                      <a:lnTo>
                        <a:pt x="114" y="112"/>
                      </a:lnTo>
                      <a:lnTo>
                        <a:pt x="107" y="112"/>
                      </a:lnTo>
                      <a:lnTo>
                        <a:pt x="102" y="110"/>
                      </a:lnTo>
                      <a:lnTo>
                        <a:pt x="101" y="110"/>
                      </a:lnTo>
                      <a:lnTo>
                        <a:pt x="98" y="107"/>
                      </a:lnTo>
                      <a:lnTo>
                        <a:pt x="96" y="107"/>
                      </a:lnTo>
                      <a:lnTo>
                        <a:pt x="93" y="104"/>
                      </a:lnTo>
                      <a:lnTo>
                        <a:pt x="74" y="104"/>
                      </a:lnTo>
                      <a:lnTo>
                        <a:pt x="73" y="109"/>
                      </a:lnTo>
                      <a:lnTo>
                        <a:pt x="68" y="114"/>
                      </a:lnTo>
                      <a:lnTo>
                        <a:pt x="53" y="114"/>
                      </a:lnTo>
                      <a:lnTo>
                        <a:pt x="46" y="110"/>
                      </a:lnTo>
                      <a:lnTo>
                        <a:pt x="41" y="109"/>
                      </a:lnTo>
                      <a:lnTo>
                        <a:pt x="40" y="107"/>
                      </a:lnTo>
                      <a:lnTo>
                        <a:pt x="37" y="109"/>
                      </a:lnTo>
                      <a:lnTo>
                        <a:pt x="33" y="109"/>
                      </a:lnTo>
                      <a:lnTo>
                        <a:pt x="30" y="110"/>
                      </a:lnTo>
                      <a:lnTo>
                        <a:pt x="27" y="109"/>
                      </a:lnTo>
                      <a:lnTo>
                        <a:pt x="22" y="104"/>
                      </a:lnTo>
                      <a:lnTo>
                        <a:pt x="30" y="104"/>
                      </a:lnTo>
                      <a:lnTo>
                        <a:pt x="32" y="102"/>
                      </a:lnTo>
                      <a:lnTo>
                        <a:pt x="28" y="100"/>
                      </a:lnTo>
                      <a:lnTo>
                        <a:pt x="23" y="99"/>
                      </a:lnTo>
                      <a:lnTo>
                        <a:pt x="18" y="94"/>
                      </a:lnTo>
                      <a:lnTo>
                        <a:pt x="18" y="92"/>
                      </a:lnTo>
                      <a:lnTo>
                        <a:pt x="20" y="89"/>
                      </a:lnTo>
                      <a:lnTo>
                        <a:pt x="18" y="86"/>
                      </a:lnTo>
                      <a:lnTo>
                        <a:pt x="18" y="84"/>
                      </a:lnTo>
                      <a:lnTo>
                        <a:pt x="13" y="82"/>
                      </a:lnTo>
                      <a:lnTo>
                        <a:pt x="10" y="82"/>
                      </a:lnTo>
                      <a:lnTo>
                        <a:pt x="5" y="77"/>
                      </a:lnTo>
                      <a:lnTo>
                        <a:pt x="12" y="71"/>
                      </a:lnTo>
                      <a:lnTo>
                        <a:pt x="5" y="64"/>
                      </a:lnTo>
                      <a:lnTo>
                        <a:pt x="8" y="58"/>
                      </a:lnTo>
                      <a:lnTo>
                        <a:pt x="0" y="58"/>
                      </a:lnTo>
                      <a:lnTo>
                        <a:pt x="0" y="53"/>
                      </a:lnTo>
                      <a:lnTo>
                        <a:pt x="2" y="48"/>
                      </a:lnTo>
                      <a:lnTo>
                        <a:pt x="8" y="41"/>
                      </a:lnTo>
                      <a:lnTo>
                        <a:pt x="13" y="39"/>
                      </a:lnTo>
                      <a:lnTo>
                        <a:pt x="37" y="39"/>
                      </a:lnTo>
                      <a:lnTo>
                        <a:pt x="38" y="38"/>
                      </a:lnTo>
                      <a:lnTo>
                        <a:pt x="38" y="34"/>
                      </a:lnTo>
                      <a:lnTo>
                        <a:pt x="50" y="31"/>
                      </a:lnTo>
                      <a:lnTo>
                        <a:pt x="45" y="28"/>
                      </a:lnTo>
                      <a:lnTo>
                        <a:pt x="43" y="26"/>
                      </a:lnTo>
                      <a:lnTo>
                        <a:pt x="45" y="23"/>
                      </a:lnTo>
                      <a:lnTo>
                        <a:pt x="65" y="23"/>
                      </a:lnTo>
                      <a:lnTo>
                        <a:pt x="69" y="20"/>
                      </a:lnTo>
                      <a:lnTo>
                        <a:pt x="73" y="18"/>
                      </a:lnTo>
                      <a:lnTo>
                        <a:pt x="79" y="16"/>
                      </a:lnTo>
                      <a:lnTo>
                        <a:pt x="86" y="16"/>
                      </a:lnTo>
                      <a:lnTo>
                        <a:pt x="89" y="13"/>
                      </a:lnTo>
                      <a:lnTo>
                        <a:pt x="98" y="8"/>
                      </a:lnTo>
                      <a:lnTo>
                        <a:pt x="111" y="2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25" name="Freeform 332"/>
                <p:cNvSpPr>
                  <a:spLocks/>
                </p:cNvSpPr>
                <p:nvPr/>
              </p:nvSpPr>
              <p:spPr bwMode="gray">
                <a:xfrm>
                  <a:off x="4794251" y="2878138"/>
                  <a:ext cx="65088" cy="5715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23" y="3"/>
                    </a:cxn>
                    <a:cxn ang="0">
                      <a:pos x="27" y="13"/>
                    </a:cxn>
                    <a:cxn ang="0">
                      <a:pos x="32" y="14"/>
                    </a:cxn>
                    <a:cxn ang="0">
                      <a:pos x="37" y="19"/>
                    </a:cxn>
                    <a:cxn ang="0">
                      <a:pos x="41" y="21"/>
                    </a:cxn>
                    <a:cxn ang="0">
                      <a:pos x="37" y="26"/>
                    </a:cxn>
                    <a:cxn ang="0">
                      <a:pos x="22" y="26"/>
                    </a:cxn>
                    <a:cxn ang="0">
                      <a:pos x="13" y="34"/>
                    </a:cxn>
                    <a:cxn ang="0">
                      <a:pos x="5" y="34"/>
                    </a:cxn>
                    <a:cxn ang="0">
                      <a:pos x="0" y="36"/>
                    </a:cxn>
                    <a:cxn ang="0">
                      <a:pos x="0" y="31"/>
                    </a:cxn>
                    <a:cxn ang="0">
                      <a:pos x="4" y="29"/>
                    </a:cxn>
                    <a:cxn ang="0">
                      <a:pos x="5" y="26"/>
                    </a:cxn>
                    <a:cxn ang="0">
                      <a:pos x="4" y="23"/>
                    </a:cxn>
                    <a:cxn ang="0">
                      <a:pos x="5" y="21"/>
                    </a:cxn>
                    <a:cxn ang="0">
                      <a:pos x="8" y="14"/>
                    </a:cxn>
                    <a:cxn ang="0">
                      <a:pos x="10" y="13"/>
                    </a:cxn>
                    <a:cxn ang="0">
                      <a:pos x="8" y="9"/>
                    </a:cxn>
                    <a:cxn ang="0">
                      <a:pos x="8" y="6"/>
                    </a:cxn>
                    <a:cxn ang="0">
                      <a:pos x="17" y="3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41" h="36">
                      <a:moveTo>
                        <a:pt x="20" y="0"/>
                      </a:moveTo>
                      <a:lnTo>
                        <a:pt x="23" y="3"/>
                      </a:lnTo>
                      <a:lnTo>
                        <a:pt x="27" y="13"/>
                      </a:lnTo>
                      <a:lnTo>
                        <a:pt x="32" y="14"/>
                      </a:lnTo>
                      <a:lnTo>
                        <a:pt x="37" y="19"/>
                      </a:lnTo>
                      <a:lnTo>
                        <a:pt x="41" y="21"/>
                      </a:lnTo>
                      <a:lnTo>
                        <a:pt x="37" y="26"/>
                      </a:lnTo>
                      <a:lnTo>
                        <a:pt x="22" y="26"/>
                      </a:lnTo>
                      <a:lnTo>
                        <a:pt x="13" y="34"/>
                      </a:lnTo>
                      <a:lnTo>
                        <a:pt x="5" y="34"/>
                      </a:lnTo>
                      <a:lnTo>
                        <a:pt x="0" y="36"/>
                      </a:lnTo>
                      <a:lnTo>
                        <a:pt x="0" y="31"/>
                      </a:lnTo>
                      <a:lnTo>
                        <a:pt x="4" y="29"/>
                      </a:lnTo>
                      <a:lnTo>
                        <a:pt x="5" y="26"/>
                      </a:lnTo>
                      <a:lnTo>
                        <a:pt x="4" y="23"/>
                      </a:lnTo>
                      <a:lnTo>
                        <a:pt x="5" y="21"/>
                      </a:lnTo>
                      <a:lnTo>
                        <a:pt x="8" y="14"/>
                      </a:lnTo>
                      <a:lnTo>
                        <a:pt x="10" y="13"/>
                      </a:lnTo>
                      <a:lnTo>
                        <a:pt x="8" y="9"/>
                      </a:lnTo>
                      <a:lnTo>
                        <a:pt x="8" y="6"/>
                      </a:lnTo>
                      <a:lnTo>
                        <a:pt x="17" y="3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pFill/>
                <a:ln w="0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21" name="Georgia"/>
              <p:cNvSpPr>
                <a:spLocks/>
              </p:cNvSpPr>
              <p:nvPr/>
            </p:nvSpPr>
            <p:spPr bwMode="gray">
              <a:xfrm>
                <a:off x="4156076" y="5588635"/>
                <a:ext cx="168275" cy="69850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27" y="0"/>
                  </a:cxn>
                  <a:cxn ang="0">
                    <a:pos x="35" y="3"/>
                  </a:cxn>
                  <a:cxn ang="0">
                    <a:pos x="41" y="5"/>
                  </a:cxn>
                  <a:cxn ang="0">
                    <a:pos x="66" y="5"/>
                  </a:cxn>
                  <a:cxn ang="0">
                    <a:pos x="71" y="8"/>
                  </a:cxn>
                  <a:cxn ang="0">
                    <a:pos x="78" y="15"/>
                  </a:cxn>
                  <a:cxn ang="0">
                    <a:pos x="81" y="15"/>
                  </a:cxn>
                  <a:cxn ang="0">
                    <a:pos x="88" y="16"/>
                  </a:cxn>
                  <a:cxn ang="0">
                    <a:pos x="92" y="20"/>
                  </a:cxn>
                  <a:cxn ang="0">
                    <a:pos x="97" y="26"/>
                  </a:cxn>
                  <a:cxn ang="0">
                    <a:pos x="102" y="28"/>
                  </a:cxn>
                  <a:cxn ang="0">
                    <a:pos x="99" y="28"/>
                  </a:cxn>
                  <a:cxn ang="0">
                    <a:pos x="99" y="31"/>
                  </a:cxn>
                  <a:cxn ang="0">
                    <a:pos x="101" y="31"/>
                  </a:cxn>
                  <a:cxn ang="0">
                    <a:pos x="104" y="33"/>
                  </a:cxn>
                  <a:cxn ang="0">
                    <a:pos x="106" y="33"/>
                  </a:cxn>
                  <a:cxn ang="0">
                    <a:pos x="104" y="36"/>
                  </a:cxn>
                  <a:cxn ang="0">
                    <a:pos x="101" y="39"/>
                  </a:cxn>
                  <a:cxn ang="0">
                    <a:pos x="96" y="39"/>
                  </a:cxn>
                  <a:cxn ang="0">
                    <a:pos x="91" y="38"/>
                  </a:cxn>
                  <a:cxn ang="0">
                    <a:pos x="88" y="38"/>
                  </a:cxn>
                  <a:cxn ang="0">
                    <a:pos x="86" y="39"/>
                  </a:cxn>
                  <a:cxn ang="0">
                    <a:pos x="84" y="39"/>
                  </a:cxn>
                  <a:cxn ang="0">
                    <a:pos x="84" y="41"/>
                  </a:cxn>
                  <a:cxn ang="0">
                    <a:pos x="68" y="41"/>
                  </a:cxn>
                  <a:cxn ang="0">
                    <a:pos x="66" y="43"/>
                  </a:cxn>
                  <a:cxn ang="0">
                    <a:pos x="63" y="44"/>
                  </a:cxn>
                  <a:cxn ang="0">
                    <a:pos x="53" y="44"/>
                  </a:cxn>
                  <a:cxn ang="0">
                    <a:pos x="50" y="38"/>
                  </a:cxn>
                  <a:cxn ang="0">
                    <a:pos x="48" y="36"/>
                  </a:cxn>
                  <a:cxn ang="0">
                    <a:pos x="30" y="36"/>
                  </a:cxn>
                  <a:cxn ang="0">
                    <a:pos x="27" y="35"/>
                  </a:cxn>
                  <a:cxn ang="0">
                    <a:pos x="23" y="31"/>
                  </a:cxn>
                  <a:cxn ang="0">
                    <a:pos x="23" y="28"/>
                  </a:cxn>
                  <a:cxn ang="0">
                    <a:pos x="22" y="26"/>
                  </a:cxn>
                  <a:cxn ang="0">
                    <a:pos x="20" y="23"/>
                  </a:cxn>
                  <a:cxn ang="0">
                    <a:pos x="18" y="21"/>
                  </a:cxn>
                  <a:cxn ang="0">
                    <a:pos x="15" y="20"/>
                  </a:cxn>
                  <a:cxn ang="0">
                    <a:pos x="15" y="18"/>
                  </a:cxn>
                  <a:cxn ang="0">
                    <a:pos x="17" y="16"/>
                  </a:cxn>
                  <a:cxn ang="0">
                    <a:pos x="17" y="13"/>
                  </a:cxn>
                  <a:cxn ang="0">
                    <a:pos x="15" y="11"/>
                  </a:cxn>
                  <a:cxn ang="0">
                    <a:pos x="8" y="8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5" y="0"/>
                  </a:cxn>
                </a:cxnLst>
                <a:rect l="0" t="0" r="r" b="b"/>
                <a:pathLst>
                  <a:path w="106" h="44">
                    <a:moveTo>
                      <a:pt x="5" y="0"/>
                    </a:moveTo>
                    <a:lnTo>
                      <a:pt x="27" y="0"/>
                    </a:lnTo>
                    <a:lnTo>
                      <a:pt x="35" y="3"/>
                    </a:lnTo>
                    <a:lnTo>
                      <a:pt x="41" y="5"/>
                    </a:lnTo>
                    <a:lnTo>
                      <a:pt x="66" y="5"/>
                    </a:lnTo>
                    <a:lnTo>
                      <a:pt x="71" y="8"/>
                    </a:lnTo>
                    <a:lnTo>
                      <a:pt x="78" y="15"/>
                    </a:lnTo>
                    <a:lnTo>
                      <a:pt x="81" y="15"/>
                    </a:lnTo>
                    <a:lnTo>
                      <a:pt x="88" y="16"/>
                    </a:lnTo>
                    <a:lnTo>
                      <a:pt x="92" y="20"/>
                    </a:lnTo>
                    <a:lnTo>
                      <a:pt x="97" y="26"/>
                    </a:lnTo>
                    <a:lnTo>
                      <a:pt x="102" y="28"/>
                    </a:lnTo>
                    <a:lnTo>
                      <a:pt x="99" y="28"/>
                    </a:lnTo>
                    <a:lnTo>
                      <a:pt x="99" y="31"/>
                    </a:lnTo>
                    <a:lnTo>
                      <a:pt x="101" y="31"/>
                    </a:lnTo>
                    <a:lnTo>
                      <a:pt x="104" y="33"/>
                    </a:lnTo>
                    <a:lnTo>
                      <a:pt x="106" y="33"/>
                    </a:lnTo>
                    <a:lnTo>
                      <a:pt x="104" y="36"/>
                    </a:lnTo>
                    <a:lnTo>
                      <a:pt x="101" y="39"/>
                    </a:lnTo>
                    <a:lnTo>
                      <a:pt x="96" y="39"/>
                    </a:lnTo>
                    <a:lnTo>
                      <a:pt x="91" y="38"/>
                    </a:lnTo>
                    <a:lnTo>
                      <a:pt x="88" y="38"/>
                    </a:lnTo>
                    <a:lnTo>
                      <a:pt x="86" y="39"/>
                    </a:lnTo>
                    <a:lnTo>
                      <a:pt x="84" y="39"/>
                    </a:lnTo>
                    <a:lnTo>
                      <a:pt x="84" y="41"/>
                    </a:lnTo>
                    <a:lnTo>
                      <a:pt x="68" y="41"/>
                    </a:lnTo>
                    <a:lnTo>
                      <a:pt x="66" y="43"/>
                    </a:lnTo>
                    <a:lnTo>
                      <a:pt x="63" y="44"/>
                    </a:lnTo>
                    <a:lnTo>
                      <a:pt x="53" y="44"/>
                    </a:lnTo>
                    <a:lnTo>
                      <a:pt x="50" y="38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27" y="35"/>
                    </a:lnTo>
                    <a:lnTo>
                      <a:pt x="23" y="31"/>
                    </a:lnTo>
                    <a:lnTo>
                      <a:pt x="23" y="28"/>
                    </a:lnTo>
                    <a:lnTo>
                      <a:pt x="22" y="26"/>
                    </a:lnTo>
                    <a:lnTo>
                      <a:pt x="20" y="23"/>
                    </a:lnTo>
                    <a:lnTo>
                      <a:pt x="18" y="21"/>
                    </a:lnTo>
                    <a:lnTo>
                      <a:pt x="15" y="20"/>
                    </a:lnTo>
                    <a:lnTo>
                      <a:pt x="15" y="18"/>
                    </a:lnTo>
                    <a:lnTo>
                      <a:pt x="17" y="16"/>
                    </a:lnTo>
                    <a:lnTo>
                      <a:pt x="17" y="13"/>
                    </a:lnTo>
                    <a:lnTo>
                      <a:pt x="15" y="11"/>
                    </a:lnTo>
                    <a:lnTo>
                      <a:pt x="8" y="8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2" name="Azerbaijan"/>
              <p:cNvSpPr>
                <a:spLocks/>
              </p:cNvSpPr>
              <p:nvPr/>
            </p:nvSpPr>
            <p:spPr bwMode="gray">
              <a:xfrm>
                <a:off x="4289426" y="5633085"/>
                <a:ext cx="123825" cy="96838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35" y="8"/>
                  </a:cxn>
                  <a:cxn ang="0">
                    <a:pos x="45" y="7"/>
                  </a:cxn>
                  <a:cxn ang="0">
                    <a:pos x="53" y="5"/>
                  </a:cxn>
                  <a:cxn ang="0">
                    <a:pos x="63" y="18"/>
                  </a:cxn>
                  <a:cxn ang="0">
                    <a:pos x="74" y="26"/>
                  </a:cxn>
                  <a:cxn ang="0">
                    <a:pos x="74" y="30"/>
                  </a:cxn>
                  <a:cxn ang="0">
                    <a:pos x="63" y="33"/>
                  </a:cxn>
                  <a:cxn ang="0">
                    <a:pos x="58" y="36"/>
                  </a:cxn>
                  <a:cxn ang="0">
                    <a:pos x="56" y="46"/>
                  </a:cxn>
                  <a:cxn ang="0">
                    <a:pos x="55" y="53"/>
                  </a:cxn>
                  <a:cxn ang="0">
                    <a:pos x="60" y="61"/>
                  </a:cxn>
                  <a:cxn ang="0">
                    <a:pos x="53" y="59"/>
                  </a:cxn>
                  <a:cxn ang="0">
                    <a:pos x="46" y="53"/>
                  </a:cxn>
                  <a:cxn ang="0">
                    <a:pos x="46" y="44"/>
                  </a:cxn>
                  <a:cxn ang="0">
                    <a:pos x="41" y="41"/>
                  </a:cxn>
                  <a:cxn ang="0">
                    <a:pos x="37" y="44"/>
                  </a:cxn>
                  <a:cxn ang="0">
                    <a:pos x="30" y="46"/>
                  </a:cxn>
                  <a:cxn ang="0">
                    <a:pos x="27" y="46"/>
                  </a:cxn>
                  <a:cxn ang="0">
                    <a:pos x="22" y="43"/>
                  </a:cxn>
                  <a:cxn ang="0">
                    <a:pos x="12" y="33"/>
                  </a:cxn>
                  <a:cxn ang="0">
                    <a:pos x="13" y="28"/>
                  </a:cxn>
                  <a:cxn ang="0">
                    <a:pos x="12" y="25"/>
                  </a:cxn>
                  <a:cxn ang="0">
                    <a:pos x="7" y="21"/>
                  </a:cxn>
                  <a:cxn ang="0">
                    <a:pos x="4" y="18"/>
                  </a:cxn>
                  <a:cxn ang="0">
                    <a:pos x="0" y="13"/>
                  </a:cxn>
                  <a:cxn ang="0">
                    <a:pos x="2" y="11"/>
                  </a:cxn>
                  <a:cxn ang="0">
                    <a:pos x="7" y="10"/>
                  </a:cxn>
                  <a:cxn ang="0">
                    <a:pos x="17" y="11"/>
                  </a:cxn>
                  <a:cxn ang="0">
                    <a:pos x="22" y="5"/>
                  </a:cxn>
                  <a:cxn ang="0">
                    <a:pos x="17" y="3"/>
                  </a:cxn>
                  <a:cxn ang="0">
                    <a:pos x="15" y="0"/>
                  </a:cxn>
                </a:cxnLst>
                <a:rect l="0" t="0" r="r" b="b"/>
                <a:pathLst>
                  <a:path w="78" h="61">
                    <a:moveTo>
                      <a:pt x="15" y="0"/>
                    </a:moveTo>
                    <a:lnTo>
                      <a:pt x="25" y="0"/>
                    </a:lnTo>
                    <a:lnTo>
                      <a:pt x="28" y="5"/>
                    </a:lnTo>
                    <a:lnTo>
                      <a:pt x="35" y="8"/>
                    </a:lnTo>
                    <a:lnTo>
                      <a:pt x="40" y="8"/>
                    </a:lnTo>
                    <a:lnTo>
                      <a:pt x="45" y="7"/>
                    </a:lnTo>
                    <a:lnTo>
                      <a:pt x="51" y="3"/>
                    </a:lnTo>
                    <a:lnTo>
                      <a:pt x="53" y="5"/>
                    </a:lnTo>
                    <a:lnTo>
                      <a:pt x="60" y="15"/>
                    </a:lnTo>
                    <a:lnTo>
                      <a:pt x="63" y="18"/>
                    </a:lnTo>
                    <a:lnTo>
                      <a:pt x="69" y="21"/>
                    </a:lnTo>
                    <a:lnTo>
                      <a:pt x="74" y="26"/>
                    </a:lnTo>
                    <a:lnTo>
                      <a:pt x="78" y="28"/>
                    </a:lnTo>
                    <a:lnTo>
                      <a:pt x="74" y="30"/>
                    </a:lnTo>
                    <a:lnTo>
                      <a:pt x="65" y="30"/>
                    </a:lnTo>
                    <a:lnTo>
                      <a:pt x="63" y="33"/>
                    </a:lnTo>
                    <a:lnTo>
                      <a:pt x="63" y="41"/>
                    </a:lnTo>
                    <a:lnTo>
                      <a:pt x="58" y="36"/>
                    </a:lnTo>
                    <a:lnTo>
                      <a:pt x="56" y="41"/>
                    </a:lnTo>
                    <a:lnTo>
                      <a:pt x="56" y="46"/>
                    </a:lnTo>
                    <a:lnTo>
                      <a:pt x="55" y="49"/>
                    </a:lnTo>
                    <a:lnTo>
                      <a:pt x="55" y="53"/>
                    </a:lnTo>
                    <a:lnTo>
                      <a:pt x="56" y="58"/>
                    </a:lnTo>
                    <a:lnTo>
                      <a:pt x="60" y="61"/>
                    </a:lnTo>
                    <a:lnTo>
                      <a:pt x="55" y="59"/>
                    </a:lnTo>
                    <a:lnTo>
                      <a:pt x="53" y="59"/>
                    </a:lnTo>
                    <a:lnTo>
                      <a:pt x="50" y="58"/>
                    </a:lnTo>
                    <a:lnTo>
                      <a:pt x="46" y="53"/>
                    </a:lnTo>
                    <a:lnTo>
                      <a:pt x="45" y="48"/>
                    </a:lnTo>
                    <a:lnTo>
                      <a:pt x="46" y="44"/>
                    </a:lnTo>
                    <a:lnTo>
                      <a:pt x="45" y="43"/>
                    </a:lnTo>
                    <a:lnTo>
                      <a:pt x="41" y="41"/>
                    </a:lnTo>
                    <a:lnTo>
                      <a:pt x="38" y="43"/>
                    </a:lnTo>
                    <a:lnTo>
                      <a:pt x="37" y="44"/>
                    </a:lnTo>
                    <a:lnTo>
                      <a:pt x="32" y="46"/>
                    </a:lnTo>
                    <a:lnTo>
                      <a:pt x="30" y="46"/>
                    </a:lnTo>
                    <a:lnTo>
                      <a:pt x="28" y="48"/>
                    </a:lnTo>
                    <a:lnTo>
                      <a:pt x="27" y="46"/>
                    </a:lnTo>
                    <a:lnTo>
                      <a:pt x="23" y="46"/>
                    </a:lnTo>
                    <a:lnTo>
                      <a:pt x="22" y="43"/>
                    </a:lnTo>
                    <a:lnTo>
                      <a:pt x="15" y="39"/>
                    </a:lnTo>
                    <a:lnTo>
                      <a:pt x="12" y="33"/>
                    </a:lnTo>
                    <a:lnTo>
                      <a:pt x="12" y="30"/>
                    </a:lnTo>
                    <a:lnTo>
                      <a:pt x="13" y="28"/>
                    </a:lnTo>
                    <a:lnTo>
                      <a:pt x="13" y="25"/>
                    </a:lnTo>
                    <a:lnTo>
                      <a:pt x="12" y="25"/>
                    </a:lnTo>
                    <a:lnTo>
                      <a:pt x="10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4" y="10"/>
                    </a:lnTo>
                    <a:lnTo>
                      <a:pt x="7" y="10"/>
                    </a:lnTo>
                    <a:lnTo>
                      <a:pt x="12" y="11"/>
                    </a:lnTo>
                    <a:lnTo>
                      <a:pt x="17" y="11"/>
                    </a:lnTo>
                    <a:lnTo>
                      <a:pt x="20" y="8"/>
                    </a:lnTo>
                    <a:lnTo>
                      <a:pt x="22" y="5"/>
                    </a:lnTo>
                    <a:lnTo>
                      <a:pt x="20" y="5"/>
                    </a:lnTo>
                    <a:lnTo>
                      <a:pt x="17" y="3"/>
                    </a:lnTo>
                    <a:lnTo>
                      <a:pt x="15" y="3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23" name="Armenia"/>
              <p:cNvSpPr>
                <a:spLocks/>
              </p:cNvSpPr>
              <p:nvPr/>
            </p:nvSpPr>
            <p:spPr bwMode="gray">
              <a:xfrm>
                <a:off x="4252913" y="5653723"/>
                <a:ext cx="80963" cy="6826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23" y="0"/>
                  </a:cxn>
                  <a:cxn ang="0">
                    <a:pos x="25" y="3"/>
                  </a:cxn>
                  <a:cxn ang="0">
                    <a:pos x="27" y="5"/>
                  </a:cxn>
                  <a:cxn ang="0">
                    <a:pos x="28" y="8"/>
                  </a:cxn>
                  <a:cxn ang="0">
                    <a:pos x="30" y="8"/>
                  </a:cxn>
                  <a:cxn ang="0">
                    <a:pos x="33" y="10"/>
                  </a:cxn>
                  <a:cxn ang="0">
                    <a:pos x="35" y="12"/>
                  </a:cxn>
                  <a:cxn ang="0">
                    <a:pos x="36" y="12"/>
                  </a:cxn>
                  <a:cxn ang="0">
                    <a:pos x="36" y="15"/>
                  </a:cxn>
                  <a:cxn ang="0">
                    <a:pos x="35" y="17"/>
                  </a:cxn>
                  <a:cxn ang="0">
                    <a:pos x="35" y="20"/>
                  </a:cxn>
                  <a:cxn ang="0">
                    <a:pos x="38" y="26"/>
                  </a:cxn>
                  <a:cxn ang="0">
                    <a:pos x="45" y="30"/>
                  </a:cxn>
                  <a:cxn ang="0">
                    <a:pos x="46" y="33"/>
                  </a:cxn>
                  <a:cxn ang="0">
                    <a:pos x="50" y="33"/>
                  </a:cxn>
                  <a:cxn ang="0">
                    <a:pos x="51" y="35"/>
                  </a:cxn>
                  <a:cxn ang="0">
                    <a:pos x="50" y="38"/>
                  </a:cxn>
                  <a:cxn ang="0">
                    <a:pos x="48" y="40"/>
                  </a:cxn>
                  <a:cxn ang="0">
                    <a:pos x="46" y="43"/>
                  </a:cxn>
                  <a:cxn ang="0">
                    <a:pos x="38" y="43"/>
                  </a:cxn>
                  <a:cxn ang="0">
                    <a:pos x="35" y="41"/>
                  </a:cxn>
                  <a:cxn ang="0">
                    <a:pos x="31" y="41"/>
                  </a:cxn>
                  <a:cxn ang="0">
                    <a:pos x="30" y="38"/>
                  </a:cxn>
                  <a:cxn ang="0">
                    <a:pos x="27" y="35"/>
                  </a:cxn>
                  <a:cxn ang="0">
                    <a:pos x="17" y="33"/>
                  </a:cxn>
                  <a:cxn ang="0">
                    <a:pos x="15" y="28"/>
                  </a:cxn>
                  <a:cxn ang="0">
                    <a:pos x="13" y="25"/>
                  </a:cxn>
                  <a:cxn ang="0">
                    <a:pos x="10" y="23"/>
                  </a:cxn>
                  <a:cxn ang="0">
                    <a:pos x="7" y="18"/>
                  </a:cxn>
                  <a:cxn ang="0">
                    <a:pos x="2" y="13"/>
                  </a:cxn>
                  <a:cxn ang="0">
                    <a:pos x="3" y="12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5" y="2"/>
                  </a:cxn>
                  <a:cxn ang="0">
                    <a:pos x="7" y="0"/>
                  </a:cxn>
                </a:cxnLst>
                <a:rect l="0" t="0" r="r" b="b"/>
                <a:pathLst>
                  <a:path w="51" h="43">
                    <a:moveTo>
                      <a:pt x="7" y="0"/>
                    </a:moveTo>
                    <a:lnTo>
                      <a:pt x="23" y="0"/>
                    </a:lnTo>
                    <a:lnTo>
                      <a:pt x="25" y="3"/>
                    </a:lnTo>
                    <a:lnTo>
                      <a:pt x="27" y="5"/>
                    </a:lnTo>
                    <a:lnTo>
                      <a:pt x="28" y="8"/>
                    </a:lnTo>
                    <a:lnTo>
                      <a:pt x="30" y="8"/>
                    </a:lnTo>
                    <a:lnTo>
                      <a:pt x="33" y="10"/>
                    </a:lnTo>
                    <a:lnTo>
                      <a:pt x="35" y="12"/>
                    </a:lnTo>
                    <a:lnTo>
                      <a:pt x="36" y="12"/>
                    </a:lnTo>
                    <a:lnTo>
                      <a:pt x="36" y="15"/>
                    </a:lnTo>
                    <a:lnTo>
                      <a:pt x="35" y="17"/>
                    </a:lnTo>
                    <a:lnTo>
                      <a:pt x="35" y="20"/>
                    </a:lnTo>
                    <a:lnTo>
                      <a:pt x="38" y="26"/>
                    </a:lnTo>
                    <a:lnTo>
                      <a:pt x="45" y="30"/>
                    </a:lnTo>
                    <a:lnTo>
                      <a:pt x="46" y="33"/>
                    </a:lnTo>
                    <a:lnTo>
                      <a:pt x="50" y="33"/>
                    </a:lnTo>
                    <a:lnTo>
                      <a:pt x="51" y="35"/>
                    </a:lnTo>
                    <a:lnTo>
                      <a:pt x="50" y="38"/>
                    </a:lnTo>
                    <a:lnTo>
                      <a:pt x="48" y="40"/>
                    </a:lnTo>
                    <a:lnTo>
                      <a:pt x="46" y="43"/>
                    </a:lnTo>
                    <a:lnTo>
                      <a:pt x="38" y="43"/>
                    </a:lnTo>
                    <a:lnTo>
                      <a:pt x="35" y="41"/>
                    </a:lnTo>
                    <a:lnTo>
                      <a:pt x="31" y="41"/>
                    </a:lnTo>
                    <a:lnTo>
                      <a:pt x="30" y="38"/>
                    </a:lnTo>
                    <a:lnTo>
                      <a:pt x="27" y="35"/>
                    </a:lnTo>
                    <a:lnTo>
                      <a:pt x="17" y="33"/>
                    </a:lnTo>
                    <a:lnTo>
                      <a:pt x="15" y="28"/>
                    </a:lnTo>
                    <a:lnTo>
                      <a:pt x="13" y="25"/>
                    </a:lnTo>
                    <a:lnTo>
                      <a:pt x="10" y="23"/>
                    </a:lnTo>
                    <a:lnTo>
                      <a:pt x="7" y="18"/>
                    </a:lnTo>
                    <a:lnTo>
                      <a:pt x="2" y="13"/>
                    </a:lnTo>
                    <a:lnTo>
                      <a:pt x="3" y="12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</p:grpSp>
      </p:grpSp>
      <p:sp>
        <p:nvSpPr>
          <p:cNvPr id="155" name="Inhaltsplatzhalter 2"/>
          <p:cNvSpPr txBox="1">
            <a:spLocks/>
          </p:cNvSpPr>
          <p:nvPr/>
        </p:nvSpPr>
        <p:spPr bwMode="gray">
          <a:xfrm>
            <a:off x="8651876" y="5494071"/>
            <a:ext cx="3538538" cy="593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108000" tIns="108000" rIns="108000" bIns="108000" rtlCol="0" anchor="ctr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6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539750" indent="-180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720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TIPP: </a:t>
            </a: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Die einzelnen Länder können markiert und individuell eingefärbt werden.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151F13E4-0426-D783-2A2C-4F8CCF277549}"/>
              </a:ext>
            </a:extLst>
          </p:cNvPr>
          <p:cNvSpPr/>
          <p:nvPr/>
        </p:nvSpPr>
        <p:spPr bwMode="gray">
          <a:xfrm>
            <a:off x="3691082" y="2707223"/>
            <a:ext cx="1456238" cy="1430114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00BBFD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+mj-lt"/>
              </a:rPr>
              <a:t>Hier steht </a:t>
            </a:r>
            <a:br>
              <a:rPr lang="de-DE" dirty="0">
                <a:solidFill>
                  <a:schemeClr val="bg1"/>
                </a:solidFill>
                <a:latin typeface="+mj-lt"/>
              </a:rPr>
            </a:br>
            <a:r>
              <a:rPr lang="de-DE" dirty="0">
                <a:solidFill>
                  <a:schemeClr val="bg1"/>
                </a:solidFill>
                <a:latin typeface="+mj-lt"/>
              </a:rPr>
              <a:t>ein Text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EBAD5AB-34DB-BDF9-9E87-807205CB80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27" y="2305860"/>
            <a:ext cx="3298053" cy="1215961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BF1E2B2-5B53-50EB-D98F-D61953BACE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02F04F-AD53-BCF0-0771-BEF727667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17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1354217"/>
          </a:xfrm>
        </p:spPr>
        <p:txBody>
          <a:bodyPr/>
          <a:lstStyle/>
          <a:p>
            <a:r>
              <a:rPr lang="de-DE" dirty="0"/>
              <a:t>Filme und </a:t>
            </a:r>
            <a:br>
              <a:rPr lang="de-DE" dirty="0"/>
            </a:br>
            <a:r>
              <a:rPr lang="de-DE" dirty="0"/>
              <a:t>Animationen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6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F540DC62-AD34-CC98-071D-23DDB18E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145" y="2489187"/>
            <a:ext cx="2813498" cy="3326741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AE6A61-AE43-4C01-F458-236FAE171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D9D02B-6C4B-6446-3086-2D815BD84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371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270" imgH="270" progId="TCLayout.ActiveDocument.1">
                  <p:embed/>
                </p:oleObj>
              </mc:Choice>
              <mc:Fallback>
                <p:oleObj name="think-cell Folie" r:id="rId6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0117_payback_pay_einfach_draufhalten_25s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3238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4A454A9-054D-4C21-81C0-0DCAEE83D1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9CAD7E7-DA07-560C-5BEE-5416DF3C6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6817CA8-3A66-57CD-0EA7-94055C22B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582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" y="344085"/>
            <a:ext cx="3860132" cy="30742342"/>
          </a:xfrm>
          <a:prstGeom prst="rect">
            <a:avLst/>
          </a:prstGeom>
        </p:spPr>
      </p:pic>
      <p:sp>
        <p:nvSpPr>
          <p:cNvPr id="6" name="Textplatzhalter 1">
            <a:extLst>
              <a:ext uri="{FF2B5EF4-FFF2-40B4-BE49-F238E27FC236}">
                <a16:creationId xmlns:a16="http://schemas.microsoft.com/office/drawing/2014/main" id="{41D7CD00-31C8-A773-7B75-E646A4328CBD}"/>
              </a:ext>
            </a:extLst>
          </p:cNvPr>
          <p:cNvSpPr txBox="1">
            <a:spLocks/>
          </p:cNvSpPr>
          <p:nvPr/>
        </p:nvSpPr>
        <p:spPr bwMode="gray">
          <a:xfrm>
            <a:off x="6095206" y="1778908"/>
            <a:ext cx="5112544" cy="2084160"/>
          </a:xfrm>
          <a:prstGeom prst="rect">
            <a:avLst/>
          </a:prstGeom>
        </p:spPr>
        <p:txBody>
          <a:bodyPr vert="horz" wrap="square" lIns="0" tIns="0" rIns="180000" bIns="0" rtlCol="0" anchor="b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sz="24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Animation</a:t>
            </a: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4349470-EBFE-4D9D-A675-AE65C7594B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3" y="-643406"/>
            <a:ext cx="4598647" cy="9349568"/>
          </a:xfrm>
          <a:prstGeom prst="rect">
            <a:avLst/>
          </a:prstGeom>
        </p:spPr>
      </p:pic>
      <p:pic>
        <p:nvPicPr>
          <p:cNvPr id="7" name="Grafik 6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9532DB28-9070-0282-2C34-7618A0478B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3174" y="4050350"/>
            <a:ext cx="1435657" cy="2560087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D4C3BC1-3787-D444-9F89-225ABAB10A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414E9C-6142-F94E-A791-F6880FD22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390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665E-6 4.81481E-6 L 2.01665E-6 -3.52107 " pathEditMode="relative" rAng="0" ptsTypes="AA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C21B2F1-9F66-C759-96D7-6BEF197A7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gray">
          <a:xfrm>
            <a:off x="4287915" y="4348715"/>
            <a:ext cx="3699583" cy="2043500"/>
          </a:xfrm>
          <a:prstGeom prst="rect">
            <a:avLst/>
          </a:prstGeom>
        </p:spPr>
      </p:pic>
      <p:graphicFrame>
        <p:nvGraphicFramePr>
          <p:cNvPr id="31" name="Objekt 30" hidden="1">
            <a:extLst>
              <a:ext uri="{FF2B5EF4-FFF2-40B4-BE49-F238E27FC236}">
                <a16:creationId xmlns:a16="http://schemas.microsoft.com/office/drawing/2014/main" id="{90602687-B14F-4CEB-97CD-85E61DD20C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2034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89" imgH="290" progId="TCLayout.ActiveDocument.1">
                  <p:embed/>
                </p:oleObj>
              </mc:Choice>
              <mc:Fallback>
                <p:oleObj name="think-cell Folie" r:id="rId5" imgW="289" imgH="290" progId="TCLayout.ActiveDocument.1">
                  <p:embed/>
                  <p:pic>
                    <p:nvPicPr>
                      <p:cNvPr id="31" name="Objekt 30" hidden="1">
                        <a:extLst>
                          <a:ext uri="{FF2B5EF4-FFF2-40B4-BE49-F238E27FC236}">
                            <a16:creationId xmlns:a16="http://schemas.microsoft.com/office/drawing/2014/main" id="{90602687-B14F-4CEB-97CD-85E61DD20C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2034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D9B9F6A8-186C-4AFC-8AE7-68E9C545CDE1}"/>
              </a:ext>
            </a:extLst>
          </p:cNvPr>
          <p:cNvGrpSpPr/>
          <p:nvPr/>
        </p:nvGrpSpPr>
        <p:grpSpPr bwMode="gray">
          <a:xfrm>
            <a:off x="2532015" y="1609465"/>
            <a:ext cx="1749242" cy="1749242"/>
            <a:chOff x="1578278" y="1787431"/>
            <a:chExt cx="1590806" cy="1590806"/>
          </a:xfrm>
        </p:grpSpPr>
        <p:sp>
          <p:nvSpPr>
            <p:cNvPr id="29" name="Träne 28">
              <a:extLst>
                <a:ext uri="{FF2B5EF4-FFF2-40B4-BE49-F238E27FC236}">
                  <a16:creationId xmlns:a16="http://schemas.microsoft.com/office/drawing/2014/main" id="{E3516E56-2863-4F27-9E3C-4267BE9048E5}"/>
                </a:ext>
              </a:extLst>
            </p:cNvPr>
            <p:cNvSpPr/>
            <p:nvPr/>
          </p:nvSpPr>
          <p:spPr bwMode="gray">
            <a:xfrm rot="8100000">
              <a:off x="1578278" y="1787431"/>
              <a:ext cx="1590806" cy="1590806"/>
            </a:xfrm>
            <a:prstGeom prst="teardrop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7986" tIns="107986" rIns="107986" bIns="1079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09">
                <a:lnSpc>
                  <a:spcPct val="110000"/>
                </a:lnSpc>
                <a:defRPr/>
              </a:pPr>
              <a:endParaRPr lang="de-DE" sz="14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1AE4160D-BA3F-470C-961E-D636CF990D41}"/>
                </a:ext>
              </a:extLst>
            </p:cNvPr>
            <p:cNvSpPr/>
            <p:nvPr/>
          </p:nvSpPr>
          <p:spPr bwMode="gray">
            <a:xfrm>
              <a:off x="1637129" y="1846283"/>
              <a:ext cx="1473106" cy="1473104"/>
            </a:xfrm>
            <a:prstGeom prst="ellipse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7986" tIns="107986" rIns="107986" bIns="1079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09">
                <a:lnSpc>
                  <a:spcPct val="110000"/>
                </a:lnSpc>
                <a:defRPr/>
              </a:pPr>
              <a:r>
                <a:rPr lang="de-DE" sz="2400" dirty="0">
                  <a:solidFill>
                    <a:schemeClr val="tx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xx%</a:t>
              </a:r>
            </a:p>
            <a:p>
              <a:pPr algn="ctr" defTabSz="914309">
                <a:lnSpc>
                  <a:spcPct val="110000"/>
                </a:lnSpc>
                <a:defRPr/>
              </a:pP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FBE9F12-C32D-43AF-BE23-0BA766C13B3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 vert="horz"/>
          <a:lstStyle/>
          <a:p>
            <a:r>
              <a:rPr lang="de-DE" dirty="0"/>
              <a:t>Über zwei Seiten hinweg erzählen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4705A9D6-014E-4986-A22A-28F28D0C65B5}"/>
              </a:ext>
            </a:extLst>
          </p:cNvPr>
          <p:cNvCxnSpPr>
            <a:cxnSpLocks/>
          </p:cNvCxnSpPr>
          <p:nvPr/>
        </p:nvCxnSpPr>
        <p:spPr bwMode="gray">
          <a:xfrm>
            <a:off x="981076" y="3732716"/>
            <a:ext cx="11209337" cy="0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A164B3C3-5FBA-42DA-B194-96C068479C84}"/>
              </a:ext>
            </a:extLst>
          </p:cNvPr>
          <p:cNvGrpSpPr/>
          <p:nvPr/>
        </p:nvGrpSpPr>
        <p:grpSpPr bwMode="gray">
          <a:xfrm>
            <a:off x="1568240" y="2193446"/>
            <a:ext cx="1277490" cy="1277490"/>
            <a:chOff x="1578278" y="1787431"/>
            <a:chExt cx="1590806" cy="1590806"/>
          </a:xfrm>
        </p:grpSpPr>
        <p:sp>
          <p:nvSpPr>
            <p:cNvPr id="7" name="Träne 6">
              <a:extLst>
                <a:ext uri="{FF2B5EF4-FFF2-40B4-BE49-F238E27FC236}">
                  <a16:creationId xmlns:a16="http://schemas.microsoft.com/office/drawing/2014/main" id="{2F7EA58A-CDD7-499E-9FB3-D89BE79C2DD2}"/>
                </a:ext>
              </a:extLst>
            </p:cNvPr>
            <p:cNvSpPr/>
            <p:nvPr/>
          </p:nvSpPr>
          <p:spPr bwMode="gray">
            <a:xfrm rot="8100000">
              <a:off x="1578278" y="1787431"/>
              <a:ext cx="1590806" cy="1590806"/>
            </a:xfrm>
            <a:prstGeom prst="teardrop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7986" tIns="107986" rIns="107986" bIns="1079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09">
                <a:lnSpc>
                  <a:spcPct val="110000"/>
                </a:lnSpc>
                <a:defRPr/>
              </a:pPr>
              <a:endParaRPr lang="de-DE" sz="14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BE3D8F32-5428-4EC2-A461-1FC4DEEBA03D}"/>
                </a:ext>
              </a:extLst>
            </p:cNvPr>
            <p:cNvSpPr/>
            <p:nvPr/>
          </p:nvSpPr>
          <p:spPr bwMode="gray">
            <a:xfrm>
              <a:off x="1646650" y="1855804"/>
              <a:ext cx="1454064" cy="1454062"/>
            </a:xfrm>
            <a:prstGeom prst="ellipse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7986" tIns="107986" rIns="107986" bIns="1079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09">
                <a:lnSpc>
                  <a:spcPct val="110000"/>
                </a:lnSpc>
                <a:defRPr/>
              </a:pPr>
              <a:r>
                <a:rPr lang="de-DE" sz="2400" dirty="0">
                  <a:solidFill>
                    <a:schemeClr val="tx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xx%</a:t>
              </a:r>
            </a:p>
            <a:p>
              <a:pPr algn="ctr" defTabSz="914309">
                <a:lnSpc>
                  <a:spcPct val="110000"/>
                </a:lnSpc>
                <a:defRPr/>
              </a:pP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text</a:t>
              </a:r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399B6BF-527D-4E6F-998F-AE74F98BF7AE}"/>
              </a:ext>
            </a:extLst>
          </p:cNvPr>
          <p:cNvGrpSpPr/>
          <p:nvPr/>
        </p:nvGrpSpPr>
        <p:grpSpPr bwMode="gray">
          <a:xfrm>
            <a:off x="1867573" y="3770041"/>
            <a:ext cx="1878659" cy="2484725"/>
            <a:chOff x="1916482" y="3732756"/>
            <a:chExt cx="1878904" cy="2485048"/>
          </a:xfrm>
        </p:grpSpPr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75ACC5B4-6F4C-41EC-839C-17D63C2DFDFA}"/>
                </a:ext>
              </a:extLst>
            </p:cNvPr>
            <p:cNvCxnSpPr/>
            <p:nvPr/>
          </p:nvCxnSpPr>
          <p:spPr bwMode="gray">
            <a:xfrm>
              <a:off x="2855934" y="3732756"/>
              <a:ext cx="0" cy="1064712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A259085E-9574-4BD0-AD4D-8481D530D6B2}"/>
                </a:ext>
              </a:extLst>
            </p:cNvPr>
            <p:cNvCxnSpPr/>
            <p:nvPr/>
          </p:nvCxnSpPr>
          <p:spPr bwMode="gray">
            <a:xfrm>
              <a:off x="1916482" y="4797468"/>
              <a:ext cx="1878904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20FF9913-2119-44FB-846A-04342B5EBCF3}"/>
                </a:ext>
              </a:extLst>
            </p:cNvPr>
            <p:cNvSpPr txBox="1"/>
            <p:nvPr/>
          </p:nvSpPr>
          <p:spPr bwMode="gray">
            <a:xfrm>
              <a:off x="1916482" y="4922729"/>
              <a:ext cx="1878904" cy="12950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JAN 2023</a:t>
              </a: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A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E9A0A4A3-80C2-4806-9295-2C236F6A57DA}"/>
              </a:ext>
            </a:extLst>
          </p:cNvPr>
          <p:cNvGrpSpPr/>
          <p:nvPr/>
        </p:nvGrpSpPr>
        <p:grpSpPr bwMode="gray">
          <a:xfrm>
            <a:off x="4207216" y="3770041"/>
            <a:ext cx="3705739" cy="1044107"/>
            <a:chOff x="1916482" y="3732756"/>
            <a:chExt cx="3706221" cy="1921069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63E4CA29-F04C-46CE-AAA3-6D57E81F02ED}"/>
                </a:ext>
              </a:extLst>
            </p:cNvPr>
            <p:cNvCxnSpPr/>
            <p:nvPr/>
          </p:nvCxnSpPr>
          <p:spPr bwMode="gray">
            <a:xfrm>
              <a:off x="2855934" y="3732756"/>
              <a:ext cx="0" cy="1064712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33DA88B3-138B-4E92-84A1-57A81125C32B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1916482" y="4797468"/>
              <a:ext cx="3706221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9D864F5-D6B3-4AFA-BADD-6BF1A2D84173}"/>
                </a:ext>
              </a:extLst>
            </p:cNvPr>
            <p:cNvSpPr txBox="1"/>
            <p:nvPr/>
          </p:nvSpPr>
          <p:spPr bwMode="gray">
            <a:xfrm>
              <a:off x="1916482" y="4922729"/>
              <a:ext cx="1878904" cy="7310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FEB 2023</a:t>
              </a: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B</a:t>
              </a: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2030348-004A-4CC9-B5DD-A4827B982D40}"/>
              </a:ext>
            </a:extLst>
          </p:cNvPr>
          <p:cNvGrpSpPr/>
          <p:nvPr/>
        </p:nvGrpSpPr>
        <p:grpSpPr bwMode="gray">
          <a:xfrm>
            <a:off x="9387812" y="3770041"/>
            <a:ext cx="1878659" cy="2484725"/>
            <a:chOff x="1916482" y="3732756"/>
            <a:chExt cx="1878904" cy="2485048"/>
          </a:xfrm>
        </p:grpSpPr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C4CB750A-7899-4E71-AAC4-F12C50180C54}"/>
                </a:ext>
              </a:extLst>
            </p:cNvPr>
            <p:cNvCxnSpPr/>
            <p:nvPr/>
          </p:nvCxnSpPr>
          <p:spPr bwMode="gray">
            <a:xfrm>
              <a:off x="2855934" y="3732756"/>
              <a:ext cx="0" cy="1064712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DEA98FC-DB1F-4C7B-A69A-663DFF24082F}"/>
                </a:ext>
              </a:extLst>
            </p:cNvPr>
            <p:cNvCxnSpPr/>
            <p:nvPr/>
          </p:nvCxnSpPr>
          <p:spPr bwMode="gray">
            <a:xfrm>
              <a:off x="1916482" y="4797468"/>
              <a:ext cx="1878904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1281FCE3-359C-4008-B078-9B3F8DFBC2EE}"/>
                </a:ext>
              </a:extLst>
            </p:cNvPr>
            <p:cNvSpPr txBox="1"/>
            <p:nvPr/>
          </p:nvSpPr>
          <p:spPr bwMode="gray">
            <a:xfrm>
              <a:off x="1916482" y="4922729"/>
              <a:ext cx="1878904" cy="12950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NOV 2023</a:t>
              </a: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D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D9677C9-C2DE-3D0F-886A-3F95E8B19145}"/>
              </a:ext>
            </a:extLst>
          </p:cNvPr>
          <p:cNvGrpSpPr/>
          <p:nvPr/>
        </p:nvGrpSpPr>
        <p:grpSpPr bwMode="gray">
          <a:xfrm>
            <a:off x="6037471" y="1201338"/>
            <a:ext cx="1878659" cy="2484723"/>
            <a:chOff x="6043627" y="1247993"/>
            <a:chExt cx="1878659" cy="2484723"/>
          </a:xfrm>
        </p:grpSpPr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21948F55-1D9F-435E-9EBA-84FDD59FA349}"/>
                </a:ext>
              </a:extLst>
            </p:cNvPr>
            <p:cNvCxnSpPr/>
            <p:nvPr/>
          </p:nvCxnSpPr>
          <p:spPr bwMode="gray">
            <a:xfrm flipV="1">
              <a:off x="6982956" y="2668143"/>
              <a:ext cx="0" cy="1064573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9D0FD393-B941-45A8-9252-9109B3E15F2C}"/>
                </a:ext>
              </a:extLst>
            </p:cNvPr>
            <p:cNvCxnSpPr/>
            <p:nvPr/>
          </p:nvCxnSpPr>
          <p:spPr bwMode="gray">
            <a:xfrm flipV="1">
              <a:off x="6043627" y="2668143"/>
              <a:ext cx="1878659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138DED96-2177-407B-A079-A6B0CFF0C678}"/>
                </a:ext>
              </a:extLst>
            </p:cNvPr>
            <p:cNvSpPr txBox="1"/>
            <p:nvPr/>
          </p:nvSpPr>
          <p:spPr bwMode="gray">
            <a:xfrm>
              <a:off x="6043627" y="1247993"/>
              <a:ext cx="1878659" cy="1294906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chemeClr val="accent5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JUN 2023</a:t>
              </a:r>
              <a:endParaRPr lang="de-DE" sz="1400" dirty="0">
                <a:solidFill>
                  <a:schemeClr val="accent5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C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D2B298A-5575-ED9B-7C1E-AAABA9A2B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FC80AF-4EA6-EC59-7DEE-2F6A9C6C2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22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kt 30" hidden="1">
            <a:extLst>
              <a:ext uri="{FF2B5EF4-FFF2-40B4-BE49-F238E27FC236}">
                <a16:creationId xmlns:a16="http://schemas.microsoft.com/office/drawing/2014/main" id="{90602687-B14F-4CEB-97CD-85E61DD20C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7" y="2034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89" imgH="290" progId="TCLayout.ActiveDocument.1">
                  <p:embed/>
                </p:oleObj>
              </mc:Choice>
              <mc:Fallback>
                <p:oleObj name="think-cell Folie" r:id="rId4" imgW="289" imgH="290" progId="TCLayout.ActiveDocument.1">
                  <p:embed/>
                  <p:pic>
                    <p:nvPicPr>
                      <p:cNvPr id="31" name="Objekt 30" hidden="1">
                        <a:extLst>
                          <a:ext uri="{FF2B5EF4-FFF2-40B4-BE49-F238E27FC236}">
                            <a16:creationId xmlns:a16="http://schemas.microsoft.com/office/drawing/2014/main" id="{90602687-B14F-4CEB-97CD-85E61DD20C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2034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el 8">
            <a:extLst>
              <a:ext uri="{FF2B5EF4-FFF2-40B4-BE49-F238E27FC236}">
                <a16:creationId xmlns:a16="http://schemas.microsoft.com/office/drawing/2014/main" id="{67BB0173-37FE-6A8D-E624-C4AB60B253EC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4705A9D6-014E-4986-A22A-28F28D0C65B5}"/>
              </a:ext>
            </a:extLst>
          </p:cNvPr>
          <p:cNvCxnSpPr>
            <a:cxnSpLocks/>
          </p:cNvCxnSpPr>
          <p:nvPr/>
        </p:nvCxnSpPr>
        <p:spPr bwMode="gray">
          <a:xfrm>
            <a:off x="68824" y="3732716"/>
            <a:ext cx="11206291" cy="0"/>
          </a:xfrm>
          <a:prstGeom prst="line">
            <a:avLst/>
          </a:prstGeom>
          <a:noFill/>
          <a:ln w="50800" cap="rnd">
            <a:solidFill>
              <a:schemeClr val="accent1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399B6BF-527D-4E6F-998F-AE74F98BF7AE}"/>
              </a:ext>
            </a:extLst>
          </p:cNvPr>
          <p:cNvGrpSpPr/>
          <p:nvPr/>
        </p:nvGrpSpPr>
        <p:grpSpPr bwMode="gray">
          <a:xfrm>
            <a:off x="4713976" y="3770041"/>
            <a:ext cx="1878659" cy="2484725"/>
            <a:chOff x="1916482" y="3732756"/>
            <a:chExt cx="1878904" cy="2485048"/>
          </a:xfrm>
        </p:grpSpPr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75ACC5B4-6F4C-41EC-839C-17D63C2DFDFA}"/>
                </a:ext>
              </a:extLst>
            </p:cNvPr>
            <p:cNvCxnSpPr/>
            <p:nvPr/>
          </p:nvCxnSpPr>
          <p:spPr bwMode="gray">
            <a:xfrm>
              <a:off x="2855934" y="3732756"/>
              <a:ext cx="0" cy="1064712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A259085E-9574-4BD0-AD4D-8481D530D6B2}"/>
                </a:ext>
              </a:extLst>
            </p:cNvPr>
            <p:cNvCxnSpPr/>
            <p:nvPr/>
          </p:nvCxnSpPr>
          <p:spPr bwMode="gray">
            <a:xfrm>
              <a:off x="1916482" y="4797468"/>
              <a:ext cx="1878904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20FF9913-2119-44FB-846A-04342B5EBCF3}"/>
                </a:ext>
              </a:extLst>
            </p:cNvPr>
            <p:cNvSpPr txBox="1"/>
            <p:nvPr/>
          </p:nvSpPr>
          <p:spPr bwMode="gray">
            <a:xfrm>
              <a:off x="1916482" y="4922729"/>
              <a:ext cx="1878904" cy="12950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rgbClr val="C1002B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JAN 2024</a:t>
              </a: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E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92030348-004A-4CC9-B5DD-A4827B982D40}"/>
              </a:ext>
            </a:extLst>
          </p:cNvPr>
          <p:cNvGrpSpPr/>
          <p:nvPr/>
        </p:nvGrpSpPr>
        <p:grpSpPr bwMode="gray">
          <a:xfrm>
            <a:off x="8067727" y="3770041"/>
            <a:ext cx="1878659" cy="2484725"/>
            <a:chOff x="1916482" y="3732756"/>
            <a:chExt cx="1878904" cy="2485048"/>
          </a:xfrm>
        </p:grpSpPr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C4CB750A-7899-4E71-AAC4-F12C50180C54}"/>
                </a:ext>
              </a:extLst>
            </p:cNvPr>
            <p:cNvCxnSpPr/>
            <p:nvPr/>
          </p:nvCxnSpPr>
          <p:spPr bwMode="gray">
            <a:xfrm>
              <a:off x="2855934" y="3732756"/>
              <a:ext cx="0" cy="1064712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DEA98FC-DB1F-4C7B-A69A-663DFF24082F}"/>
                </a:ext>
              </a:extLst>
            </p:cNvPr>
            <p:cNvCxnSpPr/>
            <p:nvPr/>
          </p:nvCxnSpPr>
          <p:spPr bwMode="gray">
            <a:xfrm>
              <a:off x="1916482" y="4797468"/>
              <a:ext cx="1878904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1281FCE3-359C-4008-B078-9B3F8DFBC2EE}"/>
                </a:ext>
              </a:extLst>
            </p:cNvPr>
            <p:cNvSpPr txBox="1"/>
            <p:nvPr/>
          </p:nvSpPr>
          <p:spPr bwMode="gray">
            <a:xfrm>
              <a:off x="1916482" y="4922729"/>
              <a:ext cx="1878904" cy="12950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rgbClr val="C1002B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APR 2024</a:t>
              </a: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G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BA7617E-8B33-DC79-202E-C07FFEE0E4EB}"/>
              </a:ext>
            </a:extLst>
          </p:cNvPr>
          <p:cNvGrpSpPr/>
          <p:nvPr/>
        </p:nvGrpSpPr>
        <p:grpSpPr bwMode="gray">
          <a:xfrm>
            <a:off x="2981356" y="1210669"/>
            <a:ext cx="1878659" cy="2484723"/>
            <a:chOff x="6053459" y="1247993"/>
            <a:chExt cx="1878659" cy="2484723"/>
          </a:xfrm>
        </p:grpSpPr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21948F55-1D9F-435E-9EBA-84FDD59FA349}"/>
                </a:ext>
              </a:extLst>
            </p:cNvPr>
            <p:cNvCxnSpPr/>
            <p:nvPr/>
          </p:nvCxnSpPr>
          <p:spPr bwMode="gray">
            <a:xfrm flipV="1">
              <a:off x="6992788" y="2668143"/>
              <a:ext cx="0" cy="1064573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9D0FD393-B941-45A8-9252-9109B3E15F2C}"/>
                </a:ext>
              </a:extLst>
            </p:cNvPr>
            <p:cNvCxnSpPr/>
            <p:nvPr/>
          </p:nvCxnSpPr>
          <p:spPr bwMode="gray">
            <a:xfrm flipV="1">
              <a:off x="6053459" y="2668143"/>
              <a:ext cx="1878659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138DED96-2177-407B-A079-A6B0CFF0C678}"/>
                </a:ext>
              </a:extLst>
            </p:cNvPr>
            <p:cNvSpPr txBox="1"/>
            <p:nvPr/>
          </p:nvSpPr>
          <p:spPr bwMode="gray">
            <a:xfrm>
              <a:off x="6053459" y="1247993"/>
              <a:ext cx="1878659" cy="1294906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rgbClr val="C1002B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DEZ 2023</a:t>
              </a:r>
              <a:endParaRPr lang="de-DE" sz="1400" dirty="0">
                <a:solidFill>
                  <a:srgbClr val="0046AA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F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4A68F95-3166-CEEA-7130-A44A208CD354}"/>
              </a:ext>
            </a:extLst>
          </p:cNvPr>
          <p:cNvGrpSpPr/>
          <p:nvPr/>
        </p:nvGrpSpPr>
        <p:grpSpPr bwMode="gray">
          <a:xfrm>
            <a:off x="6446266" y="1210669"/>
            <a:ext cx="1878659" cy="2484723"/>
            <a:chOff x="6053459" y="1247993"/>
            <a:chExt cx="1878659" cy="2484723"/>
          </a:xfrm>
        </p:grpSpPr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CEE4E33D-5823-F115-D5A7-23C0EFAC2441}"/>
                </a:ext>
              </a:extLst>
            </p:cNvPr>
            <p:cNvCxnSpPr/>
            <p:nvPr/>
          </p:nvCxnSpPr>
          <p:spPr bwMode="gray">
            <a:xfrm flipV="1">
              <a:off x="6992788" y="2668143"/>
              <a:ext cx="0" cy="1064573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980E11CB-768A-B1EF-61A5-E66A49716ACC}"/>
                </a:ext>
              </a:extLst>
            </p:cNvPr>
            <p:cNvCxnSpPr/>
            <p:nvPr/>
          </p:nvCxnSpPr>
          <p:spPr bwMode="gray">
            <a:xfrm flipV="1">
              <a:off x="6053459" y="2668143"/>
              <a:ext cx="1878659" cy="0"/>
            </a:xfrm>
            <a:prstGeom prst="line">
              <a:avLst/>
            </a:prstGeom>
            <a:ln w="1270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9D18C07-7B12-DD5E-ADB5-0737B1C78336}"/>
                </a:ext>
              </a:extLst>
            </p:cNvPr>
            <p:cNvSpPr txBox="1"/>
            <p:nvPr/>
          </p:nvSpPr>
          <p:spPr bwMode="gray">
            <a:xfrm>
              <a:off x="6053459" y="1247993"/>
              <a:ext cx="1878659" cy="1294906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defTabSz="914309">
                <a:lnSpc>
                  <a:spcPct val="110000"/>
                </a:lnSpc>
                <a:defRPr/>
              </a:pPr>
              <a:r>
                <a:rPr lang="de-DE" sz="900" b="1" dirty="0">
                  <a:solidFill>
                    <a:srgbClr val="C1002B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FEB 2024</a:t>
              </a:r>
              <a:endParaRPr lang="de-DE" sz="1400" dirty="0">
                <a:solidFill>
                  <a:srgbClr val="0046AA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  <a:p>
              <a:pPr defTabSz="914309">
                <a:lnSpc>
                  <a:spcPct val="110000"/>
                </a:lnSpc>
                <a:defRPr/>
              </a:pPr>
              <a:r>
                <a:rPr lang="de-DE" sz="1600" dirty="0">
                  <a:solidFill>
                    <a:schemeClr val="accent1"/>
                  </a:solidFill>
                  <a:latin typeface="+mj-lt"/>
                  <a:ea typeface="Open Sans" panose="020B0606030504020204" pitchFamily="34" charset="0"/>
                  <a:cs typeface="Arial" panose="020B0604020202020204" pitchFamily="34" charset="0"/>
                </a:rPr>
                <a:t>Kampagne F</a:t>
              </a:r>
            </a:p>
            <a:p>
              <a:pPr defTabSz="914309">
                <a:lnSpc>
                  <a:spcPct val="110000"/>
                </a:lnSpc>
                <a:spcBef>
                  <a:spcPts val="300"/>
                </a:spcBef>
                <a:defRPr/>
              </a:pP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0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</a:t>
              </a:r>
              <a:r>
                <a:rPr lang="de-DE" sz="10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purus</a:t>
              </a:r>
              <a:endParaRPr lang="de-DE" sz="10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Grafik 16">
            <a:extLst>
              <a:ext uri="{FF2B5EF4-FFF2-40B4-BE49-F238E27FC236}">
                <a16:creationId xmlns:a16="http://schemas.microsoft.com/office/drawing/2014/main" id="{376B5344-8863-A5E9-3DDE-1E00DC5E54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935" y="2352780"/>
            <a:ext cx="1870111" cy="1457777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05C84F5-F655-B2B4-71CE-2EE093905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43A57F-D60A-6687-4E94-DFF78266B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531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/>
      </p:transition>
    </mc:Choice>
    <mc:Fallback xmlns="">
      <p:transition spd="slow">
        <p:push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365A3C99-23ED-4C27-9E77-63E48E42BB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968" y="2034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06" imgH="306" progId="TCLayout.ActiveDocument.1">
                  <p:embed/>
                </p:oleObj>
              </mc:Choice>
              <mc:Fallback>
                <p:oleObj name="think-cell Folie" r:id="rId4" imgW="306" imgH="306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365A3C99-23ED-4C27-9E77-63E48E42BB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68" y="2034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8A541280-2EFE-4BB9-8F75-67CBC07A6E7E}"/>
              </a:ext>
            </a:extLst>
          </p:cNvPr>
          <p:cNvSpPr/>
          <p:nvPr/>
        </p:nvSpPr>
        <p:spPr bwMode="gray">
          <a:xfrm>
            <a:off x="2528193" y="3683127"/>
            <a:ext cx="2719842" cy="27198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11499" dirty="0"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97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75369A8-7D54-4F37-BF3D-01C58805BD24}"/>
              </a:ext>
            </a:extLst>
          </p:cNvPr>
          <p:cNvSpPr txBox="1"/>
          <p:nvPr/>
        </p:nvSpPr>
        <p:spPr bwMode="gray">
          <a:xfrm>
            <a:off x="4937853" y="6022172"/>
            <a:ext cx="43441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Lorem</a:t>
            </a:r>
            <a:endParaRPr lang="de-DE" sz="12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48B5DE8E-B124-4371-BFAA-D9E130A42E28}"/>
              </a:ext>
            </a:extLst>
          </p:cNvPr>
          <p:cNvGrpSpPr/>
          <p:nvPr/>
        </p:nvGrpSpPr>
        <p:grpSpPr bwMode="gray">
          <a:xfrm>
            <a:off x="7611508" y="1755919"/>
            <a:ext cx="3594783" cy="2064591"/>
            <a:chOff x="7610117" y="1508037"/>
            <a:chExt cx="4026473" cy="2312524"/>
          </a:xfrm>
        </p:grpSpPr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4AAF977-240D-41BC-B355-972547808B6F}"/>
                </a:ext>
              </a:extLst>
            </p:cNvPr>
            <p:cNvSpPr txBox="1"/>
            <p:nvPr/>
          </p:nvSpPr>
          <p:spPr bwMode="gray">
            <a:xfrm>
              <a:off x="7610117" y="1508037"/>
              <a:ext cx="4026473" cy="2071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de-DE" sz="1200" b="1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Fusce</a:t>
              </a:r>
              <a:r>
                <a:rPr lang="de-DE" sz="1200" b="1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.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purus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lectus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malesuada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  <a:p>
              <a:pPr algn="l">
                <a:lnSpc>
                  <a:spcPct val="12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Nunc viverra imperdiet enim. Fusce est. </a:t>
              </a:r>
            </a:p>
            <a:p>
              <a:pPr algn="l">
                <a:lnSpc>
                  <a:spcPct val="12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Pellentesque habitant morbi tristique senectus et netus et malesuada fames ac turpis egestas. Proin pharetra nonummy pede. Mauris</a:t>
              </a:r>
            </a:p>
          </p:txBody>
        </p:sp>
        <p:pic>
          <p:nvPicPr>
            <p:cNvPr id="31" name="Grafik 30" descr="Marke Kreuz Silhouette">
              <a:extLst>
                <a:ext uri="{FF2B5EF4-FFF2-40B4-BE49-F238E27FC236}">
                  <a16:creationId xmlns:a16="http://schemas.microsoft.com/office/drawing/2014/main" id="{A8A32DBD-D253-4E07-A4D0-7E4AF148E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 bwMode="gray">
            <a:xfrm>
              <a:off x="11032283" y="3394239"/>
              <a:ext cx="426322" cy="426322"/>
            </a:xfrm>
            <a:prstGeom prst="rect">
              <a:avLst/>
            </a:prstGeom>
          </p:spPr>
        </p:pic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4406E0E3-08F2-4278-9E9D-312C8804B5E6}"/>
              </a:ext>
            </a:extLst>
          </p:cNvPr>
          <p:cNvGrpSpPr/>
          <p:nvPr/>
        </p:nvGrpSpPr>
        <p:grpSpPr bwMode="gray">
          <a:xfrm>
            <a:off x="7611508" y="1705133"/>
            <a:ext cx="3594783" cy="1641159"/>
            <a:chOff x="7610117" y="1508037"/>
            <a:chExt cx="4026473" cy="1838243"/>
          </a:xfrm>
        </p:grpSpPr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4CD49E7A-1538-4788-AFF5-5ED594FB5671}"/>
                </a:ext>
              </a:extLst>
            </p:cNvPr>
            <p:cNvSpPr txBox="1"/>
            <p:nvPr/>
          </p:nvSpPr>
          <p:spPr bwMode="gray">
            <a:xfrm>
              <a:off x="7610117" y="1508037"/>
              <a:ext cx="4026473" cy="1574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de-DE" sz="1200" b="1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Pellentes</a:t>
              </a:r>
              <a:r>
                <a:rPr lang="de-DE" sz="1200" b="1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.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ipsum dolor sit amet, consectetuer adipiscing elit. Maecenas porttitor congue massa. Fusce posuere, magna sed pulvinar ultricies, purus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lectus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malesuada</a:t>
              </a:r>
              <a:endPara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  <a:p>
              <a:pPr algn="l">
                <a:lnSpc>
                  <a:spcPct val="120000"/>
                </a:lnSpc>
              </a:pP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Nunc viverra imperdiet enim. Fusce est. </a:t>
              </a:r>
            </a:p>
            <a:p>
              <a:pPr algn="l">
                <a:lnSpc>
                  <a:spcPct val="120000"/>
                </a:lnSpc>
              </a:pPr>
              <a:r>
                <a:rPr lang="de-DE" sz="1200" dirty="0" err="1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Proin</a:t>
              </a:r>
              <a:r>
                <a:rPr lang="de-DE" sz="1200" dirty="0"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 pharetra nonummy pede. Mauris</a:t>
              </a:r>
            </a:p>
          </p:txBody>
        </p:sp>
        <p:pic>
          <p:nvPicPr>
            <p:cNvPr id="35" name="Grafik 34" descr="Marke Kreuz Silhouette">
              <a:extLst>
                <a:ext uri="{FF2B5EF4-FFF2-40B4-BE49-F238E27FC236}">
                  <a16:creationId xmlns:a16="http://schemas.microsoft.com/office/drawing/2014/main" id="{0AB5B74C-C760-4402-85E3-3A276F159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 bwMode="gray">
            <a:xfrm>
              <a:off x="11032283" y="2919958"/>
              <a:ext cx="426322" cy="426322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FBB6DF2-7230-4204-96B5-111184E66DC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738664"/>
          </a:xfrm>
        </p:spPr>
        <p:txBody>
          <a:bodyPr/>
          <a:lstStyle/>
          <a:p>
            <a:r>
              <a:rPr lang="de-DE" dirty="0"/>
              <a:t>Der Trigger – </a:t>
            </a:r>
            <a:br>
              <a:rPr lang="de-DE" dirty="0"/>
            </a:br>
            <a:r>
              <a:rPr lang="de-DE" dirty="0"/>
              <a:t>auf 30 und 62 klicken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6BB9AC8-405E-42B0-BC75-52BB3C946AD4}"/>
              </a:ext>
            </a:extLst>
          </p:cNvPr>
          <p:cNvSpPr/>
          <p:nvPr/>
        </p:nvSpPr>
        <p:spPr bwMode="gray">
          <a:xfrm>
            <a:off x="5155594" y="1269416"/>
            <a:ext cx="959542" cy="95954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28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8,5</a:t>
            </a:r>
          </a:p>
        </p:txBody>
      </p:sp>
      <p:sp>
        <p:nvSpPr>
          <p:cNvPr id="5" name="30">
            <a:extLst>
              <a:ext uri="{FF2B5EF4-FFF2-40B4-BE49-F238E27FC236}">
                <a16:creationId xmlns:a16="http://schemas.microsoft.com/office/drawing/2014/main" id="{752A653C-EFA4-419D-A9AA-16D3A6D408BA}"/>
              </a:ext>
            </a:extLst>
          </p:cNvPr>
          <p:cNvSpPr/>
          <p:nvPr/>
        </p:nvSpPr>
        <p:spPr bwMode="gray">
          <a:xfrm>
            <a:off x="3434273" y="1888577"/>
            <a:ext cx="1375947" cy="13759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5999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6" name="62">
            <a:extLst>
              <a:ext uri="{FF2B5EF4-FFF2-40B4-BE49-F238E27FC236}">
                <a16:creationId xmlns:a16="http://schemas.microsoft.com/office/drawing/2014/main" id="{BFC306C1-5BE4-4511-A6D1-12E3A21344AE}"/>
              </a:ext>
            </a:extLst>
          </p:cNvPr>
          <p:cNvSpPr/>
          <p:nvPr/>
        </p:nvSpPr>
        <p:spPr bwMode="gray">
          <a:xfrm>
            <a:off x="4778316" y="2779941"/>
            <a:ext cx="2021313" cy="20213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9599" dirty="0"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62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307DA6A-8556-4D62-9A34-3FE9B3BA8EFF}"/>
              </a:ext>
            </a:extLst>
          </p:cNvPr>
          <p:cNvSpPr/>
          <p:nvPr/>
        </p:nvSpPr>
        <p:spPr bwMode="gray">
          <a:xfrm>
            <a:off x="4810222" y="528092"/>
            <a:ext cx="623868" cy="6238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sz="24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7839F8A4-4CC6-4CD1-B971-4307047AEFE5}"/>
              </a:ext>
            </a:extLst>
          </p:cNvPr>
          <p:cNvGraphicFramePr>
            <a:graphicFrameLocks noGrp="1"/>
          </p:cNvGraphicFramePr>
          <p:nvPr/>
        </p:nvGraphicFramePr>
        <p:xfrm>
          <a:off x="7392109" y="4621040"/>
          <a:ext cx="3814183" cy="17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28">
                  <a:extLst>
                    <a:ext uri="{9D8B030D-6E8A-4147-A177-3AD203B41FA5}">
                      <a16:colId xmlns:a16="http://schemas.microsoft.com/office/drawing/2014/main" val="2112841623"/>
                    </a:ext>
                  </a:extLst>
                </a:gridCol>
                <a:gridCol w="592151">
                  <a:extLst>
                    <a:ext uri="{9D8B030D-6E8A-4147-A177-3AD203B41FA5}">
                      <a16:colId xmlns:a16="http://schemas.microsoft.com/office/drawing/2014/main" val="594370600"/>
                    </a:ext>
                  </a:extLst>
                </a:gridCol>
                <a:gridCol w="592151">
                  <a:extLst>
                    <a:ext uri="{9D8B030D-6E8A-4147-A177-3AD203B41FA5}">
                      <a16:colId xmlns:a16="http://schemas.microsoft.com/office/drawing/2014/main" val="2192132346"/>
                    </a:ext>
                  </a:extLst>
                </a:gridCol>
                <a:gridCol w="592151">
                  <a:extLst>
                    <a:ext uri="{9D8B030D-6E8A-4147-A177-3AD203B41FA5}">
                      <a16:colId xmlns:a16="http://schemas.microsoft.com/office/drawing/2014/main" val="4075871602"/>
                    </a:ext>
                  </a:extLst>
                </a:gridCol>
                <a:gridCol w="592151">
                  <a:extLst>
                    <a:ext uri="{9D8B030D-6E8A-4147-A177-3AD203B41FA5}">
                      <a16:colId xmlns:a16="http://schemas.microsoft.com/office/drawing/2014/main" val="767926809"/>
                    </a:ext>
                  </a:extLst>
                </a:gridCol>
                <a:gridCol w="592151">
                  <a:extLst>
                    <a:ext uri="{9D8B030D-6E8A-4147-A177-3AD203B41FA5}">
                      <a16:colId xmlns:a16="http://schemas.microsoft.com/office/drawing/2014/main" val="2402345468"/>
                    </a:ext>
                  </a:extLst>
                </a:gridCol>
              </a:tblGrid>
              <a:tr h="316130">
                <a:tc>
                  <a:txBody>
                    <a:bodyPr/>
                    <a:lstStyle/>
                    <a:p>
                      <a:endParaRPr lang="de-DE" sz="900" b="0" dirty="0">
                        <a:solidFill>
                          <a:schemeClr val="accent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5714" marR="45714" marT="45714" marB="45714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solidFill>
                            <a:schemeClr val="accent1"/>
                          </a:solidFill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45714" marR="45714" marT="45714" marB="45714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solidFill>
                            <a:schemeClr val="accent1"/>
                          </a:solidFill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45714" marR="45714" marT="45714" marB="45714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solidFill>
                            <a:schemeClr val="accent1"/>
                          </a:solidFill>
                          <a:latin typeface="+mn-lt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45714" marR="45714" marT="45714" marB="45714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solidFill>
                            <a:schemeClr val="accent1"/>
                          </a:solidFill>
                          <a:latin typeface="+mn-lt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45714" marR="45714" marT="45714" marB="45714"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 b="0" dirty="0">
                          <a:solidFill>
                            <a:schemeClr val="accent1"/>
                          </a:solidFill>
                          <a:latin typeface="+mn-lt"/>
                          <a:cs typeface="Arial" panose="020B0604020202020204" pitchFamily="34" charset="0"/>
                        </a:rPr>
                        <a:t>Summe</a:t>
                      </a:r>
                    </a:p>
                  </a:txBody>
                  <a:tcPr marL="45714" marR="45714" marT="45714" marB="45714" anchor="ctr"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026662"/>
                  </a:ext>
                </a:extLst>
              </a:tr>
              <a:tr h="288126">
                <a:tc>
                  <a:txBody>
                    <a:bodyPr/>
                    <a:lstStyle/>
                    <a:p>
                      <a:r>
                        <a:rPr lang="de-DE" sz="900" b="0" dirty="0" err="1">
                          <a:latin typeface="+mn-lt"/>
                          <a:cs typeface="Arial" panose="020B0604020202020204" pitchFamily="34" charset="0"/>
                        </a:rPr>
                        <a:t>Lorem</a:t>
                      </a:r>
                      <a:endParaRPr lang="de-DE" sz="9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838955"/>
                  </a:ext>
                </a:extLst>
              </a:tr>
              <a:tr h="288126">
                <a:tc>
                  <a:txBody>
                    <a:bodyPr/>
                    <a:lstStyle/>
                    <a:p>
                      <a:r>
                        <a:rPr lang="de-DE" sz="900" b="0" dirty="0" err="1">
                          <a:latin typeface="+mn-lt"/>
                          <a:cs typeface="Arial" panose="020B0604020202020204" pitchFamily="34" charset="0"/>
                        </a:rPr>
                        <a:t>Fusce</a:t>
                      </a:r>
                      <a:endParaRPr lang="de-DE" sz="9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080111"/>
                  </a:ext>
                </a:extLst>
              </a:tr>
              <a:tr h="288126">
                <a:tc>
                  <a:txBody>
                    <a:bodyPr/>
                    <a:lstStyle/>
                    <a:p>
                      <a:r>
                        <a:rPr lang="de-DE" sz="900" b="0" dirty="0" err="1">
                          <a:latin typeface="+mn-lt"/>
                          <a:cs typeface="Arial" panose="020B0604020202020204" pitchFamily="34" charset="0"/>
                        </a:rPr>
                        <a:t>Pellentes</a:t>
                      </a:r>
                      <a:endParaRPr lang="de-DE" sz="9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125757"/>
                  </a:ext>
                </a:extLst>
              </a:tr>
              <a:tr h="288126">
                <a:tc>
                  <a:txBody>
                    <a:bodyPr/>
                    <a:lstStyle/>
                    <a:p>
                      <a:r>
                        <a:rPr lang="de-DE" sz="900" b="0" dirty="0" err="1">
                          <a:latin typeface="+mn-lt"/>
                          <a:cs typeface="Arial" panose="020B0604020202020204" pitchFamily="34" charset="0"/>
                        </a:rPr>
                        <a:t>Vivamus</a:t>
                      </a:r>
                      <a:endParaRPr lang="de-DE" sz="9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22605"/>
                  </a:ext>
                </a:extLst>
              </a:tr>
              <a:tr h="288126">
                <a:tc>
                  <a:txBody>
                    <a:bodyPr/>
                    <a:lstStyle/>
                    <a:p>
                      <a:r>
                        <a:rPr lang="de-DE" sz="900" b="0" dirty="0">
                          <a:latin typeface="+mn-lt"/>
                          <a:cs typeface="Arial" panose="020B0604020202020204" pitchFamily="34" charset="0"/>
                        </a:rPr>
                        <a:t>Maecenas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0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xx</a:t>
                      </a:r>
                    </a:p>
                  </a:txBody>
                  <a:tcPr marL="45714" marR="45714" marT="45714" marB="4571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391492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0E580EB3-9DE4-452A-BA57-9E5159677C60}"/>
              </a:ext>
            </a:extLst>
          </p:cNvPr>
          <p:cNvSpPr txBox="1"/>
          <p:nvPr/>
        </p:nvSpPr>
        <p:spPr bwMode="gray">
          <a:xfrm>
            <a:off x="6322559" y="4748630"/>
            <a:ext cx="41838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Fusce</a:t>
            </a:r>
            <a:endParaRPr lang="de-DE" sz="12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972DDB5-0A4F-4949-A473-A95ED440D2DA}"/>
              </a:ext>
            </a:extLst>
          </p:cNvPr>
          <p:cNvSpPr txBox="1"/>
          <p:nvPr/>
        </p:nvSpPr>
        <p:spPr bwMode="gray">
          <a:xfrm>
            <a:off x="2718181" y="2839484"/>
            <a:ext cx="62998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Pellentes</a:t>
            </a:r>
            <a:endParaRPr lang="de-DE" sz="12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0BA14E8-41CC-4544-8D98-E16CE0388B7C}"/>
              </a:ext>
            </a:extLst>
          </p:cNvPr>
          <p:cNvSpPr txBox="1"/>
          <p:nvPr/>
        </p:nvSpPr>
        <p:spPr bwMode="gray">
          <a:xfrm>
            <a:off x="6125480" y="2041956"/>
            <a:ext cx="58554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1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Vivamus</a:t>
            </a:r>
            <a:endParaRPr lang="de-DE" sz="12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CBEFECF-CBED-412C-B8C7-DA53C909370E}"/>
              </a:ext>
            </a:extLst>
          </p:cNvPr>
          <p:cNvSpPr txBox="1"/>
          <p:nvPr/>
        </p:nvSpPr>
        <p:spPr bwMode="gray">
          <a:xfrm>
            <a:off x="5532409" y="780295"/>
            <a:ext cx="7069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de-DE" sz="1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Maecenas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58EDD3A-A9AF-80C2-F98D-49B46720A0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799"/>
          <a:stretch/>
        </p:blipFill>
        <p:spPr bwMode="gray">
          <a:xfrm>
            <a:off x="-28490" y="3346292"/>
            <a:ext cx="3414749" cy="5113236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1B5BD8-2F95-8D74-906E-3D9ACF0617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E54E06E6-B7C5-A15B-E3F5-51864A4A8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734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/>
              <a:t>Zwischenseiten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7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4AC92-B7EF-38CE-F734-E9AC62C56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44C1769-84CF-35FE-D7A6-DCCBBA0DC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D301A6A2-9636-2782-7229-1DB070B99268}"/>
              </a:ext>
            </a:extLst>
          </p:cNvPr>
          <p:cNvSpPr/>
          <p:nvPr/>
        </p:nvSpPr>
        <p:spPr bwMode="gray">
          <a:xfrm>
            <a:off x="5781619" y="2843319"/>
            <a:ext cx="2158732" cy="1999691"/>
          </a:xfrm>
          <a:custGeom>
            <a:avLst/>
            <a:gdLst>
              <a:gd name="connsiteX0" fmla="*/ 281824 w 496360"/>
              <a:gd name="connsiteY0" fmla="*/ 459792 h 459791"/>
              <a:gd name="connsiteX1" fmla="*/ 496361 w 496360"/>
              <a:gd name="connsiteY1" fmla="*/ 261833 h 459791"/>
              <a:gd name="connsiteX2" fmla="*/ 297914 w 496360"/>
              <a:gd name="connsiteY2" fmla="*/ 0 h 459791"/>
              <a:gd name="connsiteX3" fmla="*/ 0 w 496360"/>
              <a:gd name="connsiteY3" fmla="*/ 261833 h 459791"/>
              <a:gd name="connsiteX4" fmla="*/ 281824 w 496360"/>
              <a:gd name="connsiteY4" fmla="*/ 459792 h 4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360" h="459791">
                <a:moveTo>
                  <a:pt x="281824" y="459792"/>
                </a:moveTo>
                <a:cubicBezTo>
                  <a:pt x="418835" y="459792"/>
                  <a:pt x="496361" y="384704"/>
                  <a:pt x="496361" y="261833"/>
                </a:cubicBezTo>
                <a:cubicBezTo>
                  <a:pt x="496361" y="138961"/>
                  <a:pt x="434925" y="0"/>
                  <a:pt x="297914" y="0"/>
                </a:cubicBezTo>
                <a:cubicBezTo>
                  <a:pt x="160903" y="0"/>
                  <a:pt x="0" y="138474"/>
                  <a:pt x="0" y="261833"/>
                </a:cubicBezTo>
                <a:cubicBezTo>
                  <a:pt x="0" y="385192"/>
                  <a:pt x="144812" y="459792"/>
                  <a:pt x="281824" y="459792"/>
                </a:cubicBezTo>
              </a:path>
            </a:pathLst>
          </a:custGeom>
          <a:solidFill>
            <a:srgbClr val="AD3966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de-DE" sz="2800" dirty="0">
                <a:solidFill>
                  <a:schemeClr val="bg1"/>
                </a:solidFill>
                <a:latin typeface="+mj-lt"/>
              </a:rPr>
              <a:t>Hier steht </a:t>
            </a:r>
            <a:br>
              <a:rPr lang="de-DE" sz="2800" dirty="0">
                <a:solidFill>
                  <a:schemeClr val="bg1"/>
                </a:solidFill>
                <a:latin typeface="+mj-lt"/>
              </a:rPr>
            </a:br>
            <a:r>
              <a:rPr lang="de-DE" sz="2800" dirty="0">
                <a:solidFill>
                  <a:schemeClr val="bg1"/>
                </a:solidFill>
                <a:latin typeface="+mj-lt"/>
              </a:rPr>
              <a:t>ein Text</a:t>
            </a:r>
          </a:p>
        </p:txBody>
      </p:sp>
    </p:spTree>
    <p:extLst>
      <p:ext uri="{BB962C8B-B14F-4D97-AF65-F5344CB8AC3E}">
        <p14:creationId xmlns:p14="http://schemas.microsoft.com/office/powerpoint/2010/main" val="341146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EDCC8FEA-53B4-799F-C9DF-AEADE23FB8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" r="10"/>
          <a:stretch>
            <a:fillRect/>
          </a:stretch>
        </p:blipFill>
        <p:spPr/>
      </p:pic>
      <p:sp>
        <p:nvSpPr>
          <p:cNvPr id="136" name="Titel 135">
            <a:extLst>
              <a:ext uri="{FF2B5EF4-FFF2-40B4-BE49-F238E27FC236}">
                <a16:creationId xmlns:a16="http://schemas.microsoft.com/office/drawing/2014/main" id="{EB823918-0C08-8476-A66F-A983C963E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consectetuer</a:t>
            </a:r>
            <a:endParaRPr lang="de-DE" dirty="0"/>
          </a:p>
        </p:txBody>
      </p:sp>
      <p:sp>
        <p:nvSpPr>
          <p:cNvPr id="137" name="Textplatzhalter 136">
            <a:extLst>
              <a:ext uri="{FF2B5EF4-FFF2-40B4-BE49-F238E27FC236}">
                <a16:creationId xmlns:a16="http://schemas.microsoft.com/office/drawing/2014/main" id="{362AEFF4-FA13-68DB-54E1-9C9B4CB1D3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F8B35E4-A8FF-B35E-38C4-EF1E8ADA0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8963" y="1341438"/>
            <a:ext cx="3446038" cy="4259228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53DD848-84EA-45F5-D729-BC253ADB6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7F717C2-FBC0-607E-944E-E02EB934D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12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platzhalter 30">
            <a:extLst>
              <a:ext uri="{FF2B5EF4-FFF2-40B4-BE49-F238E27FC236}">
                <a16:creationId xmlns:a16="http://schemas.microsoft.com/office/drawing/2014/main" id="{6AF3A9AA-6988-4E46-7A9B-C1FA4D216D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" r="29"/>
          <a:stretch>
            <a:fillRect/>
          </a:stretch>
        </p:blipFill>
        <p:spPr/>
      </p:pic>
      <p:sp>
        <p:nvSpPr>
          <p:cNvPr id="27" name="Titel 26">
            <a:extLst>
              <a:ext uri="{FF2B5EF4-FFF2-40B4-BE49-F238E27FC236}">
                <a16:creationId xmlns:a16="http://schemas.microsoft.com/office/drawing/2014/main" id="{D4664F2E-A13C-8412-775E-1B2B1357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135421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consectetuer</a:t>
            </a:r>
            <a:endParaRPr lang="de-DE" dirty="0"/>
          </a:p>
        </p:txBody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02531941-1DD3-A738-610A-B0ACC692DE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6FE2D1-20AB-959D-AB03-7594509C6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837" y="1154264"/>
            <a:ext cx="1329051" cy="1768377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54E637E-B7F9-2CC5-8C23-5BAD737BE0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B3678A-C17D-281A-F5A0-D221CD15B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233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7B9791DE-83DF-2645-FE8E-9CB5A6888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1027" y="1489695"/>
            <a:ext cx="332683" cy="519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Vor-/Nachteile</a:t>
            </a:r>
          </a:p>
        </p:txBody>
      </p:sp>
      <p:sp>
        <p:nvSpPr>
          <p:cNvPr id="6" name="Textplatzhalter 1"/>
          <p:cNvSpPr txBox="1">
            <a:spLocks/>
          </p:cNvSpPr>
          <p:nvPr/>
        </p:nvSpPr>
        <p:spPr bwMode="gray">
          <a:xfrm>
            <a:off x="982663" y="1797820"/>
            <a:ext cx="4934215" cy="2714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Vorteile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est.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platzhalter 1"/>
          <p:cNvSpPr txBox="1">
            <a:spLocks/>
          </p:cNvSpPr>
          <p:nvPr/>
        </p:nvSpPr>
        <p:spPr bwMode="gray">
          <a:xfrm>
            <a:off x="6095735" y="1797820"/>
            <a:ext cx="4934215" cy="2748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Nachteile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est.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 descr="Hinzufügen mit einfarbiger Füllung">
            <a:extLst>
              <a:ext uri="{FF2B5EF4-FFF2-40B4-BE49-F238E27FC236}">
                <a16:creationId xmlns:a16="http://schemas.microsoft.com/office/drawing/2014/main" id="{34B837AB-FFC7-3C50-E43E-1C977EBB5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957263" y="1316038"/>
            <a:ext cx="399219" cy="39921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C4D130C-BABF-AF6D-4488-93CF753E74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1530" y="4759722"/>
            <a:ext cx="2068420" cy="151888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279EC2F-DB21-F15B-5FA8-AD96422AB3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6969" y="790693"/>
            <a:ext cx="1128712" cy="1501816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9FF1BE-0331-27AA-5D0C-F06993465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0F9E1F-18F5-0BB0-7E48-1768191C4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800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58F27709-8384-19CF-C25B-C92F559186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0" b="70"/>
          <a:stretch>
            <a:fillRect/>
          </a:stretch>
        </p:blipFill>
        <p:spPr/>
      </p:pic>
      <p:sp>
        <p:nvSpPr>
          <p:cNvPr id="727" name="Titel 726">
            <a:extLst>
              <a:ext uri="{FF2B5EF4-FFF2-40B4-BE49-F238E27FC236}">
                <a16:creationId xmlns:a16="http://schemas.microsoft.com/office/drawing/2014/main" id="{9E8C0A54-0375-0647-A151-E1320100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consectetuer</a:t>
            </a:r>
            <a:endParaRPr lang="de-DE" dirty="0"/>
          </a:p>
        </p:txBody>
      </p:sp>
      <p:sp>
        <p:nvSpPr>
          <p:cNvPr id="729" name="Textplatzhalter 728">
            <a:extLst>
              <a:ext uri="{FF2B5EF4-FFF2-40B4-BE49-F238E27FC236}">
                <a16:creationId xmlns:a16="http://schemas.microsoft.com/office/drawing/2014/main" id="{607657AB-7B51-F638-F5D7-A60BB292FE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2CD207D9-B2F6-5047-C411-D6CE52065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716" y="1535650"/>
            <a:ext cx="4571933" cy="6160038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C8BCFAA-BBEE-7382-07B4-C493621B9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48BB451-6DBD-1B8D-7F7D-39C2F74C7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83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4B24A553-01D2-58F1-9CC1-D1059D2CF3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" r="41"/>
          <a:stretch>
            <a:fillRect/>
          </a:stretch>
        </p:blipFill>
        <p:spPr/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2A03A1-9076-7D06-456E-8BB13614CD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9B5FB1-5680-A7B8-2825-911BA22B2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7164" y="3055431"/>
            <a:ext cx="1427072" cy="1852158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05D64CB-1021-4FE9-93BC-8269DA34D1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BFE6D3D-4B94-961F-FB05-C314725D9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263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platzhalter 21">
            <a:extLst>
              <a:ext uri="{FF2B5EF4-FFF2-40B4-BE49-F238E27FC236}">
                <a16:creationId xmlns:a16="http://schemas.microsoft.com/office/drawing/2014/main" id="{0D1F480A-CD79-DACA-5283-656F572251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3" b="43"/>
          <a:stretch>
            <a:fillRect/>
          </a:stretch>
        </p:blipFill>
        <p:spPr/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05" y="2546295"/>
            <a:ext cx="6358059" cy="135421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2A03A1-9076-7D06-456E-8BB13614CD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058873B-ADD0-37DF-2419-DE5198909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521" y="4774741"/>
            <a:ext cx="1023496" cy="1192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586472E-5738-3F1E-6F68-C2C8CCA1C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0964" y="1412939"/>
            <a:ext cx="1421698" cy="137092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591CB25-48AE-ECFB-743F-80E0D32F7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2670" y="4276290"/>
            <a:ext cx="868886" cy="119283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01C4199-36BC-5526-617B-7A9A05C992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2267" y="687078"/>
            <a:ext cx="1091007" cy="1308719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D466BF3-3827-A6D6-5633-71F397E93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EBC5F1B-4056-81BD-BCF8-A17F5C926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058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D08B2F1F-9065-3508-BDE9-D52C1670F8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3" b="43"/>
          <a:stretch>
            <a:fillRect/>
          </a:stretch>
        </p:blipFill>
        <p:spPr/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905" y="2546295"/>
            <a:ext cx="7133995" cy="2031325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2A03A1-9076-7D06-456E-8BB13614CD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826715A-B0AC-AD34-BD72-C464B9DC0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859" y="1229069"/>
            <a:ext cx="2458564" cy="1532835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A3A7EAD-8857-D840-0DCE-AD23D2AA2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609BA6F-6D8B-1C07-D488-8CA695F95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243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7">
            <a:extLst>
              <a:ext uri="{FF2B5EF4-FFF2-40B4-BE49-F238E27FC236}">
                <a16:creationId xmlns:a16="http://schemas.microsoft.com/office/drawing/2014/main" id="{587368BD-98DC-A8BA-401C-310DF6F42E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8" r="78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AD330E-A281-E02E-BAD4-761EFF443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F0DED3-AF46-6308-146C-B864FE5F7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54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F6482AC-3E70-EBAF-9759-C9FB1C763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366" y="3157536"/>
            <a:ext cx="3400674" cy="307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1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9">
            <a:extLst>
              <a:ext uri="{FF2B5EF4-FFF2-40B4-BE49-F238E27FC236}">
                <a16:creationId xmlns:a16="http://schemas.microsoft.com/office/drawing/2014/main" id="{B011112C-00ED-BFA0-66E7-4BBAA122E6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" r="10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D8C33A-A829-0E24-B67B-23A659F15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481A8-CB88-5FC7-2570-ECA82A28F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55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3D8FABF-3D26-7634-707B-0F0578B6B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219" y="655534"/>
            <a:ext cx="2071783" cy="137180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00AD014-393B-3F03-0D7A-B4D28879B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0728" y="1679242"/>
            <a:ext cx="2071783" cy="137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4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platzhalter 26">
            <a:extLst>
              <a:ext uri="{FF2B5EF4-FFF2-40B4-BE49-F238E27FC236}">
                <a16:creationId xmlns:a16="http://schemas.microsoft.com/office/drawing/2014/main" id="{B031C3C7-7463-F161-5B39-678649229A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" r="42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CA38C9BD-35F3-1BDC-C42A-4EB6C10CF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599" y="4086126"/>
            <a:ext cx="1671513" cy="2610091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44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platzhalter 17">
            <a:extLst>
              <a:ext uri="{FF2B5EF4-FFF2-40B4-BE49-F238E27FC236}">
                <a16:creationId xmlns:a16="http://schemas.microsoft.com/office/drawing/2014/main" id="{4D0B8212-0747-954F-216A-6C82E24441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" r="47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57</a:t>
            </a:fld>
            <a:endParaRPr lang="de-DE" dirty="0"/>
          </a:p>
        </p:txBody>
      </p:sp>
      <p:pic>
        <p:nvPicPr>
          <p:cNvPr id="25" name="Grafik 3">
            <a:extLst>
              <a:ext uri="{FF2B5EF4-FFF2-40B4-BE49-F238E27FC236}">
                <a16:creationId xmlns:a16="http://schemas.microsoft.com/office/drawing/2014/main" id="{2067C25D-A516-1156-B522-8E380B59E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6642" y="1790700"/>
            <a:ext cx="3894451" cy="44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4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516E9763-B772-F242-A1FD-7C108FB49C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" r="22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58</a:t>
            </a:fld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C19CD7E2-83BA-EF6C-95DB-CB8256005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712" y="3041965"/>
            <a:ext cx="3268788" cy="30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2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5E7E1097-D421-2ADF-6960-E08B1628A4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" r="18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0150C5A-B202-FEA3-1339-0B25E611F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2301" y="1059242"/>
            <a:ext cx="1900488" cy="162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8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7B9791DE-83DF-2645-FE8E-9CB5A6888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1027" y="1489695"/>
            <a:ext cx="332683" cy="519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Vor-/Nachteile</a:t>
            </a:r>
          </a:p>
        </p:txBody>
      </p:sp>
      <p:sp>
        <p:nvSpPr>
          <p:cNvPr id="6" name="Textplatzhalter 1"/>
          <p:cNvSpPr txBox="1">
            <a:spLocks/>
          </p:cNvSpPr>
          <p:nvPr/>
        </p:nvSpPr>
        <p:spPr bwMode="gray">
          <a:xfrm>
            <a:off x="982663" y="3000548"/>
            <a:ext cx="4934215" cy="2748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Vorteile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est.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platzhalter 1"/>
          <p:cNvSpPr txBox="1">
            <a:spLocks/>
          </p:cNvSpPr>
          <p:nvPr/>
        </p:nvSpPr>
        <p:spPr bwMode="gray">
          <a:xfrm>
            <a:off x="6095735" y="1797820"/>
            <a:ext cx="4934215" cy="32198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Nachteile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est. </a:t>
            </a:r>
            <a:b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habitant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 descr="Hinzufügen mit einfarbiger Füllung">
            <a:extLst>
              <a:ext uri="{FF2B5EF4-FFF2-40B4-BE49-F238E27FC236}">
                <a16:creationId xmlns:a16="http://schemas.microsoft.com/office/drawing/2014/main" id="{34B837AB-FFC7-3C50-E43E-1C977EBB5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957263" y="2518766"/>
            <a:ext cx="399219" cy="3992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279EC2F-DB21-F15B-5FA8-AD96422AB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3528" y="1489695"/>
            <a:ext cx="1330020" cy="176966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93217EE-6385-93CE-80F8-A10D79EB8A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5077" y="4185122"/>
            <a:ext cx="1332396" cy="182915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544BB9B-C070-0E2E-B89D-F0CB4229B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A24144-A8A2-7FF4-AF6A-5FE5D17A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716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58EA7AAB-A350-52C3-07B0-1D9DB459D0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" r="33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60</a:t>
            </a:fld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AEF530F-4B7A-E6F7-341E-BF0809487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8793" y="3324793"/>
            <a:ext cx="2577157" cy="286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0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D446BF7C-2E4D-75C7-008B-9FE67B658B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" r="10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61</a:t>
            </a:fld>
            <a:endParaRPr lang="de-DE" dirty="0"/>
          </a:p>
        </p:txBody>
      </p:sp>
      <p:pic>
        <p:nvPicPr>
          <p:cNvPr id="16" name="Grafik 15" descr="Ein Bild, das Text enthält.&#10;&#10;Automatisch generierte Beschreibung">
            <a:extLst>
              <a:ext uri="{FF2B5EF4-FFF2-40B4-BE49-F238E27FC236}">
                <a16:creationId xmlns:a16="http://schemas.microsoft.com/office/drawing/2014/main" id="{27C43D33-47C8-67B8-143B-271C0CA93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327" y="2884849"/>
            <a:ext cx="2721899" cy="321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9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D224F12C-07CF-CA89-A8B0-08DD1E1D52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2" r="152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62</a:t>
            </a:fld>
            <a:endParaRPr lang="de-DE" dirty="0"/>
          </a:p>
        </p:txBody>
      </p:sp>
      <p:pic>
        <p:nvPicPr>
          <p:cNvPr id="17" name="Grafik 4">
            <a:extLst>
              <a:ext uri="{FF2B5EF4-FFF2-40B4-BE49-F238E27FC236}">
                <a16:creationId xmlns:a16="http://schemas.microsoft.com/office/drawing/2014/main" id="{5B4391AA-B0D7-23E7-921A-FD800515C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1949" y="3905582"/>
            <a:ext cx="3112535" cy="279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7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8" name="Bildplatzhalter 2677">
            <a:extLst>
              <a:ext uri="{FF2B5EF4-FFF2-40B4-BE49-F238E27FC236}">
                <a16:creationId xmlns:a16="http://schemas.microsoft.com/office/drawing/2014/main" id="{36987154-3031-2BD0-C8FC-CDD7610E7A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6" r="56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63</a:t>
            </a:fld>
            <a:endParaRPr lang="de-DE" dirty="0"/>
          </a:p>
        </p:txBody>
      </p:sp>
      <p:pic>
        <p:nvPicPr>
          <p:cNvPr id="2685" name="Grafik 2684" descr="Ein Bild, das drinnen, Geburtstag, Container, ausgestaltet enthält.&#10;&#10;Automatisch generierte Beschreibung">
            <a:extLst>
              <a:ext uri="{FF2B5EF4-FFF2-40B4-BE49-F238E27FC236}">
                <a16:creationId xmlns:a16="http://schemas.microsoft.com/office/drawing/2014/main" id="{859DB84E-DE81-18B4-00A6-48D60B015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357" y="3976828"/>
            <a:ext cx="4422215" cy="330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6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3" name="Bildplatzhalter 2832">
            <a:extLst>
              <a:ext uri="{FF2B5EF4-FFF2-40B4-BE49-F238E27FC236}">
                <a16:creationId xmlns:a16="http://schemas.microsoft.com/office/drawing/2014/main" id="{C9078755-15E1-466B-AE66-FD9510AF68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" r="10"/>
          <a:stretch>
            <a:fillRect/>
          </a:stretch>
        </p:blipFill>
        <p:spPr/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409FB08D-F3AA-2600-4B21-7E8A47C4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conse</a:t>
            </a:r>
            <a:br>
              <a:rPr lang="de-DE" dirty="0"/>
            </a:br>
            <a:r>
              <a:rPr lang="de-DE" dirty="0" err="1"/>
              <a:t>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D34950-495E-C6E9-9147-81EC9F2A06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0777F9F-958C-822A-5C03-5942624F0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1106FAB-5615-0D9F-3E59-781E0AD2D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64</a:t>
            </a:fld>
            <a:endParaRPr lang="de-DE" dirty="0"/>
          </a:p>
        </p:txBody>
      </p:sp>
      <p:pic>
        <p:nvPicPr>
          <p:cNvPr id="2840" name="Grafik 2839">
            <a:extLst>
              <a:ext uri="{FF2B5EF4-FFF2-40B4-BE49-F238E27FC236}">
                <a16:creationId xmlns:a16="http://schemas.microsoft.com/office/drawing/2014/main" id="{D29BAEA0-3FC0-6C86-392A-965D59B6C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737" y="2206879"/>
            <a:ext cx="2020528" cy="1562484"/>
          </a:xfrm>
          <a:prstGeom prst="rect">
            <a:avLst/>
          </a:prstGeom>
        </p:spPr>
      </p:pic>
      <p:pic>
        <p:nvPicPr>
          <p:cNvPr id="2841" name="Grafik 2840" descr="Ein Bild, das Geschirr, Tasse, Porzellan, Keramikwaren enthält.&#10;&#10;Automatisch generierte Beschreibung">
            <a:extLst>
              <a:ext uri="{FF2B5EF4-FFF2-40B4-BE49-F238E27FC236}">
                <a16:creationId xmlns:a16="http://schemas.microsoft.com/office/drawing/2014/main" id="{E4D5B51F-65B6-4CAC-D710-00C8362FE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6518" y="2685634"/>
            <a:ext cx="2020528" cy="1665223"/>
          </a:xfrm>
          <a:prstGeom prst="rect">
            <a:avLst/>
          </a:prstGeom>
        </p:spPr>
      </p:pic>
      <p:pic>
        <p:nvPicPr>
          <p:cNvPr id="2842" name="Grafik 2841" descr="Ein Bild, das Poolball enthält.&#10;&#10;Automatisch generierte Beschreibung">
            <a:extLst>
              <a:ext uri="{FF2B5EF4-FFF2-40B4-BE49-F238E27FC236}">
                <a16:creationId xmlns:a16="http://schemas.microsoft.com/office/drawing/2014/main" id="{EB6C2664-E5B9-7484-BC02-D888C27CF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47406">
            <a:off x="6200778" y="4104744"/>
            <a:ext cx="2020528" cy="148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2905" y="2546295"/>
            <a:ext cx="8854845" cy="677108"/>
          </a:xfrm>
        </p:spPr>
        <p:txBody>
          <a:bodyPr/>
          <a:lstStyle/>
          <a:p>
            <a:r>
              <a:rPr lang="de-DE" dirty="0">
                <a:latin typeface="+mj-lt"/>
              </a:rPr>
              <a:t>Titel-/Abschlussseiten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8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7697457-6906-D6C3-FE31-C12C193E3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3235986" cy="2343848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34D44F9-9573-6959-E1A0-8BB38D879F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F07145-108F-5587-7330-7A484361C7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108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Untertitel und/oder Datum</a:t>
            </a:r>
          </a:p>
        </p:txBody>
      </p:sp>
      <p:pic>
        <p:nvPicPr>
          <p:cNvPr id="2" name="Grafik 1" descr="Ein Bild, das drinnen, Licht enthält.&#10;&#10;Automatisch generierte Beschreibung">
            <a:extLst>
              <a:ext uri="{FF2B5EF4-FFF2-40B4-BE49-F238E27FC236}">
                <a16:creationId xmlns:a16="http://schemas.microsoft.com/office/drawing/2014/main" id="{1EC24EA1-2CE5-D53C-4F54-D2A195D2F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740"/>
          <a:stretch/>
        </p:blipFill>
        <p:spPr>
          <a:xfrm>
            <a:off x="1270001" y="0"/>
            <a:ext cx="4519612" cy="626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4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6">
            <a:extLst>
              <a:ext uri="{FF2B5EF4-FFF2-40B4-BE49-F238E27FC236}">
                <a16:creationId xmlns:a16="http://schemas.microsoft.com/office/drawing/2014/main" id="{05B8AC29-9DAC-D404-87FD-DE3488C2A5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" r="10"/>
          <a:stretch/>
        </p:blipFill>
        <p:spPr/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3642458"/>
            <a:ext cx="10226675" cy="692497"/>
          </a:xfrm>
        </p:spPr>
        <p:txBody>
          <a:bodyPr/>
          <a:lstStyle/>
          <a:p>
            <a:r>
              <a:rPr lang="de-DE" dirty="0"/>
              <a:t>Titel der </a:t>
            </a:r>
            <a:r>
              <a:rPr lang="de-DE" dirty="0">
                <a:solidFill>
                  <a:srgbClr val="00BBFD"/>
                </a:solidFill>
              </a:rPr>
              <a:t>Präsentation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075" y="4448752"/>
            <a:ext cx="10226675" cy="369332"/>
          </a:xfrm>
        </p:spPr>
        <p:txBody>
          <a:bodyPr/>
          <a:lstStyle/>
          <a:p>
            <a:r>
              <a:rPr lang="de-DE" dirty="0"/>
              <a:t>Untertitel und/oder Datum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CE32748-5086-46BB-244E-5BA2334EC0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2146" t="14386" r="11140" b="22490"/>
          <a:stretch/>
        </p:blipFill>
        <p:spPr>
          <a:xfrm>
            <a:off x="2846011" y="1288252"/>
            <a:ext cx="6496802" cy="235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7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1370524"/>
            <a:ext cx="10226675" cy="196977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DE" sz="8000" dirty="0">
                <a:solidFill>
                  <a:srgbClr val="3880F6"/>
                </a:solidFill>
              </a:rPr>
              <a:t>Titel</a:t>
            </a:r>
            <a:r>
              <a:rPr lang="de-DE" sz="8000" dirty="0"/>
              <a:t> der</a:t>
            </a:r>
            <a:br>
              <a:rPr lang="de-DE" sz="8000" dirty="0"/>
            </a:br>
            <a:r>
              <a:rPr lang="de-DE" sz="8000" dirty="0"/>
              <a:t>Präsentation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Untertitel und/oder Datum</a:t>
            </a:r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31F6408-A8ED-620E-7B54-DD327F9989F1}"/>
              </a:ext>
            </a:extLst>
          </p:cNvPr>
          <p:cNvSpPr/>
          <p:nvPr/>
        </p:nvSpPr>
        <p:spPr bwMode="gray">
          <a:xfrm>
            <a:off x="2433029" y="3937220"/>
            <a:ext cx="2057584" cy="1905170"/>
          </a:xfrm>
          <a:custGeom>
            <a:avLst/>
            <a:gdLst>
              <a:gd name="connsiteX0" fmla="*/ 657225 w 1157287"/>
              <a:gd name="connsiteY0" fmla="*/ 1071563 h 1071562"/>
              <a:gd name="connsiteX1" fmla="*/ 1157288 w 1157287"/>
              <a:gd name="connsiteY1" fmla="*/ 609600 h 1071562"/>
              <a:gd name="connsiteX2" fmla="*/ 694372 w 1157287"/>
              <a:gd name="connsiteY2" fmla="*/ 0 h 1071562"/>
              <a:gd name="connsiteX3" fmla="*/ 0 w 1157287"/>
              <a:gd name="connsiteY3" fmla="*/ 610553 h 1071562"/>
              <a:gd name="connsiteX4" fmla="*/ 657225 w 1157287"/>
              <a:gd name="connsiteY4" fmla="*/ 1071563 h 107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7287" h="1071562">
                <a:moveTo>
                  <a:pt x="657225" y="1071563"/>
                </a:moveTo>
                <a:cubicBezTo>
                  <a:pt x="976313" y="1071563"/>
                  <a:pt x="1157288" y="897255"/>
                  <a:pt x="1157288" y="609600"/>
                </a:cubicBezTo>
                <a:cubicBezTo>
                  <a:pt x="1157288" y="321945"/>
                  <a:pt x="1013460" y="0"/>
                  <a:pt x="694372" y="0"/>
                </a:cubicBezTo>
                <a:cubicBezTo>
                  <a:pt x="375285" y="0"/>
                  <a:pt x="0" y="322898"/>
                  <a:pt x="0" y="610553"/>
                </a:cubicBezTo>
                <a:cubicBezTo>
                  <a:pt x="0" y="898207"/>
                  <a:pt x="337185" y="1071563"/>
                  <a:pt x="657225" y="1071563"/>
                </a:cubicBezTo>
              </a:path>
            </a:pathLst>
          </a:custGeom>
          <a:solidFill>
            <a:srgbClr val="3880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de-DE" sz="6000" dirty="0">
                <a:solidFill>
                  <a:schemeClr val="bg1"/>
                </a:solidFill>
                <a:latin typeface="+mj-lt"/>
              </a:rPr>
              <a:t>Neu!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FC2A9383-D9AA-1DBD-089F-EB25BD521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02" b="25227"/>
          <a:stretch/>
        </p:blipFill>
        <p:spPr>
          <a:xfrm>
            <a:off x="8377792" y="4007881"/>
            <a:ext cx="3812621" cy="285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6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C0C52F4-49BA-2040-EC24-1813045DB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1055" y="2481316"/>
            <a:ext cx="3532166" cy="409843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8320472-68C6-660B-64A2-5D1652A23FC5}"/>
              </a:ext>
            </a:extLst>
          </p:cNvPr>
          <p:cNvSpPr txBox="1"/>
          <p:nvPr/>
        </p:nvSpPr>
        <p:spPr>
          <a:xfrm>
            <a:off x="8927903" y="3173527"/>
            <a:ext cx="1998241" cy="12251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de-DE" sz="80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rPr>
              <a:t>Neu!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1955299"/>
            <a:ext cx="10226675" cy="1384995"/>
          </a:xfrm>
        </p:spPr>
        <p:txBody>
          <a:bodyPr/>
          <a:lstStyle/>
          <a:p>
            <a:r>
              <a:rPr lang="de-DE" dirty="0">
                <a:solidFill>
                  <a:srgbClr val="AD3966"/>
                </a:solidFill>
              </a:rPr>
              <a:t>Titel</a:t>
            </a:r>
            <a:r>
              <a:rPr lang="de-DE" dirty="0"/>
              <a:t> der </a:t>
            </a:r>
            <a:br>
              <a:rPr lang="de-DE" dirty="0"/>
            </a:br>
            <a:r>
              <a:rPr lang="de-DE" dirty="0"/>
              <a:t>Präsentation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Untertitel und/oder Datum</a:t>
            </a:r>
          </a:p>
        </p:txBody>
      </p:sp>
    </p:spTree>
    <p:extLst>
      <p:ext uri="{BB962C8B-B14F-4D97-AF65-F5344CB8AC3E}">
        <p14:creationId xmlns:p14="http://schemas.microsoft.com/office/powerpoint/2010/main" val="15795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7B9791DE-83DF-2645-FE8E-9CB5A6888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1027" y="1489695"/>
            <a:ext cx="332683" cy="519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SWOT-Analyse</a:t>
            </a:r>
          </a:p>
        </p:txBody>
      </p:sp>
      <p:sp>
        <p:nvSpPr>
          <p:cNvPr id="6" name="Textplatzhalter 1"/>
          <p:cNvSpPr txBox="1">
            <a:spLocks/>
          </p:cNvSpPr>
          <p:nvPr/>
        </p:nvSpPr>
        <p:spPr bwMode="gray">
          <a:xfrm>
            <a:off x="982663" y="1797820"/>
            <a:ext cx="4915165" cy="1729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Stärken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platzhalter 1"/>
          <p:cNvSpPr txBox="1">
            <a:spLocks/>
          </p:cNvSpPr>
          <p:nvPr/>
        </p:nvSpPr>
        <p:spPr bwMode="gray">
          <a:xfrm>
            <a:off x="6095735" y="1797820"/>
            <a:ext cx="4915165" cy="1729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Schwächen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 descr="Hinzufügen mit einfarbiger Füllung">
            <a:extLst>
              <a:ext uri="{FF2B5EF4-FFF2-40B4-BE49-F238E27FC236}">
                <a16:creationId xmlns:a16="http://schemas.microsoft.com/office/drawing/2014/main" id="{34B837AB-FFC7-3C50-E43E-1C977EBB5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957263" y="1316038"/>
            <a:ext cx="399219" cy="399219"/>
          </a:xfrm>
          <a:prstGeom prst="rect">
            <a:avLst/>
          </a:prstGeom>
        </p:spPr>
      </p:pic>
      <p:sp>
        <p:nvSpPr>
          <p:cNvPr id="8" name="Textplatzhalter 1">
            <a:extLst>
              <a:ext uri="{FF2B5EF4-FFF2-40B4-BE49-F238E27FC236}">
                <a16:creationId xmlns:a16="http://schemas.microsoft.com/office/drawing/2014/main" id="{434994F5-F7A3-00CE-F927-0B18C5A92D82}"/>
              </a:ext>
            </a:extLst>
          </p:cNvPr>
          <p:cNvSpPr txBox="1">
            <a:spLocks/>
          </p:cNvSpPr>
          <p:nvPr/>
        </p:nvSpPr>
        <p:spPr bwMode="gray">
          <a:xfrm>
            <a:off x="982663" y="4464092"/>
            <a:ext cx="4915165" cy="1729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Chancen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platzhalter 1">
            <a:extLst>
              <a:ext uri="{FF2B5EF4-FFF2-40B4-BE49-F238E27FC236}">
                <a16:creationId xmlns:a16="http://schemas.microsoft.com/office/drawing/2014/main" id="{70E72708-CEE6-CE40-72C6-37E4809BFB8A}"/>
              </a:ext>
            </a:extLst>
          </p:cNvPr>
          <p:cNvSpPr txBox="1">
            <a:spLocks/>
          </p:cNvSpPr>
          <p:nvPr/>
        </p:nvSpPr>
        <p:spPr bwMode="gray">
          <a:xfrm>
            <a:off x="6095735" y="4464092"/>
            <a:ext cx="4915165" cy="1729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de-DE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Risiken</a:t>
            </a:r>
            <a:endParaRPr lang="de-DE" sz="200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 descr="Ausrufezeichen mit einfarbiger Füllung">
            <a:extLst>
              <a:ext uri="{FF2B5EF4-FFF2-40B4-BE49-F238E27FC236}">
                <a16:creationId xmlns:a16="http://schemas.microsoft.com/office/drawing/2014/main" id="{F4D97A14-3AED-CC4A-F80E-FB04BB9A7C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gray">
          <a:xfrm>
            <a:off x="957263" y="3982309"/>
            <a:ext cx="399219" cy="399219"/>
          </a:xfrm>
          <a:prstGeom prst="rect">
            <a:avLst/>
          </a:prstGeom>
        </p:spPr>
      </p:pic>
      <p:pic>
        <p:nvPicPr>
          <p:cNvPr id="14" name="Grafik 13" descr="Blitz mit einfarbiger Füllung">
            <a:extLst>
              <a:ext uri="{FF2B5EF4-FFF2-40B4-BE49-F238E27FC236}">
                <a16:creationId xmlns:a16="http://schemas.microsoft.com/office/drawing/2014/main" id="{B714EF8F-AC61-DC57-A147-572856C286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gray">
          <a:xfrm>
            <a:off x="6101027" y="3982309"/>
            <a:ext cx="399219" cy="399219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FD11B7-57F6-56AE-B992-0492D207C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BD5374-2751-A2FC-5C03-F24AF6CD8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2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2082751"/>
            <a:ext cx="10226675" cy="177279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DE" sz="7200" dirty="0">
                <a:solidFill>
                  <a:srgbClr val="3880F6"/>
                </a:solidFill>
              </a:rPr>
              <a:t>Titel der </a:t>
            </a:r>
            <a:br>
              <a:rPr lang="de-DE" dirty="0"/>
            </a:br>
            <a:r>
              <a:rPr lang="de-DE" sz="7200" dirty="0"/>
              <a:t>Präsentation</a:t>
            </a: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075" y="3969341"/>
            <a:ext cx="10226675" cy="369332"/>
          </a:xfrm>
        </p:spPr>
        <p:txBody>
          <a:bodyPr/>
          <a:lstStyle/>
          <a:p>
            <a:r>
              <a:rPr lang="de-DE" dirty="0"/>
              <a:t>Untertitel und/oder Datum</a:t>
            </a:r>
          </a:p>
        </p:txBody>
      </p:sp>
      <p:pic>
        <p:nvPicPr>
          <p:cNvPr id="7" name="Grafik 6" descr="Ein Bild, das Poolball enthält.&#10;&#10;Automatisch generierte Beschreibung">
            <a:extLst>
              <a:ext uri="{FF2B5EF4-FFF2-40B4-BE49-F238E27FC236}">
                <a16:creationId xmlns:a16="http://schemas.microsoft.com/office/drawing/2014/main" id="{EB1E7671-385A-0E82-B898-A2550547A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983" y="2136277"/>
            <a:ext cx="1720878" cy="12621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78CE113-9486-6E0D-D1D9-7EB12872F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600" y="698328"/>
            <a:ext cx="1431208" cy="158723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8380C09-AA94-F82A-5AB3-D6108E0563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39" y="4685700"/>
            <a:ext cx="1981523" cy="16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5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982663" y="1369431"/>
            <a:ext cx="4704809" cy="266700"/>
          </a:xfrm>
        </p:spPr>
        <p:txBody>
          <a:bodyPr/>
          <a:lstStyle/>
          <a:p>
            <a:r>
              <a:rPr lang="de-DE" dirty="0"/>
              <a:t>PAYBACK GmbH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982663" y="1915839"/>
            <a:ext cx="4704809" cy="2145716"/>
          </a:xfrm>
        </p:spPr>
        <p:txBody>
          <a:bodyPr/>
          <a:lstStyle/>
          <a:p>
            <a:r>
              <a:rPr lang="de-DE" dirty="0"/>
              <a:t>Vorname Nachname</a:t>
            </a:r>
          </a:p>
          <a:p>
            <a:r>
              <a:rPr lang="de-DE" dirty="0"/>
              <a:t>Funktion/Bereich</a:t>
            </a:r>
          </a:p>
          <a:p>
            <a:endParaRPr lang="de-DE" dirty="0"/>
          </a:p>
          <a:p>
            <a:r>
              <a:rPr lang="de-DE" dirty="0"/>
              <a:t>Theresienhöhe 12</a:t>
            </a:r>
          </a:p>
          <a:p>
            <a:r>
              <a:rPr lang="de-DE" dirty="0"/>
              <a:t>D-80339 München</a:t>
            </a:r>
          </a:p>
          <a:p>
            <a:r>
              <a:rPr lang="de-DE" dirty="0"/>
              <a:t>Tel. +49 (0) 89 997 41 – XXX</a:t>
            </a:r>
          </a:p>
          <a:p>
            <a:r>
              <a:rPr lang="de-DE" dirty="0"/>
              <a:t>vorname.nachname@payback.net</a:t>
            </a:r>
          </a:p>
          <a:p>
            <a:r>
              <a:rPr lang="de-DE" dirty="0"/>
              <a:t>PAYBACK.GROUP | PAYBACK.de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C554E0-8F59-B9D7-7724-7A1BC89CBA2C}"/>
              </a:ext>
            </a:extLst>
          </p:cNvPr>
          <p:cNvSpPr txBox="1"/>
          <p:nvPr/>
        </p:nvSpPr>
        <p:spPr>
          <a:xfrm>
            <a:off x="4912254" y="2482654"/>
            <a:ext cx="2774799" cy="29039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9000" dirty="0" err="1">
                <a:solidFill>
                  <a:schemeClr val="accent1"/>
                </a:solidFill>
                <a:latin typeface="PAYBACK Bold" panose="02000806000000020004" pitchFamily="2" charset="0"/>
                <a:ea typeface="Open Sans" panose="020B0606030504020204" pitchFamily="34" charset="0"/>
                <a:cs typeface="Arial" panose="020B0604020202020204" pitchFamily="34" charset="0"/>
              </a:rPr>
              <a:t>Cia</a:t>
            </a:r>
            <a:endParaRPr lang="de-DE" sz="19000" dirty="0">
              <a:solidFill>
                <a:schemeClr val="accent1"/>
              </a:solidFill>
              <a:latin typeface="PAYBACK Bold" panose="02000806000000020004" pitchFamily="2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6F20AF2-AC5C-78D2-EF71-5875007963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1654" y="2829884"/>
            <a:ext cx="2799182" cy="3106841"/>
          </a:xfrm>
          <a:prstGeom prst="rect">
            <a:avLst/>
          </a:prstGeom>
        </p:spPr>
      </p:pic>
      <p:pic>
        <p:nvPicPr>
          <p:cNvPr id="3" name="Grafik 2" descr="Ein Bild, das Text, Schild, ClipArt enthält.&#10;&#10;Automatisch generierte Beschreibung">
            <a:extLst>
              <a:ext uri="{FF2B5EF4-FFF2-40B4-BE49-F238E27FC236}">
                <a16:creationId xmlns:a16="http://schemas.microsoft.com/office/drawing/2014/main" id="{0965162E-BFA4-DA82-0251-4A7389AB17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3958" y="5162845"/>
            <a:ext cx="2237729" cy="102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obere Ecken abgerundet 6">
            <a:extLst>
              <a:ext uri="{FF2B5EF4-FFF2-40B4-BE49-F238E27FC236}">
                <a16:creationId xmlns:a16="http://schemas.microsoft.com/office/drawing/2014/main" id="{94D94903-3D85-7FBE-D706-54D611FB5077}"/>
              </a:ext>
            </a:extLst>
          </p:cNvPr>
          <p:cNvSpPr/>
          <p:nvPr/>
        </p:nvSpPr>
        <p:spPr>
          <a:xfrm>
            <a:off x="6582197" y="4398333"/>
            <a:ext cx="4625554" cy="2459667"/>
          </a:xfrm>
          <a:prstGeom prst="round2SameRect">
            <a:avLst>
              <a:gd name="adj1" fmla="val 5414"/>
              <a:gd name="adj2" fmla="val 0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F523079A-5ACE-7B05-D1EE-9C57DD9647C1}"/>
              </a:ext>
            </a:extLst>
          </p:cNvPr>
          <p:cNvSpPr/>
          <p:nvPr/>
        </p:nvSpPr>
        <p:spPr bwMode="gray">
          <a:xfrm rot="20634899">
            <a:off x="-1291622" y="2494147"/>
            <a:ext cx="6207939" cy="4994463"/>
          </a:xfrm>
          <a:custGeom>
            <a:avLst/>
            <a:gdLst>
              <a:gd name="connsiteX0" fmla="*/ 454329 w 800512"/>
              <a:gd name="connsiteY0" fmla="*/ 644035 h 644034"/>
              <a:gd name="connsiteX1" fmla="*/ 800513 w 800512"/>
              <a:gd name="connsiteY1" fmla="*/ 341653 h 644034"/>
              <a:gd name="connsiteX2" fmla="*/ 480005 w 800512"/>
              <a:gd name="connsiteY2" fmla="*/ 0 h 644034"/>
              <a:gd name="connsiteX3" fmla="*/ 0 w 800512"/>
              <a:gd name="connsiteY3" fmla="*/ 341653 h 644034"/>
              <a:gd name="connsiteX4" fmla="*/ 454329 w 800512"/>
              <a:gd name="connsiteY4" fmla="*/ 644035 h 64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512" h="644034">
                <a:moveTo>
                  <a:pt x="454329" y="644035"/>
                </a:moveTo>
                <a:cubicBezTo>
                  <a:pt x="675451" y="644035"/>
                  <a:pt x="800513" y="502359"/>
                  <a:pt x="800513" y="341653"/>
                </a:cubicBezTo>
                <a:cubicBezTo>
                  <a:pt x="800513" y="180946"/>
                  <a:pt x="701128" y="0"/>
                  <a:pt x="480005" y="0"/>
                </a:cubicBezTo>
                <a:cubicBezTo>
                  <a:pt x="258883" y="0"/>
                  <a:pt x="0" y="180946"/>
                  <a:pt x="0" y="341653"/>
                </a:cubicBezTo>
                <a:cubicBezTo>
                  <a:pt x="0" y="502359"/>
                  <a:pt x="233508" y="644035"/>
                  <a:pt x="454329" y="644035"/>
                </a:cubicBezTo>
              </a:path>
            </a:pathLst>
          </a:custGeom>
          <a:solidFill>
            <a:srgbClr val="00BBFD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graphicFrame>
        <p:nvGraphicFramePr>
          <p:cNvPr id="23" name="Objekt 2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3" name="Objekt 2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FD739EC-1489-158A-AB6A-14A839A7953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0625" y="1341439"/>
            <a:ext cx="4937125" cy="1916132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  <a:p>
            <a:r>
              <a:rPr lang="de-DE" dirty="0"/>
              <a:t>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endParaRPr lang="de-DE" dirty="0"/>
          </a:p>
          <a:p>
            <a:r>
              <a:rPr lang="de-DE" dirty="0" err="1"/>
              <a:t>Fusce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, magna sed </a:t>
            </a:r>
            <a:r>
              <a:rPr lang="de-DE" dirty="0" err="1"/>
              <a:t>pulvinar</a:t>
            </a:r>
            <a:r>
              <a:rPr lang="de-DE" dirty="0"/>
              <a:t> </a:t>
            </a:r>
            <a:r>
              <a:rPr lang="de-DE" dirty="0" err="1"/>
              <a:t>ultricies</a:t>
            </a:r>
            <a:r>
              <a:rPr lang="de-DE" dirty="0"/>
              <a:t>, </a:t>
            </a:r>
            <a:r>
              <a:rPr lang="de-DE" dirty="0" err="1"/>
              <a:t>purus</a:t>
            </a:r>
            <a:r>
              <a:rPr lang="de-DE" dirty="0"/>
              <a:t> </a:t>
            </a:r>
            <a:r>
              <a:rPr lang="de-DE" dirty="0" err="1"/>
              <a:t>lectus</a:t>
            </a:r>
            <a:r>
              <a:rPr lang="de-DE" dirty="0"/>
              <a:t> </a:t>
            </a:r>
            <a:r>
              <a:rPr lang="de-DE" dirty="0" err="1"/>
              <a:t>malesuada</a:t>
            </a:r>
            <a:r>
              <a:rPr lang="de-DE" dirty="0"/>
              <a:t> </a:t>
            </a:r>
            <a:r>
              <a:rPr lang="de-DE" dirty="0" err="1"/>
              <a:t>libero</a:t>
            </a:r>
            <a:r>
              <a:rPr lang="de-DE" dirty="0"/>
              <a:t>,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Partnerlogos mit Text und Pointees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ED0279F-10F1-6923-A39A-76BF7A0CA4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2326" y="5410550"/>
            <a:ext cx="774714" cy="58103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ADC6993-3BD1-247F-73F6-92A59FE324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5775" b="28235"/>
          <a:stretch/>
        </p:blipFill>
        <p:spPr>
          <a:xfrm>
            <a:off x="9751652" y="4728432"/>
            <a:ext cx="990200" cy="43009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3827828-3DBC-D699-5687-6FF331A3E0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3117" y="4779801"/>
            <a:ext cx="990200" cy="343269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B26723F-B785-7D0E-2FF7-72CCA93AFB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27383" y="5813269"/>
            <a:ext cx="774714" cy="50654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BA55D8AE-C6C7-94E0-7145-A782F5699AE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19797" y="4712834"/>
            <a:ext cx="844820" cy="84482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21522AC-5DC4-571A-E888-CEEE6CF400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36042" y="5370808"/>
            <a:ext cx="704350" cy="459698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CC3764E-F838-500F-533E-8A01FBB66D9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88872" y="3696649"/>
            <a:ext cx="4888593" cy="229493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CDB4E3F-B85F-E3D2-3DFB-201C791D7C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5132" y="6078244"/>
            <a:ext cx="1086171" cy="330737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D39CCBA-2FB2-112F-6525-3FEEE159A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0FC37-AE89-C0F6-D254-0DEA3D140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522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29B834E6-2C1D-885C-871E-13B692720444}"/>
              </a:ext>
            </a:extLst>
          </p:cNvPr>
          <p:cNvSpPr/>
          <p:nvPr/>
        </p:nvSpPr>
        <p:spPr bwMode="gray">
          <a:xfrm rot="2052154">
            <a:off x="-1648357" y="3998524"/>
            <a:ext cx="5671958" cy="4563250"/>
          </a:xfrm>
          <a:custGeom>
            <a:avLst/>
            <a:gdLst>
              <a:gd name="connsiteX0" fmla="*/ 454329 w 800512"/>
              <a:gd name="connsiteY0" fmla="*/ 644035 h 644034"/>
              <a:gd name="connsiteX1" fmla="*/ 800513 w 800512"/>
              <a:gd name="connsiteY1" fmla="*/ 341653 h 644034"/>
              <a:gd name="connsiteX2" fmla="*/ 480005 w 800512"/>
              <a:gd name="connsiteY2" fmla="*/ 0 h 644034"/>
              <a:gd name="connsiteX3" fmla="*/ 0 w 800512"/>
              <a:gd name="connsiteY3" fmla="*/ 341653 h 644034"/>
              <a:gd name="connsiteX4" fmla="*/ 454329 w 800512"/>
              <a:gd name="connsiteY4" fmla="*/ 644035 h 64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512" h="644034">
                <a:moveTo>
                  <a:pt x="454329" y="644035"/>
                </a:moveTo>
                <a:cubicBezTo>
                  <a:pt x="675451" y="644035"/>
                  <a:pt x="800513" y="502359"/>
                  <a:pt x="800513" y="341653"/>
                </a:cubicBezTo>
                <a:cubicBezTo>
                  <a:pt x="800513" y="180946"/>
                  <a:pt x="701128" y="0"/>
                  <a:pt x="480005" y="0"/>
                </a:cubicBezTo>
                <a:cubicBezTo>
                  <a:pt x="258883" y="0"/>
                  <a:pt x="0" y="180946"/>
                  <a:pt x="0" y="341653"/>
                </a:cubicBezTo>
                <a:cubicBezTo>
                  <a:pt x="0" y="502359"/>
                  <a:pt x="233508" y="644035"/>
                  <a:pt x="454329" y="644035"/>
                </a:cubicBezTo>
              </a:path>
            </a:pathLst>
          </a:custGeom>
          <a:solidFill>
            <a:srgbClr val="4DABF8"/>
          </a:solidFill>
          <a:ln w="30163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7DE0D9-72BB-6BA5-7A13-ACBD0EC3D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Zwei Themen in Prozent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DB10645-C98D-5464-817F-E32F90D696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platzhalter 1">
            <a:extLst>
              <a:ext uri="{FF2B5EF4-FFF2-40B4-BE49-F238E27FC236}">
                <a16:creationId xmlns:a16="http://schemas.microsoft.com/office/drawing/2014/main" id="{9378A13E-B158-0788-538A-2291AB09C992}"/>
              </a:ext>
            </a:extLst>
          </p:cNvPr>
          <p:cNvSpPr txBox="1">
            <a:spLocks/>
          </p:cNvSpPr>
          <p:nvPr/>
        </p:nvSpPr>
        <p:spPr bwMode="gray">
          <a:xfrm>
            <a:off x="3538539" y="1893740"/>
            <a:ext cx="3836164" cy="2859309"/>
          </a:xfrm>
          <a:prstGeom prst="rect">
            <a:avLst/>
          </a:prstGeom>
        </p:spPr>
        <p:txBody>
          <a:bodyPr vert="horz" wrap="square" lIns="0" tIns="0" rIns="18000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60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23%</a:t>
            </a:r>
            <a:br>
              <a:rPr lang="de-DE" sz="20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</a:br>
            <a:r>
              <a:rPr lang="de-DE" sz="20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Kartenanteil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3E924205-B224-6D9F-E9DD-F0499DE03161}"/>
              </a:ext>
            </a:extLst>
          </p:cNvPr>
          <p:cNvSpPr txBox="1">
            <a:spLocks/>
          </p:cNvSpPr>
          <p:nvPr/>
        </p:nvSpPr>
        <p:spPr bwMode="gray">
          <a:xfrm>
            <a:off x="7371587" y="1893740"/>
            <a:ext cx="3836164" cy="2859309"/>
          </a:xfrm>
          <a:prstGeom prst="rect">
            <a:avLst/>
          </a:prstGeom>
        </p:spPr>
        <p:txBody>
          <a:bodyPr vert="horz" wrap="square" lIns="0" tIns="0" rIns="18000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60000" indent="-1793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lang="de-DE" sz="1800" kern="120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de-DE" sz="1800" kern="1200" baseline="0" noProof="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60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77%</a:t>
            </a:r>
            <a:br>
              <a:rPr lang="de-DE" sz="20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</a:br>
            <a:r>
              <a:rPr lang="de-DE" sz="2000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Digitalanteil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 Maecenas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Fusce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magna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pulvinar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anose="020B0604020202020204" pitchFamily="34" charset="0"/>
              <a:buChar char="●"/>
            </a:pP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libero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commodo magna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 descr="Kreditkarte mit einfarbiger Füllung">
            <a:extLst>
              <a:ext uri="{FF2B5EF4-FFF2-40B4-BE49-F238E27FC236}">
                <a16:creationId xmlns:a16="http://schemas.microsoft.com/office/drawing/2014/main" id="{BFAF4A6F-9E01-8149-A34B-F7C3C0AB9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4999110" y="1735207"/>
            <a:ext cx="776827" cy="776827"/>
          </a:xfrm>
          <a:prstGeom prst="rect">
            <a:avLst/>
          </a:prstGeom>
        </p:spPr>
      </p:pic>
      <p:pic>
        <p:nvPicPr>
          <p:cNvPr id="13" name="Grafik 12" descr="Smartphone mit einfarbiger Füllung">
            <a:extLst>
              <a:ext uri="{FF2B5EF4-FFF2-40B4-BE49-F238E27FC236}">
                <a16:creationId xmlns:a16="http://schemas.microsoft.com/office/drawing/2014/main" id="{B71F95A4-FC8C-C612-F438-08D7B40963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51875" y="1734466"/>
            <a:ext cx="777568" cy="77756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F669E11-E9F6-C068-3102-CDF644658E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933" y="4079472"/>
            <a:ext cx="2646177" cy="2191679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E98137-93F4-BFA8-DF1C-B0479769E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Chartbibliothek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55A1DDA-FAEA-17C4-E851-58EB122E3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162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Bibliothek D.pptx" id="{DF1810CC-C37B-43A4-A1B2-627C5ADE7DF0}" vid="{F69A366D-44D1-445A-9F68-5EA1FEE2B19E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7131FA9617443BCC1AA72BDC307B1" ma:contentTypeVersion="5" ma:contentTypeDescription="Create a new document." ma:contentTypeScope="" ma:versionID="1c7f0b1a52c9e356f665bd51d95c0b1c">
  <xsd:schema xmlns:xsd="http://www.w3.org/2001/XMLSchema" xmlns:xs="http://www.w3.org/2001/XMLSchema" xmlns:p="http://schemas.microsoft.com/office/2006/metadata/properties" xmlns:ns2="3b6fd276-3891-408a-81ae-cb4fc0c837f1" targetNamespace="http://schemas.microsoft.com/office/2006/metadata/properties" ma:root="true" ma:fieldsID="db075549a696a26ddd74d1f211687e60" ns2:_="">
    <xsd:import namespace="3b6fd276-3891-408a-81ae-cb4fc0c837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fd276-3891-408a-81ae-cb4fc0c837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09F296-1B0F-42A0-84DD-638306CFA6D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BE134BE-FEA1-4F27-9FCA-34B89A3EC2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fd276-3891-408a-81ae-cb4fc0c837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PAYBACK_Chartbibliothek_dt</Template>
  <TotalTime>0</TotalTime>
  <Words>3200</Words>
  <Application>Microsoft Office PowerPoint</Application>
  <PresentationFormat>Custom</PresentationFormat>
  <Paragraphs>1158</Paragraphs>
  <Slides>71</Slides>
  <Notes>59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7" baseType="lpstr">
      <vt:lpstr>Arial</vt:lpstr>
      <vt:lpstr>PAYBACK Bold</vt:lpstr>
      <vt:lpstr>PAYBACK</vt:lpstr>
      <vt:lpstr>PAYBACK Light</vt:lpstr>
      <vt:lpstr>PB_Template_dt</vt:lpstr>
      <vt:lpstr>think-cell Folie</vt:lpstr>
      <vt:lpstr>Chartbibliothek</vt:lpstr>
      <vt:lpstr>Agenda</vt:lpstr>
      <vt:lpstr>Konzeptionelle Charts</vt:lpstr>
      <vt:lpstr>Aufzählung von drei Bereichen</vt:lpstr>
      <vt:lpstr>Vor-/Nachteile</vt:lpstr>
      <vt:lpstr>Vor-/Nachteile</vt:lpstr>
      <vt:lpstr>SWOT-Analyse</vt:lpstr>
      <vt:lpstr>Partnerlogos mit Text und Pointees</vt:lpstr>
      <vt:lpstr>Zwei Themen in Prozent</vt:lpstr>
      <vt:lpstr>Prozess (1)</vt:lpstr>
      <vt:lpstr>Prozess (2)</vt:lpstr>
      <vt:lpstr>Prozess (2)</vt:lpstr>
      <vt:lpstr>Seite mit Diagramm und Text</vt:lpstr>
      <vt:lpstr>Seite mit Hintergrund  und Diagramm</vt:lpstr>
      <vt:lpstr>Die App mit Erklärung</vt:lpstr>
      <vt:lpstr>Kachelwand 1</vt:lpstr>
      <vt:lpstr>Kachelwand 2</vt:lpstr>
      <vt:lpstr>PowerPoint Presentation</vt:lpstr>
      <vt:lpstr>Diagramme</vt:lpstr>
      <vt:lpstr>Säulendiagramm Premiumpartner</vt:lpstr>
      <vt:lpstr>Anteil von zwei Märkten</vt:lpstr>
      <vt:lpstr>Stapelsäulen mit Summe</vt:lpstr>
      <vt:lpstr>Überlagerung</vt:lpstr>
      <vt:lpstr>Bewertung</vt:lpstr>
      <vt:lpstr>Tabellen</vt:lpstr>
      <vt:lpstr>Aufzählung</vt:lpstr>
      <vt:lpstr>To do`s (1)</vt:lpstr>
      <vt:lpstr>To do`s (2)</vt:lpstr>
      <vt:lpstr>Tabelle für Texte</vt:lpstr>
      <vt:lpstr>Tabelle für viele Zahlen</vt:lpstr>
      <vt:lpstr>Tabelle für viele Zahlen (Soll/Ist)</vt:lpstr>
      <vt:lpstr>Organigramm / Zeitplan</vt:lpstr>
      <vt:lpstr>Organigramm</vt:lpstr>
      <vt:lpstr>Zeitplan (1)</vt:lpstr>
      <vt:lpstr>Zeitplan (2)</vt:lpstr>
      <vt:lpstr>Zeitplan (3)</vt:lpstr>
      <vt:lpstr>Zeitplan (4)</vt:lpstr>
      <vt:lpstr>Landkarten</vt:lpstr>
      <vt:lpstr>Weltkarte</vt:lpstr>
      <vt:lpstr>Europa- und Deutschlandkarte</vt:lpstr>
      <vt:lpstr>Filme und  Animationen</vt:lpstr>
      <vt:lpstr>PowerPoint Presentation</vt:lpstr>
      <vt:lpstr>PowerPoint Presentation</vt:lpstr>
      <vt:lpstr>Über zwei Seiten hinweg erzählen</vt:lpstr>
      <vt:lpstr>PowerPoint Presentation</vt:lpstr>
      <vt:lpstr>Der Trigger –  auf 30 und 62 klicken</vt:lpstr>
      <vt:lpstr>Zwischenseiten</vt:lpstr>
      <vt:lpstr>Lorem ipsum  dolor consectetuer</vt:lpstr>
      <vt:lpstr>Lorem ipsum  dolor consectetuer</vt:lpstr>
      <vt:lpstr>Lorem ipsum  dolor consectetuer</vt:lpstr>
      <vt:lpstr>Lorem ipsum  dolor consectetuer adipiscing elit</vt:lpstr>
      <vt:lpstr>Lorem ipsum dolor consectetuer adipiscing elit</vt:lpstr>
      <vt:lpstr>Lorem ipsum  dolor consectetuer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Lorem ipsum dolor conse ctetuer adipiscing elit</vt:lpstr>
      <vt:lpstr>Titel-/Abschlussseiten</vt:lpstr>
      <vt:lpstr>Titel der Präsentation</vt:lpstr>
      <vt:lpstr>Titel der Präsentation</vt:lpstr>
      <vt:lpstr>Titel der Präsentation</vt:lpstr>
      <vt:lpstr>Titel der  Präsentation</vt:lpstr>
      <vt:lpstr>Titel der  Präsentation</vt:lpstr>
      <vt:lpstr>PowerPoint Presentation</vt:lpstr>
    </vt:vector>
  </TitlesOfParts>
  <Company>Loyalty Partner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Chartbibliothek</dc:title>
  <dc:creator>Ewelina Smolinska</dc:creator>
  <cp:lastModifiedBy>Ewelina Smolinska</cp:lastModifiedBy>
  <cp:revision>1</cp:revision>
  <cp:lastPrinted>2017-12-21T16:10:56Z</cp:lastPrinted>
  <dcterms:created xsi:type="dcterms:W3CDTF">2023-03-22T13:59:26Z</dcterms:created>
  <dcterms:modified xsi:type="dcterms:W3CDTF">2023-03-22T14:00:06Z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0x010100A957131FA9617443BCC1AA72BDC307B1</vt:lpwstr>
  </property>
</Properties>
</file>