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0413" cy="6858000"/>
  <p:notesSz cx="6797675" cy="9928225"/>
  <p:embeddedFontLst>
    <p:embeddedFont>
      <p:font typeface="PAYBACK" panose="02000506000000020004" pitchFamily="2" charset="0"/>
      <p:regular r:id="rId14"/>
      <p:bold r:id="rId15"/>
    </p:embeddedFont>
    <p:embeddedFont>
      <p:font typeface="PAYBACK Light" panose="02000506000000020004" pitchFamily="2" charset="0"/>
      <p:regular r:id="rId16"/>
    </p:embeddedFont>
  </p:embeddedFontLst>
  <p:custDataLst>
    <p:tags r:id="rId1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5" userDrawn="1">
          <p15:clr>
            <a:srgbClr val="A4A3A4"/>
          </p15:clr>
        </p15:guide>
        <p15:guide id="2" orient="horz" pos="4020">
          <p15:clr>
            <a:srgbClr val="A4A3A4"/>
          </p15:clr>
        </p15:guide>
        <p15:guide id="3" pos="619" userDrawn="1">
          <p15:clr>
            <a:srgbClr val="A4A3A4"/>
          </p15:clr>
        </p15:guide>
        <p15:guide id="4" pos="7060">
          <p15:clr>
            <a:srgbClr val="A4A3A4"/>
          </p15:clr>
        </p15:guide>
        <p15:guide id="5" pos="5450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2229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6C2D26-7E51-F7D5-C96E-F5608A175659}" name="Sandra Neumeister" initials="SN" userId="S::sandra.neumeister@PAYBACK.net::4e7fe915-56e9-4750-ab17-8a13966ed288" providerId="AD"/>
  <p188:author id="{1E9306C1-0AD3-122B-1E2D-21D8DB4E33F2}" name="Ingrid Megl" initials="IM" userId="S::ingrid.megl@PAYBACK.net::84b1ea62-b5f4-40cf-8c80-d15d08c64c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743" autoAdjust="0"/>
  </p:normalViewPr>
  <p:slideViewPr>
    <p:cSldViewPr snapToGrid="0" snapToObjects="1">
      <p:cViewPr varScale="1">
        <p:scale>
          <a:sx n="103" d="100"/>
          <a:sy n="103" d="100"/>
        </p:scale>
        <p:origin x="156" y="180"/>
      </p:cViewPr>
      <p:guideLst>
        <p:guide orient="horz" pos="845"/>
        <p:guide orient="horz" pos="4020"/>
        <p:guide pos="619"/>
        <p:guide pos="7060"/>
        <p:guide pos="5450"/>
        <p:guide pos="3840"/>
        <p:guide pos="2229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52" d="100"/>
          <a:sy n="52" d="100"/>
        </p:scale>
        <p:origin x="3379" y="67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CD55C35-1906-E7EE-4F98-20C70CDF75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C87305-5939-88D4-70E1-53703012D5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72BD1-B6D1-4F5C-946B-DA94228E66E7}" type="datetimeFigureOut">
              <a:rPr lang="de-DE" smtClean="0">
                <a:latin typeface="Arial" panose="020B0604020202020204" pitchFamily="34" charset="0"/>
              </a:rPr>
              <a:t>18.04.2023</a:t>
            </a:fld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C3EDCA2-C3B5-03A7-861F-CF2A5783B4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6DA7C8-8460-7CE0-9DDD-60DDCDF1E0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906B0-9162-4CF7-B73B-54D8BAB7FF17}" type="slidenum">
              <a:rPr lang="de-DE" smtClean="0">
                <a:latin typeface="Arial" panose="020B0604020202020204" pitchFamily="34" charset="0"/>
              </a:rPr>
              <a:t>‹#›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7102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0" y="0"/>
            <a:ext cx="6797675" cy="382587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txBody>
          <a:bodyPr vert="horz" lIns="90965" tIns="45482" rIns="90965" bIns="45482" rtlCol="0" anchor="ctr"/>
          <a:lstStyle/>
          <a:p>
            <a:endParaRPr lang="en-US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592134" y="4763525"/>
            <a:ext cx="5927634" cy="486323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5068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600"/>
      </a:spcBef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1pPr>
    <a:lvl2pPr marL="144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2pPr>
    <a:lvl3pPr marL="288000" indent="-144000" algn="l" defTabSz="914400" rtl="0" eaLnBrk="1" latinLnBrk="0" hangingPunct="1">
      <a:spcBef>
        <a:spcPts val="600"/>
      </a:spcBef>
      <a:buClr>
        <a:schemeClr val="accent1"/>
      </a:buClr>
      <a:buFont typeface="Arial" panose="020B0604020202020204" pitchFamily="34" charset="0"/>
      <a:buChar char="●"/>
      <a:defRPr sz="1000" kern="1200">
        <a:solidFill>
          <a:schemeClr val="tx1"/>
        </a:solidFill>
        <a:latin typeface="Arial" panose="020B0604020202020204" pitchFamily="34" charset="0"/>
        <a:ea typeface="Arial" panose="020B0606030504020204" pitchFamily="34" charset="0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PAYBACK Light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inv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inv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4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78067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57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765976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2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7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68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Tex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183051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981075" y="1341439"/>
            <a:ext cx="10226675" cy="5040311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678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239487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platzhalter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81075" y="6487237"/>
            <a:ext cx="764633" cy="124906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FontTx/>
              <a:buNone/>
              <a:tabLst/>
              <a:defRPr sz="800" b="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pPr lvl="0"/>
            <a:r>
              <a:rPr lang="en-US" noProof="0" dirty="0"/>
              <a:t>Source/Footnote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7" hasCustomPrompt="1"/>
          </p:nvPr>
        </p:nvSpPr>
        <p:spPr bwMode="gray">
          <a:xfrm>
            <a:off x="981076" y="1736812"/>
            <a:ext cx="10226674" cy="46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Text oder Inhalt</a:t>
            </a:r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0"/>
          </p:nvPr>
        </p:nvSpPr>
        <p:spPr bwMode="gray">
          <a:xfrm>
            <a:off x="981075" y="1341438"/>
            <a:ext cx="7669213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accent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Arial" panose="020B0606030504020204" pitchFamily="34" charset="0"/>
                <a:ea typeface="Arial" panose="020B0606030504020204" pitchFamily="34" charset="0"/>
                <a:cs typeface="Arial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658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2 Objects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5740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Inhaltsplatzhalter 5"/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4937125" cy="5040312"/>
          </a:xfrm>
          <a:prstGeom prst="rect">
            <a:avLst/>
          </a:prstGeom>
        </p:spPr>
        <p:txBody>
          <a:bodyPr lIns="0" r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8" name="Inhaltsplatzhalter 5"/>
          <p:cNvSpPr>
            <a:spLocks noGrp="1"/>
          </p:cNvSpPr>
          <p:nvPr>
            <p:ph sz="quarter" idx="19" hasCustomPrompt="1"/>
          </p:nvPr>
        </p:nvSpPr>
        <p:spPr bwMode="gray">
          <a:xfrm>
            <a:off x="6270625" y="1341439"/>
            <a:ext cx="4937125" cy="5040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/>
            </a:lvl1pPr>
            <a:lvl2pPr>
              <a:defRPr/>
            </a:lvl2pPr>
            <a:lvl3pPr>
              <a:defRPr lang="de-DE" noProof="0" dirty="0" smtClean="0"/>
            </a:lvl3pPr>
            <a:lvl4pPr>
              <a:defRPr lang="de-DE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0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21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black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858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with sta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78A5241E-F25D-6622-412C-F9415D6DFC6A}"/>
              </a:ext>
            </a:extLst>
          </p:cNvPr>
          <p:cNvSpPr/>
          <p:nvPr userDrawn="1"/>
        </p:nvSpPr>
        <p:spPr bwMode="white">
          <a:xfrm>
            <a:off x="0" y="0"/>
            <a:ext cx="8742267" cy="6858000"/>
          </a:xfrm>
          <a:custGeom>
            <a:avLst/>
            <a:gdLst>
              <a:gd name="connsiteX0" fmla="*/ 0 w 8742267"/>
              <a:gd name="connsiteY0" fmla="*/ 0 h 6858000"/>
              <a:gd name="connsiteX1" fmla="*/ 8041585 w 8742267"/>
              <a:gd name="connsiteY1" fmla="*/ 0 h 6858000"/>
              <a:gd name="connsiteX2" fmla="*/ 7995256 w 8742267"/>
              <a:gd name="connsiteY2" fmla="*/ 37171 h 6858000"/>
              <a:gd name="connsiteX3" fmla="*/ 8707105 w 8742267"/>
              <a:gd name="connsiteY3" fmla="*/ 6818987 h 6858000"/>
              <a:gd name="connsiteX4" fmla="*/ 8742267 w 8742267"/>
              <a:gd name="connsiteY4" fmla="*/ 6858000 h 6858000"/>
              <a:gd name="connsiteX5" fmla="*/ 0 w 874226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42267" h="6858000">
                <a:moveTo>
                  <a:pt x="0" y="0"/>
                </a:moveTo>
                <a:lnTo>
                  <a:pt x="8041585" y="0"/>
                </a:lnTo>
                <a:lnTo>
                  <a:pt x="7995256" y="37171"/>
                </a:lnTo>
                <a:cubicBezTo>
                  <a:pt x="6152320" y="1641459"/>
                  <a:pt x="6922197" y="4768561"/>
                  <a:pt x="8707105" y="6818987"/>
                </a:cubicBezTo>
                <a:lnTo>
                  <a:pt x="87422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400" dirty="0" err="1">
              <a:solidFill>
                <a:schemeClr val="tx1"/>
              </a:solidFill>
              <a:latin typeface="Arial" panose="020B0604020202020204" pitchFamily="34" charset="0"/>
              <a:ea typeface="Arial" panose="020B0606030504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7031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883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rst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35495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A86C03-A116-8736-B44E-6839EACBF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sp>
        <p:nvSpPr>
          <p:cNvPr id="81" name="Bildplatzhalter 80">
            <a:extLst>
              <a:ext uri="{FF2B5EF4-FFF2-40B4-BE49-F238E27FC236}">
                <a16:creationId xmlns:a16="http://schemas.microsoft.com/office/drawing/2014/main" id="{6105DDE3-C0A8-8F51-E177-DDC41B5361B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5542456" y="-4762"/>
            <a:ext cx="6657482" cy="6867525"/>
          </a:xfrm>
          <a:custGeom>
            <a:avLst/>
            <a:gdLst>
              <a:gd name="connsiteX0" fmla="*/ 4924742 w 6657482"/>
              <a:gd name="connsiteY0" fmla="*/ 239222 h 6867525"/>
              <a:gd name="connsiteX1" fmla="*/ 4827094 w 6657482"/>
              <a:gd name="connsiteY1" fmla="*/ 336870 h 6867525"/>
              <a:gd name="connsiteX2" fmla="*/ 4827094 w 6657482"/>
              <a:gd name="connsiteY2" fmla="*/ 735013 h 6867525"/>
              <a:gd name="connsiteX3" fmla="*/ 4924742 w 6657482"/>
              <a:gd name="connsiteY3" fmla="*/ 832661 h 6867525"/>
              <a:gd name="connsiteX4" fmla="*/ 6291811 w 6657482"/>
              <a:gd name="connsiteY4" fmla="*/ 832661 h 6867525"/>
              <a:gd name="connsiteX5" fmla="*/ 6389459 w 6657482"/>
              <a:gd name="connsiteY5" fmla="*/ 735013 h 6867525"/>
              <a:gd name="connsiteX6" fmla="*/ 6389459 w 6657482"/>
              <a:gd name="connsiteY6" fmla="*/ 336870 h 6867525"/>
              <a:gd name="connsiteX7" fmla="*/ 6291811 w 6657482"/>
              <a:gd name="connsiteY7" fmla="*/ 239222 h 6867525"/>
              <a:gd name="connsiteX8" fmla="*/ 2684561 w 6657482"/>
              <a:gd name="connsiteY8" fmla="*/ 0 h 6867525"/>
              <a:gd name="connsiteX9" fmla="*/ 6657482 w 6657482"/>
              <a:gd name="connsiteY9" fmla="*/ 0 h 6867525"/>
              <a:gd name="connsiteX10" fmla="*/ 6657482 w 6657482"/>
              <a:gd name="connsiteY10" fmla="*/ 6867525 h 6867525"/>
              <a:gd name="connsiteX11" fmla="*/ 827547 w 6657482"/>
              <a:gd name="connsiteY11" fmla="*/ 6867525 h 6867525"/>
              <a:gd name="connsiteX12" fmla="*/ 765196 w 6657482"/>
              <a:gd name="connsiteY12" fmla="*/ 6806866 h 6867525"/>
              <a:gd name="connsiteX13" fmla="*/ 0 w 6657482"/>
              <a:gd name="connsiteY13" fmla="*/ 4903495 h 6867525"/>
              <a:gd name="connsiteX14" fmla="*/ 2492900 w 6657482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657482" h="6867525">
                <a:moveTo>
                  <a:pt x="4924742" y="239222"/>
                </a:moveTo>
                <a:cubicBezTo>
                  <a:pt x="4870949" y="239222"/>
                  <a:pt x="4827094" y="283077"/>
                  <a:pt x="4827094" y="336870"/>
                </a:cubicBezTo>
                <a:lnTo>
                  <a:pt x="4827094" y="735013"/>
                </a:lnTo>
                <a:cubicBezTo>
                  <a:pt x="4827094" y="788805"/>
                  <a:pt x="4870949" y="832661"/>
                  <a:pt x="4924742" y="832661"/>
                </a:cubicBezTo>
                <a:lnTo>
                  <a:pt x="6291811" y="832661"/>
                </a:lnTo>
                <a:cubicBezTo>
                  <a:pt x="6345736" y="832661"/>
                  <a:pt x="6389459" y="788805"/>
                  <a:pt x="6389459" y="735013"/>
                </a:cubicBezTo>
                <a:lnTo>
                  <a:pt x="6389459" y="336870"/>
                </a:lnTo>
                <a:cubicBezTo>
                  <a:pt x="6389459" y="283077"/>
                  <a:pt x="6345604" y="239222"/>
                  <a:pt x="6291811" y="239222"/>
                </a:cubicBezTo>
                <a:close/>
                <a:moveTo>
                  <a:pt x="2684561" y="0"/>
                </a:moveTo>
                <a:lnTo>
                  <a:pt x="6657482" y="0"/>
                </a:lnTo>
                <a:lnTo>
                  <a:pt x="6657482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352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small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E2D57917-D31F-1885-4688-B06FF31D65D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6664009" y="0"/>
            <a:ext cx="5526404" cy="6867525"/>
          </a:xfrm>
          <a:custGeom>
            <a:avLst/>
            <a:gdLst>
              <a:gd name="connsiteX0" fmla="*/ 3802091 w 5526404"/>
              <a:gd name="connsiteY0" fmla="*/ 232207 h 6867525"/>
              <a:gd name="connsiteX1" fmla="*/ 3705541 w 5526404"/>
              <a:gd name="connsiteY1" fmla="*/ 328757 h 6867525"/>
              <a:gd name="connsiteX2" fmla="*/ 3705541 w 5526404"/>
              <a:gd name="connsiteY2" fmla="*/ 729228 h 6867525"/>
              <a:gd name="connsiteX3" fmla="*/ 3802091 w 5526404"/>
              <a:gd name="connsiteY3" fmla="*/ 825778 h 6867525"/>
              <a:gd name="connsiteX4" fmla="*/ 5169501 w 5526404"/>
              <a:gd name="connsiteY4" fmla="*/ 825778 h 6867525"/>
              <a:gd name="connsiteX5" fmla="*/ 5266051 w 5526404"/>
              <a:gd name="connsiteY5" fmla="*/ 729228 h 6867525"/>
              <a:gd name="connsiteX6" fmla="*/ 5266051 w 5526404"/>
              <a:gd name="connsiteY6" fmla="*/ 328757 h 6867525"/>
              <a:gd name="connsiteX7" fmla="*/ 5169501 w 5526404"/>
              <a:gd name="connsiteY7" fmla="*/ 232207 h 6867525"/>
              <a:gd name="connsiteX8" fmla="*/ 2684561 w 5526404"/>
              <a:gd name="connsiteY8" fmla="*/ 0 h 6867525"/>
              <a:gd name="connsiteX9" fmla="*/ 5526404 w 5526404"/>
              <a:gd name="connsiteY9" fmla="*/ 0 h 6867525"/>
              <a:gd name="connsiteX10" fmla="*/ 5526404 w 5526404"/>
              <a:gd name="connsiteY10" fmla="*/ 6867525 h 6867525"/>
              <a:gd name="connsiteX11" fmla="*/ 827547 w 5526404"/>
              <a:gd name="connsiteY11" fmla="*/ 6867525 h 6867525"/>
              <a:gd name="connsiteX12" fmla="*/ 765196 w 5526404"/>
              <a:gd name="connsiteY12" fmla="*/ 6806866 h 6867525"/>
              <a:gd name="connsiteX13" fmla="*/ 0 w 5526404"/>
              <a:gd name="connsiteY13" fmla="*/ 4903495 h 6867525"/>
              <a:gd name="connsiteX14" fmla="*/ 2492900 w 5526404"/>
              <a:gd name="connsiteY14" fmla="*/ 181249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26404" h="6867525">
                <a:moveTo>
                  <a:pt x="3802091" y="232207"/>
                </a:moveTo>
                <a:cubicBezTo>
                  <a:pt x="3748768" y="232207"/>
                  <a:pt x="3705541" y="275434"/>
                  <a:pt x="3705541" y="328757"/>
                </a:cubicBezTo>
                <a:lnTo>
                  <a:pt x="3705541" y="729228"/>
                </a:lnTo>
                <a:cubicBezTo>
                  <a:pt x="3705541" y="782551"/>
                  <a:pt x="3748768" y="825778"/>
                  <a:pt x="3802091" y="825778"/>
                </a:cubicBezTo>
                <a:lnTo>
                  <a:pt x="5169501" y="825778"/>
                </a:lnTo>
                <a:cubicBezTo>
                  <a:pt x="5222824" y="825778"/>
                  <a:pt x="5266051" y="782551"/>
                  <a:pt x="5266051" y="729228"/>
                </a:cubicBezTo>
                <a:lnTo>
                  <a:pt x="5266051" y="328757"/>
                </a:lnTo>
                <a:cubicBezTo>
                  <a:pt x="5266051" y="275434"/>
                  <a:pt x="5222824" y="232207"/>
                  <a:pt x="5169501" y="232207"/>
                </a:cubicBezTo>
                <a:close/>
                <a:moveTo>
                  <a:pt x="2684561" y="0"/>
                </a:moveTo>
                <a:lnTo>
                  <a:pt x="5526404" y="0"/>
                </a:lnTo>
                <a:lnTo>
                  <a:pt x="5526404" y="6867525"/>
                </a:lnTo>
                <a:lnTo>
                  <a:pt x="827547" y="6867525"/>
                </a:lnTo>
                <a:lnTo>
                  <a:pt x="765196" y="6806866"/>
                </a:lnTo>
                <a:cubicBezTo>
                  <a:pt x="302389" y="6326749"/>
                  <a:pt x="0" y="5698744"/>
                  <a:pt x="0" y="4903495"/>
                </a:cubicBezTo>
                <a:cubicBezTo>
                  <a:pt x="0" y="3312998"/>
                  <a:pt x="1209555" y="1429958"/>
                  <a:pt x="2492900" y="181249"/>
                </a:cubicBezTo>
                <a:close/>
              </a:path>
            </a:pathLst>
          </a:custGeom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5724525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6" name="Inhaltsplatzhalter 5">
            <a:extLst>
              <a:ext uri="{FF2B5EF4-FFF2-40B4-BE49-F238E27FC236}">
                <a16:creationId xmlns:a16="http://schemas.microsoft.com/office/drawing/2014/main" id="{26D58D51-1ABB-6AD7-9D79-7B48D8FB5D2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 bwMode="gray">
          <a:xfrm>
            <a:off x="981075" y="1341439"/>
            <a:ext cx="5114131" cy="5040312"/>
          </a:xfrm>
          <a:prstGeom prst="rect">
            <a:avLst/>
          </a:prstGeom>
        </p:spPr>
        <p:txBody>
          <a:bodyPr lIns="0" rIns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defRPr/>
            </a:lvl5pPr>
          </a:lstStyle>
          <a:p>
            <a:pPr lvl="0"/>
            <a:r>
              <a:rPr lang="de-DE" noProof="0" dirty="0"/>
              <a:t>Erste Ebene (Einrückungen über &gt;Listenebene erhöhen&lt;)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1726A9-4CAC-4C06-2038-B2144AA08D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2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82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picture stage big left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ildplatzhalter 21">
            <a:extLst>
              <a:ext uri="{FF2B5EF4-FFF2-40B4-BE49-F238E27FC236}">
                <a16:creationId xmlns:a16="http://schemas.microsoft.com/office/drawing/2014/main" id="{55451BA6-4BD9-3576-F397-5D389CBE4B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9051" y="-15924"/>
            <a:ext cx="7176925" cy="6889849"/>
          </a:xfrm>
          <a:custGeom>
            <a:avLst/>
            <a:gdLst>
              <a:gd name="connsiteX0" fmla="*/ 0 w 7143750"/>
              <a:gd name="connsiteY0" fmla="*/ 0 h 6858001"/>
              <a:gd name="connsiteX1" fmla="*/ 4414739 w 7143750"/>
              <a:gd name="connsiteY1" fmla="*/ 0 h 6858001"/>
              <a:gd name="connsiteX2" fmla="*/ 4519014 w 7143750"/>
              <a:gd name="connsiteY2" fmla="*/ 89971 h 6858001"/>
              <a:gd name="connsiteX3" fmla="*/ 7143750 w 7143750"/>
              <a:gd name="connsiteY3" fmla="*/ 5410201 h 6858001"/>
              <a:gd name="connsiteX4" fmla="*/ 6910785 w 7143750"/>
              <a:gd name="connsiteY4" fmla="*/ 6685297 h 6858001"/>
              <a:gd name="connsiteX5" fmla="*/ 6837992 w 7143750"/>
              <a:gd name="connsiteY5" fmla="*/ 6858001 h 6858001"/>
              <a:gd name="connsiteX6" fmla="*/ 0 w 7143750"/>
              <a:gd name="connsiteY6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43750" h="6858001">
                <a:moveTo>
                  <a:pt x="0" y="0"/>
                </a:moveTo>
                <a:lnTo>
                  <a:pt x="4414739" y="0"/>
                </a:lnTo>
                <a:lnTo>
                  <a:pt x="4519014" y="89971"/>
                </a:lnTo>
                <a:cubicBezTo>
                  <a:pt x="5931095" y="1360011"/>
                  <a:pt x="7143750" y="3537377"/>
                  <a:pt x="7143750" y="5410201"/>
                </a:cubicBezTo>
                <a:cubicBezTo>
                  <a:pt x="7143750" y="5870496"/>
                  <a:pt x="7059337" y="6295857"/>
                  <a:pt x="6910785" y="6685297"/>
                </a:cubicBezTo>
                <a:lnTo>
                  <a:pt x="6837992" y="6858001"/>
                </a:lnTo>
                <a:lnTo>
                  <a:pt x="0" y="6858001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96212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platzhalter 1"/>
          <p:cNvSpPr>
            <a:spLocks noGrp="1"/>
          </p:cNvSpPr>
          <p:nvPr>
            <p:ph type="title"/>
          </p:nvPr>
        </p:nvSpPr>
        <p:spPr bwMode="gray">
          <a:xfrm>
            <a:off x="7740650" y="2646402"/>
            <a:ext cx="3651250" cy="110799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ct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3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4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465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9EF7EF8B-E441-5CC3-3C27-0068C5EBDD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450643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B64B2F44-84CE-7A73-4682-A06B853C55AE}"/>
              </a:ext>
            </a:extLst>
          </p:cNvPr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9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0A2BB51F-794C-9F8C-AC7B-C80F98436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250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p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1144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platzhalter 6"/>
          <p:cNvSpPr>
            <a:spLocks noGrp="1"/>
          </p:cNvSpPr>
          <p:nvPr userDrawn="1">
            <p:ph type="body" sz="quarter" idx="10"/>
          </p:nvPr>
        </p:nvSpPr>
        <p:spPr>
          <a:xfrm>
            <a:off x="2787909" y="3472542"/>
            <a:ext cx="4704809" cy="266700"/>
          </a:xfrm>
        </p:spPr>
        <p:txBody>
          <a:bodyPr anchor="b"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1"/>
          </p:nvPr>
        </p:nvSpPr>
        <p:spPr>
          <a:xfrm>
            <a:off x="2787909" y="4018950"/>
            <a:ext cx="4704809" cy="520655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1pPr>
            <a:lvl2pPr marL="268288" indent="-268288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●"/>
              <a:defRPr sz="16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6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39" name="Grafik 238">
            <a:extLst>
              <a:ext uri="{FF2B5EF4-FFF2-40B4-BE49-F238E27FC236}">
                <a16:creationId xmlns:a16="http://schemas.microsoft.com/office/drawing/2014/main" id="{D494F1D2-0C48-12FF-F886-CE220238FB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48923AC6-4C66-84D8-8535-D6D97BF2EF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0480098 w 12216212"/>
              <a:gd name="connsiteY0" fmla="*/ 241717 h 6872514"/>
              <a:gd name="connsiteX1" fmla="*/ 10382450 w 12216212"/>
              <a:gd name="connsiteY1" fmla="*/ 339365 h 6872514"/>
              <a:gd name="connsiteX2" fmla="*/ 10382450 w 12216212"/>
              <a:gd name="connsiteY2" fmla="*/ 737508 h 6872514"/>
              <a:gd name="connsiteX3" fmla="*/ 10480098 w 12216212"/>
              <a:gd name="connsiteY3" fmla="*/ 835156 h 6872514"/>
              <a:gd name="connsiteX4" fmla="*/ 11847167 w 12216212"/>
              <a:gd name="connsiteY4" fmla="*/ 835156 h 6872514"/>
              <a:gd name="connsiteX5" fmla="*/ 11944815 w 12216212"/>
              <a:gd name="connsiteY5" fmla="*/ 737508 h 6872514"/>
              <a:gd name="connsiteX6" fmla="*/ 11944815 w 12216212"/>
              <a:gd name="connsiteY6" fmla="*/ 339365 h 6872514"/>
              <a:gd name="connsiteX7" fmla="*/ 11847167 w 12216212"/>
              <a:gd name="connsiteY7" fmla="*/ 241717 h 6872514"/>
              <a:gd name="connsiteX8" fmla="*/ 0 w 12216212"/>
              <a:gd name="connsiteY8" fmla="*/ 0 h 6872514"/>
              <a:gd name="connsiteX9" fmla="*/ 12216212 w 12216212"/>
              <a:gd name="connsiteY9" fmla="*/ 0 h 6872514"/>
              <a:gd name="connsiteX10" fmla="*/ 12216212 w 12216212"/>
              <a:gd name="connsiteY10" fmla="*/ 6872514 h 6872514"/>
              <a:gd name="connsiteX11" fmla="*/ 0 w 12216212"/>
              <a:gd name="connsiteY1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216212" h="6872514"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2568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itel 1">
            <a:extLst>
              <a:ext uri="{FF2B5EF4-FFF2-40B4-BE49-F238E27FC236}">
                <a16:creationId xmlns:a16="http://schemas.microsoft.com/office/drawing/2014/main" id="{99EFEE31-F98F-DC57-8BB7-210EAEC697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981869" y="2647797"/>
            <a:ext cx="10226675" cy="692497"/>
          </a:xfrm>
        </p:spPr>
        <p:txBody>
          <a:bodyPr anchor="b"/>
          <a:lstStyle>
            <a:lvl1pPr algn="ctr">
              <a:lnSpc>
                <a:spcPct val="90000"/>
              </a:lnSpc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 der Präsentation</a:t>
            </a:r>
            <a:endParaRPr lang="en-US" noProof="0" dirty="0"/>
          </a:p>
        </p:txBody>
      </p:sp>
      <p:sp>
        <p:nvSpPr>
          <p:cNvPr id="32" name="Untertitel 2">
            <a:extLst>
              <a:ext uri="{FF2B5EF4-FFF2-40B4-BE49-F238E27FC236}">
                <a16:creationId xmlns:a16="http://schemas.microsoft.com/office/drawing/2014/main" id="{4A24B715-9FA2-14FE-B313-90901CDBE2CB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981075" y="3454091"/>
            <a:ext cx="1022667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/>
              <a:t>Click to edit Master subtitle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8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bg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bg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black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83557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1490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10547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50014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s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6C97C45C-322F-BE4B-2CD7-FC4921296B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gray">
          <a:xfrm>
            <a:off x="-12900" y="-7257"/>
            <a:ext cx="12216212" cy="6872514"/>
          </a:xfrm>
          <a:custGeom>
            <a:avLst/>
            <a:gdLst>
              <a:gd name="connsiteX0" fmla="*/ 1501719 w 12216212"/>
              <a:gd name="connsiteY0" fmla="*/ 2403222 h 6872514"/>
              <a:gd name="connsiteX1" fmla="*/ 1985722 w 12216212"/>
              <a:gd name="connsiteY1" fmla="*/ 2887225 h 6872514"/>
              <a:gd name="connsiteX2" fmla="*/ 1501719 w 12216212"/>
              <a:gd name="connsiteY2" fmla="*/ 3371228 h 6872514"/>
              <a:gd name="connsiteX3" fmla="*/ 1017716 w 12216212"/>
              <a:gd name="connsiteY3" fmla="*/ 2887225 h 6872514"/>
              <a:gd name="connsiteX4" fmla="*/ 1501719 w 12216212"/>
              <a:gd name="connsiteY4" fmla="*/ 2403222 h 6872514"/>
              <a:gd name="connsiteX5" fmla="*/ 1501719 w 12216212"/>
              <a:gd name="connsiteY5" fmla="*/ 2355669 h 6872514"/>
              <a:gd name="connsiteX6" fmla="*/ 970163 w 12216212"/>
              <a:gd name="connsiteY6" fmla="*/ 2887225 h 6872514"/>
              <a:gd name="connsiteX7" fmla="*/ 1501719 w 12216212"/>
              <a:gd name="connsiteY7" fmla="*/ 3418781 h 6872514"/>
              <a:gd name="connsiteX8" fmla="*/ 2033275 w 12216212"/>
              <a:gd name="connsiteY8" fmla="*/ 2887225 h 6872514"/>
              <a:gd name="connsiteX9" fmla="*/ 1501719 w 12216212"/>
              <a:gd name="connsiteY9" fmla="*/ 2355669 h 6872514"/>
              <a:gd name="connsiteX10" fmla="*/ 10480098 w 12216212"/>
              <a:gd name="connsiteY10" fmla="*/ 241717 h 6872514"/>
              <a:gd name="connsiteX11" fmla="*/ 10382450 w 12216212"/>
              <a:gd name="connsiteY11" fmla="*/ 339365 h 6872514"/>
              <a:gd name="connsiteX12" fmla="*/ 10382450 w 12216212"/>
              <a:gd name="connsiteY12" fmla="*/ 737508 h 6872514"/>
              <a:gd name="connsiteX13" fmla="*/ 10480098 w 12216212"/>
              <a:gd name="connsiteY13" fmla="*/ 835156 h 6872514"/>
              <a:gd name="connsiteX14" fmla="*/ 11847167 w 12216212"/>
              <a:gd name="connsiteY14" fmla="*/ 835156 h 6872514"/>
              <a:gd name="connsiteX15" fmla="*/ 11944815 w 12216212"/>
              <a:gd name="connsiteY15" fmla="*/ 737508 h 6872514"/>
              <a:gd name="connsiteX16" fmla="*/ 11944815 w 12216212"/>
              <a:gd name="connsiteY16" fmla="*/ 339365 h 6872514"/>
              <a:gd name="connsiteX17" fmla="*/ 11847167 w 12216212"/>
              <a:gd name="connsiteY17" fmla="*/ 241717 h 6872514"/>
              <a:gd name="connsiteX18" fmla="*/ 0 w 12216212"/>
              <a:gd name="connsiteY18" fmla="*/ 0 h 6872514"/>
              <a:gd name="connsiteX19" fmla="*/ 12216212 w 12216212"/>
              <a:gd name="connsiteY19" fmla="*/ 0 h 6872514"/>
              <a:gd name="connsiteX20" fmla="*/ 12216212 w 12216212"/>
              <a:gd name="connsiteY20" fmla="*/ 6872514 h 6872514"/>
              <a:gd name="connsiteX21" fmla="*/ 0 w 12216212"/>
              <a:gd name="connsiteY21" fmla="*/ 6872514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216212" h="6872514">
                <a:moveTo>
                  <a:pt x="1501719" y="2403222"/>
                </a:moveTo>
                <a:cubicBezTo>
                  <a:pt x="1769026" y="2403222"/>
                  <a:pt x="1985722" y="2619918"/>
                  <a:pt x="1985722" y="2887225"/>
                </a:cubicBezTo>
                <a:cubicBezTo>
                  <a:pt x="1985722" y="3154532"/>
                  <a:pt x="1769026" y="3371228"/>
                  <a:pt x="1501719" y="3371228"/>
                </a:cubicBezTo>
                <a:cubicBezTo>
                  <a:pt x="1234412" y="3371228"/>
                  <a:pt x="1017716" y="3154532"/>
                  <a:pt x="1017716" y="2887225"/>
                </a:cubicBezTo>
                <a:cubicBezTo>
                  <a:pt x="1017716" y="2619918"/>
                  <a:pt x="1234412" y="2403222"/>
                  <a:pt x="1501719" y="2403222"/>
                </a:cubicBezTo>
                <a:close/>
                <a:moveTo>
                  <a:pt x="1501719" y="2355669"/>
                </a:moveTo>
                <a:cubicBezTo>
                  <a:pt x="1208149" y="2355669"/>
                  <a:pt x="970163" y="2593655"/>
                  <a:pt x="970163" y="2887225"/>
                </a:cubicBezTo>
                <a:cubicBezTo>
                  <a:pt x="970163" y="3180795"/>
                  <a:pt x="1208149" y="3418781"/>
                  <a:pt x="1501719" y="3418781"/>
                </a:cubicBezTo>
                <a:cubicBezTo>
                  <a:pt x="1795289" y="3418781"/>
                  <a:pt x="2033275" y="3180795"/>
                  <a:pt x="2033275" y="2887225"/>
                </a:cubicBezTo>
                <a:cubicBezTo>
                  <a:pt x="2033275" y="2593655"/>
                  <a:pt x="1795289" y="2355669"/>
                  <a:pt x="1501719" y="2355669"/>
                </a:cubicBezTo>
                <a:close/>
                <a:moveTo>
                  <a:pt x="10480098" y="241717"/>
                </a:moveTo>
                <a:cubicBezTo>
                  <a:pt x="10426305" y="241717"/>
                  <a:pt x="10382450" y="285572"/>
                  <a:pt x="10382450" y="339365"/>
                </a:cubicBezTo>
                <a:lnTo>
                  <a:pt x="10382450" y="737508"/>
                </a:lnTo>
                <a:cubicBezTo>
                  <a:pt x="10382450" y="791300"/>
                  <a:pt x="10426305" y="835156"/>
                  <a:pt x="10480098" y="835156"/>
                </a:cubicBezTo>
                <a:lnTo>
                  <a:pt x="11847167" y="835156"/>
                </a:lnTo>
                <a:cubicBezTo>
                  <a:pt x="11901092" y="835156"/>
                  <a:pt x="11944815" y="791300"/>
                  <a:pt x="11944815" y="737508"/>
                </a:cubicBezTo>
                <a:lnTo>
                  <a:pt x="11944815" y="339365"/>
                </a:lnTo>
                <a:cubicBezTo>
                  <a:pt x="11944815" y="285572"/>
                  <a:pt x="11900960" y="241717"/>
                  <a:pt x="11847167" y="241717"/>
                </a:cubicBezTo>
                <a:close/>
                <a:moveTo>
                  <a:pt x="0" y="0"/>
                </a:moveTo>
                <a:lnTo>
                  <a:pt x="12216212" y="0"/>
                </a:lnTo>
                <a:lnTo>
                  <a:pt x="12216212" y="6872514"/>
                </a:lnTo>
                <a:lnTo>
                  <a:pt x="0" y="6872514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800065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6771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66E4F2B-D4D9-F285-86B5-A9295A6A614D}"/>
              </a:ext>
            </a:extLst>
          </p:cNvPr>
          <p:cNvSpPr/>
          <p:nvPr userDrawn="1"/>
        </p:nvSpPr>
        <p:spPr bwMode="gray">
          <a:xfrm>
            <a:off x="981073" y="2374603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816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_ligh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639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11777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platzhalter 1"/>
          <p:cNvSpPr>
            <a:spLocks noGrp="1"/>
          </p:cNvSpPr>
          <p:nvPr>
            <p:ph type="title"/>
          </p:nvPr>
        </p:nvSpPr>
        <p:spPr bwMode="gray">
          <a:xfrm>
            <a:off x="2352905" y="2546295"/>
            <a:ext cx="8854845" cy="1354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de-DE" noProof="0" dirty="0"/>
          </a:p>
        </p:txBody>
      </p:sp>
      <p:sp>
        <p:nvSpPr>
          <p:cNvPr id="12" name="Ellipse 11"/>
          <p:cNvSpPr/>
          <p:nvPr userDrawn="1"/>
        </p:nvSpPr>
        <p:spPr bwMode="gray">
          <a:xfrm>
            <a:off x="981074" y="2374604"/>
            <a:ext cx="1014993" cy="1014993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endParaRPr lang="de-DE" sz="2800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1217902" y="2529101"/>
            <a:ext cx="550862" cy="6284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400" b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</a:t>
            </a:r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13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62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10554163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28" imgW="270" imgH="270" progId="TCLayout.ActiveDocument.1">
                  <p:embed/>
                </p:oleObj>
              </mc:Choice>
              <mc:Fallback>
                <p:oleObj name="think-cell Folie" r:id="rId28" imgW="270" imgH="270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gray">
          <a:xfrm>
            <a:off x="981075" y="356672"/>
            <a:ext cx="7669213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cxnSp>
        <p:nvCxnSpPr>
          <p:cNvPr id="14" name="Gerade Verbindung 13"/>
          <p:cNvCxnSpPr/>
          <p:nvPr/>
        </p:nvCxnSpPr>
        <p:spPr bwMode="gray">
          <a:xfrm flipH="1">
            <a:off x="-284979" y="1341438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 bwMode="gray">
          <a:xfrm flipH="1">
            <a:off x="-284979" y="6369894"/>
            <a:ext cx="19636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shpGrid" hidden="1"/>
          <p:cNvGrpSpPr/>
          <p:nvPr/>
        </p:nvGrpSpPr>
        <p:grpSpPr bwMode="gray">
          <a:xfrm>
            <a:off x="0" y="0"/>
            <a:ext cx="12190413" cy="6858000"/>
            <a:chOff x="0" y="0"/>
            <a:chExt cx="9906000" cy="6858000"/>
          </a:xfrm>
        </p:grpSpPr>
        <p:sp>
          <p:nvSpPr>
            <p:cNvPr id="25" name="Line 31" hidden="1"/>
            <p:cNvSpPr>
              <a:spLocks noChangeShapeType="1"/>
            </p:cNvSpPr>
            <p:nvPr userDrawn="1"/>
          </p:nvSpPr>
          <p:spPr bwMode="gray">
            <a:xfrm>
              <a:off x="4889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6" name="Line 32" hidden="1"/>
            <p:cNvSpPr>
              <a:spLocks noChangeShapeType="1"/>
            </p:cNvSpPr>
            <p:nvPr userDrawn="1"/>
          </p:nvSpPr>
          <p:spPr bwMode="gray">
            <a:xfrm>
              <a:off x="0" y="6093296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8" name="Line 34" hidden="1"/>
            <p:cNvSpPr>
              <a:spLocks noChangeShapeType="1"/>
            </p:cNvSpPr>
            <p:nvPr userDrawn="1"/>
          </p:nvSpPr>
          <p:spPr bwMode="gray">
            <a:xfrm>
              <a:off x="0" y="162880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9" name="Line 35" hidden="1"/>
            <p:cNvSpPr>
              <a:spLocks noChangeShapeType="1"/>
            </p:cNvSpPr>
            <p:nvPr userDrawn="1"/>
          </p:nvSpPr>
          <p:spPr bwMode="gray">
            <a:xfrm>
              <a:off x="9417050" y="0"/>
              <a:ext cx="0" cy="685800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  <p:sp>
          <p:nvSpPr>
            <p:cNvPr id="23" name="Line 34" hidden="1"/>
            <p:cNvSpPr>
              <a:spLocks noChangeShapeType="1"/>
            </p:cNvSpPr>
            <p:nvPr userDrawn="1"/>
          </p:nvSpPr>
          <p:spPr bwMode="gray">
            <a:xfrm>
              <a:off x="0" y="1268760"/>
              <a:ext cx="990600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54000" tIns="54000" rIns="54000" bIns="54000"/>
            <a:lstStyle/>
            <a:p>
              <a:endParaRPr lang="en-US" noProof="0"/>
            </a:p>
          </p:txBody>
        </p:sp>
      </p:grpSp>
      <p:grpSp>
        <p:nvGrpSpPr>
          <p:cNvPr id="12" name="Gruppieren 11"/>
          <p:cNvGrpSpPr/>
          <p:nvPr/>
        </p:nvGrpSpPr>
        <p:grpSpPr bwMode="gray">
          <a:xfrm>
            <a:off x="981075" y="-243408"/>
            <a:ext cx="10226675" cy="159568"/>
            <a:chOff x="981075" y="-243408"/>
            <a:chExt cx="10226675" cy="159568"/>
          </a:xfrm>
        </p:grpSpPr>
        <p:cxnSp>
          <p:nvCxnSpPr>
            <p:cNvPr id="18" name="Gerade Verbindung 17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ieren 44"/>
          <p:cNvGrpSpPr/>
          <p:nvPr/>
        </p:nvGrpSpPr>
        <p:grpSpPr bwMode="gray">
          <a:xfrm>
            <a:off x="981075" y="6930278"/>
            <a:ext cx="10226675" cy="159568"/>
            <a:chOff x="981075" y="-243408"/>
            <a:chExt cx="10226675" cy="159568"/>
          </a:xfrm>
        </p:grpSpPr>
        <p:cxnSp>
          <p:nvCxnSpPr>
            <p:cNvPr id="46" name="Gerade Verbindung 45"/>
            <p:cNvCxnSpPr/>
            <p:nvPr userDrawn="1"/>
          </p:nvCxnSpPr>
          <p:spPr bwMode="gray">
            <a:xfrm rot="16200000" flipH="1">
              <a:off x="11127966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 Verbindung 46"/>
            <p:cNvCxnSpPr/>
            <p:nvPr userDrawn="1"/>
          </p:nvCxnSpPr>
          <p:spPr bwMode="gray">
            <a:xfrm rot="16200000" flipH="1">
              <a:off x="901291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 Verbindung 47"/>
            <p:cNvCxnSpPr/>
            <p:nvPr userDrawn="1"/>
          </p:nvCxnSpPr>
          <p:spPr bwMode="gray">
            <a:xfrm rot="16200000" flipH="1">
              <a:off x="3458754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 Verbindung 48"/>
            <p:cNvCxnSpPr/>
            <p:nvPr userDrawn="1"/>
          </p:nvCxnSpPr>
          <p:spPr bwMode="gray">
            <a:xfrm rot="16200000" flipH="1">
              <a:off x="601462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16200000" flipH="1">
              <a:off x="8554049" y="-163624"/>
              <a:ext cx="159568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8835001" y="6591775"/>
            <a:ext cx="272189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Arial" panose="020B0604020202020204" pitchFamily="34" charset="0"/>
                <a:sym typeface="Arial"/>
              </a:defRPr>
            </a:lvl1pPr>
          </a:lstStyle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36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590075" y="6517302"/>
            <a:ext cx="267701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+mj-lt"/>
                <a:ea typeface="Arial" panose="020B0606030504020204" pitchFamily="34" charset="0"/>
                <a:cs typeface="Arial" panose="020B0604020202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gray">
          <a:xfrm>
            <a:off x="981077" y="1341438"/>
            <a:ext cx="7669212" cy="5040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21B8C29-91DA-6DD9-1047-E56BB7525317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369550" y="234460"/>
            <a:ext cx="1562100" cy="59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89" r:id="rId2"/>
    <p:sldLayoutId id="2147483673" r:id="rId3"/>
    <p:sldLayoutId id="2147483690" r:id="rId4"/>
    <p:sldLayoutId id="2147483675" r:id="rId5"/>
    <p:sldLayoutId id="2147483681" r:id="rId6"/>
    <p:sldLayoutId id="2147483676" r:id="rId7"/>
    <p:sldLayoutId id="2147483664" r:id="rId8"/>
    <p:sldLayoutId id="2147483691" r:id="rId9"/>
    <p:sldLayoutId id="2147483653" r:id="rId10"/>
    <p:sldLayoutId id="2147483670" r:id="rId11"/>
    <p:sldLayoutId id="2147483665" r:id="rId12"/>
    <p:sldLayoutId id="2147483682" r:id="rId13"/>
    <p:sldLayoutId id="2147483650" r:id="rId14"/>
    <p:sldLayoutId id="2147483667" r:id="rId15"/>
    <p:sldLayoutId id="2147483683" r:id="rId16"/>
    <p:sldLayoutId id="2147483661" r:id="rId17"/>
    <p:sldLayoutId id="2147483685" r:id="rId18"/>
    <p:sldLayoutId id="2147483684" r:id="rId19"/>
    <p:sldLayoutId id="2147483692" r:id="rId20"/>
    <p:sldLayoutId id="2147483693" r:id="rId21"/>
    <p:sldLayoutId id="2147483687" r:id="rId22"/>
    <p:sldLayoutId id="2147483694" r:id="rId23"/>
    <p:sldLayoutId id="2147483671" r:id="rId24"/>
    <p:sldLayoutId id="2147483679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'Arial" panose="020B0606030504020204" pitchFamily="34" charset="0"/>
          <a:cs typeface="Arial" panose="020B0604020202020204" pitchFamily="34" charset="0"/>
        </a:defRPr>
      </a:lvl1pPr>
      <a:lvl2pPr marL="534988" indent="-2667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2pPr>
      <a:lvl3pPr marL="803275" indent="-268288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sz="1800" kern="120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3pPr>
      <a:lvl4pPr marL="1081088" indent="-271463" algn="l" defTabSz="914400" rtl="0" eaLnBrk="1" latinLnBrk="0" hangingPunct="1">
        <a:lnSpc>
          <a:spcPct val="110000"/>
        </a:lnSpc>
        <a:spcBef>
          <a:spcPts val="300"/>
        </a:spcBef>
        <a:buClr>
          <a:schemeClr val="accent1"/>
        </a:buClr>
        <a:buSzPct val="100000"/>
        <a:buFont typeface="Arial" panose="020B0604020202020204" pitchFamily="34" charset="0"/>
        <a:buChar char="●"/>
        <a:defRPr lang="de-DE" sz="1800" kern="1200" baseline="0" noProof="0" dirty="0" smtClean="0">
          <a:solidFill>
            <a:schemeClr val="tx1"/>
          </a:solidFill>
          <a:latin typeface="Arial" panose="020B0604020202020204" pitchFamily="34" charset="0"/>
          <a:ea typeface="Arial" panose="020B0606030504020204" pitchFamily="34" charset="0"/>
          <a:cs typeface="Arial" panose="020B0604020202020204" pitchFamily="34" charset="0"/>
        </a:defRPr>
      </a:lvl4pPr>
      <a:lvl5pPr marL="534988" indent="-266700" algn="l" defTabSz="812800" rtl="0" eaLnBrk="1" latinLnBrk="0" hangingPunct="1">
        <a:spcBef>
          <a:spcPts val="4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6030504020204" pitchFamily="34" charset="0"/>
          <a:ea typeface="Arial" panose="020B0606030504020204" pitchFamily="34" charset="0"/>
          <a:cs typeface="Arial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9" userDrawn="1">
          <p15:clr>
            <a:srgbClr val="A4A3A4"/>
          </p15:clr>
        </p15:guide>
        <p15:guide id="2" orient="horz" pos="845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pos="2229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5450" userDrawn="1">
          <p15:clr>
            <a:srgbClr val="A4A3A4"/>
          </p15:clr>
        </p15:guide>
        <p15:guide id="7" pos="7060" userDrawn="1">
          <p15:clr>
            <a:srgbClr val="A4A3A4"/>
          </p15:clr>
        </p15:guide>
        <p15:guide id="8" orient="horz" pos="111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png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image" Target="../media/image63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image" Target="../media/image81.png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3" Type="http://schemas.openxmlformats.org/officeDocument/2006/relationships/image" Target="../media/image99.png"/><Relationship Id="rId21" Type="http://schemas.openxmlformats.org/officeDocument/2006/relationships/image" Target="../media/image117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5" Type="http://schemas.openxmlformats.org/officeDocument/2006/relationships/image" Target="../media/image121.png"/><Relationship Id="rId2" Type="http://schemas.openxmlformats.org/officeDocument/2006/relationships/image" Target="../media/image98.png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24" Type="http://schemas.openxmlformats.org/officeDocument/2006/relationships/image" Target="../media/image120.png"/><Relationship Id="rId5" Type="http://schemas.openxmlformats.org/officeDocument/2006/relationships/image" Target="../media/image101.png"/><Relationship Id="rId15" Type="http://schemas.openxmlformats.org/officeDocument/2006/relationships/image" Target="../media/image111.png"/><Relationship Id="rId23" Type="http://schemas.openxmlformats.org/officeDocument/2006/relationships/image" Target="../media/image119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Relationship Id="rId22" Type="http://schemas.openxmlformats.org/officeDocument/2006/relationships/image" Target="../media/image1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png"/><Relationship Id="rId2" Type="http://schemas.openxmlformats.org/officeDocument/2006/relationships/image" Target="../media/image122.png"/><Relationship Id="rId16" Type="http://schemas.openxmlformats.org/officeDocument/2006/relationships/image" Target="../media/image1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10" Type="http://schemas.openxmlformats.org/officeDocument/2006/relationships/image" Target="../media/image130.png"/><Relationship Id="rId19" Type="http://schemas.openxmlformats.org/officeDocument/2006/relationships/image" Target="../media/image139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625C88C-B37B-7190-C36E-1C106DD47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E6F28B7-5B01-7B8F-6438-61D98379D7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FA50C32-7B8F-73CD-3500-F493C71C0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034B5C1-2430-BB05-B3A2-DD996E7EC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565" y="2642917"/>
            <a:ext cx="1001676" cy="114575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FF20B803-6C13-D13B-0D9B-6A5476BEC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49" y="2594359"/>
            <a:ext cx="791280" cy="1086294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20ED49EA-75C7-BA63-329E-399AFE713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1740" y="3987118"/>
            <a:ext cx="1614576" cy="110459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0AB115C-4CB6-0707-036D-0371237021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5821" y="2548065"/>
            <a:ext cx="825394" cy="1234662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8F175D08-C847-0B64-1ACE-E592BC1724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78330" y="2676547"/>
            <a:ext cx="1092698" cy="123466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5DA33B8-6B43-9D7F-D9A2-D5D7DBF972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8725" y="1169565"/>
            <a:ext cx="724958" cy="1132032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94BA3556-E852-141E-8EE0-339C0A4372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3102" y="1111389"/>
            <a:ext cx="1280390" cy="1234662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B169C5D2-6C72-92B7-FCB7-4889500C02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3541" y="1100957"/>
            <a:ext cx="686080" cy="120064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62122BB8-7F44-DE4D-9A40-0F12A37F1D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8831" y="5319112"/>
            <a:ext cx="1754188" cy="1234662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2B68C7F7-92F6-665C-0160-43A63258BA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89870" y="5357113"/>
            <a:ext cx="1514490" cy="123466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09B2214B-1745-4574-23C6-3A8B83EE2C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32109" y="1100957"/>
            <a:ext cx="1246380" cy="1200640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39703900-3AAA-3EC8-98FB-348C402A42F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46525" y="4014562"/>
            <a:ext cx="960512" cy="1077146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176D321C-B6B7-BDA7-3FDF-C52B421B69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05779" y="1155843"/>
            <a:ext cx="974234" cy="1145754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D22D893E-BB24-B420-D618-CB8A7A67ECB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45121" y="1199295"/>
            <a:ext cx="763836" cy="1102302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05651604-85CD-D11E-769A-B82A1FD733D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50607" y="1206155"/>
            <a:ext cx="939930" cy="109544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5BBDD6B-3C3D-5E16-04BE-C25DC81C964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0232" y="1199406"/>
            <a:ext cx="965791" cy="110219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E036D17-7B0B-05D2-4C6E-28FE51F28EA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13529" y="1223605"/>
            <a:ext cx="1044992" cy="107799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22E8445-9B45-5D97-0EA4-DB09E555ABD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96919" y="3866466"/>
            <a:ext cx="1021418" cy="122524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68900D4-A34D-EFC6-E87B-FC2766F1CF5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921863" y="2734766"/>
            <a:ext cx="1312316" cy="95052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4E05FC9-ABD4-FFC4-B201-F80F546C3EA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13069" y="3933549"/>
            <a:ext cx="952645" cy="123641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4C3AD3D-9C24-E7CD-EA3C-232D25EF56A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65312" y="5650978"/>
            <a:ext cx="1222402" cy="76212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6D40FAC-8FDE-2EC6-16C3-2B41EC4190C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395844" y="2642917"/>
            <a:ext cx="1217047" cy="1350813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530D19B-D1D1-C339-BD57-D457FBCBE66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742795" y="2622812"/>
            <a:ext cx="1011302" cy="1155774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D0D2AAD4-6D47-5245-B14A-AD627183E6E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783762" y="2745388"/>
            <a:ext cx="1232836" cy="905300"/>
          </a:xfrm>
          <a:prstGeom prst="rect">
            <a:avLst/>
          </a:prstGeom>
        </p:spPr>
      </p:pic>
      <p:pic>
        <p:nvPicPr>
          <p:cNvPr id="25" name="Grafik 24" descr="Ein Bild, das Sitz, Stuhl enthält.&#10;&#10;Automatisch generierte Beschreibung">
            <a:extLst>
              <a:ext uri="{FF2B5EF4-FFF2-40B4-BE49-F238E27FC236}">
                <a16:creationId xmlns:a16="http://schemas.microsoft.com/office/drawing/2014/main" id="{8F9BBE86-1D9A-8358-FF42-91465756F8A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310472" y="2668132"/>
            <a:ext cx="763835" cy="1083789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24015FBA-A80C-D834-13B8-10E1E768AFC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608146" y="5383378"/>
            <a:ext cx="790079" cy="1051245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B4AFF6B1-7FB4-D396-4B24-95F62E93A733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06581" y="5266490"/>
            <a:ext cx="1178603" cy="133990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DE03436-A81C-291F-AC9D-30CBB0A8979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719058" y="3940741"/>
            <a:ext cx="1159855" cy="115096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0961D8A-F795-5B9B-6730-8ADF305ADFE8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976668" y="3902967"/>
            <a:ext cx="990988" cy="1188741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67CD1BBD-123E-6F45-9670-78221A9AFF1C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605786" y="3909632"/>
            <a:ext cx="953215" cy="1182076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24395FEE-1AAF-080B-9BA8-49A89995234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036760" y="5376212"/>
            <a:ext cx="1066533" cy="1051245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5E470862-938D-F7BB-0166-ABA2E32B0C99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392896" y="5376212"/>
            <a:ext cx="851698" cy="106800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8521CAF8-24FD-E5A6-76B6-2ACA73AA292A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798441" y="3638812"/>
            <a:ext cx="1970443" cy="197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8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5BDC9B-DECD-5293-2279-BC2980D3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A316A3F-EB5D-82E1-6A14-6E9C417D1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B53679-B0ED-DB3C-1F69-16FEC8709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18" name="Grafik 17" descr="Ein Bild, das Text enthält.&#10;&#10;Automatisch generierte Beschreibung">
            <a:extLst>
              <a:ext uri="{FF2B5EF4-FFF2-40B4-BE49-F238E27FC236}">
                <a16:creationId xmlns:a16="http://schemas.microsoft.com/office/drawing/2014/main" id="{7B940860-147F-DCF5-921E-B5D05B8FB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9945" y="709088"/>
            <a:ext cx="1317728" cy="155811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0A73718-9055-28F4-29BA-65E4FBBCA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813" y="957685"/>
            <a:ext cx="1472504" cy="136212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8BCB8D85-8498-D7D0-3CCC-6C236A384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687" y="928496"/>
            <a:ext cx="791266" cy="136212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0F05C55C-1ED7-63A3-4B1C-577CDE9A38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0788" y="3993215"/>
            <a:ext cx="1592706" cy="1217019"/>
          </a:xfrm>
          <a:prstGeom prst="rect">
            <a:avLst/>
          </a:prstGeom>
        </p:spPr>
      </p:pic>
      <p:pic>
        <p:nvPicPr>
          <p:cNvPr id="34" name="Grafik 33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7262E782-741D-34E2-618E-F6BC4AD9DA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0938" y="2508334"/>
            <a:ext cx="1633656" cy="1217019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78431EEA-552F-E402-331B-C1D3E180E6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469" y="4901937"/>
            <a:ext cx="1710695" cy="1488055"/>
          </a:xfrm>
          <a:prstGeom prst="rect">
            <a:avLst/>
          </a:prstGeom>
        </p:spPr>
      </p:pic>
      <p:pic>
        <p:nvPicPr>
          <p:cNvPr id="38" name="Grafik 37" descr="Ein Bild, das sitzend, schwarz, Elektronik, Tastatur enthält.&#10;&#10;Automatisch generierte Beschreibung">
            <a:extLst>
              <a:ext uri="{FF2B5EF4-FFF2-40B4-BE49-F238E27FC236}">
                <a16:creationId xmlns:a16="http://schemas.microsoft.com/office/drawing/2014/main" id="{A768F0F7-34D9-7688-0B75-F01DD11026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4228" y="5663542"/>
            <a:ext cx="2680421" cy="1368100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19F3DE8A-919F-5227-1246-D335825844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9295" y="2602620"/>
            <a:ext cx="2163308" cy="1015559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01894D6D-D8A2-FD9D-64C8-880C9642B38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3799"/>
          <a:stretch/>
        </p:blipFill>
        <p:spPr>
          <a:xfrm>
            <a:off x="10091579" y="4320263"/>
            <a:ext cx="1317729" cy="1973164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8F47446E-332C-D633-E00F-CBF36D0F1E5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34899" y="928496"/>
            <a:ext cx="1317728" cy="1371732"/>
          </a:xfrm>
          <a:prstGeom prst="rect">
            <a:avLst/>
          </a:prstGeom>
        </p:spPr>
      </p:pic>
      <p:pic>
        <p:nvPicPr>
          <p:cNvPr id="52" name="Grafik 51" descr="Ein Bild, das Vektorgrafiken enthält.&#10;&#10;Automatisch generierte Beschreibung">
            <a:extLst>
              <a:ext uri="{FF2B5EF4-FFF2-40B4-BE49-F238E27FC236}">
                <a16:creationId xmlns:a16="http://schemas.microsoft.com/office/drawing/2014/main" id="{5BE37B28-53C3-61CC-CD51-DEB909EFDC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03995" y="3868241"/>
            <a:ext cx="1103709" cy="1217019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6969582D-CCD0-E278-FA49-5E2B58450A2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63228" y="3872471"/>
            <a:ext cx="1066263" cy="1212789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4CE8142A-318C-31A6-4240-2AC7D0902E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41860" y="1175484"/>
            <a:ext cx="1005398" cy="1111348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F82B121E-D96B-CF56-F463-6C7AF3E995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24147" y="3868241"/>
            <a:ext cx="1024324" cy="1217019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8EA9C7E0-3703-DC2B-AFCC-B1127FFD887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89295" y="1064243"/>
            <a:ext cx="1347191" cy="1217019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834E4545-4407-271C-738A-99BF5F27513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48437" y="921373"/>
            <a:ext cx="1117926" cy="1513900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C4FE20CF-AAB4-9F5B-7AF1-5A3B41F541A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09708" y="1050179"/>
            <a:ext cx="1383468" cy="1217019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47DB3ADD-0391-82C2-D68F-164FDD69075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62212" y="5223206"/>
            <a:ext cx="2162016" cy="1625469"/>
          </a:xfrm>
          <a:prstGeom prst="rect">
            <a:avLst/>
          </a:prstGeom>
        </p:spPr>
      </p:pic>
      <p:pic>
        <p:nvPicPr>
          <p:cNvPr id="72" name="Grafik 71" descr="Ein Bild, das Vektorgrafiken enthält.&#10;&#10;Automatisch generierte Beschreibung">
            <a:extLst>
              <a:ext uri="{FF2B5EF4-FFF2-40B4-BE49-F238E27FC236}">
                <a16:creationId xmlns:a16="http://schemas.microsoft.com/office/drawing/2014/main" id="{78F48246-55E4-03FF-916F-8B50B364DDA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44992" y="2363235"/>
            <a:ext cx="593584" cy="1362118"/>
          </a:xfrm>
          <a:prstGeom prst="rect">
            <a:avLst/>
          </a:prstGeom>
        </p:spPr>
      </p:pic>
      <p:pic>
        <p:nvPicPr>
          <p:cNvPr id="78" name="Grafik 77">
            <a:extLst>
              <a:ext uri="{FF2B5EF4-FFF2-40B4-BE49-F238E27FC236}">
                <a16:creationId xmlns:a16="http://schemas.microsoft.com/office/drawing/2014/main" id="{AF81AEB4-C78C-32E3-9FA6-63EB78776B6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85014" y="3818211"/>
            <a:ext cx="1578744" cy="1267049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49E55735-7AD9-DC3E-E578-BD3029C8FA5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27322" y="3717369"/>
            <a:ext cx="1507090" cy="926208"/>
          </a:xfrm>
          <a:prstGeom prst="rect">
            <a:avLst/>
          </a:prstGeom>
        </p:spPr>
      </p:pic>
      <p:pic>
        <p:nvPicPr>
          <p:cNvPr id="80" name="Grafik 79">
            <a:extLst>
              <a:ext uri="{FF2B5EF4-FFF2-40B4-BE49-F238E27FC236}">
                <a16:creationId xmlns:a16="http://schemas.microsoft.com/office/drawing/2014/main" id="{BEE9EF9E-8AE0-B2BA-B58D-B99CF34832E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320707" y="2408923"/>
            <a:ext cx="996359" cy="1368101"/>
          </a:xfrm>
          <a:prstGeom prst="rect">
            <a:avLst/>
          </a:prstGeom>
        </p:spPr>
      </p:pic>
      <p:pic>
        <p:nvPicPr>
          <p:cNvPr id="82" name="Grafik 81">
            <a:extLst>
              <a:ext uri="{FF2B5EF4-FFF2-40B4-BE49-F238E27FC236}">
                <a16:creationId xmlns:a16="http://schemas.microsoft.com/office/drawing/2014/main" id="{2BE79B7B-153C-EA53-83B9-D54936CC7B9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26227" y="5172973"/>
            <a:ext cx="1056957" cy="130615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720DCE6-C22F-BDB6-A7F6-E9C4CB5B3E7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806814" y="2602620"/>
            <a:ext cx="1066533" cy="91099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B682F8A-5536-F812-671E-4A1FE80F487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128003" y="2621652"/>
            <a:ext cx="1210834" cy="95952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575D1B5-C944-0EAC-CBE5-4E345CC013B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03814" y="2569869"/>
            <a:ext cx="1024546" cy="116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E99411F0-9E93-98A1-F0BF-198FCE17BA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B4E91C2-F468-C301-C426-62E747ECC7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02BA289-149C-18FE-8494-BBE637CB1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9701DA2-90B5-2DFB-5F34-71510B4B6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8437" y="1285178"/>
            <a:ext cx="2124530" cy="3156391"/>
          </a:xfrm>
          <a:prstGeom prst="rect">
            <a:avLst/>
          </a:prstGeom>
        </p:spPr>
      </p:pic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CFA6FCC5-AEDB-D36A-BA0F-74902CBF3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604" y="-788413"/>
            <a:ext cx="2212628" cy="298120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686425C-2FEC-A360-62AF-1791236DE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45835" y="4296809"/>
            <a:ext cx="6074066" cy="19959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AB8A253-D2DE-0B47-16D1-5587C5D6E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692" y="-1494308"/>
            <a:ext cx="3477864" cy="380047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13D4583-6C07-5628-B93E-2BDEE092F2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0276" y="4877057"/>
            <a:ext cx="892379" cy="141572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1C0F6E5-EFA1-7ADF-CA58-04DD24F926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691" y="4567231"/>
            <a:ext cx="1558635" cy="167792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438C33D0-04D1-DA5C-B1E1-AC94E7F6C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2238" y="4933175"/>
            <a:ext cx="1103170" cy="1442284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691B39A-50D7-173F-06CC-64A58F3F86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18049" y="4831822"/>
            <a:ext cx="1299460" cy="1442284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F4640F63-5DB1-7583-D1CE-4248DF95B9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85900" y="1262947"/>
            <a:ext cx="1259561" cy="1043223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207F9EF8-3AAF-79B8-E6FC-5EA8FBDC1D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67834" y="1096509"/>
            <a:ext cx="1158698" cy="1271043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D4023C64-AC5C-3A69-E3FA-1B68BD002C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05704" y="4952984"/>
            <a:ext cx="1427699" cy="1105552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053AD400-D0B2-4FE5-4B16-7532E2EAEBC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04200" y="5040596"/>
            <a:ext cx="994799" cy="1088648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DFD5B78-C5CF-8079-C0E6-D61A339010C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86093" y="3986071"/>
            <a:ext cx="1261212" cy="2176017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E5BB97B5-FF38-E8C2-39BE-E7974A2F52A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83335" y="2169829"/>
            <a:ext cx="1093068" cy="187230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CC3E6B0-B153-39D4-825C-EB5B61CC374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82865" y="2718321"/>
            <a:ext cx="914774" cy="111145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97E05933-F118-E2E2-636E-4BBC9461ECC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2957" y="2718321"/>
            <a:ext cx="914774" cy="1111450"/>
          </a:xfrm>
          <a:prstGeom prst="rect">
            <a:avLst/>
          </a:prstGeom>
        </p:spPr>
      </p:pic>
      <p:pic>
        <p:nvPicPr>
          <p:cNvPr id="29" name="Grafik 28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C0653627-3CB9-0F02-CFFF-74BA2EEB41E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54060" y="2193366"/>
            <a:ext cx="836894" cy="2248203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D3B6050C-71E4-6BA9-7ED3-6A802CBC950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35524" y="2455866"/>
            <a:ext cx="2871802" cy="158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5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472259C2-9A67-3DFF-E291-179A0427EA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9F7CC9E1-3F83-8063-A320-E73A2BF13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165148E8-1D71-AE3C-D725-EE76A91D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0FD00E7-F831-EED3-A19A-E29F4B2DA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622" y="1180182"/>
            <a:ext cx="1751346" cy="144228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B914C29-F9F6-85D5-E175-6C9811395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5102" y="4023952"/>
            <a:ext cx="2261492" cy="217900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94412C7-F0E9-B3E7-311A-412492AD6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0666" y="477474"/>
            <a:ext cx="1313038" cy="209046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11D4829-1641-6C3A-D1B8-1F48BCF733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0820" y="3921079"/>
            <a:ext cx="2087916" cy="2281875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0A1627DD-77CA-4E96-2402-A4B208ADF0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2593" y="2919804"/>
            <a:ext cx="1112277" cy="78862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835176F-666E-8B88-5076-EEC102C303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6652" y="1341968"/>
            <a:ext cx="861073" cy="1225972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62F5B69E-8173-5217-63A4-741F6DE955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0191" y="1040802"/>
            <a:ext cx="1061206" cy="1617586"/>
          </a:xfrm>
          <a:prstGeom prst="rect">
            <a:avLst/>
          </a:prstGeom>
        </p:spPr>
      </p:pic>
      <p:pic>
        <p:nvPicPr>
          <p:cNvPr id="48" name="Grafik 47" descr="Ein Bild, das Licht enthält.&#10;&#10;Automatisch generierte Beschreibung">
            <a:extLst>
              <a:ext uri="{FF2B5EF4-FFF2-40B4-BE49-F238E27FC236}">
                <a16:creationId xmlns:a16="http://schemas.microsoft.com/office/drawing/2014/main" id="{0CC21532-265F-F8FD-EFD6-0BC282E2A8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5563" y="1196654"/>
            <a:ext cx="928984" cy="1366701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59C2A6C3-7E35-C3FA-CC92-7BFF73E6AB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4699" y="1196654"/>
            <a:ext cx="956008" cy="1366703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C8EF1134-7039-6A79-0729-A805546061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84130" y="1216104"/>
            <a:ext cx="1481264" cy="1442284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8D6BE7E4-E5EC-F0C9-2008-F4FD92AD04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72538" y="2961826"/>
            <a:ext cx="1663810" cy="1362118"/>
          </a:xfrm>
          <a:prstGeom prst="rect">
            <a:avLst/>
          </a:prstGeom>
        </p:spPr>
      </p:pic>
      <p:pic>
        <p:nvPicPr>
          <p:cNvPr id="58" name="Grafik 57" descr="Ein Bild, das Flugzeug enthält.&#10;&#10;Automatisch generierte Beschreibung">
            <a:extLst>
              <a:ext uri="{FF2B5EF4-FFF2-40B4-BE49-F238E27FC236}">
                <a16:creationId xmlns:a16="http://schemas.microsoft.com/office/drawing/2014/main" id="{79535C64-3604-44AC-2984-F42CDC7C06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80353" y="2931069"/>
            <a:ext cx="1547797" cy="1293913"/>
          </a:xfrm>
          <a:prstGeom prst="rect">
            <a:avLst/>
          </a:prstGeom>
        </p:spPr>
      </p:pic>
      <p:pic>
        <p:nvPicPr>
          <p:cNvPr id="60" name="Grafik 59" descr="Ein Bild, das Text enthält.&#10;&#10;Automatisch generierte Beschreibung">
            <a:extLst>
              <a:ext uri="{FF2B5EF4-FFF2-40B4-BE49-F238E27FC236}">
                <a16:creationId xmlns:a16="http://schemas.microsoft.com/office/drawing/2014/main" id="{725E4F8C-B4DA-56B5-1BB9-87FA035D16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9017" y="4941900"/>
            <a:ext cx="2143930" cy="1076488"/>
          </a:xfrm>
          <a:prstGeom prst="rect">
            <a:avLst/>
          </a:prstGeom>
        </p:spPr>
      </p:pic>
      <p:pic>
        <p:nvPicPr>
          <p:cNvPr id="62" name="Grafik 61" descr="Ein Bild, das Text, Poolball, Vektorgrafiken enthält.&#10;&#10;Automatisch generierte Beschreibung">
            <a:extLst>
              <a:ext uri="{FF2B5EF4-FFF2-40B4-BE49-F238E27FC236}">
                <a16:creationId xmlns:a16="http://schemas.microsoft.com/office/drawing/2014/main" id="{6096410B-A3EB-F0C7-CB9D-737812526E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24770" y="4946423"/>
            <a:ext cx="1761732" cy="1067442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A2EFC707-C547-56C9-C731-9327AC66A6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19458" y="2921742"/>
            <a:ext cx="1453518" cy="1442286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11612C82-09BA-E5CC-CA01-FB7B09AF8D9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4699" y="3001910"/>
            <a:ext cx="1227382" cy="1362118"/>
          </a:xfrm>
          <a:prstGeom prst="rect">
            <a:avLst/>
          </a:prstGeom>
        </p:spPr>
      </p:pic>
      <p:pic>
        <p:nvPicPr>
          <p:cNvPr id="73" name="Grafik 72" descr="Ein Bild, das Text enthält.&#10;&#10;Automatisch generierte Beschreibung">
            <a:extLst>
              <a:ext uri="{FF2B5EF4-FFF2-40B4-BE49-F238E27FC236}">
                <a16:creationId xmlns:a16="http://schemas.microsoft.com/office/drawing/2014/main" id="{7D1FB7C1-9A2B-011C-88A2-03AE59FA44D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32307" y="4961851"/>
            <a:ext cx="2163308" cy="110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74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363FB6E7-B797-6B1A-FA80-208AD3D45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E8C6A1A4-84F0-9B6D-829D-CAC28BECF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E534521-FB13-B2A7-9432-AF68CF102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FEF9116-1587-D3B7-49C5-5D06AB919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061" y="1335510"/>
            <a:ext cx="902903" cy="97611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0FAF202-9C62-8E71-CCD3-5BF15FF87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181" y="1298364"/>
            <a:ext cx="1180423" cy="92015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167F196-E695-15C4-9A12-4773306311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280" y="2511720"/>
            <a:ext cx="1304634" cy="111124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FA763B5-6447-E44B-F1A9-E55F1E9F7F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8973" y="1335510"/>
            <a:ext cx="1248268" cy="82652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5618D77-4D39-C596-1AD2-21CF0A3AC6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1377" y="1307550"/>
            <a:ext cx="1248268" cy="82652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3E7FC30-368C-509F-4376-64DFBAACE7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0086" y="2547036"/>
            <a:ext cx="1926438" cy="103287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FABA35B-1E28-B260-437E-1159F82480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5985" y="2590091"/>
            <a:ext cx="903761" cy="103287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1246847-318B-D48E-3CBE-DCB703D0F9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66604" y="2590091"/>
            <a:ext cx="801562" cy="103287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78E23E53-8981-7DB3-8955-E116C99FE63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165" y="2635447"/>
            <a:ext cx="1140090" cy="863786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BACA1C1D-DC76-99C9-7E67-D53CD3DC14C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6774" y="2635447"/>
            <a:ext cx="1102430" cy="863786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B1585A34-DD31-7329-D954-02B458F93C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35001" y="1278138"/>
            <a:ext cx="1100484" cy="103287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9A897272-EC92-E6BB-25B1-3D59901F169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98045" y="1304694"/>
            <a:ext cx="1133481" cy="970183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5851B39F-E811-C5C6-60F3-0C2B93BFF4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8537" y="1242007"/>
            <a:ext cx="1180423" cy="103287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56CAC454-84FE-CF8F-8627-DE04E8B1098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39762" y="1309604"/>
            <a:ext cx="1115015" cy="826527"/>
          </a:xfrm>
          <a:prstGeom prst="rect">
            <a:avLst/>
          </a:prstGeom>
        </p:spPr>
      </p:pic>
      <p:pic>
        <p:nvPicPr>
          <p:cNvPr id="34" name="Grafik 33" descr="Ein Bild, das Vektorgrafiken enthält.&#10;&#10;Automatisch generierte Beschreibung">
            <a:extLst>
              <a:ext uri="{FF2B5EF4-FFF2-40B4-BE49-F238E27FC236}">
                <a16:creationId xmlns:a16="http://schemas.microsoft.com/office/drawing/2014/main" id="{78468740-78C4-CC09-6D9C-9A5A27CEBC9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26754" y="2669760"/>
            <a:ext cx="732560" cy="1083724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3520300B-51C2-49DF-4338-3C371F9974C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9756" y="3883326"/>
            <a:ext cx="1663063" cy="1198461"/>
          </a:xfrm>
          <a:prstGeom prst="rect">
            <a:avLst/>
          </a:prstGeom>
        </p:spPr>
      </p:pic>
      <p:pic>
        <p:nvPicPr>
          <p:cNvPr id="36" name="Grafik 35" descr="Ein Bild, das Regenschirm, Zubehör, Regen enthält.&#10;&#10;Automatisch generierte Beschreibung">
            <a:extLst>
              <a:ext uri="{FF2B5EF4-FFF2-40B4-BE49-F238E27FC236}">
                <a16:creationId xmlns:a16="http://schemas.microsoft.com/office/drawing/2014/main" id="{68519A53-242C-FB25-2019-09379A22D5C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40280" y="2561519"/>
            <a:ext cx="1086405" cy="1210697"/>
          </a:xfrm>
          <a:prstGeom prst="rect">
            <a:avLst/>
          </a:prstGeom>
        </p:spPr>
      </p:pic>
      <p:pic>
        <p:nvPicPr>
          <p:cNvPr id="37" name="Grafik 36" descr="Ein Bild, das Text enthält.&#10;&#10;Automatisch generierte Beschreibung">
            <a:extLst>
              <a:ext uri="{FF2B5EF4-FFF2-40B4-BE49-F238E27FC236}">
                <a16:creationId xmlns:a16="http://schemas.microsoft.com/office/drawing/2014/main" id="{E9F32F04-F5C2-19BB-6495-DBD9F61B40E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31377" y="5164976"/>
            <a:ext cx="1528468" cy="1216774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80F9EF98-0A9D-9DCB-4327-07DE6BB329D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85607" y="3817808"/>
            <a:ext cx="1663063" cy="979689"/>
          </a:xfrm>
          <a:prstGeom prst="rect">
            <a:avLst/>
          </a:prstGeom>
        </p:spPr>
      </p:pic>
      <p:pic>
        <p:nvPicPr>
          <p:cNvPr id="39" name="Grafik 38" descr="Ein Bild, das Text, Fensterladen enthält.&#10;&#10;Automatisch generierte Beschreibung">
            <a:extLst>
              <a:ext uri="{FF2B5EF4-FFF2-40B4-BE49-F238E27FC236}">
                <a16:creationId xmlns:a16="http://schemas.microsoft.com/office/drawing/2014/main" id="{448D03B7-8098-2C27-D7D0-7EF18DF155E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85194" y="4018955"/>
            <a:ext cx="1856550" cy="987213"/>
          </a:xfrm>
          <a:prstGeom prst="rect">
            <a:avLst/>
          </a:prstGeom>
        </p:spPr>
      </p:pic>
      <p:pic>
        <p:nvPicPr>
          <p:cNvPr id="40" name="Grafik 39" descr="Ein Bild, das Poolball enthält.&#10;&#10;Automatisch generierte Beschreibung">
            <a:extLst>
              <a:ext uri="{FF2B5EF4-FFF2-40B4-BE49-F238E27FC236}">
                <a16:creationId xmlns:a16="http://schemas.microsoft.com/office/drawing/2014/main" id="{8F337767-57C8-C4B8-F530-2EABAB088D6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92439" y="5420441"/>
            <a:ext cx="1074165" cy="976377"/>
          </a:xfrm>
          <a:prstGeom prst="rect">
            <a:avLst/>
          </a:prstGeom>
        </p:spPr>
      </p:pic>
      <p:pic>
        <p:nvPicPr>
          <p:cNvPr id="41" name="Grafik 40" descr="Ein Bild, das drinnen, Geburtstag, Container, ausgestaltet enthält.&#10;&#10;Automatisch generierte Beschreibung">
            <a:extLst>
              <a:ext uri="{FF2B5EF4-FFF2-40B4-BE49-F238E27FC236}">
                <a16:creationId xmlns:a16="http://schemas.microsoft.com/office/drawing/2014/main" id="{1DE026FE-06DC-87DE-44E1-7E6256D75E47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622819" y="5257991"/>
            <a:ext cx="1663062" cy="1243337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006F8098-DFC0-DBAA-3631-FFFAB0BD249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85243" y="4047827"/>
            <a:ext cx="1822507" cy="2252579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F31E07A6-7981-6509-8F6A-95BD9C760DC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656499" y="4954727"/>
            <a:ext cx="2494595" cy="132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4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4">
            <a:extLst>
              <a:ext uri="{FF2B5EF4-FFF2-40B4-BE49-F238E27FC236}">
                <a16:creationId xmlns:a16="http://schemas.microsoft.com/office/drawing/2014/main" id="{B1C17161-4338-A3AB-339D-715F8054F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4228" y="4102661"/>
            <a:ext cx="1870372" cy="1680393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440236C-C49B-1BFD-3AE4-DDBE47285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F89D230-05AE-B0F2-B5EB-3062B16B6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33AAC0A-E7C1-B6B3-69BE-F693C8D60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D09346E7-2853-4119-979B-B4B1AA467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872" y="2636898"/>
            <a:ext cx="983739" cy="109506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917450BF-0735-AB7A-8EF9-1505E573B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947" y="2629208"/>
            <a:ext cx="1894062" cy="260508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DBBE157F-9EDE-DA0E-8851-2A73A57AB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9611" y="1269534"/>
            <a:ext cx="1023034" cy="1090224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CC8B49A-D955-52B5-B4DD-99389BA8AE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53272" y="1291256"/>
            <a:ext cx="1164497" cy="900511"/>
          </a:xfrm>
          <a:prstGeom prst="rect">
            <a:avLst/>
          </a:prstGeom>
        </p:spPr>
      </p:pic>
      <p:pic>
        <p:nvPicPr>
          <p:cNvPr id="34" name="Grafik 33" descr="Ein Bild, das Geschirr, Tasse, Porzellan, Keramikwaren enthält.&#10;&#10;Automatisch generierte Beschreibung">
            <a:extLst>
              <a:ext uri="{FF2B5EF4-FFF2-40B4-BE49-F238E27FC236}">
                <a16:creationId xmlns:a16="http://schemas.microsoft.com/office/drawing/2014/main" id="{814D82B0-AE87-2225-8078-017D3FD50E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4698" y="1341437"/>
            <a:ext cx="1164497" cy="959723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55888668-3F79-23D4-BF4F-96FBC8769A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0859" y="2629208"/>
            <a:ext cx="1824166" cy="2116611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D98B5904-52A5-4E96-E744-6802434545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075" y="1143857"/>
            <a:ext cx="1824166" cy="757174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0CEB3C7F-7B5A-478D-B818-15EE5CF461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2997" y="1369987"/>
            <a:ext cx="709632" cy="806502"/>
          </a:xfrm>
          <a:prstGeom prst="rect">
            <a:avLst/>
          </a:prstGeom>
        </p:spPr>
      </p:pic>
      <p:pic>
        <p:nvPicPr>
          <p:cNvPr id="44" name="Grafik 43" descr="Ein Bild, das drinnen, Licht enthält.&#10;&#10;Automatisch generierte Beschreibung">
            <a:extLst>
              <a:ext uri="{FF2B5EF4-FFF2-40B4-BE49-F238E27FC236}">
                <a16:creationId xmlns:a16="http://schemas.microsoft.com/office/drawing/2014/main" id="{586826FF-85EC-63D2-4123-C8269D0DCB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954088" y="909955"/>
            <a:ext cx="1606453" cy="3694843"/>
          </a:xfrm>
          <a:prstGeom prst="rect">
            <a:avLst/>
          </a:prstGeom>
        </p:spPr>
      </p:pic>
      <p:pic>
        <p:nvPicPr>
          <p:cNvPr id="46" name="Grafik 45" descr="Ein Bild, das Vektorgrafiken enthält.&#10;&#10;Automatisch generierte Beschreibung">
            <a:extLst>
              <a:ext uri="{FF2B5EF4-FFF2-40B4-BE49-F238E27FC236}">
                <a16:creationId xmlns:a16="http://schemas.microsoft.com/office/drawing/2014/main" id="{17C2CCFE-1E47-3D4B-E67F-A55CBFB191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94860" y="1221488"/>
            <a:ext cx="665267" cy="1186316"/>
          </a:xfrm>
          <a:prstGeom prst="rect">
            <a:avLst/>
          </a:prstGeom>
        </p:spPr>
      </p:pic>
      <p:pic>
        <p:nvPicPr>
          <p:cNvPr id="6" name="Grafik 5" descr="Ein Bild, das Poolball enthält.&#10;&#10;Automatisch generierte Beschreibung">
            <a:extLst>
              <a:ext uri="{FF2B5EF4-FFF2-40B4-BE49-F238E27FC236}">
                <a16:creationId xmlns:a16="http://schemas.microsoft.com/office/drawing/2014/main" id="{B5B9F943-515C-6B84-2F86-DA71A50F7C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04092" y="2757377"/>
            <a:ext cx="1164497" cy="85410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103E080-5C68-31C3-4543-DC5FD6AD6A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17259" y="1328525"/>
            <a:ext cx="888668" cy="98554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F81463E-3BE6-3F68-DC79-989CAB7C374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1075" y="2736188"/>
            <a:ext cx="2283316" cy="84183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240ED07-805A-7131-3F5F-1FA022163A5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02436" y="5080209"/>
            <a:ext cx="1433254" cy="140569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2881BE6-F1F5-75EA-FBCD-9028C42FD7A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11177" y="4054329"/>
            <a:ext cx="1428099" cy="1478334"/>
          </a:xfrm>
          <a:prstGeom prst="rect">
            <a:avLst/>
          </a:prstGeom>
        </p:spPr>
      </p:pic>
      <p:pic>
        <p:nvPicPr>
          <p:cNvPr id="9" name="Grafik 12">
            <a:extLst>
              <a:ext uri="{FF2B5EF4-FFF2-40B4-BE49-F238E27FC236}">
                <a16:creationId xmlns:a16="http://schemas.microsoft.com/office/drawing/2014/main" id="{0D71E811-5BF9-05B0-8A77-BD28675DC3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19972" y="4604798"/>
            <a:ext cx="3206396" cy="2382208"/>
          </a:xfrm>
          <a:prstGeom prst="rect">
            <a:avLst/>
          </a:prstGeom>
        </p:spPr>
      </p:pic>
      <p:pic>
        <p:nvPicPr>
          <p:cNvPr id="11" name="Grafik 3">
            <a:extLst>
              <a:ext uri="{FF2B5EF4-FFF2-40B4-BE49-F238E27FC236}">
                <a16:creationId xmlns:a16="http://schemas.microsoft.com/office/drawing/2014/main" id="{721D78C2-C3FA-9CDE-F19D-EFF114E3548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1472" y="3696232"/>
            <a:ext cx="1718978" cy="194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>
            <a:extLst>
              <a:ext uri="{FF2B5EF4-FFF2-40B4-BE49-F238E27FC236}">
                <a16:creationId xmlns:a16="http://schemas.microsoft.com/office/drawing/2014/main" id="{9683DC75-E7E9-95CB-C54C-33C3A30A0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57" y="2513164"/>
            <a:ext cx="2412187" cy="275423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7A6CB99-3CB2-A61C-5360-3866809ED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05D81DF-9D68-038F-3CA8-0E3483C70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PAYBACK Pointees 2023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266C0B4-D0B3-6848-2708-FB6FBF00B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B76A6F7-0816-412C-B847-14B91D1FF33F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B374BA3-F135-D5AC-EDC1-DC1B4EA3F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165" y="1376786"/>
            <a:ext cx="936777" cy="109516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C445909-7D59-7827-01C3-520A53674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719" y="1423142"/>
            <a:ext cx="1427378" cy="1002448"/>
          </a:xfrm>
          <a:prstGeom prst="rect">
            <a:avLst/>
          </a:prstGeom>
        </p:spPr>
      </p:pic>
      <p:pic>
        <p:nvPicPr>
          <p:cNvPr id="19" name="Grafik 18" descr="Ein Bild, das Zimmer, Blau, Spielkasino enthält.&#10;&#10;Automatisch generierte Beschreibung">
            <a:extLst>
              <a:ext uri="{FF2B5EF4-FFF2-40B4-BE49-F238E27FC236}">
                <a16:creationId xmlns:a16="http://schemas.microsoft.com/office/drawing/2014/main" id="{D1082756-CF1B-3BEB-7F75-46B9BF4B4D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8102" y="3307613"/>
            <a:ext cx="2307967" cy="113566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CA286851-DE5D-6BBB-A517-CE770C2B53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7157" y="1384445"/>
            <a:ext cx="1312550" cy="1650798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25E794B8-9D24-1DA3-2686-F864024F9D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007" y="1335568"/>
            <a:ext cx="1045712" cy="1090022"/>
          </a:xfrm>
          <a:prstGeom prst="rect">
            <a:avLst/>
          </a:prstGeom>
        </p:spPr>
      </p:pic>
      <p:pic>
        <p:nvPicPr>
          <p:cNvPr id="15" name="Grafik 14" descr="Ein Bild, das Schere enthält.&#10;&#10;Automatisch generierte Beschreibung">
            <a:extLst>
              <a:ext uri="{FF2B5EF4-FFF2-40B4-BE49-F238E27FC236}">
                <a16:creationId xmlns:a16="http://schemas.microsoft.com/office/drawing/2014/main" id="{4691D4B9-282E-9471-8E29-D3C3BA1490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8893" y="2513164"/>
            <a:ext cx="814722" cy="193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5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B_Template_dt">
  <a:themeElements>
    <a:clrScheme name="PAYBACK Farben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PAYBACK Schriften 2023">
      <a:majorFont>
        <a:latin typeface="PAYBACK"/>
        <a:ea typeface=""/>
        <a:cs typeface=""/>
      </a:majorFont>
      <a:minorFont>
        <a:latin typeface="PAYBACK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accent2"/>
          </a:solidFill>
        </a:ln>
      </a:spPr>
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10000"/>
          </a:lnSpc>
          <a:defRPr sz="1400" dirty="0" err="1" smtClean="0">
            <a:solidFill>
              <a:schemeClr val="tx1"/>
            </a:solidFill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0000"/>
          </a:lnSpc>
          <a:defRPr sz="1400" dirty="0" err="1" smtClean="0">
            <a:latin typeface="Arial" panose="020B0604020202020204" pitchFamily="34" charset="0"/>
            <a:ea typeface="Open Sans" panose="020B0606030504020204" pitchFamily="34" charset="0"/>
            <a:cs typeface="Arial" panose="020B0604020202020204" pitchFamily="34" charset="0"/>
          </a:defRPr>
        </a:defPPr>
      </a:lstStyle>
    </a:txDef>
  </a:objectDefaults>
  <a:extraClrSchemeLst/>
  <a:custClrLst>
    <a:custClr name="Berry Red">
      <a:srgbClr val="AD3966"/>
    </a:custClr>
    <a:custClr name="Intense Green">
      <a:srgbClr val="459A2B"/>
    </a:custClr>
    <a:custClr name="Turquoise">
      <a:srgbClr val="53B7BA"/>
    </a:custClr>
    <a:custClr name="Yellow">
      <a:srgbClr val="FFA905"/>
    </a:custClr>
    <a:custClr name="Sky">
      <a:srgbClr val="00BBFD"/>
    </a:custClr>
    <a:custClr name="Azur">
      <a:srgbClr val="4DABF8"/>
    </a:custClr>
    <a:custClr name="Sapphire">
      <a:srgbClr val="3880F6"/>
    </a:custClr>
    <a:custClr name="Royal">
      <a:srgbClr val="0068E3"/>
    </a:custClr>
  </a:custClrLst>
  <a:extLst>
    <a:ext uri="{05A4C25C-085E-4340-85A3-A5531E510DB2}">
      <thm15:themeFamily xmlns:thm15="http://schemas.microsoft.com/office/thememl/2012/main" name="Pointees.pptx" id="{C95A011A-799F-41ED-8D47-A9E63BB4648F}" vid="{AF6C44B2-973C-4915-A740-559C7C469D96}"/>
    </a:ext>
  </a:extLst>
</a:theme>
</file>

<file path=ppt/theme/theme2.xml><?xml version="1.0" encoding="utf-8"?>
<a:theme xmlns:a="http://schemas.openxmlformats.org/drawingml/2006/main" name="Larissa">
  <a:themeElements>
    <a:clrScheme name="NEU PAYBACK 2023">
      <a:dk1>
        <a:srgbClr val="000000"/>
      </a:dk1>
      <a:lt1>
        <a:srgbClr val="FFFFFF"/>
      </a:lt1>
      <a:dk2>
        <a:srgbClr val="A5A5A6"/>
      </a:dk2>
      <a:lt2>
        <a:srgbClr val="D2D2D2"/>
      </a:lt2>
      <a:accent1>
        <a:srgbClr val="003EB0"/>
      </a:accent1>
      <a:accent2>
        <a:srgbClr val="CCE6FF"/>
      </a:accent2>
      <a:accent3>
        <a:srgbClr val="DFF0FC"/>
      </a:accent3>
      <a:accent4>
        <a:srgbClr val="B7DBF5"/>
      </a:accent4>
      <a:accent5>
        <a:srgbClr val="C80A0A"/>
      </a:accent5>
      <a:accent6>
        <a:srgbClr val="73CB1F"/>
      </a:accent6>
      <a:hlink>
        <a:srgbClr val="151515"/>
      </a:hlink>
      <a:folHlink>
        <a:srgbClr val="0000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957131FA9617443BCC1AA72BDC307B1" ma:contentTypeVersion="5" ma:contentTypeDescription="Create a new document." ma:contentTypeScope="" ma:versionID="1c7f0b1a52c9e356f665bd51d95c0b1c">
  <xsd:schema xmlns:xsd="http://www.w3.org/2001/XMLSchema" xmlns:xs="http://www.w3.org/2001/XMLSchema" xmlns:p="http://schemas.microsoft.com/office/2006/metadata/properties" xmlns:ns2="3b6fd276-3891-408a-81ae-cb4fc0c837f1" targetNamespace="http://schemas.microsoft.com/office/2006/metadata/properties" ma:root="true" ma:fieldsID="db075549a696a26ddd74d1f211687e60" ns2:_="">
    <xsd:import namespace="3b6fd276-3891-408a-81ae-cb4fc0c837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fd276-3891-408a-81ae-cb4fc0c837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2F5BDE-C89C-4367-8DEF-845A5E24FFE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38DCAC-3874-446A-BC78-1CF4107E6A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6fd276-3891-408a-81ae-cb4fc0c837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8A5003-6AB4-4039-9177-54DEACDF6FEF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PAYBACK_Pointees_2023</Template>
  <TotalTime>0</TotalTime>
  <Words>28</Words>
  <Application>Microsoft Office PowerPoint</Application>
  <PresentationFormat>Custom</PresentationFormat>
  <Paragraphs>14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PAYBACK Light</vt:lpstr>
      <vt:lpstr>PAYBACK</vt:lpstr>
      <vt:lpstr>PB_Template_dt</vt:lpstr>
      <vt:lpstr>think-cell Folie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Loyalty Partner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Ewelina Smolinska</dc:creator>
  <cp:lastModifiedBy>Ewelina Smolinska</cp:lastModifiedBy>
  <cp:revision>1</cp:revision>
  <cp:lastPrinted>2017-12-21T16:10:56Z</cp:lastPrinted>
  <dcterms:created xsi:type="dcterms:W3CDTF">2023-04-18T08:55:00Z</dcterms:created>
  <dcterms:modified xsi:type="dcterms:W3CDTF">2023-04-18T08:55:23Z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Btmpl102017">
    <vt:bool>true</vt:bool>
  </property>
  <property fmtid="{D5CDD505-2E9C-101B-9397-08002B2CF9AE}" pid="3" name="MSIP_Label_f41f464f-db62-4494-af3b-a231dcaf6521_Enabled">
    <vt:lpwstr>true</vt:lpwstr>
  </property>
  <property fmtid="{D5CDD505-2E9C-101B-9397-08002B2CF9AE}" pid="4" name="MSIP_Label_f41f464f-db62-4494-af3b-a231dcaf6521_SetDate">
    <vt:lpwstr>2022-05-12T12:09:00Z</vt:lpwstr>
  </property>
  <property fmtid="{D5CDD505-2E9C-101B-9397-08002B2CF9AE}" pid="5" name="MSIP_Label_f41f464f-db62-4494-af3b-a231dcaf6521_Method">
    <vt:lpwstr>Standard</vt:lpwstr>
  </property>
  <property fmtid="{D5CDD505-2E9C-101B-9397-08002B2CF9AE}" pid="6" name="MSIP_Label_f41f464f-db62-4494-af3b-a231dcaf6521_Name">
    <vt:lpwstr>LP-Internal</vt:lpwstr>
  </property>
  <property fmtid="{D5CDD505-2E9C-101B-9397-08002B2CF9AE}" pid="7" name="MSIP_Label_f41f464f-db62-4494-af3b-a231dcaf6521_SiteId">
    <vt:lpwstr>c89fef16-c0d7-43f3-8b73-bcde5402aa5b</vt:lpwstr>
  </property>
  <property fmtid="{D5CDD505-2E9C-101B-9397-08002B2CF9AE}" pid="8" name="MSIP_Label_f41f464f-db62-4494-af3b-a231dcaf6521_ActionId">
    <vt:lpwstr>32fdc882-fbaf-456a-a8dd-c6abb12712a5</vt:lpwstr>
  </property>
  <property fmtid="{D5CDD505-2E9C-101B-9397-08002B2CF9AE}" pid="9" name="MSIP_Label_f41f464f-db62-4494-af3b-a231dcaf6521_ContentBits">
    <vt:lpwstr>2</vt:lpwstr>
  </property>
  <property fmtid="{D5CDD505-2E9C-101B-9397-08002B2CF9AE}" pid="10" name="ContentTypeId">
    <vt:lpwstr>0x010100A957131FA9617443BCC1AA72BDC307B1</vt:lpwstr>
  </property>
</Properties>
</file>