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heme/theme2.xml" ContentType="application/vnd.openxmlformats-officedocument.theme+xml"/>
  <Override PartName="/ppt/tags/tag24.xml" ContentType="application/vnd.openxmlformats-officedocument.presentationml.tags+xml"/>
  <Override PartName="/ppt/notesSlides/notesSlide1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4.xml" ContentType="application/vnd.openxmlformats-officedocument.presentationml.notesSlide+xml"/>
  <Override PartName="/ppt/tags/tag31.xml" ContentType="application/vnd.openxmlformats-officedocument.presentationml.tags+xml"/>
  <Override PartName="/ppt/notesSlides/notesSlide5.xml" ContentType="application/vnd.openxmlformats-officedocument.presentationml.notesSlide+xml"/>
  <Override PartName="/ppt/tags/tag32.xml" ContentType="application/vnd.openxmlformats-officedocument.presentationml.tags+xml"/>
  <Override PartName="/ppt/notesSlides/notesSlide6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8" r:id="rId14"/>
  </p:sldIdLst>
  <p:sldSz cx="12190413" cy="6858000"/>
  <p:notesSz cx="6797675" cy="9928225"/>
  <p:custDataLst>
    <p:tags r:id="rId16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5" userDrawn="1">
          <p15:clr>
            <a:srgbClr val="A4A3A4"/>
          </p15:clr>
        </p15:guide>
        <p15:guide id="2" orient="horz" pos="4020">
          <p15:clr>
            <a:srgbClr val="A4A3A4"/>
          </p15:clr>
        </p15:guide>
        <p15:guide id="3" pos="619" userDrawn="1">
          <p15:clr>
            <a:srgbClr val="A4A3A4"/>
          </p15:clr>
        </p15:guide>
        <p15:guide id="4" pos="7060">
          <p15:clr>
            <a:srgbClr val="A4A3A4"/>
          </p15:clr>
        </p15:guide>
        <p15:guide id="5" pos="5450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22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1" autoAdjust="0"/>
    <p:restoredTop sz="95948" autoAdjust="0"/>
  </p:normalViewPr>
  <p:slideViewPr>
    <p:cSldViewPr snapToGrid="0">
      <p:cViewPr varScale="1">
        <p:scale>
          <a:sx n="103" d="100"/>
          <a:sy n="103" d="100"/>
        </p:scale>
        <p:origin x="150" y="120"/>
      </p:cViewPr>
      <p:guideLst>
        <p:guide orient="horz" pos="845"/>
        <p:guide orient="horz" pos="4020"/>
        <p:guide pos="619"/>
        <p:guide pos="7060"/>
        <p:guide pos="5450"/>
        <p:guide pos="3840"/>
        <p:guide pos="2229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63" d="100"/>
          <a:sy n="63" d="100"/>
        </p:scale>
        <p:origin x="3144" y="62"/>
      </p:cViewPr>
      <p:guideLst>
        <p:guide orient="horz"/>
        <p:guide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43" Type="http://schemas.microsoft.com/office/2015/10/relationships/revisionInfo" Target="revisionInfo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0" y="0"/>
            <a:ext cx="6797675" cy="3825875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vert="horz" lIns="90965" tIns="45482" rIns="90965" bIns="45482" rtlCol="0" anchor="ctr"/>
          <a:lstStyle/>
          <a:p>
            <a:endParaRPr lang="en-US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gray">
          <a:xfrm>
            <a:off x="592134" y="4763525"/>
            <a:ext cx="5927634" cy="4863232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noProof="0" dirty="0" err="1"/>
              <a:t>Textmasterformat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75068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1600"/>
      </a:spcBef>
      <a:defRPr sz="1000" kern="1200">
        <a:solidFill>
          <a:schemeClr val="tx1"/>
        </a:solidFill>
        <a:latin typeface="Open Sans" panose="020B0606030504020204" pitchFamily="34" charset="0"/>
        <a:ea typeface="Open Sans" panose="020B0606030504020204" pitchFamily="34" charset="0"/>
        <a:cs typeface="Open Sans" panose="020B0606030504020204" pitchFamily="34" charset="0"/>
      </a:defRPr>
    </a:lvl1pPr>
    <a:lvl2pPr marL="144000" indent="-144000" algn="l" defTabSz="914400" rtl="0" eaLnBrk="1" latinLnBrk="0" hangingPunct="1">
      <a:spcBef>
        <a:spcPts val="600"/>
      </a:spcBef>
      <a:buClr>
        <a:schemeClr val="tx1"/>
      </a:buClr>
      <a:buFont typeface="Arial" pitchFamily="34" charset="0"/>
      <a:buChar char="•"/>
      <a:defRPr sz="1000" kern="1200">
        <a:solidFill>
          <a:schemeClr val="tx1"/>
        </a:solidFill>
        <a:latin typeface="Open Sans" panose="020B0606030504020204" pitchFamily="34" charset="0"/>
        <a:ea typeface="Open Sans" panose="020B0606030504020204" pitchFamily="34" charset="0"/>
        <a:cs typeface="Open Sans" panose="020B0606030504020204" pitchFamily="34" charset="0"/>
      </a:defRPr>
    </a:lvl2pPr>
    <a:lvl3pPr marL="288000" indent="-144000" algn="l" defTabSz="914400" rtl="0" eaLnBrk="1" latinLnBrk="0" hangingPunct="1">
      <a:spcBef>
        <a:spcPts val="600"/>
      </a:spcBef>
      <a:buClr>
        <a:schemeClr val="tx1"/>
      </a:buClr>
      <a:buFont typeface="Arial" pitchFamily="34" charset="0"/>
      <a:buChar char="•"/>
      <a:defRPr sz="1000" kern="1200">
        <a:solidFill>
          <a:schemeClr val="tx1"/>
        </a:solidFill>
        <a:latin typeface="Open Sans" panose="020B0606030504020204" pitchFamily="34" charset="0"/>
        <a:ea typeface="Open Sans" panose="020B0606030504020204" pitchFamily="34" charset="0"/>
        <a:cs typeface="Open Sans" panose="020B0606030504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PAYBACK Light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PAYBACK Light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501650" y="0"/>
            <a:ext cx="8051800" cy="45307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791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501650" y="0"/>
            <a:ext cx="8051800" cy="45307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398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501650" y="0"/>
            <a:ext cx="8051800" cy="45307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4530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501650" y="0"/>
            <a:ext cx="8051800" cy="45307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3312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501650" y="0"/>
            <a:ext cx="8051800" cy="45307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210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022357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525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2.bin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3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4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6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6.bin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8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9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8.bin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0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0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9.bin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21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1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0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2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2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1.bin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23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3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2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7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8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335495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86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Grafik 7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24"/>
            <a:ext cx="12193838" cy="685607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981075" y="2894572"/>
            <a:ext cx="10226675" cy="664797"/>
          </a:xfrm>
        </p:spPr>
        <p:txBody>
          <a:bodyPr anchor="b"/>
          <a:lstStyle>
            <a:lvl1pPr algn="ctr">
              <a:lnSpc>
                <a:spcPct val="90000"/>
              </a:lnSpc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de-DE" noProof="0" dirty="0"/>
              <a:t>TITELMASTERFORMAT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1075" y="36826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667799" y="175301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42004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2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257406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92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nhaltsplatzhalter 5"/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4937125" cy="5040312"/>
          </a:xfrm>
          <a:prstGeom prst="rect">
            <a:avLst/>
          </a:prstGeom>
        </p:spPr>
        <p:txBody>
          <a:bodyPr lIns="0" r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8" name="Inhaltsplatzhalter 5"/>
          <p:cNvSpPr>
            <a:spLocks noGrp="1"/>
          </p:cNvSpPr>
          <p:nvPr>
            <p:ph sz="quarter" idx="19" hasCustomPrompt="1"/>
          </p:nvPr>
        </p:nvSpPr>
        <p:spPr bwMode="gray">
          <a:xfrm>
            <a:off x="6270625" y="1341439"/>
            <a:ext cx="4937125" cy="5040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3pPr>
              <a:defRPr lang="de-DE" noProof="0" dirty="0" smtClean="0"/>
            </a:lvl3pPr>
            <a:lvl4pPr>
              <a:defRPr lang="de-DE" noProof="0" dirty="0" smtClean="0"/>
            </a:lvl4pPr>
            <a:lvl5pPr>
              <a:defRPr lang="en-US" noProof="0" dirty="0"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 smtClean="0"/>
              <a:t>Click to edit Master title style</a:t>
            </a:r>
            <a:endParaRPr lang="de-DE" noProof="0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 smtClean="0"/>
              <a:t>PAYBACK Pointees</a:t>
            </a:r>
            <a:endParaRPr lang="de-DE" dirty="0"/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658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, Text or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7239487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02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platzhalter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81075" y="6489032"/>
            <a:ext cx="801501" cy="123111"/>
          </a:xfrm>
          <a:prstGeom prst="rect">
            <a:avLst/>
          </a:prstGeom>
        </p:spPr>
        <p:txBody>
          <a:bodyPr wrap="none" anchor="b">
            <a:spAutoFit/>
          </a:bodyPr>
          <a:lstStyle>
            <a:lvl1pPr marL="177800" indent="-177800">
              <a:spcBef>
                <a:spcPts val="0"/>
              </a:spcBef>
              <a:buFontTx/>
              <a:buNone/>
              <a:tabLst/>
              <a:defRPr sz="800" b="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pPr lvl="0"/>
            <a:r>
              <a:rPr lang="en-US" noProof="0" dirty="0"/>
              <a:t>Source/Footnote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 smtClean="0"/>
              <a:t>Click to edit Master title style</a:t>
            </a:r>
            <a:endParaRPr lang="de-DE" noProof="0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7" hasCustomPrompt="1"/>
          </p:nvPr>
        </p:nvSpPr>
        <p:spPr bwMode="gray">
          <a:xfrm>
            <a:off x="981076" y="1736812"/>
            <a:ext cx="10226674" cy="4644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 oder Inhalt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0"/>
          </p:nvPr>
        </p:nvSpPr>
        <p:spPr bwMode="gray">
          <a:xfrm>
            <a:off x="981075" y="1341438"/>
            <a:ext cx="7669213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 smtClean="0"/>
              <a:t>PAYBACK Pointees</a:t>
            </a:r>
            <a:endParaRPr lang="de-DE" dirty="0"/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6146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8948275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3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de-DE" noProof="0" dirty="0"/>
          </a:p>
        </p:txBody>
      </p:sp>
      <p:sp>
        <p:nvSpPr>
          <p:cNvPr id="14" name="Rechteck 13"/>
          <p:cNvSpPr/>
          <p:nvPr userDrawn="1"/>
        </p:nvSpPr>
        <p:spPr bwMode="gray">
          <a:xfrm>
            <a:off x="0" y="1341439"/>
            <a:ext cx="12190413" cy="5040312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Inhaltsplatzhalter 16"/>
          <p:cNvSpPr>
            <a:spLocks noGrp="1"/>
          </p:cNvSpPr>
          <p:nvPr>
            <p:ph sz="quarter" idx="10" hasCustomPrompt="1"/>
          </p:nvPr>
        </p:nvSpPr>
        <p:spPr bwMode="gray">
          <a:xfrm>
            <a:off x="981076" y="1613422"/>
            <a:ext cx="7670800" cy="449634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 oder Inhalt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 smtClean="0"/>
              <a:t>PAYBACK Pointees</a:t>
            </a:r>
            <a:endParaRPr lang="de-DE" dirty="0"/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0454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2 Text (b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2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nhaltsplatzhalter 5"/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4937125" cy="5040312"/>
          </a:xfrm>
          <a:prstGeom prst="rect">
            <a:avLst/>
          </a:prstGeom>
          <a:solidFill>
            <a:schemeClr val="accent4"/>
          </a:solidFill>
        </p:spPr>
        <p:txBody>
          <a:bodyPr lIns="252000" tIns="144000" rIns="144000" bIns="144000"/>
          <a:lstStyle>
            <a:lvl1pPr marL="0" indent="0">
              <a:lnSpc>
                <a:spcPct val="90000"/>
              </a:lnSpc>
              <a:buFontTx/>
              <a:buNone/>
              <a:defRPr sz="3600">
                <a:solidFill>
                  <a:schemeClr val="accent1"/>
                </a:solidFill>
                <a:latin typeface="+mj-lt"/>
              </a:defRPr>
            </a:lvl1pPr>
            <a:lvl2pPr marL="1588" indent="0">
              <a:lnSpc>
                <a:spcPct val="90000"/>
              </a:lnSpc>
              <a:spcBef>
                <a:spcPts val="1200"/>
              </a:spcBef>
              <a:buNone/>
              <a:defRPr sz="3200">
                <a:solidFill>
                  <a:schemeClr val="accent1"/>
                </a:solidFill>
                <a:latin typeface="+mn-lt"/>
              </a:defRPr>
            </a:lvl2pPr>
            <a:lvl3pPr marL="182563" indent="-179388">
              <a:spcBef>
                <a:spcPts val="1200"/>
              </a:spcBef>
              <a:defRPr/>
            </a:lvl3pPr>
            <a:lvl4pPr marL="358775" indent="-179388">
              <a:spcBef>
                <a:spcPts val="600"/>
              </a:spcBef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(kleinere Texte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 smtClean="0"/>
              <a:t>Click to edit Master title style</a:t>
            </a:r>
            <a:endParaRPr lang="de-DE" noProof="0" dirty="0"/>
          </a:p>
        </p:txBody>
      </p:sp>
      <p:sp>
        <p:nvSpPr>
          <p:cNvPr id="10" name="Inhaltsplatzhalter 5"/>
          <p:cNvSpPr>
            <a:spLocks noGrp="1"/>
          </p:cNvSpPr>
          <p:nvPr>
            <p:ph sz="quarter" idx="19" hasCustomPrompt="1"/>
          </p:nvPr>
        </p:nvSpPr>
        <p:spPr bwMode="gray">
          <a:xfrm>
            <a:off x="6270625" y="1341439"/>
            <a:ext cx="4937125" cy="5040312"/>
          </a:xfrm>
          <a:prstGeom prst="rect">
            <a:avLst/>
          </a:prstGeom>
          <a:noFill/>
        </p:spPr>
        <p:txBody>
          <a:bodyPr lIns="0" tIns="144000" rIns="144000" bIns="144000"/>
          <a:lstStyle>
            <a:lvl1pPr marL="0" indent="0">
              <a:lnSpc>
                <a:spcPct val="90000"/>
              </a:lnSpc>
              <a:buFontTx/>
              <a:buNone/>
              <a:defRPr sz="3600">
                <a:solidFill>
                  <a:schemeClr val="accent1"/>
                </a:solidFill>
                <a:latin typeface="+mj-lt"/>
              </a:defRPr>
            </a:lvl1pPr>
            <a:lvl2pPr marL="1588" indent="0">
              <a:lnSpc>
                <a:spcPct val="90000"/>
              </a:lnSpc>
              <a:spcBef>
                <a:spcPts val="1200"/>
              </a:spcBef>
              <a:buNone/>
              <a:defRPr sz="3200">
                <a:solidFill>
                  <a:schemeClr val="accent1"/>
                </a:solidFill>
                <a:latin typeface="+mn-lt"/>
              </a:defRPr>
            </a:lvl2pPr>
            <a:lvl3pPr marL="182563" indent="-179388">
              <a:spcBef>
                <a:spcPts val="1200"/>
              </a:spcBef>
              <a:defRPr/>
            </a:lvl3pPr>
            <a:lvl4pPr marL="358775" indent="-179388">
              <a:spcBef>
                <a:spcPts val="600"/>
              </a:spcBef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(kleinere Texte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 smtClean="0"/>
              <a:t>PAYBACK Pointees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85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535282" y="300832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6534864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07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Bildplatzhalter 7">
            <a:extLst>
              <a:ext uri="{FF2B5EF4-FFF2-40B4-BE49-F238E27FC236}">
                <a16:creationId xmlns:a16="http://schemas.microsoft.com/office/drawing/2014/main" xmlns="" id="{8126AB79-CD6F-4DB7-A989-5DD29CC7DB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12190413" cy="6858000"/>
          </a:xfrm>
          <a:custGeom>
            <a:avLst/>
            <a:gdLst>
              <a:gd name="connsiteX0" fmla="*/ 10583343 w 12190413"/>
              <a:gd name="connsiteY0" fmla="*/ 262891 h 6858000"/>
              <a:gd name="connsiteX1" fmla="*/ 10496550 w 12190413"/>
              <a:gd name="connsiteY1" fmla="*/ 349684 h 6858000"/>
              <a:gd name="connsiteX2" fmla="*/ 10496550 w 12190413"/>
              <a:gd name="connsiteY2" fmla="*/ 732358 h 6858000"/>
              <a:gd name="connsiteX3" fmla="*/ 10583343 w 12190413"/>
              <a:gd name="connsiteY3" fmla="*/ 819151 h 6858000"/>
              <a:gd name="connsiteX4" fmla="*/ 11827077 w 12190413"/>
              <a:gd name="connsiteY4" fmla="*/ 819151 h 6858000"/>
              <a:gd name="connsiteX5" fmla="*/ 11913870 w 12190413"/>
              <a:gd name="connsiteY5" fmla="*/ 732358 h 6858000"/>
              <a:gd name="connsiteX6" fmla="*/ 11913870 w 12190413"/>
              <a:gd name="connsiteY6" fmla="*/ 349684 h 6858000"/>
              <a:gd name="connsiteX7" fmla="*/ 11827077 w 12190413"/>
              <a:gd name="connsiteY7" fmla="*/ 262891 h 6858000"/>
              <a:gd name="connsiteX8" fmla="*/ 0 w 12190413"/>
              <a:gd name="connsiteY8" fmla="*/ 0 h 6858000"/>
              <a:gd name="connsiteX9" fmla="*/ 12190413 w 12190413"/>
              <a:gd name="connsiteY9" fmla="*/ 0 h 6858000"/>
              <a:gd name="connsiteX10" fmla="*/ 12190413 w 12190413"/>
              <a:gd name="connsiteY10" fmla="*/ 6858000 h 6858000"/>
              <a:gd name="connsiteX11" fmla="*/ 0 w 12190413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0413" h="6858000">
                <a:moveTo>
                  <a:pt x="10583343" y="262891"/>
                </a:moveTo>
                <a:cubicBezTo>
                  <a:pt x="10535409" y="262891"/>
                  <a:pt x="10496550" y="301750"/>
                  <a:pt x="10496550" y="349684"/>
                </a:cubicBezTo>
                <a:lnTo>
                  <a:pt x="10496550" y="732358"/>
                </a:lnTo>
                <a:cubicBezTo>
                  <a:pt x="10496550" y="780292"/>
                  <a:pt x="10535409" y="819151"/>
                  <a:pt x="10583343" y="819151"/>
                </a:cubicBezTo>
                <a:lnTo>
                  <a:pt x="11827077" y="819151"/>
                </a:lnTo>
                <a:cubicBezTo>
                  <a:pt x="11875011" y="819151"/>
                  <a:pt x="11913870" y="780292"/>
                  <a:pt x="11913870" y="732358"/>
                </a:cubicBezTo>
                <a:lnTo>
                  <a:pt x="11913870" y="349684"/>
                </a:lnTo>
                <a:cubicBezTo>
                  <a:pt x="11913870" y="301750"/>
                  <a:pt x="11875011" y="262891"/>
                  <a:pt x="11827077" y="262891"/>
                </a:cubicBezTo>
                <a:close/>
                <a:moveTo>
                  <a:pt x="0" y="0"/>
                </a:moveTo>
                <a:lnTo>
                  <a:pt x="12190413" y="0"/>
                </a:lnTo>
                <a:lnTo>
                  <a:pt x="12190413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108000" tIns="108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5" name="Titelplatzhalter 1"/>
          <p:cNvSpPr>
            <a:spLocks noGrp="1"/>
          </p:cNvSpPr>
          <p:nvPr>
            <p:ph type="title"/>
          </p:nvPr>
        </p:nvSpPr>
        <p:spPr bwMode="gray">
          <a:xfrm>
            <a:off x="982663" y="3360751"/>
            <a:ext cx="10225088" cy="73866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de-DE" noProof="0" dirty="0"/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250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1/2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773057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81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 bwMode="gray">
          <a:xfrm>
            <a:off x="6378498" y="3535382"/>
            <a:ext cx="4829252" cy="55403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 bwMode="gray">
          <a:xfrm>
            <a:off x="1" y="0"/>
            <a:ext cx="6094412" cy="6858000"/>
          </a:xfrm>
          <a:prstGeom prst="rect">
            <a:avLst/>
          </a:prstGeom>
        </p:spPr>
        <p:txBody>
          <a:bodyPr lIns="108000" tIns="108000"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5" name="Titelplatzhalter 1"/>
          <p:cNvSpPr>
            <a:spLocks noGrp="1"/>
          </p:cNvSpPr>
          <p:nvPr>
            <p:ph type="title" hasCustomPrompt="1"/>
          </p:nvPr>
        </p:nvSpPr>
        <p:spPr bwMode="gray">
          <a:xfrm>
            <a:off x="301085" y="3360744"/>
            <a:ext cx="5509244" cy="73866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Text</a:t>
            </a: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535282" y="300832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 smtClean="0"/>
              <a:t>PAYBACK Pointees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6583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535282" y="300832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7430115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58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Bildplatzhalter 10">
            <a:extLst>
              <a:ext uri="{FF2B5EF4-FFF2-40B4-BE49-F238E27FC236}">
                <a16:creationId xmlns:a16="http://schemas.microsoft.com/office/drawing/2014/main" xmlns="" id="{4CA66F45-25FB-4248-B7AE-CDD2BD524A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12190413" cy="3398851"/>
          </a:xfrm>
          <a:custGeom>
            <a:avLst/>
            <a:gdLst>
              <a:gd name="connsiteX0" fmla="*/ 10583343 w 12190413"/>
              <a:gd name="connsiteY0" fmla="*/ 262891 h 3398851"/>
              <a:gd name="connsiteX1" fmla="*/ 10496550 w 12190413"/>
              <a:gd name="connsiteY1" fmla="*/ 349684 h 3398851"/>
              <a:gd name="connsiteX2" fmla="*/ 10496550 w 12190413"/>
              <a:gd name="connsiteY2" fmla="*/ 732358 h 3398851"/>
              <a:gd name="connsiteX3" fmla="*/ 10583343 w 12190413"/>
              <a:gd name="connsiteY3" fmla="*/ 819151 h 3398851"/>
              <a:gd name="connsiteX4" fmla="*/ 11827077 w 12190413"/>
              <a:gd name="connsiteY4" fmla="*/ 819151 h 3398851"/>
              <a:gd name="connsiteX5" fmla="*/ 11913870 w 12190413"/>
              <a:gd name="connsiteY5" fmla="*/ 732358 h 3398851"/>
              <a:gd name="connsiteX6" fmla="*/ 11913870 w 12190413"/>
              <a:gd name="connsiteY6" fmla="*/ 349684 h 3398851"/>
              <a:gd name="connsiteX7" fmla="*/ 11827077 w 12190413"/>
              <a:gd name="connsiteY7" fmla="*/ 262891 h 3398851"/>
              <a:gd name="connsiteX8" fmla="*/ 0 w 12190413"/>
              <a:gd name="connsiteY8" fmla="*/ 0 h 3398851"/>
              <a:gd name="connsiteX9" fmla="*/ 12190413 w 12190413"/>
              <a:gd name="connsiteY9" fmla="*/ 0 h 3398851"/>
              <a:gd name="connsiteX10" fmla="*/ 12190413 w 12190413"/>
              <a:gd name="connsiteY10" fmla="*/ 3398851 h 3398851"/>
              <a:gd name="connsiteX11" fmla="*/ 0 w 12190413"/>
              <a:gd name="connsiteY11" fmla="*/ 3398851 h 3398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0413" h="3398851">
                <a:moveTo>
                  <a:pt x="10583343" y="262891"/>
                </a:moveTo>
                <a:cubicBezTo>
                  <a:pt x="10535409" y="262891"/>
                  <a:pt x="10496550" y="301750"/>
                  <a:pt x="10496550" y="349684"/>
                </a:cubicBezTo>
                <a:lnTo>
                  <a:pt x="10496550" y="732358"/>
                </a:lnTo>
                <a:cubicBezTo>
                  <a:pt x="10496550" y="780292"/>
                  <a:pt x="10535409" y="819151"/>
                  <a:pt x="10583343" y="819151"/>
                </a:cubicBezTo>
                <a:lnTo>
                  <a:pt x="11827077" y="819151"/>
                </a:lnTo>
                <a:cubicBezTo>
                  <a:pt x="11875011" y="819151"/>
                  <a:pt x="11913870" y="780292"/>
                  <a:pt x="11913870" y="732358"/>
                </a:cubicBezTo>
                <a:lnTo>
                  <a:pt x="11913870" y="349684"/>
                </a:lnTo>
                <a:cubicBezTo>
                  <a:pt x="11913870" y="301750"/>
                  <a:pt x="11875011" y="262891"/>
                  <a:pt x="11827077" y="262891"/>
                </a:cubicBezTo>
                <a:close/>
                <a:moveTo>
                  <a:pt x="0" y="0"/>
                </a:moveTo>
                <a:lnTo>
                  <a:pt x="12190413" y="0"/>
                </a:lnTo>
                <a:lnTo>
                  <a:pt x="12190413" y="3398851"/>
                </a:lnTo>
                <a:lnTo>
                  <a:pt x="0" y="3398851"/>
                </a:lnTo>
                <a:close/>
              </a:path>
            </a:pathLst>
          </a:custGeom>
        </p:spPr>
        <p:txBody>
          <a:bodyPr wrap="square" lIns="108000" tIns="108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5" name="Titelplatzhalter 1"/>
          <p:cNvSpPr>
            <a:spLocks noGrp="1"/>
          </p:cNvSpPr>
          <p:nvPr>
            <p:ph type="title"/>
          </p:nvPr>
        </p:nvSpPr>
        <p:spPr bwMode="gray">
          <a:xfrm>
            <a:off x="982663" y="1468993"/>
            <a:ext cx="10225087" cy="73866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de-DE" noProof="0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 bwMode="gray">
          <a:xfrm>
            <a:off x="982663" y="3695700"/>
            <a:ext cx="10225087" cy="1344984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buNone/>
              <a:defRPr/>
            </a:lvl1pPr>
            <a:lvl2pPr marL="179388" indent="-179388">
              <a:lnSpc>
                <a:spcPct val="100000"/>
              </a:lnSpc>
              <a:defRPr/>
            </a:lvl2pPr>
            <a:lvl3pPr marL="361950" indent="-179388">
              <a:lnSpc>
                <a:spcPct val="100000"/>
              </a:lnSpc>
              <a:defRPr/>
            </a:lvl3pPr>
            <a:lvl4pPr marL="539750" indent="-179388">
              <a:lnSpc>
                <a:spcPct val="100000"/>
              </a:lnSpc>
              <a:defRPr/>
            </a:lvl4pPr>
            <a:lvl5pPr>
              <a:lnSpc>
                <a:spcPct val="13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 smtClean="0"/>
              <a:t>PAYBACK Pointees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8376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background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7805854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2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41438"/>
            <a:ext cx="12190412" cy="5040312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de-DE" noProof="0" dirty="0"/>
          </a:p>
        </p:txBody>
      </p:sp>
      <p:sp>
        <p:nvSpPr>
          <p:cNvPr id="17" name="Inhaltsplatzhalter 16"/>
          <p:cNvSpPr>
            <a:spLocks noGrp="1"/>
          </p:cNvSpPr>
          <p:nvPr>
            <p:ph sz="quarter" idx="10" hasCustomPrompt="1"/>
          </p:nvPr>
        </p:nvSpPr>
        <p:spPr bwMode="gray">
          <a:xfrm>
            <a:off x="981076" y="1613422"/>
            <a:ext cx="7670800" cy="449634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 oder Inhalt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 smtClean="0"/>
              <a:t>PAYBACK Pointees</a:t>
            </a:r>
            <a:endParaRPr lang="de-DE" dirty="0"/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684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background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7181849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96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Grafik 3"/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92" y="1341439"/>
            <a:ext cx="12191209" cy="5040312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de-DE" noProof="0" dirty="0"/>
          </a:p>
        </p:txBody>
      </p:sp>
      <p:sp>
        <p:nvSpPr>
          <p:cNvPr id="17" name="Inhaltsplatzhalter 16"/>
          <p:cNvSpPr>
            <a:spLocks noGrp="1"/>
          </p:cNvSpPr>
          <p:nvPr>
            <p:ph sz="quarter" idx="10" hasCustomPrompt="1"/>
          </p:nvPr>
        </p:nvSpPr>
        <p:spPr bwMode="gray">
          <a:xfrm>
            <a:off x="981076" y="1613422"/>
            <a:ext cx="7670800" cy="449634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 oder Inhalt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 smtClean="0"/>
              <a:t>PAYBACK Pointees</a:t>
            </a:r>
            <a:endParaRPr lang="de-DE" dirty="0"/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40459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2114497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14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924"/>
            <a:ext cx="12190413" cy="685415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4178067" y="1620653"/>
            <a:ext cx="7137633" cy="1015663"/>
          </a:xfrm>
        </p:spPr>
        <p:txBody>
          <a:bodyPr anchor="b"/>
          <a:lstStyle>
            <a:lvl1pPr algn="l">
              <a:defRPr sz="6600">
                <a:solidFill>
                  <a:schemeClr val="accent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4216166" y="3041034"/>
            <a:ext cx="4704809" cy="26670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  <a:lvl2pPr marL="180612" indent="0">
              <a:buFontTx/>
              <a:buNone/>
              <a:defRPr sz="1600"/>
            </a:lvl2pPr>
            <a:lvl3pPr marL="360000" indent="0">
              <a:buFontTx/>
              <a:buNone/>
              <a:defRPr sz="1600"/>
            </a:lvl3pPr>
            <a:lvl4pPr marL="540612" indent="0">
              <a:buFontTx/>
              <a:buNone/>
              <a:defRPr sz="1600"/>
            </a:lvl4pPr>
            <a:lvl5pPr marL="268288" indent="0">
              <a:buFontTx/>
              <a:buNone/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1"/>
          </p:nvPr>
        </p:nvSpPr>
        <p:spPr>
          <a:xfrm>
            <a:off x="4216166" y="3587442"/>
            <a:ext cx="4704809" cy="1184940"/>
          </a:xfrm>
        </p:spPr>
        <p:txBody>
          <a:bodyPr wrap="square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1pPr>
            <a:lvl2pPr marL="180612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2pPr>
            <a:lvl3pPr marL="360000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3pPr>
            <a:lvl4pPr marL="540612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4pPr>
            <a:lvl5pPr marL="268288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667799" y="175301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1600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025680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09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Grafik 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446"/>
            <a:ext cx="12191209" cy="685755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981075" y="2894572"/>
            <a:ext cx="10226675" cy="664797"/>
          </a:xfrm>
        </p:spPr>
        <p:txBody>
          <a:bodyPr anchor="b"/>
          <a:lstStyle>
            <a:lvl1pPr algn="ctr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TITELMASTERFORMAT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1075" y="36826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667799" y="175301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20084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_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0218035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1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Grafik 2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24"/>
            <a:ext cx="12193838" cy="685607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625475" y="913504"/>
            <a:ext cx="10226675" cy="1015663"/>
          </a:xfrm>
        </p:spPr>
        <p:txBody>
          <a:bodyPr/>
          <a:lstStyle>
            <a:lvl1pPr algn="l"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5499408" y="3473142"/>
            <a:ext cx="3048000" cy="26670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  <a:lvl2pPr marL="180612" indent="0">
              <a:buFontTx/>
              <a:buNone/>
              <a:defRPr sz="1600"/>
            </a:lvl2pPr>
            <a:lvl3pPr marL="360000" indent="0">
              <a:buFontTx/>
              <a:buNone/>
              <a:defRPr sz="1600"/>
            </a:lvl3pPr>
            <a:lvl4pPr marL="540612" indent="0">
              <a:buFontTx/>
              <a:buNone/>
              <a:defRPr sz="1600"/>
            </a:lvl4pPr>
            <a:lvl5pPr marL="268288" indent="0">
              <a:buFontTx/>
              <a:buNone/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1"/>
          </p:nvPr>
        </p:nvSpPr>
        <p:spPr>
          <a:xfrm>
            <a:off x="5499408" y="4019550"/>
            <a:ext cx="3048000" cy="1184940"/>
          </a:xfr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1pPr>
            <a:lvl2pPr marL="180612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2pPr>
            <a:lvl3pPr marL="360000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3pPr>
            <a:lvl4pPr marL="540612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4pPr>
            <a:lvl5pPr marL="268288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667799" y="175301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806203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_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3781915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61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Grafik 5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24"/>
            <a:ext cx="12193838" cy="685607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981869" y="2252096"/>
            <a:ext cx="10226675" cy="1015663"/>
          </a:xfrm>
        </p:spPr>
        <p:txBody>
          <a:bodyPr/>
          <a:lstStyle>
            <a:lvl1pPr algn="ctr"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667799" y="175301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094643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910547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54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0413" cy="638175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535282" y="300832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 smtClean="0"/>
              <a:t>PAYBACK Pointees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 smtClean="0"/>
              <a:t>Click to edit Master title style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14904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5332520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32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035" b="15349"/>
          <a:stretch/>
        </p:blipFill>
        <p:spPr>
          <a:xfrm>
            <a:off x="0" y="0"/>
            <a:ext cx="12195590" cy="6378392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535282" y="300832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 smtClean="0"/>
              <a:t>PAYBACK Pointees</a:t>
            </a:r>
            <a:endParaRPr lang="de-DE" dirty="0"/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70944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1117772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8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0413" cy="6364192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2905" y="2546295"/>
            <a:ext cx="8854845" cy="135421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de-DE" noProof="0" dirty="0"/>
          </a:p>
        </p:txBody>
      </p:sp>
      <p:sp>
        <p:nvSpPr>
          <p:cNvPr id="12" name="Ellipse 11"/>
          <p:cNvSpPr/>
          <p:nvPr userDrawn="1"/>
        </p:nvSpPr>
        <p:spPr bwMode="gray">
          <a:xfrm>
            <a:off x="981074" y="2374604"/>
            <a:ext cx="1014993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7902" y="2529101"/>
            <a:ext cx="550862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535282" y="300832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 smtClean="0"/>
              <a:t>PAYBACK Pointees</a:t>
            </a:r>
            <a:endParaRPr lang="de-DE" dirty="0"/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639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0800065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78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0413" cy="6379826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2905" y="2546295"/>
            <a:ext cx="8854845" cy="135421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de-DE" noProof="0" dirty="0"/>
          </a:p>
        </p:txBody>
      </p:sp>
      <p:sp>
        <p:nvSpPr>
          <p:cNvPr id="12" name="Ellipse 11"/>
          <p:cNvSpPr/>
          <p:nvPr userDrawn="1"/>
        </p:nvSpPr>
        <p:spPr bwMode="gray">
          <a:xfrm>
            <a:off x="981074" y="2374604"/>
            <a:ext cx="1014993" cy="1014993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7902" y="2529101"/>
            <a:ext cx="550862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535282" y="300832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 smtClean="0"/>
              <a:t>PAYBACK Pointees</a:t>
            </a:r>
            <a:endParaRPr lang="de-DE" dirty="0"/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8162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6325268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50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 smtClean="0"/>
              <a:t>Click to edit Master title style</a:t>
            </a:r>
            <a:endParaRPr lang="de-DE" noProof="0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 smtClean="0"/>
              <a:t>PAYBACK Pointees</a:t>
            </a:r>
            <a:endParaRPr lang="de-DE" dirty="0"/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257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7659763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30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 smtClean="0"/>
              <a:t>Click to edit Master title style</a:t>
            </a:r>
            <a:endParaRPr lang="de-DE" noProof="0" dirty="0"/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0"/>
          </p:nvPr>
        </p:nvSpPr>
        <p:spPr bwMode="gray">
          <a:xfrm>
            <a:off x="981075" y="1341438"/>
            <a:ext cx="7669213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 smtClean="0"/>
              <a:t>PAYBACK Pointees</a:t>
            </a:r>
            <a:endParaRPr lang="de-DE" dirty="0"/>
          </a:p>
        </p:txBody>
      </p:sp>
      <p:sp>
        <p:nvSpPr>
          <p:cNvPr id="12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697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3183051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77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81075" y="1341439"/>
            <a:ext cx="7669213" cy="50403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3pPr>
              <a:defRPr baseline="0"/>
            </a:lvl3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 smtClean="0"/>
              <a:t>Click to edit Master title style</a:t>
            </a:r>
            <a:endParaRPr lang="de-DE" noProof="0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 smtClean="0"/>
              <a:t>PAYBACK Pointees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688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vmlDrawing" Target="../drawings/vmlDrawing1.v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Relationship Id="rId27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24"/>
            </p:custDataLst>
            <p:extLst>
              <p:ext uri="{D42A27DB-BD31-4B8C-83A1-F6EECF244321}">
                <p14:modId xmlns:p14="http://schemas.microsoft.com/office/powerpoint/2010/main" val="50044632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" name="think-cell Folie" r:id="rId25" imgW="270" imgH="270" progId="TCLayout.ActiveDocument.1">
                  <p:embed/>
                </p:oleObj>
              </mc:Choice>
              <mc:Fallback>
                <p:oleObj name="think-cell Folie" r:id="rId2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 dirty="0"/>
              <a:t>Titelmasterformat durch Klicken bearbeiten</a:t>
            </a:r>
          </a:p>
        </p:txBody>
      </p:sp>
      <p:cxnSp>
        <p:nvCxnSpPr>
          <p:cNvPr id="14" name="Gerade Verbindung 13"/>
          <p:cNvCxnSpPr/>
          <p:nvPr/>
        </p:nvCxnSpPr>
        <p:spPr bwMode="gray">
          <a:xfrm flipH="1">
            <a:off x="-284979" y="1341438"/>
            <a:ext cx="19636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 bwMode="gray">
          <a:xfrm flipH="1">
            <a:off x="-284979" y="6369894"/>
            <a:ext cx="19636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shpGrid" hidden="1"/>
          <p:cNvGrpSpPr/>
          <p:nvPr/>
        </p:nvGrpSpPr>
        <p:grpSpPr bwMode="gray">
          <a:xfrm>
            <a:off x="0" y="0"/>
            <a:ext cx="12190413" cy="6858000"/>
            <a:chOff x="0" y="0"/>
            <a:chExt cx="9906000" cy="6858000"/>
          </a:xfrm>
        </p:grpSpPr>
        <p:sp>
          <p:nvSpPr>
            <p:cNvPr id="25" name="Line 31" hidden="1"/>
            <p:cNvSpPr>
              <a:spLocks noChangeShapeType="1"/>
            </p:cNvSpPr>
            <p:nvPr userDrawn="1"/>
          </p:nvSpPr>
          <p:spPr bwMode="gray">
            <a:xfrm>
              <a:off x="488950" y="0"/>
              <a:ext cx="0" cy="685800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6" name="Line 32" hidden="1"/>
            <p:cNvSpPr>
              <a:spLocks noChangeShapeType="1"/>
            </p:cNvSpPr>
            <p:nvPr userDrawn="1"/>
          </p:nvSpPr>
          <p:spPr bwMode="gray">
            <a:xfrm>
              <a:off x="0" y="6093296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8" name="Line 34" hidden="1"/>
            <p:cNvSpPr>
              <a:spLocks noChangeShapeType="1"/>
            </p:cNvSpPr>
            <p:nvPr userDrawn="1"/>
          </p:nvSpPr>
          <p:spPr bwMode="gray">
            <a:xfrm>
              <a:off x="0" y="1628800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9" name="Line 35" hidden="1"/>
            <p:cNvSpPr>
              <a:spLocks noChangeShapeType="1"/>
            </p:cNvSpPr>
            <p:nvPr userDrawn="1"/>
          </p:nvSpPr>
          <p:spPr bwMode="gray">
            <a:xfrm>
              <a:off x="9417050" y="0"/>
              <a:ext cx="0" cy="685800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3" name="Line 34" hidden="1"/>
            <p:cNvSpPr>
              <a:spLocks noChangeShapeType="1"/>
            </p:cNvSpPr>
            <p:nvPr userDrawn="1"/>
          </p:nvSpPr>
          <p:spPr bwMode="gray">
            <a:xfrm>
              <a:off x="0" y="1268760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</p:grpSp>
      <p:grpSp>
        <p:nvGrpSpPr>
          <p:cNvPr id="12" name="Gruppieren 11"/>
          <p:cNvGrpSpPr/>
          <p:nvPr/>
        </p:nvGrpSpPr>
        <p:grpSpPr bwMode="gray">
          <a:xfrm>
            <a:off x="981075" y="-243408"/>
            <a:ext cx="10226675" cy="159568"/>
            <a:chOff x="981075" y="-243408"/>
            <a:chExt cx="10226675" cy="159568"/>
          </a:xfrm>
        </p:grpSpPr>
        <p:cxnSp>
          <p:nvCxnSpPr>
            <p:cNvPr id="18" name="Gerade Verbindung 17"/>
            <p:cNvCxnSpPr/>
            <p:nvPr userDrawn="1"/>
          </p:nvCxnSpPr>
          <p:spPr bwMode="gray">
            <a:xfrm rot="16200000" flipH="1">
              <a:off x="11127966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18"/>
            <p:cNvCxnSpPr/>
            <p:nvPr userDrawn="1"/>
          </p:nvCxnSpPr>
          <p:spPr bwMode="gray">
            <a:xfrm rot="16200000" flipH="1">
              <a:off x="901291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39"/>
            <p:cNvCxnSpPr/>
            <p:nvPr userDrawn="1"/>
          </p:nvCxnSpPr>
          <p:spPr bwMode="gray">
            <a:xfrm rot="16200000" flipH="1">
              <a:off x="3458754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Gerade Verbindung 40"/>
            <p:cNvCxnSpPr/>
            <p:nvPr userDrawn="1"/>
          </p:nvCxnSpPr>
          <p:spPr bwMode="gray">
            <a:xfrm rot="16200000" flipH="1">
              <a:off x="601462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rade Verbindung 41"/>
            <p:cNvCxnSpPr/>
            <p:nvPr userDrawn="1"/>
          </p:nvCxnSpPr>
          <p:spPr bwMode="gray">
            <a:xfrm rot="16200000" flipH="1">
              <a:off x="855404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uppieren 44"/>
          <p:cNvGrpSpPr/>
          <p:nvPr/>
        </p:nvGrpSpPr>
        <p:grpSpPr bwMode="gray">
          <a:xfrm>
            <a:off x="981075" y="6930278"/>
            <a:ext cx="10226675" cy="159568"/>
            <a:chOff x="981075" y="-243408"/>
            <a:chExt cx="10226675" cy="159568"/>
          </a:xfrm>
        </p:grpSpPr>
        <p:cxnSp>
          <p:nvCxnSpPr>
            <p:cNvPr id="46" name="Gerade Verbindung 45"/>
            <p:cNvCxnSpPr/>
            <p:nvPr userDrawn="1"/>
          </p:nvCxnSpPr>
          <p:spPr bwMode="gray">
            <a:xfrm rot="16200000" flipH="1">
              <a:off x="11127966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Gerade Verbindung 46"/>
            <p:cNvCxnSpPr/>
            <p:nvPr userDrawn="1"/>
          </p:nvCxnSpPr>
          <p:spPr bwMode="gray">
            <a:xfrm rot="16200000" flipH="1">
              <a:off x="901291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Gerade Verbindung 47"/>
            <p:cNvCxnSpPr/>
            <p:nvPr userDrawn="1"/>
          </p:nvCxnSpPr>
          <p:spPr bwMode="gray">
            <a:xfrm rot="16200000" flipH="1">
              <a:off x="3458754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 Verbindung 48"/>
            <p:cNvCxnSpPr/>
            <p:nvPr userDrawn="1"/>
          </p:nvCxnSpPr>
          <p:spPr bwMode="gray">
            <a:xfrm rot="16200000" flipH="1">
              <a:off x="601462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 Verbindung 49"/>
            <p:cNvCxnSpPr/>
            <p:nvPr userDrawn="1"/>
          </p:nvCxnSpPr>
          <p:spPr bwMode="gray">
            <a:xfrm rot="16200000" flipH="1">
              <a:off x="855404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1" name="Gerade Verbindung 50"/>
          <p:cNvCxnSpPr/>
          <p:nvPr/>
        </p:nvCxnSpPr>
        <p:spPr bwMode="gray">
          <a:xfrm flipH="1">
            <a:off x="12304748" y="1341438"/>
            <a:ext cx="19636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Grafik 30"/>
          <p:cNvPicPr>
            <a:picLocks noChangeAspect="1"/>
          </p:cNvPicPr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535282" y="300832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35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 smtClean="0"/>
              <a:t>PAYBACK Pointees</a:t>
            </a:r>
            <a:endParaRPr lang="de-DE" dirty="0"/>
          </a:p>
        </p:txBody>
      </p:sp>
      <p:sp>
        <p:nvSpPr>
          <p:cNvPr id="36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idx="1"/>
          </p:nvPr>
        </p:nvSpPr>
        <p:spPr bwMode="gray">
          <a:xfrm>
            <a:off x="981077" y="1341438"/>
            <a:ext cx="7669212" cy="50403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73197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5" r:id="rId3"/>
    <p:sldLayoutId id="2147483674" r:id="rId4"/>
    <p:sldLayoutId id="2147483664" r:id="rId5"/>
    <p:sldLayoutId id="2147483676" r:id="rId6"/>
    <p:sldLayoutId id="2147483653" r:id="rId7"/>
    <p:sldLayoutId id="2147483670" r:id="rId8"/>
    <p:sldLayoutId id="2147483665" r:id="rId9"/>
    <p:sldLayoutId id="2147483667" r:id="rId10"/>
    <p:sldLayoutId id="2147483650" r:id="rId11"/>
    <p:sldLayoutId id="2147483655" r:id="rId12"/>
    <p:sldLayoutId id="2147483661" r:id="rId13"/>
    <p:sldLayoutId id="2147483671" r:id="rId14"/>
    <p:sldLayoutId id="2147483668" r:id="rId15"/>
    <p:sldLayoutId id="2147483669" r:id="rId16"/>
    <p:sldLayoutId id="2147483677" r:id="rId17"/>
    <p:sldLayoutId id="2147483678" r:id="rId18"/>
    <p:sldLayoutId id="2147483679" r:id="rId19"/>
    <p:sldLayoutId id="2147483659" r:id="rId20"/>
    <p:sldLayoutId id="2147483680" r:id="rId2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spcBef>
          <a:spcPct val="0"/>
        </a:spcBef>
        <a:buNone/>
        <a:defRPr sz="2400" b="0" kern="1200">
          <a:solidFill>
            <a:srgbClr val="0046AA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spcBef>
          <a:spcPts val="12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360000" indent="-179388" algn="l" defTabSz="914400" rtl="0" eaLnBrk="1" latinLnBrk="0" hangingPunct="1">
        <a:spcBef>
          <a:spcPts val="600"/>
        </a:spcBef>
        <a:buClr>
          <a:schemeClr val="tx1"/>
        </a:buClr>
        <a:buFont typeface="Arial" pitchFamily="34" charset="0"/>
        <a:buChar char="•"/>
        <a:defRPr lang="de-DE" sz="1800" kern="1200" noProof="0" dirty="0" smtClean="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540000" indent="-180000" algn="l" defTabSz="914400" rtl="0" eaLnBrk="1" latinLnBrk="0" hangingPunct="1">
        <a:spcBef>
          <a:spcPts val="3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720000" indent="-179388" algn="l" defTabSz="914400" rtl="0" eaLnBrk="1" latinLnBrk="0" hangingPunct="1">
        <a:spcBef>
          <a:spcPts val="300"/>
        </a:spcBef>
        <a:buClr>
          <a:schemeClr val="tx1"/>
        </a:buClr>
        <a:buFont typeface="Arial" panose="020B0604020202020204" pitchFamily="34" charset="0"/>
        <a:buChar char="•"/>
        <a:defRPr lang="de-DE" sz="1800" kern="1200" baseline="0" noProof="0" dirty="0" smtClean="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534988" indent="-266700" algn="l" defTabSz="812800" rtl="0" eaLnBrk="1" latinLnBrk="0" hangingPunct="1">
        <a:spcBef>
          <a:spcPts val="4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19" userDrawn="1">
          <p15:clr>
            <a:srgbClr val="A4A3A4"/>
          </p15:clr>
        </p15:guide>
        <p15:guide id="2" orient="horz" pos="845" userDrawn="1">
          <p15:clr>
            <a:srgbClr val="A4A3A4"/>
          </p15:clr>
        </p15:guide>
        <p15:guide id="3" orient="horz" pos="4020" userDrawn="1">
          <p15:clr>
            <a:srgbClr val="A4A3A4"/>
          </p15:clr>
        </p15:guide>
        <p15:guide id="4" pos="2229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pos="5450" userDrawn="1">
          <p15:clr>
            <a:srgbClr val="A4A3A4"/>
          </p15:clr>
        </p15:guide>
        <p15:guide id="7" pos="7060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26" Type="http://schemas.openxmlformats.org/officeDocument/2006/relationships/image" Target="../media/image34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29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5" Type="http://schemas.openxmlformats.org/officeDocument/2006/relationships/image" Target="../media/image33.png"/><Relationship Id="rId2" Type="http://schemas.openxmlformats.org/officeDocument/2006/relationships/tags" Target="../tags/tag24.xml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29" Type="http://schemas.openxmlformats.org/officeDocument/2006/relationships/image" Target="../media/image37.png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4.emf"/><Relationship Id="rId11" Type="http://schemas.openxmlformats.org/officeDocument/2006/relationships/image" Target="../media/image19.png"/><Relationship Id="rId24" Type="http://schemas.openxmlformats.org/officeDocument/2006/relationships/image" Target="../media/image32.png"/><Relationship Id="rId5" Type="http://schemas.openxmlformats.org/officeDocument/2006/relationships/oleObject" Target="../embeddings/oleObject23.bin"/><Relationship Id="rId15" Type="http://schemas.openxmlformats.org/officeDocument/2006/relationships/image" Target="../media/image23.png"/><Relationship Id="rId23" Type="http://schemas.openxmlformats.org/officeDocument/2006/relationships/image" Target="../media/image31.png"/><Relationship Id="rId28" Type="http://schemas.openxmlformats.org/officeDocument/2006/relationships/image" Target="../media/image36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7.png"/><Relationship Id="rId14" Type="http://schemas.openxmlformats.org/officeDocument/2006/relationships/image" Target="../media/image22.png"/><Relationship Id="rId22" Type="http://schemas.openxmlformats.org/officeDocument/2006/relationships/image" Target="../media/image30.png"/><Relationship Id="rId27" Type="http://schemas.openxmlformats.org/officeDocument/2006/relationships/image" Target="../media/image35.png"/><Relationship Id="rId30" Type="http://schemas.openxmlformats.org/officeDocument/2006/relationships/image" Target="../media/image3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13" Type="http://schemas.openxmlformats.org/officeDocument/2006/relationships/image" Target="../media/image172.png"/><Relationship Id="rId18" Type="http://schemas.openxmlformats.org/officeDocument/2006/relationships/image" Target="../media/image177.png"/><Relationship Id="rId3" Type="http://schemas.openxmlformats.org/officeDocument/2006/relationships/slideLayout" Target="../slideLayouts/slideLayout9.xml"/><Relationship Id="rId21" Type="http://schemas.openxmlformats.org/officeDocument/2006/relationships/image" Target="../media/image180.png"/><Relationship Id="rId7" Type="http://schemas.openxmlformats.org/officeDocument/2006/relationships/image" Target="../media/image166.png"/><Relationship Id="rId12" Type="http://schemas.openxmlformats.org/officeDocument/2006/relationships/image" Target="../media/image171.png"/><Relationship Id="rId17" Type="http://schemas.openxmlformats.org/officeDocument/2006/relationships/image" Target="../media/image176.png"/><Relationship Id="rId2" Type="http://schemas.openxmlformats.org/officeDocument/2006/relationships/tags" Target="../tags/tag32.xml"/><Relationship Id="rId16" Type="http://schemas.openxmlformats.org/officeDocument/2006/relationships/image" Target="../media/image175.png"/><Relationship Id="rId20" Type="http://schemas.openxmlformats.org/officeDocument/2006/relationships/image" Target="../media/image179.png"/><Relationship Id="rId1" Type="http://schemas.openxmlformats.org/officeDocument/2006/relationships/vmlDrawing" Target="../drawings/vmlDrawing31.vml"/><Relationship Id="rId6" Type="http://schemas.openxmlformats.org/officeDocument/2006/relationships/image" Target="../media/image1.emf"/><Relationship Id="rId11" Type="http://schemas.openxmlformats.org/officeDocument/2006/relationships/image" Target="../media/image170.png"/><Relationship Id="rId24" Type="http://schemas.openxmlformats.org/officeDocument/2006/relationships/image" Target="../media/image183.png"/><Relationship Id="rId5" Type="http://schemas.openxmlformats.org/officeDocument/2006/relationships/oleObject" Target="../embeddings/oleObject31.bin"/><Relationship Id="rId15" Type="http://schemas.openxmlformats.org/officeDocument/2006/relationships/image" Target="../media/image174.png"/><Relationship Id="rId23" Type="http://schemas.openxmlformats.org/officeDocument/2006/relationships/image" Target="../media/image182.png"/><Relationship Id="rId10" Type="http://schemas.openxmlformats.org/officeDocument/2006/relationships/image" Target="../media/image169.png"/><Relationship Id="rId19" Type="http://schemas.openxmlformats.org/officeDocument/2006/relationships/image" Target="../media/image178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68.png"/><Relationship Id="rId14" Type="http://schemas.openxmlformats.org/officeDocument/2006/relationships/image" Target="../media/image173.png"/><Relationship Id="rId22" Type="http://schemas.openxmlformats.org/officeDocument/2006/relationships/image" Target="../media/image18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png"/><Relationship Id="rId13" Type="http://schemas.openxmlformats.org/officeDocument/2006/relationships/image" Target="../media/image191.png"/><Relationship Id="rId18" Type="http://schemas.openxmlformats.org/officeDocument/2006/relationships/image" Target="../media/image196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199.png"/><Relationship Id="rId7" Type="http://schemas.openxmlformats.org/officeDocument/2006/relationships/image" Target="../media/image185.png"/><Relationship Id="rId12" Type="http://schemas.openxmlformats.org/officeDocument/2006/relationships/image" Target="../media/image190.png"/><Relationship Id="rId17" Type="http://schemas.openxmlformats.org/officeDocument/2006/relationships/image" Target="../media/image195.png"/><Relationship Id="rId2" Type="http://schemas.openxmlformats.org/officeDocument/2006/relationships/tags" Target="../tags/tag33.xml"/><Relationship Id="rId16" Type="http://schemas.openxmlformats.org/officeDocument/2006/relationships/image" Target="../media/image194.png"/><Relationship Id="rId20" Type="http://schemas.openxmlformats.org/officeDocument/2006/relationships/image" Target="../media/image198.png"/><Relationship Id="rId1" Type="http://schemas.openxmlformats.org/officeDocument/2006/relationships/vmlDrawing" Target="../drawings/vmlDrawing32.vml"/><Relationship Id="rId6" Type="http://schemas.openxmlformats.org/officeDocument/2006/relationships/image" Target="../media/image184.png"/><Relationship Id="rId11" Type="http://schemas.openxmlformats.org/officeDocument/2006/relationships/image" Target="../media/image189.png"/><Relationship Id="rId5" Type="http://schemas.openxmlformats.org/officeDocument/2006/relationships/image" Target="../media/image14.emf"/><Relationship Id="rId15" Type="http://schemas.openxmlformats.org/officeDocument/2006/relationships/image" Target="../media/image193.png"/><Relationship Id="rId23" Type="http://schemas.openxmlformats.org/officeDocument/2006/relationships/image" Target="../media/image201.png"/><Relationship Id="rId10" Type="http://schemas.openxmlformats.org/officeDocument/2006/relationships/image" Target="../media/image188.png"/><Relationship Id="rId19" Type="http://schemas.openxmlformats.org/officeDocument/2006/relationships/image" Target="../media/image197.png"/><Relationship Id="rId4" Type="http://schemas.openxmlformats.org/officeDocument/2006/relationships/oleObject" Target="../embeddings/oleObject32.bin"/><Relationship Id="rId9" Type="http://schemas.openxmlformats.org/officeDocument/2006/relationships/image" Target="../media/image187.png"/><Relationship Id="rId14" Type="http://schemas.openxmlformats.org/officeDocument/2006/relationships/image" Target="../media/image192.png"/><Relationship Id="rId22" Type="http://schemas.openxmlformats.org/officeDocument/2006/relationships/image" Target="../media/image20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3.png"/><Relationship Id="rId13" Type="http://schemas.openxmlformats.org/officeDocument/2006/relationships/image" Target="../media/image20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2.png"/><Relationship Id="rId12" Type="http://schemas.openxmlformats.org/officeDocument/2006/relationships/image" Target="../media/image207.png"/><Relationship Id="rId2" Type="http://schemas.openxmlformats.org/officeDocument/2006/relationships/tags" Target="../tags/tag34.xml"/><Relationship Id="rId16" Type="http://schemas.openxmlformats.org/officeDocument/2006/relationships/image" Target="../media/image211.png"/><Relationship Id="rId1" Type="http://schemas.openxmlformats.org/officeDocument/2006/relationships/vmlDrawing" Target="../drawings/vmlDrawing33.vml"/><Relationship Id="rId6" Type="http://schemas.openxmlformats.org/officeDocument/2006/relationships/image" Target="../media/image14.emf"/><Relationship Id="rId11" Type="http://schemas.openxmlformats.org/officeDocument/2006/relationships/image" Target="../media/image206.png"/><Relationship Id="rId5" Type="http://schemas.openxmlformats.org/officeDocument/2006/relationships/oleObject" Target="../embeddings/oleObject33.bin"/><Relationship Id="rId15" Type="http://schemas.openxmlformats.org/officeDocument/2006/relationships/image" Target="../media/image210.png"/><Relationship Id="rId10" Type="http://schemas.openxmlformats.org/officeDocument/2006/relationships/image" Target="../media/image205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204.png"/><Relationship Id="rId14" Type="http://schemas.openxmlformats.org/officeDocument/2006/relationships/image" Target="../media/image20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png"/><Relationship Id="rId13" Type="http://schemas.openxmlformats.org/officeDocument/2006/relationships/image" Target="../media/image223.png"/><Relationship Id="rId3" Type="http://schemas.openxmlformats.org/officeDocument/2006/relationships/image" Target="../media/image213.png"/><Relationship Id="rId7" Type="http://schemas.openxmlformats.org/officeDocument/2006/relationships/image" Target="../media/image217.png"/><Relationship Id="rId12" Type="http://schemas.openxmlformats.org/officeDocument/2006/relationships/image" Target="../media/image222.png"/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6.png"/><Relationship Id="rId11" Type="http://schemas.openxmlformats.org/officeDocument/2006/relationships/image" Target="../media/image221.png"/><Relationship Id="rId5" Type="http://schemas.openxmlformats.org/officeDocument/2006/relationships/image" Target="../media/image215.png"/><Relationship Id="rId10" Type="http://schemas.openxmlformats.org/officeDocument/2006/relationships/image" Target="../media/image220.png"/><Relationship Id="rId4" Type="http://schemas.openxmlformats.org/officeDocument/2006/relationships/image" Target="../media/image214.png"/><Relationship Id="rId9" Type="http://schemas.openxmlformats.org/officeDocument/2006/relationships/image" Target="../media/image2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54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tags" Target="../tags/tag25.xml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1" Type="http://schemas.openxmlformats.org/officeDocument/2006/relationships/vmlDrawing" Target="../drawings/vmlDrawing24.v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14.emf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19" Type="http://schemas.openxmlformats.org/officeDocument/2006/relationships/image" Target="../media/image52.png"/><Relationship Id="rId4" Type="http://schemas.openxmlformats.org/officeDocument/2006/relationships/oleObject" Target="../embeddings/oleObject24.bin"/><Relationship Id="rId9" Type="http://schemas.openxmlformats.org/officeDocument/2006/relationships/image" Target="../media/image42.png"/><Relationship Id="rId14" Type="http://schemas.openxmlformats.org/officeDocument/2006/relationships/image" Target="../media/image47.png"/><Relationship Id="rId22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18" Type="http://schemas.openxmlformats.org/officeDocument/2006/relationships/image" Target="../media/image67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70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17" Type="http://schemas.openxmlformats.org/officeDocument/2006/relationships/image" Target="../media/image66.png"/><Relationship Id="rId2" Type="http://schemas.openxmlformats.org/officeDocument/2006/relationships/tags" Target="../tags/tag26.xml"/><Relationship Id="rId16" Type="http://schemas.openxmlformats.org/officeDocument/2006/relationships/image" Target="../media/image65.png"/><Relationship Id="rId20" Type="http://schemas.openxmlformats.org/officeDocument/2006/relationships/image" Target="../media/image69.png"/><Relationship Id="rId1" Type="http://schemas.openxmlformats.org/officeDocument/2006/relationships/vmlDrawing" Target="../drawings/vmlDrawing25.vml"/><Relationship Id="rId6" Type="http://schemas.openxmlformats.org/officeDocument/2006/relationships/image" Target="../media/image14.emf"/><Relationship Id="rId11" Type="http://schemas.openxmlformats.org/officeDocument/2006/relationships/image" Target="../media/image60.png"/><Relationship Id="rId5" Type="http://schemas.openxmlformats.org/officeDocument/2006/relationships/oleObject" Target="../embeddings/oleObject25.bin"/><Relationship Id="rId15" Type="http://schemas.openxmlformats.org/officeDocument/2006/relationships/image" Target="../media/image64.png"/><Relationship Id="rId10" Type="http://schemas.openxmlformats.org/officeDocument/2006/relationships/image" Target="../media/image59.png"/><Relationship Id="rId19" Type="http://schemas.openxmlformats.org/officeDocument/2006/relationships/image" Target="../media/image68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58.png"/><Relationship Id="rId14" Type="http://schemas.openxmlformats.org/officeDocument/2006/relationships/image" Target="../media/image63.png"/><Relationship Id="rId22" Type="http://schemas.openxmlformats.org/officeDocument/2006/relationships/image" Target="../media/image7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1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12" Type="http://schemas.openxmlformats.org/officeDocument/2006/relationships/image" Target="../media/image8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11" Type="http://schemas.microsoft.com/office/2007/relationships/hdphoto" Target="../media/hdphoto1.wdp"/><Relationship Id="rId5" Type="http://schemas.openxmlformats.org/officeDocument/2006/relationships/image" Target="../media/image74.pn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Relationship Id="rId14" Type="http://schemas.openxmlformats.org/officeDocument/2006/relationships/image" Target="../media/image8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90.png"/><Relationship Id="rId18" Type="http://schemas.openxmlformats.org/officeDocument/2006/relationships/image" Target="../media/image95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98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17" Type="http://schemas.openxmlformats.org/officeDocument/2006/relationships/image" Target="../media/image94.png"/><Relationship Id="rId2" Type="http://schemas.openxmlformats.org/officeDocument/2006/relationships/tags" Target="../tags/tag27.xml"/><Relationship Id="rId16" Type="http://schemas.openxmlformats.org/officeDocument/2006/relationships/image" Target="../media/image93.png"/><Relationship Id="rId20" Type="http://schemas.openxmlformats.org/officeDocument/2006/relationships/image" Target="../media/image97.png"/><Relationship Id="rId1" Type="http://schemas.openxmlformats.org/officeDocument/2006/relationships/vmlDrawing" Target="../drawings/vmlDrawing26.v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14.emf"/><Relationship Id="rId15" Type="http://schemas.openxmlformats.org/officeDocument/2006/relationships/image" Target="../media/image92.png"/><Relationship Id="rId10" Type="http://schemas.openxmlformats.org/officeDocument/2006/relationships/image" Target="../media/image87.png"/><Relationship Id="rId19" Type="http://schemas.openxmlformats.org/officeDocument/2006/relationships/image" Target="../media/image96.png"/><Relationship Id="rId4" Type="http://schemas.openxmlformats.org/officeDocument/2006/relationships/oleObject" Target="../embeddings/oleObject26.bin"/><Relationship Id="rId9" Type="http://schemas.openxmlformats.org/officeDocument/2006/relationships/image" Target="../media/image86.png"/><Relationship Id="rId14" Type="http://schemas.openxmlformats.org/officeDocument/2006/relationships/image" Target="../media/image91.png"/><Relationship Id="rId22" Type="http://schemas.openxmlformats.org/officeDocument/2006/relationships/image" Target="../media/image9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png"/><Relationship Id="rId18" Type="http://schemas.microsoft.com/office/2007/relationships/hdphoto" Target="../media/hdphoto3.wdp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113.pn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17" Type="http://schemas.openxmlformats.org/officeDocument/2006/relationships/image" Target="../media/image110.png"/><Relationship Id="rId2" Type="http://schemas.openxmlformats.org/officeDocument/2006/relationships/tags" Target="../tags/tag28.xml"/><Relationship Id="rId16" Type="http://schemas.microsoft.com/office/2007/relationships/hdphoto" Target="../media/hdphoto2.wdp"/><Relationship Id="rId20" Type="http://schemas.openxmlformats.org/officeDocument/2006/relationships/image" Target="../media/image112.png"/><Relationship Id="rId1" Type="http://schemas.openxmlformats.org/officeDocument/2006/relationships/vmlDrawing" Target="../drawings/vmlDrawing27.v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14.emf"/><Relationship Id="rId15" Type="http://schemas.openxmlformats.org/officeDocument/2006/relationships/image" Target="../media/image109.png"/><Relationship Id="rId10" Type="http://schemas.openxmlformats.org/officeDocument/2006/relationships/image" Target="../media/image104.png"/><Relationship Id="rId19" Type="http://schemas.openxmlformats.org/officeDocument/2006/relationships/image" Target="../media/image111.png"/><Relationship Id="rId4" Type="http://schemas.openxmlformats.org/officeDocument/2006/relationships/oleObject" Target="../embeddings/oleObject27.bin"/><Relationship Id="rId9" Type="http://schemas.openxmlformats.org/officeDocument/2006/relationships/image" Target="../media/image103.png"/><Relationship Id="rId14" Type="http://schemas.openxmlformats.org/officeDocument/2006/relationships/image" Target="../media/image108.png"/><Relationship Id="rId22" Type="http://schemas.openxmlformats.org/officeDocument/2006/relationships/image" Target="../media/image1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6.png"/><Relationship Id="rId12" Type="http://schemas.openxmlformats.org/officeDocument/2006/relationships/image" Target="../media/image121.png"/><Relationship Id="rId2" Type="http://schemas.openxmlformats.org/officeDocument/2006/relationships/tags" Target="../tags/tag29.xml"/><Relationship Id="rId16" Type="http://schemas.openxmlformats.org/officeDocument/2006/relationships/image" Target="../media/image125.png"/><Relationship Id="rId1" Type="http://schemas.openxmlformats.org/officeDocument/2006/relationships/vmlDrawing" Target="../drawings/vmlDrawing28.vml"/><Relationship Id="rId6" Type="http://schemas.openxmlformats.org/officeDocument/2006/relationships/image" Target="../media/image115.png"/><Relationship Id="rId11" Type="http://schemas.openxmlformats.org/officeDocument/2006/relationships/image" Target="../media/image120.png"/><Relationship Id="rId5" Type="http://schemas.openxmlformats.org/officeDocument/2006/relationships/image" Target="../media/image14.emf"/><Relationship Id="rId15" Type="http://schemas.openxmlformats.org/officeDocument/2006/relationships/image" Target="../media/image124.png"/><Relationship Id="rId10" Type="http://schemas.openxmlformats.org/officeDocument/2006/relationships/image" Target="../media/image119.png"/><Relationship Id="rId4" Type="http://schemas.openxmlformats.org/officeDocument/2006/relationships/oleObject" Target="../embeddings/oleObject28.bin"/><Relationship Id="rId9" Type="http://schemas.openxmlformats.org/officeDocument/2006/relationships/image" Target="../media/image118.png"/><Relationship Id="rId14" Type="http://schemas.openxmlformats.org/officeDocument/2006/relationships/image" Target="../media/image1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13" Type="http://schemas.openxmlformats.org/officeDocument/2006/relationships/image" Target="../media/image132.png"/><Relationship Id="rId18" Type="http://schemas.openxmlformats.org/officeDocument/2006/relationships/image" Target="../media/image137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140.png"/><Relationship Id="rId7" Type="http://schemas.openxmlformats.org/officeDocument/2006/relationships/image" Target="../media/image126.png"/><Relationship Id="rId12" Type="http://schemas.openxmlformats.org/officeDocument/2006/relationships/image" Target="../media/image131.png"/><Relationship Id="rId17" Type="http://schemas.openxmlformats.org/officeDocument/2006/relationships/image" Target="../media/image136.png"/><Relationship Id="rId25" Type="http://schemas.openxmlformats.org/officeDocument/2006/relationships/image" Target="../media/image144.png"/><Relationship Id="rId2" Type="http://schemas.openxmlformats.org/officeDocument/2006/relationships/tags" Target="../tags/tag30.xml"/><Relationship Id="rId16" Type="http://schemas.openxmlformats.org/officeDocument/2006/relationships/image" Target="../media/image135.png"/><Relationship Id="rId20" Type="http://schemas.openxmlformats.org/officeDocument/2006/relationships/image" Target="../media/image139.png"/><Relationship Id="rId1" Type="http://schemas.openxmlformats.org/officeDocument/2006/relationships/vmlDrawing" Target="../drawings/vmlDrawing29.vml"/><Relationship Id="rId6" Type="http://schemas.openxmlformats.org/officeDocument/2006/relationships/image" Target="../media/image14.emf"/><Relationship Id="rId11" Type="http://schemas.openxmlformats.org/officeDocument/2006/relationships/image" Target="../media/image130.png"/><Relationship Id="rId24" Type="http://schemas.openxmlformats.org/officeDocument/2006/relationships/image" Target="../media/image143.png"/><Relationship Id="rId5" Type="http://schemas.openxmlformats.org/officeDocument/2006/relationships/oleObject" Target="../embeddings/oleObject29.bin"/><Relationship Id="rId15" Type="http://schemas.openxmlformats.org/officeDocument/2006/relationships/image" Target="../media/image134.png"/><Relationship Id="rId23" Type="http://schemas.openxmlformats.org/officeDocument/2006/relationships/image" Target="../media/image142.png"/><Relationship Id="rId10" Type="http://schemas.openxmlformats.org/officeDocument/2006/relationships/image" Target="../media/image129.png"/><Relationship Id="rId19" Type="http://schemas.openxmlformats.org/officeDocument/2006/relationships/image" Target="../media/image138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28.png"/><Relationship Id="rId14" Type="http://schemas.openxmlformats.org/officeDocument/2006/relationships/image" Target="../media/image133.png"/><Relationship Id="rId22" Type="http://schemas.openxmlformats.org/officeDocument/2006/relationships/image" Target="../media/image14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13" Type="http://schemas.openxmlformats.org/officeDocument/2006/relationships/image" Target="../media/image151.png"/><Relationship Id="rId18" Type="http://schemas.openxmlformats.org/officeDocument/2006/relationships/image" Target="../media/image156.png"/><Relationship Id="rId26" Type="http://schemas.openxmlformats.org/officeDocument/2006/relationships/image" Target="../media/image164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159.png"/><Relationship Id="rId7" Type="http://schemas.openxmlformats.org/officeDocument/2006/relationships/image" Target="../media/image145.png"/><Relationship Id="rId12" Type="http://schemas.openxmlformats.org/officeDocument/2006/relationships/image" Target="../media/image150.png"/><Relationship Id="rId17" Type="http://schemas.openxmlformats.org/officeDocument/2006/relationships/image" Target="../media/image155.png"/><Relationship Id="rId25" Type="http://schemas.openxmlformats.org/officeDocument/2006/relationships/image" Target="../media/image163.png"/><Relationship Id="rId2" Type="http://schemas.openxmlformats.org/officeDocument/2006/relationships/tags" Target="../tags/tag31.xml"/><Relationship Id="rId16" Type="http://schemas.openxmlformats.org/officeDocument/2006/relationships/image" Target="../media/image154.png"/><Relationship Id="rId20" Type="http://schemas.openxmlformats.org/officeDocument/2006/relationships/image" Target="../media/image158.png"/><Relationship Id="rId1" Type="http://schemas.openxmlformats.org/officeDocument/2006/relationships/vmlDrawing" Target="../drawings/vmlDrawing30.vml"/><Relationship Id="rId6" Type="http://schemas.openxmlformats.org/officeDocument/2006/relationships/image" Target="../media/image14.emf"/><Relationship Id="rId11" Type="http://schemas.openxmlformats.org/officeDocument/2006/relationships/image" Target="../media/image149.png"/><Relationship Id="rId24" Type="http://schemas.openxmlformats.org/officeDocument/2006/relationships/image" Target="../media/image162.png"/><Relationship Id="rId5" Type="http://schemas.openxmlformats.org/officeDocument/2006/relationships/oleObject" Target="../embeddings/oleObject30.bin"/><Relationship Id="rId15" Type="http://schemas.openxmlformats.org/officeDocument/2006/relationships/image" Target="../media/image153.png"/><Relationship Id="rId23" Type="http://schemas.openxmlformats.org/officeDocument/2006/relationships/image" Target="../media/image161.png"/><Relationship Id="rId10" Type="http://schemas.openxmlformats.org/officeDocument/2006/relationships/image" Target="../media/image148.png"/><Relationship Id="rId19" Type="http://schemas.openxmlformats.org/officeDocument/2006/relationships/image" Target="../media/image157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47.png"/><Relationship Id="rId14" Type="http://schemas.openxmlformats.org/officeDocument/2006/relationships/image" Target="../media/image152.png"/><Relationship Id="rId22" Type="http://schemas.openxmlformats.org/officeDocument/2006/relationships/image" Target="../media/image160.png"/><Relationship Id="rId27" Type="http://schemas.openxmlformats.org/officeDocument/2006/relationships/image" Target="../media/image1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71666690"/>
              </p:ext>
            </p:extLst>
          </p:nvPr>
        </p:nvGraphicFramePr>
        <p:xfrm>
          <a:off x="1955" y="1589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37" name="think-cell Folie" r:id="rId5" imgW="216" imgH="216" progId="TCLayout.ActiveDocument.1">
                  <p:embed/>
                </p:oleObj>
              </mc:Choice>
              <mc:Fallback>
                <p:oleObj name="think-cell Folie" r:id="rId5" imgW="216" imgH="2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55" y="1589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en-US" dirty="0" smtClean="0"/>
              <a:t>Emotion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smtClean="0"/>
              <a:t>PAYBACK Pointees</a:t>
            </a:r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1</a:t>
            </a:fld>
            <a:endParaRPr lang="de-DE" dirty="0"/>
          </a:p>
        </p:txBody>
      </p:sp>
      <p:pic>
        <p:nvPicPr>
          <p:cNvPr id="31" name="Grafik 30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84113" y="1201344"/>
            <a:ext cx="1097849" cy="1256508"/>
          </a:xfrm>
          <a:prstGeom prst="rect">
            <a:avLst/>
          </a:prstGeom>
          <a:effectLst>
            <a:reflection stA="30000" endPos="30000" dir="5400000" sy="-100000" algn="bl" rotWithShape="0"/>
          </a:effectLst>
        </p:spPr>
      </p:pic>
      <p:pic>
        <p:nvPicPr>
          <p:cNvPr id="33" name="Picture 31" descr="\\MUC-FILE03\Data\Marketing\MARKETING_PUBLIC\Pointees\Wunschpointees\PAYBACK_2016_1638_POINTEE.pn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0620" y="1201344"/>
            <a:ext cx="1259316" cy="1345082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2" descr="\\MUC-FILE03\Data\Marketing\MARKETING_PUBLIC\Pointees\Wunschpointees\PAYBACK_2016_1575_POINTEE.pn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3343" y="1521163"/>
            <a:ext cx="1057539" cy="894786"/>
          </a:xfrm>
          <a:prstGeom prst="rect">
            <a:avLst/>
          </a:prstGeom>
          <a:effectLst>
            <a:reflection stA="30000" endPos="3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Grafik 46"/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10282" y="1201344"/>
            <a:ext cx="1093941" cy="1256508"/>
          </a:xfrm>
          <a:prstGeom prst="rect">
            <a:avLst/>
          </a:prstGeom>
          <a:effectLst>
            <a:reflection stA="30000" endPos="30000" dir="5400000" sy="-100000" algn="bl" rotWithShape="0"/>
          </a:effectLst>
        </p:spPr>
      </p:pic>
      <p:pic>
        <p:nvPicPr>
          <p:cNvPr id="49" name="Grafik 48"/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2132" y="998667"/>
            <a:ext cx="1200050" cy="1459185"/>
          </a:xfrm>
          <a:prstGeom prst="rect">
            <a:avLst/>
          </a:prstGeom>
          <a:effectLst>
            <a:reflection stA="30000" endPos="30000" dir="5400000" sy="-100000" algn="bl" rotWithShape="0"/>
          </a:effectLst>
        </p:spPr>
      </p:pic>
      <p:pic>
        <p:nvPicPr>
          <p:cNvPr id="50" name="Grafik 49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0501" y="1255842"/>
            <a:ext cx="769223" cy="1160107"/>
          </a:xfrm>
          <a:prstGeom prst="rect">
            <a:avLst/>
          </a:prstGeom>
          <a:effectLst>
            <a:reflection stA="30000" endPos="30000" dir="5400000" sy="-100000" algn="bl" rotWithShape="0"/>
          </a:effectLst>
        </p:spPr>
      </p:pic>
      <p:pic>
        <p:nvPicPr>
          <p:cNvPr id="51" name="Grafik 50"/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10670" y="2914070"/>
            <a:ext cx="1340423" cy="1456659"/>
          </a:xfrm>
          <a:prstGeom prst="rect">
            <a:avLst/>
          </a:prstGeom>
          <a:effectLst>
            <a:reflection stA="30000" endPos="30000" dir="5400000" sy="-100000" algn="bl" rotWithShape="0"/>
          </a:effectLst>
        </p:spPr>
      </p:pic>
      <p:pic>
        <p:nvPicPr>
          <p:cNvPr id="53" name="Grafik 52"/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59841" y="3008323"/>
            <a:ext cx="1208312" cy="1362406"/>
          </a:xfrm>
          <a:prstGeom prst="rect">
            <a:avLst/>
          </a:prstGeom>
          <a:effectLst>
            <a:reflection stA="30000" endPos="30000" dir="5400000" sy="-100000" algn="bl" rotWithShape="0"/>
          </a:effectLst>
        </p:spPr>
      </p:pic>
      <p:pic>
        <p:nvPicPr>
          <p:cNvPr id="54" name="Grafik 53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9346" y="3114221"/>
            <a:ext cx="925849" cy="1256508"/>
          </a:xfrm>
          <a:prstGeom prst="rect">
            <a:avLst/>
          </a:prstGeom>
          <a:effectLst>
            <a:reflection stA="30000" endPos="30000" dir="5400000" sy="-100000" algn="bl" rotWithShape="0"/>
          </a:effectLst>
        </p:spPr>
      </p:pic>
      <p:pic>
        <p:nvPicPr>
          <p:cNvPr id="55" name="Grafik 54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096" y="2859073"/>
            <a:ext cx="928122" cy="1511656"/>
          </a:xfrm>
          <a:prstGeom prst="rect">
            <a:avLst/>
          </a:prstGeom>
          <a:effectLst>
            <a:reflection stA="30000" endPos="30000" dir="5400000" sy="-100000" algn="bl" rotWithShape="0"/>
          </a:effectLst>
        </p:spPr>
      </p:pic>
      <p:pic>
        <p:nvPicPr>
          <p:cNvPr id="56" name="Grafik 55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3452" y="3074665"/>
            <a:ext cx="848668" cy="1296064"/>
          </a:xfrm>
          <a:prstGeom prst="rect">
            <a:avLst/>
          </a:prstGeom>
          <a:effectLst>
            <a:reflection stA="30000" endPos="30000" dir="5400000" sy="-100000" algn="bl" rotWithShape="0"/>
          </a:effectLst>
        </p:spPr>
      </p:pic>
      <p:pic>
        <p:nvPicPr>
          <p:cNvPr id="57" name="Picture 21" descr="\\MUC-MAC-02\Creative_House\02_Pointees\02_PNG_Stand_analog_Brand_Point\PAYBACK_2015_1150_POINTEE.png"/>
          <p:cNvPicPr>
            <a:picLocks noChangeAspect="1" noChangeArrowheads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38267" y="3008323"/>
            <a:ext cx="1114760" cy="143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Grafik 57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1401" y="5002424"/>
            <a:ext cx="869163" cy="1256508"/>
          </a:xfrm>
          <a:prstGeom prst="rect">
            <a:avLst/>
          </a:prstGeom>
          <a:effectLst>
            <a:reflection stA="30000" endPos="30000" dir="5400000" sy="-100000" algn="bl" rotWithShape="0"/>
          </a:effectLst>
        </p:spPr>
      </p:pic>
      <p:pic>
        <p:nvPicPr>
          <p:cNvPr id="59" name="Grafik 58"/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7532" y="5019811"/>
            <a:ext cx="857136" cy="1239121"/>
          </a:xfrm>
          <a:prstGeom prst="rect">
            <a:avLst/>
          </a:prstGeom>
          <a:effectLst>
            <a:reflection stA="30000" endPos="30000" dir="5400000" sy="-100000" algn="bl" rotWithShape="0"/>
          </a:effectLst>
        </p:spPr>
      </p:pic>
      <p:pic>
        <p:nvPicPr>
          <p:cNvPr id="60" name="Grafik 59"/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0175" y="4511091"/>
            <a:ext cx="2179523" cy="1747841"/>
          </a:xfrm>
          <a:prstGeom prst="rect">
            <a:avLst/>
          </a:prstGeom>
          <a:effectLst>
            <a:reflection stA="30000" endPos="30000" dir="5400000" sy="-100000" algn="bl" rotWithShape="0"/>
          </a:effectLst>
        </p:spPr>
      </p:pic>
      <p:pic>
        <p:nvPicPr>
          <p:cNvPr id="62" name="Picture 3" descr="\\MUC-MAC-02\Creative_House\02_Pointees\02_PNG_Stand_analog_Brand_Point\PAYBACK_2016_1620_POINTEE.png"/>
          <p:cNvPicPr>
            <a:picLocks noChangeAspect="1" noChangeArrowheads="1"/>
          </p:cNvPicPr>
          <p:nvPr/>
        </p:nvPicPr>
        <p:blipFill rotWithShape="1"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2663" y="4930977"/>
            <a:ext cx="1212566" cy="1327955"/>
          </a:xfrm>
          <a:prstGeom prst="rect">
            <a:avLst/>
          </a:prstGeom>
          <a:effectLst>
            <a:reflection stA="30000" endPos="3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6" descr="\\MUC-MAC-02\Creative_House\02_Pointees\02_PNG_Stand_analog_Brand_Point\PAYBACK_2014_1112_POINTEE.png"/>
          <p:cNvPicPr>
            <a:picLocks noChangeAspect="1" noChangeArrowheads="1"/>
          </p:cNvPicPr>
          <p:nvPr/>
        </p:nvPicPr>
        <p:blipFill rotWithShape="1"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98043" y="926930"/>
            <a:ext cx="1198400" cy="1934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60" descr="\\MUC-FILE03\Data\Marketing\MARKETING_PUBLIC\Pointees\Wunschpointees\PAYBACK_2016_1613_POINTEE.png"/>
          <p:cNvPicPr>
            <a:picLocks noChangeAspect="1" noChangeArrowheads="1"/>
          </p:cNvPicPr>
          <p:nvPr/>
        </p:nvPicPr>
        <p:blipFill rotWithShape="1"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10564" y="1255842"/>
            <a:ext cx="1057539" cy="1694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61" descr="\\MUC-FILE03\Data\Marketing\MARKETING_PUBLIC\Pointees\Wunschpointees\PAYBACK_2016_1644_POINTEE.png"/>
          <p:cNvPicPr>
            <a:picLocks noChangeAspect="1" noChangeArrowheads="1"/>
          </p:cNvPicPr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26844" y="54958"/>
            <a:ext cx="1314537" cy="1138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Grafik 65"/>
          <p:cNvPicPr>
            <a:picLocks noChangeAspect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6567" y="3114221"/>
            <a:ext cx="869163" cy="1256508"/>
          </a:xfrm>
          <a:prstGeom prst="rect">
            <a:avLst/>
          </a:prstGeom>
          <a:effectLst>
            <a:reflection stA="30000" endPos="30000" dir="5400000" sy="-100000" algn="bl" rotWithShape="0"/>
          </a:effectLst>
        </p:spPr>
      </p:pic>
      <p:pic>
        <p:nvPicPr>
          <p:cNvPr id="67" name="Grafik 66"/>
          <p:cNvPicPr>
            <a:picLocks noChangeAspect="1"/>
          </p:cNvPicPr>
          <p:nvPr/>
        </p:nvPicPr>
        <p:blipFill rotWithShape="1"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8138" y="3114221"/>
            <a:ext cx="1500707" cy="1256508"/>
          </a:xfrm>
          <a:prstGeom prst="rect">
            <a:avLst/>
          </a:prstGeom>
          <a:effectLst>
            <a:reflection stA="30000" endPos="30000" dir="5400000" sy="-100000" algn="bl" rotWithShape="0"/>
          </a:effectLst>
        </p:spPr>
      </p:pic>
      <p:pic>
        <p:nvPicPr>
          <p:cNvPr id="68" name="Picture 3" descr="\\MUC-MAC-02\Creative_House\02_Pointees\02_PNG_Stand_analog_Brand_Point\PAYBACK_2015_1135_POINTEE.png"/>
          <p:cNvPicPr>
            <a:picLocks noChangeAspect="1" noChangeArrowheads="1"/>
          </p:cNvPicPr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45957" y="5017094"/>
            <a:ext cx="1126454" cy="1241838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Grafik 68"/>
          <p:cNvPicPr>
            <a:picLocks noChangeAspect="1"/>
          </p:cNvPicPr>
          <p:nvPr/>
        </p:nvPicPr>
        <p:blipFill rotWithShape="1"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81853" y="5002424"/>
            <a:ext cx="1097036" cy="1256508"/>
          </a:xfrm>
          <a:prstGeom prst="rect">
            <a:avLst/>
          </a:prstGeom>
          <a:effectLst>
            <a:reflection stA="30000" endPos="30000" dir="5400000" sy="-100000" algn="bl" rotWithShape="0"/>
          </a:effectLst>
        </p:spPr>
      </p:pic>
      <p:pic>
        <p:nvPicPr>
          <p:cNvPr id="70" name="Picture 52" descr="\\MUC-FILE03\Data\PAYBACK\Temporary_Data_Transfer_public\_Sarah_Burghardt\PCH-2946\Gender_Age_Nationality\PAYBACK_2016_1585_POINTEE_02.png"/>
          <p:cNvPicPr>
            <a:picLocks noChangeAspect="1" noChangeArrowheads="1"/>
          </p:cNvPicPr>
          <p:nvPr/>
        </p:nvPicPr>
        <p:blipFill rotWithShape="1"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69588" y="4969605"/>
            <a:ext cx="826412" cy="1544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581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53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076" y="356672"/>
            <a:ext cx="6805464" cy="1107996"/>
          </a:xfrm>
        </p:spPr>
        <p:txBody>
          <a:bodyPr/>
          <a:lstStyle/>
          <a:p>
            <a:r>
              <a:rPr lang="de-DE" dirty="0" smtClean="0"/>
              <a:t>Partner </a:t>
            </a:r>
            <a:r>
              <a:rPr lang="de-DE" dirty="0" err="1" smtClean="0"/>
              <a:t>Pointees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10</a:t>
            </a:fld>
            <a:endParaRPr lang="de-DE"/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02" y="3455109"/>
            <a:ext cx="1681893" cy="2491613"/>
          </a:xfrm>
          <a:prstGeom prst="rect">
            <a:avLst/>
          </a:prstGeom>
        </p:spPr>
      </p:pic>
      <p:pic>
        <p:nvPicPr>
          <p:cNvPr id="11" name="Bild 2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678" y="1077574"/>
            <a:ext cx="2446354" cy="3930209"/>
          </a:xfrm>
          <a:prstGeom prst="rect">
            <a:avLst/>
          </a:prstGeom>
        </p:spPr>
      </p:pic>
      <p:pic>
        <p:nvPicPr>
          <p:cNvPr id="12" name="Bild 7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3704" y="5320366"/>
            <a:ext cx="1594072" cy="1152422"/>
          </a:xfrm>
          <a:prstGeom prst="rect">
            <a:avLst/>
          </a:prstGeom>
        </p:spPr>
      </p:pic>
      <p:pic>
        <p:nvPicPr>
          <p:cNvPr id="13" name="Bild 10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4700" y="2369425"/>
            <a:ext cx="2174370" cy="2371117"/>
          </a:xfrm>
          <a:prstGeom prst="rect">
            <a:avLst/>
          </a:prstGeom>
        </p:spPr>
      </p:pic>
      <p:pic>
        <p:nvPicPr>
          <p:cNvPr id="14" name="Bild 8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8531" y="4634427"/>
            <a:ext cx="2056556" cy="3022050"/>
          </a:xfrm>
          <a:prstGeom prst="rect">
            <a:avLst/>
          </a:prstGeom>
        </p:spPr>
      </p:pic>
      <p:pic>
        <p:nvPicPr>
          <p:cNvPr id="15" name="Bild 2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686" y="5002473"/>
            <a:ext cx="1837225" cy="2205058"/>
          </a:xfrm>
          <a:prstGeom prst="rect">
            <a:avLst/>
          </a:prstGeom>
        </p:spPr>
      </p:pic>
      <p:pic>
        <p:nvPicPr>
          <p:cNvPr id="16" name="Bild 2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8531" y="2380403"/>
            <a:ext cx="3360017" cy="1854655"/>
          </a:xfrm>
          <a:prstGeom prst="rect">
            <a:avLst/>
          </a:prstGeom>
        </p:spPr>
      </p:pic>
      <p:pic>
        <p:nvPicPr>
          <p:cNvPr id="18" name="Bild 14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34039" y="3851605"/>
            <a:ext cx="1892212" cy="2253397"/>
          </a:xfrm>
          <a:prstGeom prst="rect">
            <a:avLst/>
          </a:prstGeom>
        </p:spPr>
      </p:pic>
      <p:pic>
        <p:nvPicPr>
          <p:cNvPr id="19" name="Bild 2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9142" y="3896119"/>
            <a:ext cx="1411748" cy="3059653"/>
          </a:xfrm>
          <a:prstGeom prst="rect">
            <a:avLst/>
          </a:prstGeom>
        </p:spPr>
      </p:pic>
      <p:pic>
        <p:nvPicPr>
          <p:cNvPr id="20" name="Bild 11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1113" y="2621394"/>
            <a:ext cx="2884094" cy="2549450"/>
          </a:xfrm>
          <a:prstGeom prst="rect">
            <a:avLst/>
          </a:prstGeom>
        </p:spPr>
      </p:pic>
      <p:pic>
        <p:nvPicPr>
          <p:cNvPr id="21" name="Bild 15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5329" y="910670"/>
            <a:ext cx="2617162" cy="1544878"/>
          </a:xfrm>
          <a:prstGeom prst="rect">
            <a:avLst/>
          </a:prstGeom>
        </p:spPr>
      </p:pic>
      <p:pic>
        <p:nvPicPr>
          <p:cNvPr id="22" name="Bild 13"/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2821" y="4321963"/>
            <a:ext cx="1742804" cy="1361019"/>
          </a:xfrm>
          <a:prstGeom prst="rect">
            <a:avLst/>
          </a:prstGeom>
        </p:spPr>
      </p:pic>
      <p:pic>
        <p:nvPicPr>
          <p:cNvPr id="24" name="Bild 2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0227" y="913360"/>
            <a:ext cx="2343338" cy="1389679"/>
          </a:xfrm>
          <a:prstGeom prst="rect">
            <a:avLst/>
          </a:prstGeom>
        </p:spPr>
      </p:pic>
      <p:pic>
        <p:nvPicPr>
          <p:cNvPr id="26" name="Bild 2"/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2161" y="3156473"/>
            <a:ext cx="1274107" cy="3088883"/>
          </a:xfrm>
          <a:prstGeom prst="rect">
            <a:avLst/>
          </a:prstGeom>
        </p:spPr>
      </p:pic>
      <p:pic>
        <p:nvPicPr>
          <p:cNvPr id="27" name="Bild 2"/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7390" y="5336690"/>
            <a:ext cx="3947784" cy="1444338"/>
          </a:xfrm>
          <a:prstGeom prst="rect">
            <a:avLst/>
          </a:prstGeom>
        </p:spPr>
      </p:pic>
      <p:pic>
        <p:nvPicPr>
          <p:cNvPr id="29" name="Bild 12"/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6713" y="3536258"/>
            <a:ext cx="1956947" cy="3779374"/>
          </a:xfrm>
          <a:prstGeom prst="rect">
            <a:avLst/>
          </a:prstGeom>
        </p:spPr>
      </p:pic>
      <p:pic>
        <p:nvPicPr>
          <p:cNvPr id="30" name="Bild 6"/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2846" y="2712484"/>
            <a:ext cx="1231979" cy="1902158"/>
          </a:xfrm>
          <a:prstGeom prst="rect">
            <a:avLst/>
          </a:prstGeom>
        </p:spPr>
      </p:pic>
      <p:pic>
        <p:nvPicPr>
          <p:cNvPr id="31" name="Bild 2"/>
          <p:cNvPicPr>
            <a:picLocks noChangeAspect="1"/>
          </p:cNvPicPr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6157" y="851473"/>
            <a:ext cx="2775326" cy="149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5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87861443"/>
              </p:ext>
            </p:extLst>
          </p:nvPr>
        </p:nvGraphicFramePr>
        <p:xfrm>
          <a:off x="1955" y="1589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29" name="think-cell Folie" r:id="rId4" imgW="216" imgH="216" progId="TCLayout.ActiveDocument.1">
                  <p:embed/>
                </p:oleObj>
              </mc:Choice>
              <mc:Fallback>
                <p:oleObj name="think-cell Folie" r:id="rId4" imgW="216" imgH="2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9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Seasons and Special Events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smtClean="0"/>
              <a:t>PAYBACK Pointees</a:t>
            </a:r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11</a:t>
            </a:fld>
            <a:endParaRPr lang="de-DE" dirty="0"/>
          </a:p>
        </p:txBody>
      </p:sp>
      <p:pic>
        <p:nvPicPr>
          <p:cNvPr id="24" name="Picture 60" descr="\\MUC-FILE03\Data\PAYBACK\Temporary_Data_Transfer_public\_Sarah_Burghardt\PCH-2946\Seasons_SpecialEvents\PAYBACK_2016_1632_POINTEE.pn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97315" y="409074"/>
            <a:ext cx="2953480" cy="288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56" descr="\\MUC-FILE03\Data\PAYBACK\Temporary_Data_Transfer_public\_Sarah_Burghardt\PCH-2946\Seasons_SpecialEvents\PAYBACK_2013_0678_POINTEE_02.png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85435" y="922230"/>
            <a:ext cx="1236637" cy="1780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55" descr="\\MUC-FILE03\Data\PAYBACK\Temporary_Data_Transfer_public\_Sarah_Burghardt\PCH-2946\Seasons_SpecialEvents\PAYBACK_2013_0560_POINTEE_02.png"/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44163" y="1063891"/>
            <a:ext cx="1488832" cy="149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2" descr="\\MUC-MAC-02\Creative_House\02_Pointees\02_PNG_Stand_analog_Brand_Point\PAYBACK_2013_0575_POINTEE.png"/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5475" y="1185307"/>
            <a:ext cx="2077978" cy="1465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0" descr="\\MUC-MAC-02\Creative_House\02_Pointees\02_PNG_Stand_analog_Brand_Point\PAYBACK_2013_0568_POINTEE.png"/>
          <p:cNvPicPr>
            <a:picLocks noChangeAspect="1" noChangeArrowheads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0311" y="2530787"/>
            <a:ext cx="1866323" cy="1363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7" descr="\\MUC-MAC-02\Creative_House\02_Pointees\02_PNG_Stand_analog_Brand_Point\PAYBACK_2014_1048_POINTEE.png"/>
          <p:cNvPicPr>
            <a:picLocks noChangeAspect="1" noChangeArrowheads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69304" y="2194666"/>
            <a:ext cx="1350815" cy="1372219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9" descr="\\MUC-MAC-02\Creative_House\02_Pointees\02_PNG_Stand_analog_Brand_Point\PAYBACK_2015_1130_POINTEE.png"/>
          <p:cNvPicPr>
            <a:picLocks noChangeAspect="1" noChangeArrowheads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00715" y="2574221"/>
            <a:ext cx="1095285" cy="183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6" descr="\\MUC-MAC-02\Creative_House\02_Pointees\02_PNG_Stand_analog_Brand_Point\PAYBACK_2015_1199_POINTEE.png"/>
          <p:cNvPicPr>
            <a:picLocks noChangeAspect="1" noChangeArrowheads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525359" y="4158814"/>
            <a:ext cx="1682391" cy="222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50" descr="\\MUC-MAC-02\Creative_House\02_Pointees\02_PNG_Stand_analog_Brand_Point\PAYBACK_2013_0701_POINTEE.png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10012" y="2625024"/>
            <a:ext cx="1398374" cy="1102682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3" descr="\\MUC-MAC-02\Creative_House\02_Pointees\02_PNG_Stand_analog_Brand_Point\PAYBACK_2013_0581_POINTEE.png"/>
          <p:cNvPicPr>
            <a:picLocks noChangeAspect="1" noChangeArrowheads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98992" y="5042926"/>
            <a:ext cx="832764" cy="1574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4" descr="\\MUC-MAC-02\Creative_House\02_Pointees\02_PNG_Stand_analog_Brand_Point\PAYBACK_2013_0583_POINTEE.png"/>
          <p:cNvPicPr>
            <a:picLocks noChangeAspect="1" noChangeArrowheads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47697" y="3867771"/>
            <a:ext cx="1287218" cy="2574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46" descr="\\MUC-MAC-02\Creative_House\02_Pointees\02_PNG_Stand_analog_Brand_Point\PAYBACK_2013_0585_POINTEE.png"/>
          <p:cNvPicPr>
            <a:picLocks noChangeAspect="1" noChangeArrowheads="1"/>
          </p:cNvPicPr>
          <p:nvPr/>
        </p:nvPicPr>
        <p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67286" y="4186213"/>
            <a:ext cx="2614125" cy="2313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0" descr="\\MUC-MAC-02\Creative_House\02_Pointees\02_PNG_Stand_analog_Brand_Point\PAYBACK_2015_1427_POINTEE.png"/>
          <p:cNvPicPr>
            <a:picLocks noChangeAspect="1" noChangeArrowheads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518" y="4635501"/>
            <a:ext cx="1166874" cy="1468657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1" descr="\\MUC-MAC-02\Creative_House\02_Pointees\02_PNG_Stand_analog_Brand_Point\PAYBACK_2013_0573_POINTEE.png"/>
          <p:cNvPicPr>
            <a:picLocks noChangeAspect="1" noChangeArrowheads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98619" y="3272980"/>
            <a:ext cx="1369398" cy="1567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5" descr="\\MUC-MAC-02\Creative_House\02_Pointees\02_PNG_Stand_analog_Brand_Point\PAYBACK_2013_0584_POINTEE.png"/>
          <p:cNvPicPr>
            <a:picLocks noChangeAspect="1" noChangeArrowheads="1"/>
          </p:cNvPicPr>
          <p:nvPr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23453" y="4520788"/>
            <a:ext cx="1472432" cy="2337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56" descr="\\MUC-FILE03\Data\PAYBACK\Temporary_Data_Transfer_public\_Sarah_Burghardt\PCH-2946\Seasons_SpecialEvents\PAYBACK_2013_0678_POINTEE_02.png"/>
          <p:cNvPicPr>
            <a:picLocks noChangeAspect="1" noChangeArrowheads="1"/>
          </p:cNvPicPr>
          <p:nvPr/>
        </p:nvPicPr>
        <p:blipFill rotWithShape="1"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793" b="-1939"/>
          <a:stretch/>
        </p:blipFill>
        <p:spPr bwMode="auto">
          <a:xfrm>
            <a:off x="4620119" y="1063891"/>
            <a:ext cx="1152128" cy="172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58" descr="\\MUC-FILE03\Data\PAYBACK\Temporary_Data_Transfer_public\_Sarah_Burghardt\PCH-2946\Seasons_SpecialEvents\PAYBACK_2015_1526_POINTEE.png"/>
          <p:cNvPicPr>
            <a:picLocks noChangeAspect="1" noChangeArrowheads="1"/>
          </p:cNvPicPr>
          <p:nvPr/>
        </p:nvPicPr>
        <p:blipFill rotWithShape="1"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133265" y="3462718"/>
            <a:ext cx="1037220" cy="161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9" descr="\\MUC-FILE03\Data\PAYBACK\Temporary_Data_Transfer_public\_Sarah_Burghardt\PCH-2946\Seasons_SpecialEvents\PAYBACK_2015_1538_POINTEE.png"/>
          <p:cNvPicPr>
            <a:picLocks noChangeAspect="1" noChangeArrowheads="1"/>
          </p:cNvPicPr>
          <p:nvPr/>
        </p:nvPicPr>
        <p:blipFill rotWithShape="1"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22501" y="2223858"/>
            <a:ext cx="1443139" cy="2045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71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48269624"/>
              </p:ext>
            </p:extLst>
          </p:nvPr>
        </p:nvGraphicFramePr>
        <p:xfrm>
          <a:off x="1955" y="1589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3" name="think-cell Folie" r:id="rId5" imgW="216" imgH="216" progId="TCLayout.ActiveDocument.1">
                  <p:embed/>
                </p:oleObj>
              </mc:Choice>
              <mc:Fallback>
                <p:oleObj name="think-cell Folie" r:id="rId5" imgW="216" imgH="2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55" y="1589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Miscellaneous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smtClean="0"/>
              <a:t>PAYBACK Pointees</a:t>
            </a:r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12</a:t>
            </a:fld>
            <a:endParaRPr lang="de-DE" dirty="0"/>
          </a:p>
        </p:txBody>
      </p:sp>
      <p:pic>
        <p:nvPicPr>
          <p:cNvPr id="17" name="Picture 4" descr="\\MUC-MAC-02\Creative_House\02_Pointees\02_PNG_Stand_analog_Brand_Point\PAYBACK_2014_1122_POINTEE.pn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58" y="1970711"/>
            <a:ext cx="1447658" cy="1074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7" descr="\\MUC-MAC-02\Creative_House\02_Pointees\02_PNG_Stand_analog_Brand_Point\PAYBACK_2013_0285_POINTEE.pn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82863" y="1545609"/>
            <a:ext cx="1863507" cy="1494567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Grafik 18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5899" y="1895561"/>
            <a:ext cx="3469421" cy="1151837"/>
          </a:xfrm>
          <a:prstGeom prst="rect">
            <a:avLst/>
          </a:prstGeom>
          <a:effectLst>
            <a:reflection stA="30000" endPos="20000" dir="5400000" sy="-100000" algn="bl" rotWithShape="0"/>
          </a:effectLst>
        </p:spPr>
      </p:pic>
      <p:pic>
        <p:nvPicPr>
          <p:cNvPr id="20" name="Picture 2" descr="\\MUC-FILE03\Data\Marketing\MARKETING_PUBLIC\Pointees\Wunschpointees\Pointee_Ecke.pn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761877"/>
            <a:ext cx="866496" cy="109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\\MUC-FILE03\Data\Marketing\MARKETING_PUBLIC\Pointees\Wunschpointees\Pointee_oben.png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63879" y="778719"/>
            <a:ext cx="1375354" cy="92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\\MUC-FILE03\Data\Marketing\MARKETING_PUBLIC\Pointees\Wunschpointees\PB_15Jahre_JubilaeumsPointee_neutral_V3.png"/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50524" y="1654260"/>
            <a:ext cx="1166630" cy="1505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\\MUC-FILE03\Data\Marketing\MARKETING_PUBLIC\Pointees\Wunschpointees\PB_15Jahre_JubilaeumsPointee_neutral_V2.png"/>
          <p:cNvPicPr>
            <a:picLocks noChangeAspect="1" noChangeArrowheads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03250" y="933650"/>
            <a:ext cx="1348625" cy="548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\\MUC-FILE03\Data\Marketing\MARKETING_PUBLIC\Pointees\Wunschpointees\PAYBACK_2013_0769_POINTEE.png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13373" y="759493"/>
            <a:ext cx="995339" cy="96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Grafik 27"/>
          <p:cNvPicPr>
            <a:picLocks noChangeAspect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0778"/>
          <a:stretch/>
        </p:blipFill>
        <p:spPr>
          <a:xfrm>
            <a:off x="982663" y="3674021"/>
            <a:ext cx="2020695" cy="3183980"/>
          </a:xfrm>
          <a:prstGeom prst="rect">
            <a:avLst/>
          </a:prstGeom>
        </p:spPr>
      </p:pic>
      <p:pic>
        <p:nvPicPr>
          <p:cNvPr id="29" name="Picture 10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98397" y="3568709"/>
            <a:ext cx="7329382" cy="3289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738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Länder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smtClean="0"/>
              <a:t>PAYBACK Pointees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13</a:t>
            </a:fld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15" y="1450043"/>
            <a:ext cx="2466977" cy="3134068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984" y="1509277"/>
            <a:ext cx="3203687" cy="3398363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94" y="4014906"/>
            <a:ext cx="3233394" cy="2687062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0561" y="1259790"/>
            <a:ext cx="2810355" cy="2142873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311" y="2605311"/>
            <a:ext cx="3686259" cy="23487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286" y="438054"/>
            <a:ext cx="1573890" cy="1999483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984" y="-126759"/>
            <a:ext cx="2803216" cy="4237348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151" y="4110589"/>
            <a:ext cx="2538274" cy="4000849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163" y="5095698"/>
            <a:ext cx="1792713" cy="1489806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661" y="3641403"/>
            <a:ext cx="3383961" cy="5115203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883" y="2612474"/>
            <a:ext cx="1906572" cy="3005155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649" y="4048622"/>
            <a:ext cx="3840904" cy="244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501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04013840"/>
              </p:ext>
            </p:extLst>
          </p:nvPr>
        </p:nvGraphicFramePr>
        <p:xfrm>
          <a:off x="1955" y="1589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61" name="think-cell Folie" r:id="rId4" imgW="216" imgH="216" progId="TCLayout.ActiveDocument.1">
                  <p:embed/>
                </p:oleObj>
              </mc:Choice>
              <mc:Fallback>
                <p:oleObj name="think-cell Folie" r:id="rId4" imgW="216" imgH="2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9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Presentation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smtClean="0"/>
              <a:t>PAYBACK Pointees</a:t>
            </a:r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2</a:t>
            </a:fld>
            <a:endParaRPr lang="de-DE" dirty="0"/>
          </a:p>
        </p:txBody>
      </p:sp>
      <p:pic>
        <p:nvPicPr>
          <p:cNvPr id="26" name="Grafik 2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7180" y="5148787"/>
            <a:ext cx="3766048" cy="993818"/>
          </a:xfrm>
          <a:prstGeom prst="rect">
            <a:avLst/>
          </a:prstGeom>
          <a:effectLst>
            <a:reflection stA="30000" endPos="30000" dir="5400000" sy="-100000" algn="bl" rotWithShape="0"/>
          </a:effectLst>
        </p:spPr>
      </p:pic>
      <p:pic>
        <p:nvPicPr>
          <p:cNvPr id="30" name="Grafik 29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15906" y="1669029"/>
            <a:ext cx="1552125" cy="1221728"/>
          </a:xfrm>
          <a:prstGeom prst="rect">
            <a:avLst/>
          </a:prstGeom>
          <a:effectLst>
            <a:reflection stA="30000" endPos="30000" dir="5400000" sy="-100000" algn="bl" rotWithShape="0"/>
          </a:effectLst>
        </p:spPr>
      </p:pic>
      <p:pic>
        <p:nvPicPr>
          <p:cNvPr id="34" name="Grafik 33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3297" y="838282"/>
            <a:ext cx="1501380" cy="2052475"/>
          </a:xfrm>
          <a:prstGeom prst="rect">
            <a:avLst/>
          </a:prstGeom>
          <a:effectLst>
            <a:reflection stA="30000" endPos="20000" dir="5400000" sy="-100000" algn="bl" rotWithShape="0"/>
          </a:effectLst>
        </p:spPr>
      </p:pic>
      <p:pic>
        <p:nvPicPr>
          <p:cNvPr id="38" name="Grafik 37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09969" y="3252697"/>
            <a:ext cx="965753" cy="1279718"/>
          </a:xfrm>
          <a:prstGeom prst="rect">
            <a:avLst/>
          </a:prstGeom>
          <a:effectLst>
            <a:reflection stA="30000" endPos="30000" dir="5400000" sy="-100000" algn="bl" rotWithShape="0"/>
          </a:effectLst>
        </p:spPr>
      </p:pic>
      <p:pic>
        <p:nvPicPr>
          <p:cNvPr id="43" name="Grafik 42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7860" y="482827"/>
            <a:ext cx="1197639" cy="2407930"/>
          </a:xfrm>
          <a:prstGeom prst="rect">
            <a:avLst/>
          </a:prstGeom>
          <a:effectLst>
            <a:reflection stA="30000" endPos="20000" dir="5400000" sy="-100000" algn="bl" rotWithShape="0"/>
          </a:effectLst>
        </p:spPr>
      </p:pic>
      <p:pic>
        <p:nvPicPr>
          <p:cNvPr id="48" name="Grafik 47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064" y="1167675"/>
            <a:ext cx="1541386" cy="1723082"/>
          </a:xfrm>
          <a:prstGeom prst="rect">
            <a:avLst/>
          </a:prstGeom>
          <a:effectLst>
            <a:reflection stA="30000" endPos="30000" dir="5400000" sy="-100000" algn="bl" rotWithShape="0"/>
          </a:effectLst>
        </p:spPr>
      </p:pic>
      <p:pic>
        <p:nvPicPr>
          <p:cNvPr id="49" name="Grafik 48"/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51616" y="1683421"/>
            <a:ext cx="1341521" cy="1207336"/>
          </a:xfrm>
          <a:prstGeom prst="rect">
            <a:avLst/>
          </a:prstGeom>
          <a:effectLst>
            <a:reflection stA="30000" endPos="30000" dir="5400000" sy="-100000" algn="bl" rotWithShape="0"/>
          </a:effectLst>
        </p:spPr>
      </p:pic>
      <p:pic>
        <p:nvPicPr>
          <p:cNvPr id="50" name="Grafik 49"/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51616" y="3371842"/>
            <a:ext cx="1375488" cy="1160573"/>
          </a:xfrm>
          <a:prstGeom prst="rect">
            <a:avLst/>
          </a:prstGeom>
          <a:effectLst>
            <a:reflection stA="30000" endPos="30000" dir="5400000" sy="-100000" algn="bl" rotWithShape="0"/>
          </a:effectLst>
        </p:spPr>
      </p:pic>
      <p:pic>
        <p:nvPicPr>
          <p:cNvPr id="51" name="Grafik 50"/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67606" y="1706609"/>
            <a:ext cx="1542515" cy="1184148"/>
          </a:xfrm>
          <a:prstGeom prst="rect">
            <a:avLst/>
          </a:prstGeom>
          <a:effectLst>
            <a:reflection stA="30000" endPos="30000" dir="5400000" sy="-100000" algn="bl" rotWithShape="0"/>
          </a:effectLst>
        </p:spPr>
      </p:pic>
      <p:pic>
        <p:nvPicPr>
          <p:cNvPr id="52" name="Grafik 51"/>
          <p:cNvPicPr>
            <a:picLocks noChangeAspect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9178" y="4871747"/>
            <a:ext cx="1482438" cy="1251241"/>
          </a:xfrm>
          <a:prstGeom prst="rect">
            <a:avLst/>
          </a:prstGeom>
          <a:effectLst>
            <a:reflection stA="30000" endPos="30000" dir="5400000" sy="-100000" algn="bl" rotWithShape="0"/>
          </a:effectLst>
        </p:spPr>
      </p:pic>
      <p:pic>
        <p:nvPicPr>
          <p:cNvPr id="53" name="Grafik 52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8787" y="1749278"/>
            <a:ext cx="730135" cy="1141479"/>
          </a:xfrm>
          <a:prstGeom prst="rect">
            <a:avLst/>
          </a:prstGeom>
          <a:effectLst>
            <a:reflection stA="30000" endPos="30000" dir="5400000" sy="-100000" algn="bl" rotWithShape="0"/>
          </a:effectLst>
        </p:spPr>
      </p:pic>
      <p:pic>
        <p:nvPicPr>
          <p:cNvPr id="54" name="Picture 27" descr="\\MUC-MAC-02\Creative_House\02_Pointees\02_PNG_Stand_analog_Brand_Point\PAYBACK_2013_0460_POINTEE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2663" y="3394463"/>
            <a:ext cx="1602916" cy="1137952"/>
          </a:xfrm>
          <a:prstGeom prst="rect">
            <a:avLst/>
          </a:prstGeom>
          <a:effectLst>
            <a:reflection stA="30000" endPos="3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38" descr="\\MUC-MAC-02\Creative_House\02_Pointees\02_PNG_Stand_analog_Brand_Point\PAYBACK_2013_0524_POINTEE.png"/>
          <p:cNvPicPr>
            <a:picLocks noChangeAspect="1" noChangeArrowheads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94977" y="3273830"/>
            <a:ext cx="1021605" cy="1258585"/>
          </a:xfrm>
          <a:prstGeom prst="rect">
            <a:avLst/>
          </a:prstGeom>
          <a:effectLst>
            <a:reflection stA="30000" endPos="3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Grafik 55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7054" y="3273830"/>
            <a:ext cx="996567" cy="1258585"/>
          </a:xfrm>
          <a:prstGeom prst="rect">
            <a:avLst/>
          </a:prstGeom>
          <a:effectLst>
            <a:reflection stA="30000" endPos="30000" dir="5400000" sy="-100000" algn="bl" rotWithShape="0"/>
          </a:effectLst>
        </p:spPr>
      </p:pic>
      <p:pic>
        <p:nvPicPr>
          <p:cNvPr id="57" name="Picture 87" descr="\\MUC-FILE03\Data\PAYBACK\Temporary_Data_Transfer_public\_Sarah_Burghardt\PCH-2946\Presentation\PAYBACK_2014_0975_POINTEE_02.png"/>
          <p:cNvPicPr>
            <a:picLocks noChangeAspect="1" noChangeArrowheads="1"/>
          </p:cNvPicPr>
          <p:nvPr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11366" y="4792042"/>
            <a:ext cx="2666205" cy="1725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83" descr="\\MUC-FILE03\Data\PAYBACK\Temporary_Data_Transfer_public\_Sarah_Burghardt\PCH-2946\Presentation\PAYBACK_2013_0442_POINTEE.png"/>
          <p:cNvPicPr>
            <a:picLocks noChangeAspect="1" noChangeArrowheads="1"/>
          </p:cNvPicPr>
          <p:nvPr/>
        </p:nvPicPr>
        <p:blipFill rotWithShape="1"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27104" y="3394463"/>
            <a:ext cx="2066661" cy="171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Grafik 58"/>
          <p:cNvPicPr>
            <a:picLocks noChangeAspect="1"/>
          </p:cNvPicPr>
          <p:nvPr/>
        </p:nvPicPr>
        <p:blipFill rotWithShape="1"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85474" y="3348044"/>
            <a:ext cx="1458406" cy="1184371"/>
          </a:xfrm>
          <a:prstGeom prst="rect">
            <a:avLst/>
          </a:prstGeom>
          <a:effectLst>
            <a:reflection stA="30000" endPos="30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2015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81379994"/>
              </p:ext>
            </p:extLst>
          </p:nvPr>
        </p:nvGraphicFramePr>
        <p:xfrm>
          <a:off x="1955" y="1589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85" name="think-cell Folie" r:id="rId5" imgW="216" imgH="216" progId="TCLayout.ActiveDocument.1">
                  <p:embed/>
                </p:oleObj>
              </mc:Choice>
              <mc:Fallback>
                <p:oleObj name="think-cell Folie" r:id="rId5" imgW="216" imgH="2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55" y="1589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smtClean="0"/>
              <a:t>PAYBACK Pointees</a:t>
            </a:r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3</a:t>
            </a:fld>
            <a:endParaRPr lang="de-DE" dirty="0"/>
          </a:p>
        </p:txBody>
      </p:sp>
      <p:pic>
        <p:nvPicPr>
          <p:cNvPr id="23" name="Picture 28" descr="\\MUC-FILE03\Data\Marketing\MARKETING_PUBLIC\Pointees\Wunschpointees\PAYBACK_2013_0145_POINTEE.pn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84678" y="622432"/>
            <a:ext cx="1525252" cy="2299982"/>
          </a:xfrm>
          <a:prstGeom prst="rect">
            <a:avLst/>
          </a:prstGeom>
          <a:effectLst>
            <a:reflection stA="30000" endPos="1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Grafik 24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25550" y="1243396"/>
            <a:ext cx="1542090" cy="1628369"/>
          </a:xfrm>
          <a:prstGeom prst="rect">
            <a:avLst/>
          </a:prstGeom>
          <a:effectLst>
            <a:reflection stA="30000" endPos="30000" dir="5400000" sy="-100000" algn="bl" rotWithShape="0"/>
          </a:effectLst>
        </p:spPr>
      </p:pic>
      <p:pic>
        <p:nvPicPr>
          <p:cNvPr id="26" name="Picture 70" descr="\\MUC-MAC-02\Creative_House\02_Pointees\02_PNG_Stand_analog_Brand_Point\PAYBACK_2014_1128_POINTEE.pn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82094" y="3227887"/>
            <a:ext cx="869902" cy="1176285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7" descr="\\MUC-FILE03\Data\Marketing\MARKETING_PUBLIC\Pointees\Wunschpointees\PAYBACK_2013_0144_POINTEE.pn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43991" y="469672"/>
            <a:ext cx="1320129" cy="2424017"/>
          </a:xfrm>
          <a:prstGeom prst="rect">
            <a:avLst/>
          </a:prstGeom>
          <a:effectLst>
            <a:reflection stA="30000" endPos="1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6" descr="\\MUC-FILE03\Data\Marketing\MARKETING_PUBLIC\Pointees\Wunschpointees\PAYBACK_2013_0142_POINTEE.png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6188" y="213341"/>
            <a:ext cx="766165" cy="2680349"/>
          </a:xfrm>
          <a:prstGeom prst="rect">
            <a:avLst/>
          </a:prstGeom>
          <a:effectLst>
            <a:reflection stA="30000" endPos="1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\\MUC-MAC-02\Creative_House\02_Pointees\02_PNG_Stand_analog_Brand_Point\PAYBACK_2013_0154_POINTEE.png"/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0037" y="2739992"/>
            <a:ext cx="1355808" cy="1781899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Grafik 34"/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17662" y="4584299"/>
            <a:ext cx="1422490" cy="1620319"/>
          </a:xfrm>
          <a:prstGeom prst="rect">
            <a:avLst/>
          </a:prstGeom>
          <a:effectLst>
            <a:reflection stA="30000" endPos="20000" dir="5400000" sy="-100000" algn="bl" rotWithShape="0"/>
          </a:effectLst>
        </p:spPr>
      </p:pic>
      <p:pic>
        <p:nvPicPr>
          <p:cNvPr id="37" name="Grafik 36"/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b="1290"/>
          <a:stretch/>
        </p:blipFill>
        <p:spPr>
          <a:xfrm>
            <a:off x="939535" y="4625078"/>
            <a:ext cx="2727027" cy="1674403"/>
          </a:xfrm>
          <a:prstGeom prst="rect">
            <a:avLst/>
          </a:prstGeom>
          <a:effectLst>
            <a:reflection stA="30000" endPos="20000" dir="5400000" sy="-100000" algn="bl" rotWithShape="0"/>
          </a:effectLst>
        </p:spPr>
      </p:pic>
      <p:pic>
        <p:nvPicPr>
          <p:cNvPr id="38" name="Grafik 37"/>
          <p:cNvPicPr>
            <a:picLocks noChangeAspect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7437" y="1296582"/>
            <a:ext cx="1365612" cy="1538025"/>
          </a:xfrm>
          <a:prstGeom prst="rect">
            <a:avLst/>
          </a:prstGeom>
          <a:effectLst>
            <a:reflection stA="30000" endPos="30000" dir="5400000" sy="-100000" algn="bl" rotWithShape="0"/>
          </a:effectLst>
        </p:spPr>
      </p:pic>
      <p:pic>
        <p:nvPicPr>
          <p:cNvPr id="39" name="Grafik 38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4476" y="3279111"/>
            <a:ext cx="1122284" cy="1073838"/>
          </a:xfrm>
          <a:prstGeom prst="rect">
            <a:avLst/>
          </a:prstGeom>
          <a:effectLst>
            <a:reflection stA="30000" endPos="20000" dir="5400000" sy="-100000" algn="bl" rotWithShape="0"/>
          </a:effectLst>
        </p:spPr>
      </p:pic>
      <p:pic>
        <p:nvPicPr>
          <p:cNvPr id="40" name="Picture 22" descr="\\MUC-MAC-02\Creative_House\02_Pointees\02_PNG_Stand_analog_Brand_Point\PAYBACK_2013_0398_POINTEE.png"/>
          <p:cNvPicPr>
            <a:picLocks noChangeAspect="1" noChangeArrowheads="1"/>
          </p:cNvPicPr>
          <p:nvPr/>
        </p:nvPicPr>
        <p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44398" y="3111499"/>
            <a:ext cx="1102482" cy="1475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52" descr="\\MUC-MAC-02\Creative_House\02_Pointees\02_PNG_Stand_analog_Brand_Point\PAYBACK_2013_0725_POINTEE.png"/>
          <p:cNvPicPr>
            <a:picLocks noChangeAspect="1" noChangeArrowheads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87715" y="3279111"/>
            <a:ext cx="1127424" cy="1178607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9" descr="\\MUC-FILE03\Data\PAYBACK\Temporary_Data_Transfer_public\_Sarah_Burghardt\PCH-2946\Work\PAYBACK_2013_0119_POINTEE_02.png"/>
          <p:cNvPicPr>
            <a:picLocks noChangeAspect="1" noChangeArrowheads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74463" y="4931769"/>
            <a:ext cx="2554824" cy="154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Grafik 42"/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051" y="3048788"/>
            <a:ext cx="1020383" cy="3071021"/>
          </a:xfrm>
          <a:prstGeom prst="rect">
            <a:avLst/>
          </a:prstGeom>
          <a:effectLst>
            <a:reflection stA="30000" endPos="10000" dir="5400000" sy="-100000" algn="bl" rotWithShape="0"/>
          </a:effectLst>
        </p:spPr>
      </p:pic>
      <p:pic>
        <p:nvPicPr>
          <p:cNvPr id="45" name="Picture 50" descr="\\MUC-FILE03\Data\PAYBACK\Temporary_Data_Transfer_public\_Sarah_Burghardt\PCH-2946\Work\PAYBACK_2014_0928_POINTEE_02.png"/>
          <p:cNvPicPr>
            <a:picLocks noChangeAspect="1" noChangeArrowheads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0746" y="824467"/>
            <a:ext cx="1534866" cy="2782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74" descr="\\MUC-MAC-02\Creative_House\02_Pointees\02_PNG_Stand_analog_Brand_Point\PAYBACK_2013_0258_POINTEE.png"/>
          <p:cNvPicPr>
            <a:picLocks noChangeAspect="1" noChangeArrowheads="1"/>
          </p:cNvPicPr>
          <p:nvPr/>
        </p:nvPicPr>
        <p:blipFill rotWithShape="1"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87715" y="5116434"/>
            <a:ext cx="1021377" cy="1065291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638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PAYBACK Card </a:t>
            </a:r>
            <a:r>
              <a:rPr lang="en-US" dirty="0"/>
              <a:t>a</a:t>
            </a:r>
            <a:r>
              <a:rPr lang="en-US" dirty="0" smtClean="0"/>
              <a:t>nd Coupons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smtClean="0"/>
              <a:t>PAYBACK Pointees</a:t>
            </a:r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4</a:t>
            </a:fld>
            <a:endParaRPr lang="de-DE" dirty="0"/>
          </a:p>
        </p:txBody>
      </p:sp>
      <p:pic>
        <p:nvPicPr>
          <p:cNvPr id="22" name="Picture 15" descr="\\MUC-MAC-02\Creative_House\02_Pointees\02_PNG_Stand_analog_Brand_Point\PAYBACK_2014_1071_POINTEE.pn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21611" y="4776560"/>
            <a:ext cx="2853315" cy="1072653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7" descr="\\MUC-MAC-02\Creative_House\02_Pointees\02_PNG_Stand_analog_Brand_Point\PAYBACK_2014_1077_POINTEE.pn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925358" y="2207711"/>
            <a:ext cx="1282392" cy="744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9" descr="\\MUC-MAC-02\Creative_House\02_Pointees\02_PNG_Stand_analog_Brand_Point\PAYBACK_2015_1405_POINTEE.pn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804"/>
          <a:stretch/>
        </p:blipFill>
        <p:spPr bwMode="auto">
          <a:xfrm>
            <a:off x="5196777" y="1433387"/>
            <a:ext cx="1594571" cy="2293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1" descr="\\MUC-MAC-02\Creative_House\02_Pointees\02_PNG_Stand_analog_Brand_Point\PAYBACK_2015_1404_POINTEE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0526" y="3352051"/>
            <a:ext cx="1636710" cy="2995956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3" descr="\\MUC-MAC-02\Creative_House\02_Pointees\02_PNG_Stand_analog_Brand_Point\PAYBACK_2015_1523_POINTEE.png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35648" y="1574821"/>
            <a:ext cx="1315916" cy="1773288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7" descr="\\MUC-MAC-02\Creative_House\02_Pointees\02_PNG_Stand_analog_Brand_Point\PAYBACK_2014_1077_POINTEE.png"/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925358" y="1341438"/>
            <a:ext cx="1282392" cy="744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7" descr="\\MUC-MAC-02\Creative_House\02_Pointees\02_PNG_Stand_analog_Brand_Point\PAYBACK_2014_1077_POINTEE.png"/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89"/>
          <a:stretch/>
        </p:blipFill>
        <p:spPr bwMode="auto">
          <a:xfrm>
            <a:off x="9925358" y="3073985"/>
            <a:ext cx="1282392" cy="744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1" descr="\\MUC-MAC-02\Creative_House\02_Pointees\02_PNG_Stand_analog_Brand_Point\PAYBACK_2014_1067_POINTEE.png"/>
          <p:cNvPicPr>
            <a:picLocks noChangeAspect="1" noChangeArrowheads="1"/>
          </p:cNvPicPr>
          <p:nvPr/>
        </p:nvPicPr>
        <p:blipFill rotWithShape="1">
          <a:blip r:embed="rId10" cstate="screen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82958" y="3862693"/>
            <a:ext cx="2016013" cy="2277272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\\MUC-FILE03\Data\PAYBACK\Temporary_Data_Transfer_public\_Sarah_Burghardt\PCH-2946\PAYBACK-Karte_Coupons\PAYBACK_2014_1070_POINTEE_02.png"/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0363" y="4635342"/>
            <a:ext cx="2154319" cy="1610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ild 5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3923" y="996091"/>
            <a:ext cx="2835998" cy="3037907"/>
          </a:xfrm>
          <a:prstGeom prst="rect">
            <a:avLst/>
          </a:prstGeom>
        </p:spPr>
      </p:pic>
      <p:pic>
        <p:nvPicPr>
          <p:cNvPr id="7" name="Bild 6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523" y="1509880"/>
            <a:ext cx="2365061" cy="2144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453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47936959"/>
              </p:ext>
            </p:extLst>
          </p:nvPr>
        </p:nvGraphicFramePr>
        <p:xfrm>
          <a:off x="1955" y="1589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10" name="think-cell Folie" r:id="rId4" imgW="216" imgH="216" progId="TCLayout.ActiveDocument.1">
                  <p:embed/>
                </p:oleObj>
              </mc:Choice>
              <mc:Fallback>
                <p:oleObj name="think-cell Folie" r:id="rId4" imgW="216" imgH="2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9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PAYBACK Channels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smtClean="0"/>
              <a:t>PAYBACK Pointees</a:t>
            </a:r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5</a:t>
            </a:fld>
            <a:endParaRPr lang="de-DE" dirty="0"/>
          </a:p>
        </p:txBody>
      </p:sp>
      <p:pic>
        <p:nvPicPr>
          <p:cNvPr id="28" name="Picture 38" descr="\\MUC-MAC-02\Creative_House\02_Pointees\02_PNG_Stand_analog_Brand_Point\PAYBACK_2013_0556_POINTEE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4663" y="3806157"/>
            <a:ext cx="1017754" cy="1145940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Gruppieren 28"/>
          <p:cNvGrpSpPr/>
          <p:nvPr/>
        </p:nvGrpSpPr>
        <p:grpSpPr>
          <a:xfrm>
            <a:off x="346723" y="912790"/>
            <a:ext cx="1752704" cy="1177583"/>
            <a:chOff x="5196840" y="2913563"/>
            <a:chExt cx="1645920" cy="1105839"/>
          </a:xfrm>
        </p:grpSpPr>
        <p:pic>
          <p:nvPicPr>
            <p:cNvPr id="30" name="Grafik 29"/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98247" y="2913563"/>
              <a:ext cx="844513" cy="1044113"/>
            </a:xfrm>
            <a:prstGeom prst="rect">
              <a:avLst/>
            </a:prstGeom>
            <a:effectLst>
              <a:reflection stA="30000" endPos="20000" dir="5400000" sy="-100000" algn="bl" rotWithShape="0"/>
            </a:effectLst>
          </p:spPr>
        </p:pic>
        <p:pic>
          <p:nvPicPr>
            <p:cNvPr id="34" name="Grafik 33"/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3147"/>
            <a:stretch/>
          </p:blipFill>
          <p:spPr>
            <a:xfrm>
              <a:off x="5196840" y="2944042"/>
              <a:ext cx="930873" cy="1075360"/>
            </a:xfrm>
            <a:prstGeom prst="rect">
              <a:avLst/>
            </a:prstGeom>
            <a:effectLst>
              <a:reflection stA="30000" endPos="20000" dir="5400000" sy="-100000" algn="bl" rotWithShape="0"/>
            </a:effectLst>
          </p:spPr>
        </p:pic>
      </p:grpSp>
      <p:pic>
        <p:nvPicPr>
          <p:cNvPr id="35" name="Picture 56" descr="\\MUC-FILE03\Data\PAYBACK\Temporary_Data_Transfer_public\_Sarah_Burghardt\PCH-2946\Channels\PAYBACK_2016_1674_POINTEE.png"/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501312" y="1275183"/>
            <a:ext cx="2403519" cy="2756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Grafik 35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4948" y="670804"/>
            <a:ext cx="1042836" cy="1416086"/>
          </a:xfrm>
          <a:prstGeom prst="rect">
            <a:avLst/>
          </a:prstGeom>
          <a:effectLst>
            <a:reflection stA="30000" endPos="20000" dir="5400000" sy="-100000" algn="bl" rotWithShape="0"/>
          </a:effectLst>
        </p:spPr>
      </p:pic>
      <p:pic>
        <p:nvPicPr>
          <p:cNvPr id="37" name="Picture 19" descr="\\MUC-MAC-02\Creative_House\02_Pointees\02_PNG_Stand_analog_Brand_Point\PAYBACK_2013_0358_POINTEE.png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04954" y="860104"/>
            <a:ext cx="2222449" cy="1381730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6" descr="\\MUC-MAC-02\Creative_House\02_Pointees\02_PNG_Stand_analog_Brand_Point\PAYBACK_2013_0256_POINTEE.png"/>
          <p:cNvPicPr>
            <a:picLocks noChangeAspect="1" noChangeArrowheads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124954" y="912790"/>
            <a:ext cx="1063853" cy="166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\\MUC-MAC-02\Creative_House\02_Pointees\02_PNG_Stand_analog_Brand_Point\PAYBACK_2014_1024_POINTEE.png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520" y="2582733"/>
            <a:ext cx="2612606" cy="1223424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34" descr="\\MUC-FILE03\Data\Marketing\MARKETING_PUBLIC\Pointees\Wunschpointees\PAYBACK_2013_0694_POINTEE.png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4266" y="883128"/>
            <a:ext cx="985394" cy="1269362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0" descr="\\MUC-MAC-02\Creative_House\02_Pointees\02_PNG_Stand_analog_Brand_Point\PAYBACK_2013_0186_POINTEE.png"/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1131" y="2653312"/>
            <a:ext cx="860292" cy="974038"/>
          </a:xfrm>
          <a:prstGeom prst="rect">
            <a:avLst/>
          </a:prstGeom>
          <a:effectLst>
            <a:reflection stA="30000" endPos="3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0" descr="\\MUC-MAC-02\Creative_House\02_Pointees\02_PNG_Stand_analog_Brand_Point\PAYBACK_2014_1059_POINTEE.png"/>
          <p:cNvPicPr>
            <a:picLocks noChangeAspect="1" noChangeArrowheads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33600" y="4469996"/>
            <a:ext cx="3933634" cy="1900686"/>
          </a:xfrm>
          <a:prstGeom prst="rect">
            <a:avLst/>
          </a:prstGeom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52" descr="\\MUC-FILE03\Data\PAYBACK\Temporary_Data_Transfer_public\_Sarah_Burghardt\PCH-2946\Channels\PAYBACK_2013_0501_POINTEE_02.png"/>
          <p:cNvPicPr>
            <a:picLocks noChangeAspect="1" noChangeArrowheads="1"/>
          </p:cNvPicPr>
          <p:nvPr/>
        </p:nvPicPr>
        <p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9437" y="4217991"/>
            <a:ext cx="2570965" cy="1863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54" descr="\\MUC-FILE03\Data\PAYBACK\Temporary_Data_Transfer_public\_Sarah_Burghardt\PCH-2946\Channels\PAYBACK_2014_1120_POINTEE_02.png"/>
          <p:cNvPicPr>
            <a:picLocks noChangeAspect="1" noChangeArrowheads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62783" y="2536749"/>
            <a:ext cx="1202984" cy="1235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104" descr="\\MUC-FILE03\Data\PAYBACK\Temporary_Data_Transfer_public\_Sarah_Burghardt\PCH-2946_Pointee_Terminal.png"/>
          <p:cNvPicPr>
            <a:picLocks noChangeAspect="1" noChangeArrowheads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9376" y="2571510"/>
            <a:ext cx="1669022" cy="404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ild 5"/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5263" y="2769519"/>
            <a:ext cx="1944077" cy="3448800"/>
          </a:xfrm>
          <a:prstGeom prst="rect">
            <a:avLst/>
          </a:prstGeom>
        </p:spPr>
      </p:pic>
      <p:pic>
        <p:nvPicPr>
          <p:cNvPr id="7" name="Bild 6"/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7460" y="3729758"/>
            <a:ext cx="1024880" cy="2146923"/>
          </a:xfrm>
          <a:prstGeom prst="rect">
            <a:avLst/>
          </a:prstGeom>
        </p:spPr>
      </p:pic>
      <p:pic>
        <p:nvPicPr>
          <p:cNvPr id="8" name="Bild 7"/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846" y="1204959"/>
            <a:ext cx="2546144" cy="2427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14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17321977"/>
              </p:ext>
            </p:extLst>
          </p:nvPr>
        </p:nvGraphicFramePr>
        <p:xfrm>
          <a:off x="1955" y="1589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33" name="think-cell Folie" r:id="rId4" imgW="216" imgH="216" progId="TCLayout.ActiveDocument.1">
                  <p:embed/>
                </p:oleObj>
              </mc:Choice>
              <mc:Fallback>
                <p:oleObj name="think-cell Folie" r:id="rId4" imgW="216" imgH="2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9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Shopping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smtClean="0"/>
              <a:t>PAYBACK Pointees</a:t>
            </a:r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6</a:t>
            </a:fld>
            <a:endParaRPr lang="de-DE" dirty="0"/>
          </a:p>
        </p:txBody>
      </p:sp>
      <p:pic>
        <p:nvPicPr>
          <p:cNvPr id="24" name="Grafik 23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9095" y="913828"/>
            <a:ext cx="2499138" cy="1676739"/>
          </a:xfrm>
          <a:prstGeom prst="rect">
            <a:avLst/>
          </a:prstGeom>
          <a:effectLst>
            <a:reflection stA="30000" endPos="20000" dir="5400000" sy="-100000" algn="bl" rotWithShape="0"/>
          </a:effectLst>
        </p:spPr>
      </p:pic>
      <p:pic>
        <p:nvPicPr>
          <p:cNvPr id="25" name="Grafik 2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1037" y="1440566"/>
            <a:ext cx="1847850" cy="1183889"/>
          </a:xfrm>
          <a:prstGeom prst="rect">
            <a:avLst/>
          </a:prstGeom>
          <a:effectLst>
            <a:reflection stA="30000" endPos="20000" dir="5400000" sy="-100000" algn="bl" rotWithShape="0"/>
          </a:effectLst>
        </p:spPr>
      </p:pic>
      <p:pic>
        <p:nvPicPr>
          <p:cNvPr id="29" name="Picture 51" descr="\\MUC-MAC-02\Creative_House\02_Pointees\02_PNG_Stand_analog_Brand_Point\PAYBACK_2013_0713_POINTEE.pn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65101" y="3250837"/>
            <a:ext cx="820790" cy="1183889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\\MUC-MAC-02\Creative_House\02_Pointees\02_PNG_Stand_analog_Brand_Point\PAYBACK_2013_0166_POINTEE.pn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1886" y="3250837"/>
            <a:ext cx="1224917" cy="1183889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1" descr="\\MUC-MAC-02\Creative_House\02_Pointees\02_PNG_Stand_analog_Brand_Point\PAYBACK_2013_0226_POINTEE.pn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7635" y="3250837"/>
            <a:ext cx="1597642" cy="1183889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2" descr="\\MUC-MAC-02\Creative_House\02_Pointees\02_PNG_Stand_analog_Brand_Point\PAYBACK_2015_1157_POINTEE.png"/>
          <p:cNvPicPr>
            <a:picLocks noChangeAspect="1" noChangeArrowheads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94124" y="5001446"/>
            <a:ext cx="2700325" cy="1672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" descr="\\MUC-MAC-02\Creative_House\02_Pointees\02_PNG_Stand_analog_Brand_Point\PAYBACK_2015_1160_POINTEE.png"/>
          <p:cNvPicPr>
            <a:picLocks noChangeAspect="1" noChangeArrowheads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282534" y="1685070"/>
            <a:ext cx="1399361" cy="2154565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Grafik 33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1035" y="4070530"/>
            <a:ext cx="2318459" cy="2426523"/>
          </a:xfrm>
          <a:prstGeom prst="rect">
            <a:avLst/>
          </a:prstGeom>
        </p:spPr>
      </p:pic>
      <p:pic>
        <p:nvPicPr>
          <p:cNvPr id="35" name="Picture 24" descr="\\MUC-MAC-02\Creative_House\02_Pointees\02_PNG_Stand_analog_Brand_Point\PAYBACK_2015_1163_POINTEE.png"/>
          <p:cNvPicPr>
            <a:picLocks noChangeAspect="1" noChangeArrowheads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20923" y="1630238"/>
            <a:ext cx="2285604" cy="213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8" descr="\\MUC-MAC-02\Creative_House\02_Pointees\02_PNG_Stand_analog_Brand_Point\PAYBACK_2015_1333_POINTEE.png"/>
          <p:cNvPicPr>
            <a:picLocks noChangeAspect="1" noChangeArrowheads="1"/>
          </p:cNvPicPr>
          <p:nvPr/>
        </p:nvPicPr>
        <p:blipFill rotWithShape="1">
          <a:blip r:embed="rId15" cstate="screen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99742">
                        <a14:foregroundMark x1="1289" y1="51951" x2="9536" y2="55854"/>
                        <a14:foregroundMark x1="63660" y1="79512" x2="60825" y2="675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2663" y="4676905"/>
            <a:ext cx="1612034" cy="1704845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8" descr="\\MUC-MAC-02\Creative_House\02_Pointees\02_PNG_Stand_analog_Brand_Point\PAYBACK_2015_1333_POINTEE.png"/>
          <p:cNvPicPr>
            <a:picLocks noChangeAspect="1" noChangeArrowheads="1"/>
          </p:cNvPicPr>
          <p:nvPr/>
        </p:nvPicPr>
        <p:blipFill rotWithShape="1">
          <a:blip r:embed="rId17" cstate="screen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2381" b="100000" l="2465" r="100000">
                        <a14:foregroundMark x1="61268" y1="98810" x2="61268" y2="98810"/>
                        <a14:foregroundMark x1="53521" y1="37381" x2="53521" y2="37381"/>
                        <a14:foregroundMark x1="66901" y1="33571" x2="76761" y2="42857"/>
                        <a14:foregroundMark x1="45423" y1="38333" x2="86268" y2="36905"/>
                        <a14:foregroundMark x1="83803" y1="36429" x2="92606" y2="44762"/>
                        <a14:foregroundMark x1="42254" y1="33810" x2="49296" y2="42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89025" y="4513547"/>
            <a:ext cx="1183231" cy="1747390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Grafik 37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1550" y="2912798"/>
            <a:ext cx="914450" cy="1521928"/>
          </a:xfrm>
          <a:prstGeom prst="rect">
            <a:avLst/>
          </a:prstGeom>
          <a:effectLst>
            <a:reflection stA="30000" endPos="20000" dir="5400000" sy="-100000" algn="bl" rotWithShape="0"/>
          </a:effectLst>
        </p:spPr>
      </p:pic>
      <p:pic>
        <p:nvPicPr>
          <p:cNvPr id="39" name="Picture 50" descr="\\MUC-FILE03\Data\PAYBACK\Temporary_Data_Transfer_public\_Sarah_Burghardt\PCH-2946\Shopping\PAYBACK_2013_0130_POINTEE_02.png"/>
          <p:cNvPicPr>
            <a:picLocks noChangeAspect="1" noChangeArrowheads="1"/>
          </p:cNvPicPr>
          <p:nvPr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08432" y="1423065"/>
            <a:ext cx="1722503" cy="139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51" descr="\\MUC-FILE03\Data\PAYBACK\Temporary_Data_Transfer_public\_Sarah_Burghardt\PCH-2946\Shopping\PAYBACK_2014_0908_POINTEE_02.png"/>
          <p:cNvPicPr>
            <a:picLocks noChangeAspect="1" noChangeArrowheads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6211" y="2715446"/>
            <a:ext cx="810105" cy="2176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53" descr="\\MUC-MAC-02\Creative_House\02_Pointees\02_PNG_Stand_analog_Brand_Point\PAYBACK_2013_0782_POINTEE.png"/>
          <p:cNvPicPr>
            <a:picLocks noChangeAspect="1" noChangeArrowheads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52179" y="4930167"/>
            <a:ext cx="1291991" cy="1395158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386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84753378"/>
              </p:ext>
            </p:extLst>
          </p:nvPr>
        </p:nvGraphicFramePr>
        <p:xfrm>
          <a:off x="1955" y="1589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57" name="think-cell Folie" r:id="rId4" imgW="216" imgH="216" progId="TCLayout.ActiveDocument.1">
                  <p:embed/>
                </p:oleObj>
              </mc:Choice>
              <mc:Fallback>
                <p:oleObj name="think-cell Folie" r:id="rId4" imgW="216" imgH="2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5" y="1589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Groups and Teams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smtClean="0"/>
              <a:t>PAYBACK Pointees</a:t>
            </a:r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7</a:t>
            </a:fld>
            <a:endParaRPr lang="de-DE" dirty="0"/>
          </a:p>
        </p:txBody>
      </p:sp>
      <p:pic>
        <p:nvPicPr>
          <p:cNvPr id="17" name="Picture 24" descr="\\MUC-MAC-02\Creative_House\02_Pointees\02_PNG_Stand_analog_Brand_Point\PAYBACK_2013_0429_POINTEE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21971" y="1072951"/>
            <a:ext cx="1914764" cy="3126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5" descr="\\MUC-MAC-02\Creative_House\02_Pointees\02_PNG_Stand_analog_Brand_Point\PAYBACK_2013_0532_POINTEE.pn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63975" y="1072205"/>
            <a:ext cx="1552727" cy="1205159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Grafik 20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773" y="1249814"/>
            <a:ext cx="1220344" cy="4993490"/>
          </a:xfrm>
          <a:prstGeom prst="rect">
            <a:avLst/>
          </a:prstGeom>
          <a:effectLst>
            <a:reflection stA="30000" endPos="15000" dir="5400000" sy="-100000" algn="bl" rotWithShape="0"/>
          </a:effectLst>
        </p:spPr>
      </p:pic>
      <p:pic>
        <p:nvPicPr>
          <p:cNvPr id="24" name="Picture 48" descr="\\MUC-FILE03\Data\Marketing\MARKETING_PUBLIC\Pointees\Wunschpointees\PAYBACK_2016_1565_POINTEE.pn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43524" y="2965569"/>
            <a:ext cx="1810926" cy="1750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51" descr="\\MUC-FILE03\Data\Marketing\MARKETING_PUBLIC\Pointees\Wunschpointees\PAYBACK_2015_1368_POINTEE.png"/>
          <p:cNvPicPr>
            <a:picLocks noChangeAspect="1" noChangeArrowheads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62432" y="1005418"/>
            <a:ext cx="2232312" cy="1805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Grafik 28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2779" y="2918425"/>
            <a:ext cx="2082635" cy="1274082"/>
          </a:xfrm>
          <a:prstGeom prst="rect">
            <a:avLst/>
          </a:prstGeom>
          <a:effectLst>
            <a:reflection stA="30000" endPos="20000" dir="5400000" sy="-100000" algn="bl" rotWithShape="0"/>
          </a:effectLst>
        </p:spPr>
      </p:pic>
      <p:pic>
        <p:nvPicPr>
          <p:cNvPr id="30" name="Picture 71" descr="\\MUC-FILE03\Data\PAYBACK\Temporary_Data_Transfer_public\_Sarah_Burghardt\PCH-2946\Groups_Teams\PAYBACK_2013_0059_POINTEE_v02.png"/>
          <p:cNvPicPr>
            <a:picLocks noChangeAspect="1" noChangeArrowheads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35105" y="3000700"/>
            <a:ext cx="2406866" cy="1504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72" descr="\\MUC-FILE03\Data\PAYBACK\Temporary_Data_Transfer_public\_Sarah_Burghardt\PCH-2946\Groups_Teams\PAYBACK_2013_0110_POINTEE_02.png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14321" y="1171746"/>
            <a:ext cx="2739803" cy="168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73" descr="\\MUC-FILE03\Data\PAYBACK\Temporary_Data_Transfer_public\_Sarah_Burghardt\PCH-2946\Groups_Teams\PAYBACK_2016_1670_POINTEE.png"/>
          <p:cNvPicPr>
            <a:picLocks noChangeAspect="1" noChangeArrowheads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393673" y="4677340"/>
            <a:ext cx="2222405" cy="1906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Grafik 32"/>
          <p:cNvPicPr>
            <a:picLocks noChangeAspect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74932" y="4667073"/>
            <a:ext cx="2417911" cy="1585505"/>
          </a:xfrm>
          <a:prstGeom prst="rect">
            <a:avLst/>
          </a:prstGeom>
          <a:effectLst>
            <a:reflection stA="30000" endPos="20000" dir="5400000" sy="-100000" algn="bl" rotWithShape="0"/>
          </a:effectLst>
        </p:spPr>
      </p:pic>
      <p:pic>
        <p:nvPicPr>
          <p:cNvPr id="34" name="Picture 32" descr="\\MUC-MAC-02\Creative_House\02_Pointees\02_PNG_Stand_analog_Brand_Point\PAYBACK_2013_0505_POINTEE.png"/>
          <p:cNvPicPr>
            <a:picLocks noChangeAspect="1" noChangeArrowheads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24610" y="4989263"/>
            <a:ext cx="3427265" cy="1649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6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37629532"/>
              </p:ext>
            </p:extLst>
          </p:nvPr>
        </p:nvGraphicFramePr>
        <p:xfrm>
          <a:off x="1955" y="1589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81" name="think-cell Folie" r:id="rId5" imgW="216" imgH="216" progId="TCLayout.ActiveDocument.1">
                  <p:embed/>
                </p:oleObj>
              </mc:Choice>
              <mc:Fallback>
                <p:oleObj name="think-cell Folie" r:id="rId5" imgW="216" imgH="2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55" y="1589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4" name="Grafik 53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3841" y="2355522"/>
            <a:ext cx="2548772" cy="289024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Gender, Age and Nationality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smtClean="0"/>
              <a:t>PAYBACK Pointees</a:t>
            </a: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8</a:t>
            </a:fld>
            <a:endParaRPr lang="de-DE" dirty="0"/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412" y="1201217"/>
            <a:ext cx="947152" cy="1511799"/>
          </a:xfrm>
          <a:prstGeom prst="rect">
            <a:avLst/>
          </a:prstGeom>
          <a:effectLst>
            <a:reflection stA="30000" endPos="20000" dir="5400000" sy="-100000" algn="bl" rotWithShape="0"/>
          </a:effectLst>
        </p:spPr>
      </p:pic>
      <p:pic>
        <p:nvPicPr>
          <p:cNvPr id="36" name="Grafik 35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8506" y="1457564"/>
            <a:ext cx="883547" cy="1277303"/>
          </a:xfrm>
          <a:prstGeom prst="rect">
            <a:avLst/>
          </a:prstGeom>
          <a:effectLst>
            <a:reflection stA="30000" endPos="20000" dir="5400000" sy="-100000" algn="bl" rotWithShape="0"/>
          </a:effectLst>
        </p:spPr>
      </p:pic>
      <p:pic>
        <p:nvPicPr>
          <p:cNvPr id="39" name="Picture 82" descr="\\MUC-MAC-02\Creative_House\02_Pointees\02_PNG_Stand_analog_Brand_Point\PAYBACK_2013_0816_POINTEE.pn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71280" y="1528949"/>
            <a:ext cx="954530" cy="1209641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83" descr="\\MUC-MAC-02\Creative_House\02_Pointees\02_PNG_Stand_analog_Brand_Point\PAYBACK_2013_0834_POINTEE.png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6499" y="1058331"/>
            <a:ext cx="1622335" cy="1676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Grafik 40"/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5508" y="2968477"/>
            <a:ext cx="1553577" cy="1455379"/>
          </a:xfrm>
          <a:prstGeom prst="rect">
            <a:avLst/>
          </a:prstGeom>
          <a:effectLst>
            <a:reflection stA="30000" endPos="20000" dir="5400000" sy="-100000" algn="bl" rotWithShape="0"/>
          </a:effectLst>
        </p:spPr>
      </p:pic>
      <p:pic>
        <p:nvPicPr>
          <p:cNvPr id="42" name="Picture 51" descr="\\MUC-FILE03\Data\PAYBACK\Temporary_Data_Transfer_public\_Sarah_Burghardt\PCH-2946\Gender_Age_Nationality\PAYBACK_2014_0931_POINTEE.png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9951" y="2918471"/>
            <a:ext cx="945681" cy="1505385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Grafik 42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4136" y="2917021"/>
            <a:ext cx="1068564" cy="1506835"/>
          </a:xfrm>
          <a:prstGeom prst="rect">
            <a:avLst/>
          </a:prstGeom>
          <a:effectLst>
            <a:reflection stA="30000" endPos="20000" dir="5400000" sy="-100000" algn="bl" rotWithShape="0"/>
          </a:effectLst>
        </p:spPr>
      </p:pic>
      <p:pic>
        <p:nvPicPr>
          <p:cNvPr id="44" name="Grafik 43"/>
          <p:cNvPicPr>
            <a:picLocks noChangeAspect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87751" y="2834843"/>
            <a:ext cx="987149" cy="1589013"/>
          </a:xfrm>
          <a:prstGeom prst="rect">
            <a:avLst/>
          </a:prstGeom>
          <a:effectLst>
            <a:reflection stA="30000" endPos="20000" dir="5400000" sy="-100000" algn="bl" rotWithShape="0"/>
          </a:effectLst>
        </p:spPr>
      </p:pic>
      <p:pic>
        <p:nvPicPr>
          <p:cNvPr id="45" name="Grafik 44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0684" y="2834843"/>
            <a:ext cx="2097299" cy="1589013"/>
          </a:xfrm>
          <a:prstGeom prst="rect">
            <a:avLst/>
          </a:prstGeom>
          <a:effectLst>
            <a:reflection stA="30000" endPos="20000" dir="5400000" sy="-100000" algn="bl" rotWithShape="0"/>
          </a:effectLst>
        </p:spPr>
      </p:pic>
      <p:pic>
        <p:nvPicPr>
          <p:cNvPr id="46" name="Grafik 45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4153" y="1124003"/>
            <a:ext cx="912610" cy="1589013"/>
          </a:xfrm>
          <a:prstGeom prst="rect">
            <a:avLst/>
          </a:prstGeom>
          <a:effectLst>
            <a:reflection stA="30000" endPos="20000" dir="5400000" sy="-100000" algn="bl" rotWithShape="0"/>
          </a:effectLst>
        </p:spPr>
      </p:pic>
      <p:pic>
        <p:nvPicPr>
          <p:cNvPr id="47" name="Picture 30" descr="\\MUC-FILE03\Data\Marketing\MARKETING_PUBLIC\Pointees\Wunschpointees\PAYBACK_2016_1611_POINTEE.png"/>
          <p:cNvPicPr>
            <a:picLocks noChangeAspect="1" noChangeArrowheads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73320" y="4629520"/>
            <a:ext cx="820966" cy="1510953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36" descr="\\MUC-MAC-02\Creative_House\02_Pointees\02_PNG_Stand_analog_Brand_Point\PAYBACK_2013_0545_POINTEE.png"/>
          <p:cNvPicPr>
            <a:picLocks noChangeAspect="1" noChangeArrowheads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0621" y="4772473"/>
            <a:ext cx="880451" cy="1368000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7" descr="\\MUC-MAC-02\Creative_House\02_Pointees\02_PNG_Stand_analog_Brand_Point\PAYBACK_2013_0546_POINTEE.png"/>
          <p:cNvPicPr>
            <a:picLocks noChangeAspect="1" noChangeArrowheads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81921" y="4971089"/>
            <a:ext cx="840550" cy="1169384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8" descr="\\MUC-MAC-02\Creative_House\02_Pointees\02_PNG_Stand_analog_Brand_Point\PAYBACK_2013_0482_POINTEE.png"/>
          <p:cNvPicPr>
            <a:picLocks noChangeAspect="1" noChangeArrowheads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47323" y="4772473"/>
            <a:ext cx="852449" cy="1368000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74" descr="\\MUC-MAC-02\Creative_House\02_Pointees\02_PNG_Stand_analog_Brand_Point\PAYBACK_2016_1564_POINTEE.png"/>
          <p:cNvPicPr>
            <a:picLocks noChangeAspect="1" noChangeArrowheads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6222" y="4795391"/>
            <a:ext cx="1220252" cy="1345082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75" descr="\\MUC-MAC-02\Creative_House\02_Pointees\02_PNG_Stand_analog_Brand_Point\PAYBACK_2016_1565_POINTEE.png"/>
          <p:cNvPicPr>
            <a:picLocks noChangeAspect="1" noChangeArrowheads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606" y="4772473"/>
            <a:ext cx="2008500" cy="194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Grafik 50"/>
          <p:cNvPicPr>
            <a:picLocks noChangeAspect="1"/>
          </p:cNvPicPr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5134" y="4795391"/>
            <a:ext cx="1124246" cy="1345082"/>
          </a:xfrm>
          <a:prstGeom prst="rect">
            <a:avLst/>
          </a:prstGeom>
          <a:effectLst>
            <a:reflection stA="30000" endPos="20000" dir="5400000" sy="-100000" algn="bl" rotWithShape="0"/>
          </a:effectLst>
        </p:spPr>
      </p:pic>
      <p:pic>
        <p:nvPicPr>
          <p:cNvPr id="4" name="Bild 3"/>
          <p:cNvPicPr>
            <a:picLocks noChangeAspect="1"/>
          </p:cNvPicPr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7715" y="1104114"/>
            <a:ext cx="1816126" cy="171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40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14343919"/>
              </p:ext>
            </p:extLst>
          </p:nvPr>
        </p:nvGraphicFramePr>
        <p:xfrm>
          <a:off x="1955" y="1589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05" name="think-cell Folie" r:id="rId5" imgW="216" imgH="216" progId="TCLayout.ActiveDocument.1">
                  <p:embed/>
                </p:oleObj>
              </mc:Choice>
              <mc:Fallback>
                <p:oleObj name="think-cell Folie" r:id="rId5" imgW="216" imgH="2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55" y="1589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Leisure and Professions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smtClean="0"/>
              <a:t>PAYBACK Pointees</a:t>
            </a:r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9</a:t>
            </a:fld>
            <a:endParaRPr lang="de-DE" dirty="0"/>
          </a:p>
        </p:txBody>
      </p:sp>
      <p:pic>
        <p:nvPicPr>
          <p:cNvPr id="33" name="Grafik 3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1606" y="2999331"/>
            <a:ext cx="2230526" cy="1463413"/>
          </a:xfrm>
          <a:prstGeom prst="rect">
            <a:avLst/>
          </a:prstGeom>
          <a:effectLst>
            <a:reflection stA="30000" endPos="20000" dir="5400000" sy="-100000" algn="bl" rotWithShape="0"/>
          </a:effectLst>
        </p:spPr>
      </p:pic>
      <p:pic>
        <p:nvPicPr>
          <p:cNvPr id="35" name="Grafik 3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8971" y="5138267"/>
            <a:ext cx="848442" cy="1243483"/>
          </a:xfrm>
          <a:prstGeom prst="rect">
            <a:avLst/>
          </a:prstGeom>
          <a:effectLst>
            <a:reflection stA="30000" endPos="20000" dir="5400000" sy="-100000" algn="bl" rotWithShape="0"/>
          </a:effectLst>
        </p:spPr>
      </p:pic>
      <p:pic>
        <p:nvPicPr>
          <p:cNvPr id="38" name="Picture 17" descr="\\MUC-MAC-02\Creative_House\02_Pointees\02_PNG_Stand_analog_Brand_Point\PAYBACK_2013_0456_POINTEE.pn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31266" y="5156454"/>
            <a:ext cx="1397624" cy="1220285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Grafik 39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5888" y="1341438"/>
            <a:ext cx="1317426" cy="1546340"/>
          </a:xfrm>
          <a:prstGeom prst="rect">
            <a:avLst/>
          </a:prstGeom>
        </p:spPr>
      </p:pic>
      <p:pic>
        <p:nvPicPr>
          <p:cNvPr id="42" name="Grafik 41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7608993" y="836113"/>
            <a:ext cx="1591709" cy="1825784"/>
          </a:xfrm>
          <a:prstGeom prst="rect">
            <a:avLst/>
          </a:prstGeom>
        </p:spPr>
      </p:pic>
      <p:pic>
        <p:nvPicPr>
          <p:cNvPr id="43" name="Grafik 42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0731" y="1509880"/>
            <a:ext cx="2100228" cy="1393929"/>
          </a:xfrm>
          <a:prstGeom prst="rect">
            <a:avLst/>
          </a:prstGeom>
        </p:spPr>
      </p:pic>
      <p:pic>
        <p:nvPicPr>
          <p:cNvPr id="44" name="Grafik 43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5363" y="4938393"/>
            <a:ext cx="1035050" cy="1430803"/>
          </a:xfrm>
          <a:prstGeom prst="rect">
            <a:avLst/>
          </a:prstGeom>
          <a:effectLst>
            <a:reflection stA="30000" endPos="20000" dir="5400000" sy="-100000" algn="bl" rotWithShape="0"/>
          </a:effectLst>
        </p:spPr>
      </p:pic>
      <p:pic>
        <p:nvPicPr>
          <p:cNvPr id="45" name="Grafik 44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9924" y="3152550"/>
            <a:ext cx="881172" cy="1393594"/>
          </a:xfrm>
          <a:prstGeom prst="rect">
            <a:avLst/>
          </a:prstGeom>
          <a:effectLst>
            <a:reflection stA="30000" endPos="20000" dir="5400000" sy="-100000" algn="bl" rotWithShape="0"/>
          </a:effectLst>
        </p:spPr>
      </p:pic>
      <p:pic>
        <p:nvPicPr>
          <p:cNvPr id="46" name="Grafik 45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764" y="3027680"/>
            <a:ext cx="891544" cy="1531980"/>
          </a:xfrm>
          <a:prstGeom prst="rect">
            <a:avLst/>
          </a:prstGeom>
          <a:effectLst>
            <a:reflection stA="30000" endPos="20000" dir="5400000" sy="-100000" algn="bl" rotWithShape="0"/>
          </a:effectLst>
        </p:spPr>
      </p:pic>
      <p:pic>
        <p:nvPicPr>
          <p:cNvPr id="47" name="Grafik 46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6929" y="3364559"/>
            <a:ext cx="930377" cy="1298651"/>
          </a:xfrm>
          <a:prstGeom prst="rect">
            <a:avLst/>
          </a:prstGeom>
          <a:effectLst>
            <a:reflection stA="30000" endPos="20000" dir="5400000" sy="-100000" algn="bl" rotWithShape="0"/>
          </a:effectLst>
        </p:spPr>
      </p:pic>
      <p:pic>
        <p:nvPicPr>
          <p:cNvPr id="48" name="Grafik 47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1775" y="4785964"/>
            <a:ext cx="1255193" cy="1595786"/>
          </a:xfrm>
          <a:prstGeom prst="rect">
            <a:avLst/>
          </a:prstGeom>
          <a:effectLst>
            <a:reflection stA="30000" endPos="20000" dir="5400000" sy="-100000" algn="bl" rotWithShape="0"/>
          </a:effectLst>
        </p:spPr>
      </p:pic>
      <p:pic>
        <p:nvPicPr>
          <p:cNvPr id="49" name="Picture 49" descr="\\MUC-MAC-02\Creative_House\02_Pointees\02_PNG_Stand_analog_Brand_Point\PAYBACK_2013_0698_POINTEE.png"/>
          <p:cNvPicPr>
            <a:picLocks noChangeAspect="1" noChangeArrowheads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1445" y="3275018"/>
            <a:ext cx="1387011" cy="1281137"/>
          </a:xfrm>
          <a:prstGeom prst="rect">
            <a:avLst/>
          </a:prstGeom>
          <a:effectLst>
            <a:reflection stA="30000" endPos="3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6" descr="\\MUC-MAC-02\Creative_House\02_Pointees\02_PNG_Stand_analog_Brand_Point\PAYBACK_2013_0452_POINTEE.png"/>
          <p:cNvPicPr>
            <a:picLocks noChangeAspect="1" noChangeArrowheads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 bwMode="auto">
          <a:xfrm>
            <a:off x="1957622" y="4872551"/>
            <a:ext cx="1357258" cy="1551214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6" descr="\\MUC-MAC-02\Creative_House\02_Pointees\02_PNG_Stand_analog_Brand_Point\PAYBACK_2013_0452_POINTEE.png"/>
          <p:cNvPicPr>
            <a:picLocks noChangeAspect="1" noChangeArrowheads="1"/>
          </p:cNvPicPr>
          <p:nvPr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2956" y="4762717"/>
            <a:ext cx="1217492" cy="1613412"/>
          </a:xfrm>
          <a:prstGeom prst="rect">
            <a:avLst/>
          </a:prstGeom>
          <a:effectLst>
            <a:reflection stA="30000" endPos="2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0" descr="\\MUC-FILE03\Data\PAYBACK\Temporary_Data_Transfer_public\_Sarah_Burghardt\PCH-2946\Leisure_Profession\PAYBACK_2013_0648_POINTEE_02.png"/>
          <p:cNvPicPr>
            <a:picLocks noChangeAspect="1" noChangeArrowheads="1"/>
          </p:cNvPicPr>
          <p:nvPr/>
        </p:nvPicPr>
        <p:blipFill rotWithShape="1"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96000" y="3337449"/>
            <a:ext cx="1040388" cy="133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51" descr="\\MUC-FILE03\Data\PAYBACK\Temporary_Data_Transfer_public\_Sarah_Burghardt\PCH-2946\Leisure_Profession\PAYBACK_2015_1532_POINTEE.png"/>
          <p:cNvPicPr>
            <a:picLocks noChangeAspect="1" noChangeArrowheads="1"/>
          </p:cNvPicPr>
          <p:nvPr/>
        </p:nvPicPr>
        <p:blipFill rotWithShape="1"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38213" y="4621467"/>
            <a:ext cx="1931729" cy="2236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52" descr="\\MUC-FILE03\Data\PAYBACK\Temporary_Data_Transfer_public\_Sarah_Burghardt\PCH-2946\Leisure_Profession\PAYBACK_2016_1610_POINTEE.png"/>
          <p:cNvPicPr>
            <a:picLocks noChangeAspect="1" noChangeArrowheads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2663" y="1578232"/>
            <a:ext cx="1250590" cy="160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53" descr="\\MUC-FILE03\Data\PAYBACK\Temporary_Data_Transfer_public\_Sarah_Burghardt\PCH-2946\Leisure_Profession\PAYBACK_2016_1612_POINTEE.png"/>
          <p:cNvPicPr>
            <a:picLocks noChangeAspect="1" noChangeArrowheads="1"/>
          </p:cNvPicPr>
          <p:nvPr/>
        </p:nvPicPr>
        <p:blipFill rotWithShape="1"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65620" y="958874"/>
            <a:ext cx="1222744" cy="250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69" descr="\\MUC-MAC-02\Creative_House\02_Pointees\02_PNG_Stand_analog_Brand_Point\PAYBACK_2013_0437_POINTEE.png"/>
          <p:cNvPicPr>
            <a:picLocks noChangeAspect="1" noChangeArrowheads="1"/>
          </p:cNvPicPr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64568" y="1729143"/>
            <a:ext cx="1436121" cy="911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67" descr="\\MUC-MAC-02\Creative_House\02_Pointees\02_PNG_Stand_analog_Brand_Point\PAYBACK_2013_0666_POINTEE.png"/>
          <p:cNvPicPr>
            <a:picLocks noChangeAspect="1" noChangeArrowheads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09864" y="3291853"/>
            <a:ext cx="1397886" cy="140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Grafik 57"/>
          <p:cNvPicPr>
            <a:picLocks noChangeAspect="1"/>
          </p:cNvPicPr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2190" y="5116014"/>
            <a:ext cx="1452960" cy="1243483"/>
          </a:xfrm>
          <a:prstGeom prst="rect">
            <a:avLst/>
          </a:prstGeom>
          <a:effectLst>
            <a:reflection stA="30000" endPos="20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81406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B_master_2018">
  <a:themeElements>
    <a:clrScheme name="PAYBACK Colors 2018">
      <a:dk1>
        <a:srgbClr val="4B4B4D"/>
      </a:dk1>
      <a:lt1>
        <a:srgbClr val="FFFFFF"/>
      </a:lt1>
      <a:dk2>
        <a:srgbClr val="A5A5A6"/>
      </a:dk2>
      <a:lt2>
        <a:srgbClr val="D2D2D2"/>
      </a:lt2>
      <a:accent1>
        <a:srgbClr val="0046AA"/>
      </a:accent1>
      <a:accent2>
        <a:srgbClr val="7FA2D4"/>
      </a:accent2>
      <a:accent3>
        <a:srgbClr val="BFD1E9"/>
      </a:accent3>
      <a:accent4>
        <a:srgbClr val="E5ECF6"/>
      </a:accent4>
      <a:accent5>
        <a:srgbClr val="C1002B"/>
      </a:accent5>
      <a:accent6>
        <a:srgbClr val="7AB51D"/>
      </a:accent6>
      <a:hlink>
        <a:srgbClr val="151515"/>
      </a:hlink>
      <a:folHlink>
        <a:srgbClr val="4B4B4D"/>
      </a:folHlink>
    </a:clrScheme>
    <a:fontScheme name="PAYBACK">
      <a:majorFont>
        <a:latin typeface="PAYBACK"/>
        <a:ea typeface=""/>
        <a:cs typeface=""/>
      </a:majorFont>
      <a:minorFont>
        <a:latin typeface="PAYBACK Ligh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accent3"/>
          </a:solidFill>
        </a:ln>
      </a:spPr>
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400" dirty="0" err="1" smtClean="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12700"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>
          <a:defRPr sz="1400" dirty="0" err="1" smtClean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  <a:custClrLst>
    <a:custClr name="Payback Yellow">
      <a:srgbClr val="FFDD00"/>
    </a:custClr>
    <a:custClr name="Payback Gold">
      <a:srgbClr val="CAA02A"/>
    </a:custClr>
  </a:custClrLst>
  <a:extLst>
    <a:ext uri="{05A4C25C-085E-4340-85A3-A5531E510DB2}">
      <thm15:themeFamily xmlns:thm15="http://schemas.microsoft.com/office/thememl/2012/main" name="PB_Pointees" id="{D5CC91CD-1F18-4879-8662-AE0C43293097}" vid="{FD828E79-1832-41DA-AF1E-1EC58444BF5E}"/>
    </a:ext>
  </a:extLst>
</a:theme>
</file>

<file path=ppt/theme/theme2.xml><?xml version="1.0" encoding="utf-8"?>
<a:theme xmlns:a="http://schemas.openxmlformats.org/drawingml/2006/main" name="Larissa">
  <a:themeElements>
    <a:clrScheme name="PAYBACK NEU_4">
      <a:dk1>
        <a:srgbClr val="4B4B4D"/>
      </a:dk1>
      <a:lt1>
        <a:srgbClr val="FFFFFF"/>
      </a:lt1>
      <a:dk2>
        <a:srgbClr val="A5A5A6"/>
      </a:dk2>
      <a:lt2>
        <a:srgbClr val="D2D2D2"/>
      </a:lt2>
      <a:accent1>
        <a:srgbClr val="0046AA"/>
      </a:accent1>
      <a:accent2>
        <a:srgbClr val="7FA2D4"/>
      </a:accent2>
      <a:accent3>
        <a:srgbClr val="BFD1E9"/>
      </a:accent3>
      <a:accent4>
        <a:srgbClr val="C1002B"/>
      </a:accent4>
      <a:accent5>
        <a:srgbClr val="7AB51D"/>
      </a:accent5>
      <a:accent6>
        <a:srgbClr val="FFDD00"/>
      </a:accent6>
      <a:hlink>
        <a:srgbClr val="151515"/>
      </a:hlink>
      <a:folHlink>
        <a:srgbClr val="4B4B4D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PB_Pointees</Template>
  <TotalTime>0</TotalTime>
  <Words>66</Words>
  <Application>Microsoft Office PowerPoint</Application>
  <PresentationFormat>Custom</PresentationFormat>
  <Paragraphs>38</Paragraphs>
  <Slides>13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Open Sans</vt:lpstr>
      <vt:lpstr>PAYBACK</vt:lpstr>
      <vt:lpstr>PAYBACK Light</vt:lpstr>
      <vt:lpstr>PB_master_2018</vt:lpstr>
      <vt:lpstr>think-cell Folie</vt:lpstr>
      <vt:lpstr>Emotion</vt:lpstr>
      <vt:lpstr>Presentation</vt:lpstr>
      <vt:lpstr>Work</vt:lpstr>
      <vt:lpstr>PAYBACK Card and Coupons</vt:lpstr>
      <vt:lpstr>PAYBACK Channels</vt:lpstr>
      <vt:lpstr>Shopping</vt:lpstr>
      <vt:lpstr>Groups and Teams</vt:lpstr>
      <vt:lpstr>Gender, Age and Nationality</vt:lpstr>
      <vt:lpstr>Leisure and Professions</vt:lpstr>
      <vt:lpstr>Partner Pointees </vt:lpstr>
      <vt:lpstr>Seasons and Special Events</vt:lpstr>
      <vt:lpstr>Miscellaneous</vt:lpstr>
      <vt:lpstr>Länder</vt:lpstr>
    </vt:vector>
  </TitlesOfParts>
  <Company>Loyalty Partner Group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Emotion</dc:title>
  <dc:creator>Ewelina Smolinska</dc:creator>
  <cp:lastModifiedBy>Ewelina Smolinska</cp:lastModifiedBy>
  <cp:revision>1</cp:revision>
  <cp:lastPrinted>2017-12-21T16:10:56Z</cp:lastPrinted>
  <dcterms:created xsi:type="dcterms:W3CDTF">2019-10-15T14:17:59Z</dcterms:created>
  <dcterms:modified xsi:type="dcterms:W3CDTF">2019-10-15T14:18:07Z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Btmpl102017">
    <vt:bool>true</vt:bool>
  </property>
</Properties>
</file>