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tags/tag2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1"/>
  </p:sldMasterIdLst>
  <p:notesMasterIdLst>
    <p:notesMasterId r:id="rId22"/>
  </p:notesMasterIdLst>
  <p:sldIdLst>
    <p:sldId id="263" r:id="rId2"/>
    <p:sldId id="303" r:id="rId3"/>
    <p:sldId id="304" r:id="rId4"/>
    <p:sldId id="332" r:id="rId5"/>
    <p:sldId id="307" r:id="rId6"/>
    <p:sldId id="336" r:id="rId7"/>
    <p:sldId id="331" r:id="rId8"/>
    <p:sldId id="334" r:id="rId9"/>
    <p:sldId id="306" r:id="rId10"/>
    <p:sldId id="322" r:id="rId11"/>
    <p:sldId id="323" r:id="rId12"/>
    <p:sldId id="324" r:id="rId13"/>
    <p:sldId id="316" r:id="rId14"/>
    <p:sldId id="335" r:id="rId15"/>
    <p:sldId id="308" r:id="rId16"/>
    <p:sldId id="311" r:id="rId17"/>
    <p:sldId id="315" r:id="rId18"/>
    <p:sldId id="313" r:id="rId19"/>
    <p:sldId id="333" r:id="rId20"/>
    <p:sldId id="300" r:id="rId21"/>
  </p:sldIdLst>
  <p:sldSz cx="12190413" cy="6858000"/>
  <p:notesSz cx="6797675" cy="9928225"/>
  <p:embeddedFontLst>
    <p:embeddedFont>
      <p:font typeface="Calibri" panose="020F0502020204030204" pitchFamily="34" charset="0"/>
      <p:regular r:id="rId23"/>
      <p:bold r:id="rId24"/>
      <p:italic r:id="rId25"/>
      <p:boldItalic r:id="rId26"/>
    </p:embeddedFont>
    <p:embeddedFont>
      <p:font typeface="Open Sans" panose="020B0606030504020204" pitchFamily="34" charset="0"/>
      <p:regular r:id="rId27"/>
      <p:bold r:id="rId28"/>
      <p:italic r:id="rId29"/>
      <p:boldItalic r:id="rId30"/>
    </p:embeddedFont>
    <p:embeddedFont>
      <p:font typeface="PAYBACK" panose="02000506000000020004" pitchFamily="2" charset="0"/>
      <p:regular r:id="rId31"/>
      <p:bold r:id="rId32"/>
    </p:embeddedFont>
    <p:embeddedFont>
      <p:font typeface="PAYBACK Light" panose="02000506000000020004" pitchFamily="2" charset="0"/>
      <p:regular r:id="rId33"/>
    </p:embeddedFont>
    <p:embeddedFont>
      <p:font typeface="PAYBACK Script" panose="03080502030202030402" pitchFamily="66" charset="0"/>
      <p:regular r:id="rId34"/>
    </p:embeddedFont>
  </p:embeddedFontLst>
  <p:custDataLst>
    <p:tags r:id="rId3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5" userDrawn="1">
          <p15:clr>
            <a:srgbClr val="A4A3A4"/>
          </p15:clr>
        </p15:guide>
        <p15:guide id="2" orient="horz" pos="4020">
          <p15:clr>
            <a:srgbClr val="A4A3A4"/>
          </p15:clr>
        </p15:guide>
        <p15:guide id="3" pos="619" userDrawn="1">
          <p15:clr>
            <a:srgbClr val="A4A3A4"/>
          </p15:clr>
        </p15:guide>
        <p15:guide id="4" pos="7060">
          <p15:clr>
            <a:srgbClr val="A4A3A4"/>
          </p15:clr>
        </p15:guide>
        <p15:guide id="5" pos="5450" userDrawn="1">
          <p15:clr>
            <a:srgbClr val="A4A3A4"/>
          </p15:clr>
        </p15:guide>
        <p15:guide id="6" pos="3840" userDrawn="1">
          <p15:clr>
            <a:srgbClr val="A4A3A4"/>
          </p15:clr>
        </p15:guide>
        <p15:guide id="7" pos="2229">
          <p15:clr>
            <a:srgbClr val="A4A3A4"/>
          </p15:clr>
        </p15:guide>
      </p15:sldGuideLst>
    </p:ext>
    <p:ext uri="{2D200454-40CA-4A62-9FC3-DE9A4176ACB9}">
      <p15:notesGuideLst xmlns:p15="http://schemas.microsoft.com/office/powerpoint/2012/main">
        <p15:guide id="1" orient="horz">
          <p15:clr>
            <a:srgbClr val="A4A3A4"/>
          </p15:clr>
        </p15:guide>
        <p15:guide id="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4" autoAdjust="0"/>
    <p:restoredTop sz="94220" autoAdjust="0"/>
  </p:normalViewPr>
  <p:slideViewPr>
    <p:cSldViewPr snapToGrid="0" snapToObjects="1">
      <p:cViewPr varScale="1">
        <p:scale>
          <a:sx n="67" d="100"/>
          <a:sy n="67" d="100"/>
        </p:scale>
        <p:origin x="452" y="-52"/>
      </p:cViewPr>
      <p:guideLst>
        <p:guide orient="horz" pos="845"/>
        <p:guide orient="horz" pos="4020"/>
        <p:guide pos="619"/>
        <p:guide pos="7060"/>
        <p:guide pos="5450"/>
        <p:guide pos="3840"/>
        <p:guide pos="2229"/>
      </p:guideLst>
    </p:cSldViewPr>
  </p:slideViewPr>
  <p:outlineViewPr>
    <p:cViewPr>
      <p:scale>
        <a:sx n="33" d="100"/>
        <a:sy n="33" d="100"/>
      </p:scale>
      <p:origin x="0" y="0"/>
    </p:cViewPr>
    <p:sldLst>
      <p:sld r:id="rId1" collapse="1"/>
      <p:sld r:id="rId2" collapse="1"/>
    </p:sldLst>
  </p:outlineViewPr>
  <p:notesTextViewPr>
    <p:cViewPr>
      <p:scale>
        <a:sx n="1" d="1"/>
        <a:sy n="1" d="1"/>
      </p:scale>
      <p:origin x="0" y="0"/>
    </p:cViewPr>
  </p:notesTextViewPr>
  <p:sorterViewPr>
    <p:cViewPr varScale="1">
      <p:scale>
        <a:sx n="1" d="1"/>
        <a:sy n="1" d="1"/>
      </p:scale>
      <p:origin x="0" y="-3444"/>
    </p:cViewPr>
  </p:sorterViewPr>
  <p:notesViewPr>
    <p:cSldViewPr snapToGrid="0" snapToObjects="1" showGuides="1">
      <p:cViewPr varScale="1">
        <p:scale>
          <a:sx n="59" d="100"/>
          <a:sy n="59" d="100"/>
        </p:scale>
        <p:origin x="-2916" y="-84"/>
      </p:cViewPr>
      <p:guideLst>
        <p:guide orient="horz"/>
        <p:guide/>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gs" Target="tags/tag1.xml"/></Relationships>
</file>

<file path=ppt/_rels/viewProps.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bwMode="gray">
          <a:xfrm>
            <a:off x="0" y="0"/>
            <a:ext cx="6797675" cy="3825875"/>
          </a:xfrm>
          <a:prstGeom prst="rect">
            <a:avLst/>
          </a:prstGeom>
          <a:noFill/>
          <a:ln w="12700">
            <a:solidFill>
              <a:schemeClr val="bg1"/>
            </a:solidFill>
          </a:ln>
        </p:spPr>
        <p:txBody>
          <a:bodyPr vert="horz" lIns="90965" tIns="45482" rIns="90965" bIns="45482" rtlCol="0" anchor="ctr"/>
          <a:lstStyle/>
          <a:p>
            <a:endParaRPr lang="en-US" noProof="0"/>
          </a:p>
        </p:txBody>
      </p:sp>
      <p:sp>
        <p:nvSpPr>
          <p:cNvPr id="5" name="Notizenplatzhalter 4"/>
          <p:cNvSpPr>
            <a:spLocks noGrp="1"/>
          </p:cNvSpPr>
          <p:nvPr>
            <p:ph type="body" sz="quarter" idx="3"/>
          </p:nvPr>
        </p:nvSpPr>
        <p:spPr bwMode="gray">
          <a:xfrm>
            <a:off x="592134" y="4763525"/>
            <a:ext cx="5927634" cy="4863232"/>
          </a:xfrm>
          <a:prstGeom prst="rect">
            <a:avLst/>
          </a:prstGeom>
        </p:spPr>
        <p:txBody>
          <a:bodyPr vert="horz" lIns="0" tIns="0" rIns="0" bIns="0" rtlCol="0"/>
          <a:lstStyle/>
          <a:p>
            <a:pPr lvl="0"/>
            <a:r>
              <a:rPr lang="en-US" noProof="0" dirty="0" err="1"/>
              <a:t>Textmasterformat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p:txBody>
      </p:sp>
    </p:spTree>
    <p:extLst>
      <p:ext uri="{BB962C8B-B14F-4D97-AF65-F5344CB8AC3E}">
        <p14:creationId xmlns:p14="http://schemas.microsoft.com/office/powerpoint/2010/main" val="575068091"/>
      </p:ext>
    </p:extLst>
  </p:cSld>
  <p:clrMap bg1="lt1" tx1="dk1" bg2="lt2" tx2="dk2" accent1="accent1" accent2="accent2" accent3="accent3" accent4="accent4" accent5="accent5" accent6="accent6" hlink="hlink" folHlink="folHlink"/>
  <p:notesStyle>
    <a:lvl1pPr marL="0" algn="l" defTabSz="914400" rtl="0" eaLnBrk="1" latinLnBrk="0" hangingPunct="1">
      <a:spcBef>
        <a:spcPts val="1600"/>
      </a:spcBef>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144000" indent="-144000" algn="l" defTabSz="914400" rtl="0" eaLnBrk="1" latinLnBrk="0" hangingPunct="1">
      <a:spcBef>
        <a:spcPts val="600"/>
      </a:spcBef>
      <a:buClr>
        <a:schemeClr val="tx1"/>
      </a:buClr>
      <a:buFont typeface="Arial" pitchFamily="34" charset="0"/>
      <a:buChar char="•"/>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288000" indent="-144000" algn="l" defTabSz="914400" rtl="0" eaLnBrk="1" latinLnBrk="0" hangingPunct="1">
      <a:spcBef>
        <a:spcPts val="600"/>
      </a:spcBef>
      <a:buClr>
        <a:schemeClr val="tx1"/>
      </a:buClr>
      <a:buFont typeface="Arial" pitchFamily="34" charset="0"/>
      <a:buChar char="•"/>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371600" algn="l" defTabSz="914400" rtl="0" eaLnBrk="1" latinLnBrk="0" hangingPunct="1">
      <a:defRPr sz="1200" kern="1200">
        <a:solidFill>
          <a:schemeClr val="tx1"/>
        </a:solidFill>
        <a:latin typeface="PAYBACK Light" pitchFamily="2" charset="0"/>
        <a:ea typeface="+mn-ea"/>
        <a:cs typeface="+mn-cs"/>
      </a:defRPr>
    </a:lvl4pPr>
    <a:lvl5pPr marL="1828800" algn="l" defTabSz="914400" rtl="0" eaLnBrk="1" latinLnBrk="0" hangingPunct="1">
      <a:defRPr sz="1200" kern="1200">
        <a:solidFill>
          <a:schemeClr val="tx1"/>
        </a:solidFill>
        <a:latin typeface="PAYBACK Light"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846637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2516466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363404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438929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3417793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8492859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259980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2738143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112586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6904461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45993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3253747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084153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884803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4159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10999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556172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6983981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236211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588" y="0"/>
            <a:ext cx="6800851" cy="3827463"/>
          </a:xfrm>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3068598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3.jpeg"/><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vmlDrawing" Target="../drawings/vmlDrawing11.v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3.xml"/><Relationship Id="rId1" Type="http://schemas.openxmlformats.org/officeDocument/2006/relationships/vmlDrawing" Target="../drawings/vmlDrawing12.vml"/><Relationship Id="rId5" Type="http://schemas.openxmlformats.org/officeDocument/2006/relationships/image" Target="../media/image1.emf"/><Relationship Id="rId4" Type="http://schemas.openxmlformats.org/officeDocument/2006/relationships/oleObject" Target="../embeddings/oleObject12.bin"/></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4.xml"/><Relationship Id="rId1" Type="http://schemas.openxmlformats.org/officeDocument/2006/relationships/vmlDrawing" Target="../drawings/vmlDrawing13.vml"/><Relationship Id="rId5" Type="http://schemas.openxmlformats.org/officeDocument/2006/relationships/image" Target="../media/image1.emf"/><Relationship Id="rId4" Type="http://schemas.openxmlformats.org/officeDocument/2006/relationships/oleObject" Target="../embeddings/oleObject13.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vmlDrawing" Target="../drawings/vmlDrawing14.vml"/><Relationship Id="rId5" Type="http://schemas.openxmlformats.org/officeDocument/2006/relationships/image" Target="../media/image1.emf"/><Relationship Id="rId4" Type="http://schemas.openxmlformats.org/officeDocument/2006/relationships/oleObject" Target="../embeddings/oleObject14.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6.xml"/><Relationship Id="rId1" Type="http://schemas.openxmlformats.org/officeDocument/2006/relationships/vmlDrawing" Target="../drawings/vmlDrawing15.vml"/><Relationship Id="rId6" Type="http://schemas.openxmlformats.org/officeDocument/2006/relationships/image" Target="../media/image1.emf"/><Relationship Id="rId5" Type="http://schemas.openxmlformats.org/officeDocument/2006/relationships/oleObject" Target="../embeddings/oleObject15.bin"/><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16.v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oleObject" Target="../embeddings/oleObject16.bin"/></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8.xml"/><Relationship Id="rId1" Type="http://schemas.openxmlformats.org/officeDocument/2006/relationships/vmlDrawing" Target="../drawings/vmlDrawing17.vml"/><Relationship Id="rId6" Type="http://schemas.openxmlformats.org/officeDocument/2006/relationships/image" Target="../media/image1.emf"/><Relationship Id="rId5" Type="http://schemas.openxmlformats.org/officeDocument/2006/relationships/oleObject" Target="../embeddings/oleObject17.bin"/><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9.xml"/><Relationship Id="rId1" Type="http://schemas.openxmlformats.org/officeDocument/2006/relationships/vmlDrawing" Target="../drawings/vmlDrawing18.vml"/><Relationship Id="rId6" Type="http://schemas.openxmlformats.org/officeDocument/2006/relationships/image" Target="../media/image9.jpeg"/><Relationship Id="rId5" Type="http://schemas.openxmlformats.org/officeDocument/2006/relationships/image" Target="../media/image1.emf"/><Relationship Id="rId4" Type="http://schemas.openxmlformats.org/officeDocument/2006/relationships/oleObject" Target="../embeddings/oleObject18.bin"/></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vmlDrawing" Target="../drawings/vmlDrawing19.vml"/><Relationship Id="rId6" Type="http://schemas.openxmlformats.org/officeDocument/2006/relationships/image" Target="../media/image10.png"/><Relationship Id="rId5" Type="http://schemas.openxmlformats.org/officeDocument/2006/relationships/image" Target="../media/image1.emf"/><Relationship Id="rId4" Type="http://schemas.openxmlformats.org/officeDocument/2006/relationships/oleObject" Target="../embeddings/oleObject19.bin"/></Relationships>
</file>

<file path=ppt/slideLayouts/_rels/slideLayout19.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21.xml"/><Relationship Id="rId1" Type="http://schemas.openxmlformats.org/officeDocument/2006/relationships/vmlDrawing" Target="../drawings/vmlDrawing20.vml"/><Relationship Id="rId6" Type="http://schemas.openxmlformats.org/officeDocument/2006/relationships/image" Target="../media/image11.jpeg"/><Relationship Id="rId5" Type="http://schemas.openxmlformats.org/officeDocument/2006/relationships/image" Target="../media/image1.emf"/><Relationship Id="rId4" Type="http://schemas.openxmlformats.org/officeDocument/2006/relationships/oleObject" Target="../embeddings/oleObject20.bin"/></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image" Target="../media/image4.png"/><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22.xml"/><Relationship Id="rId1" Type="http://schemas.openxmlformats.org/officeDocument/2006/relationships/vmlDrawing" Target="../drawings/vmlDrawing21.vml"/><Relationship Id="rId6" Type="http://schemas.openxmlformats.org/officeDocument/2006/relationships/image" Target="../media/image12.jpeg"/><Relationship Id="rId5" Type="http://schemas.openxmlformats.org/officeDocument/2006/relationships/image" Target="../media/image1.emf"/><Relationship Id="rId4" Type="http://schemas.openxmlformats.org/officeDocument/2006/relationships/oleObject" Target="../embeddings/oleObject21.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23.xml"/><Relationship Id="rId1" Type="http://schemas.openxmlformats.org/officeDocument/2006/relationships/vmlDrawing" Target="../drawings/vmlDrawing22.vml"/><Relationship Id="rId6" Type="http://schemas.openxmlformats.org/officeDocument/2006/relationships/image" Target="../media/image13.jpeg"/><Relationship Id="rId5" Type="http://schemas.openxmlformats.org/officeDocument/2006/relationships/image" Target="../media/image1.emf"/><Relationship Id="rId4" Type="http://schemas.openxmlformats.org/officeDocument/2006/relationships/oleObject" Target="../embeddings/oleObject22.bin"/></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5.jpeg"/><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image" Target="../media/image7.jpeg"/><Relationship Id="rId5" Type="http://schemas.openxmlformats.org/officeDocument/2006/relationships/image" Target="../media/image1.emf"/><Relationship Id="rId4" Type="http://schemas.openxmlformats.org/officeDocument/2006/relationships/oleObject" Target="../embeddings/oleObject6.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2.png"/><Relationship Id="rId2" Type="http://schemas.openxmlformats.org/officeDocument/2006/relationships/tags" Target="../tags/tag8.xml"/><Relationship Id="rId1" Type="http://schemas.openxmlformats.org/officeDocument/2006/relationships/vmlDrawing" Target="../drawings/vmlDrawing7.vml"/><Relationship Id="rId6" Type="http://schemas.openxmlformats.org/officeDocument/2006/relationships/image" Target="../media/image8.jpeg"/><Relationship Id="rId5" Type="http://schemas.openxmlformats.org/officeDocument/2006/relationships/image" Target="../media/image1.emf"/><Relationship Id="rId4"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vmlDrawing" Target="../drawings/vmlDrawing8.vml"/><Relationship Id="rId5" Type="http://schemas.openxmlformats.org/officeDocument/2006/relationships/image" Target="../media/image1.emf"/><Relationship Id="rId4"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9.vml"/><Relationship Id="rId5" Type="http://schemas.openxmlformats.org/officeDocument/2006/relationships/image" Target="../media/image1.emf"/><Relationship Id="rId4" Type="http://schemas.openxmlformats.org/officeDocument/2006/relationships/oleObject" Target="../embeddings/oleObject9.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vmlDrawing" Target="../drawings/vmlDrawing10.vml"/><Relationship Id="rId5" Type="http://schemas.openxmlformats.org/officeDocument/2006/relationships/image" Target="../media/image1.emf"/><Relationship Id="rId4" Type="http://schemas.openxmlformats.org/officeDocument/2006/relationships/oleObject" Target="../embeddings/oleObject10.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irst page_light">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433549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3311"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8" name="Grafik 7"/>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0" y="1924"/>
            <a:ext cx="12193838" cy="6856076"/>
          </a:xfrm>
          <a:prstGeom prst="rect">
            <a:avLst/>
          </a:prstGeom>
        </p:spPr>
      </p:pic>
      <p:sp>
        <p:nvSpPr>
          <p:cNvPr id="2" name="Titel 1"/>
          <p:cNvSpPr>
            <a:spLocks noGrp="1"/>
          </p:cNvSpPr>
          <p:nvPr>
            <p:ph type="ctrTitle" hasCustomPrompt="1"/>
          </p:nvPr>
        </p:nvSpPr>
        <p:spPr bwMode="gray">
          <a:xfrm>
            <a:off x="981075" y="2894572"/>
            <a:ext cx="10226675" cy="664797"/>
          </a:xfrm>
        </p:spPr>
        <p:txBody>
          <a:bodyPr anchor="b"/>
          <a:lstStyle>
            <a:lvl1pPr algn="ctr">
              <a:lnSpc>
                <a:spcPct val="90000"/>
              </a:lnSpc>
              <a:defRPr sz="4800">
                <a:solidFill>
                  <a:schemeClr val="accent1"/>
                </a:solidFill>
              </a:defRPr>
            </a:lvl1pPr>
          </a:lstStyle>
          <a:p>
            <a:r>
              <a:rPr lang="de-DE" noProof="0" dirty="0"/>
              <a:t>TITELMASTERFORMAT</a:t>
            </a:r>
            <a:endParaRPr lang="en-US" noProof="0" dirty="0"/>
          </a:p>
        </p:txBody>
      </p:sp>
      <p:sp>
        <p:nvSpPr>
          <p:cNvPr id="3" name="Untertitel 2"/>
          <p:cNvSpPr>
            <a:spLocks noGrp="1"/>
          </p:cNvSpPr>
          <p:nvPr>
            <p:ph type="subTitle" idx="1"/>
          </p:nvPr>
        </p:nvSpPr>
        <p:spPr bwMode="gray">
          <a:xfrm>
            <a:off x="981075" y="3682691"/>
            <a:ext cx="10226675" cy="369332"/>
          </a:xfrm>
          <a:prstGeom prst="rect">
            <a:avLst/>
          </a:prstGeom>
        </p:spPr>
        <p:txBody>
          <a:bodyPr wrap="square">
            <a:spAutoFit/>
          </a:bodyPr>
          <a:lstStyle>
            <a:lvl1pPr marL="0" indent="0" algn="ctr">
              <a:spcBef>
                <a:spcPts val="0"/>
              </a:spcBef>
              <a:buNone/>
              <a:defRPr sz="2400">
                <a:solidFill>
                  <a:schemeClr val="accent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noProof="0"/>
              <a:t>Formatvorlage des Untertitelmasters durch Klicken bearbeiten</a:t>
            </a:r>
            <a:endParaRPr lang="en-US" noProof="0" dirty="0"/>
          </a:p>
        </p:txBody>
      </p:sp>
      <p:pic>
        <p:nvPicPr>
          <p:cNvPr id="10" name="Grafik 9"/>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667799" y="175301"/>
            <a:ext cx="1344936" cy="481012"/>
          </a:xfrm>
          <a:prstGeom prst="roundRect">
            <a:avLst>
              <a:gd name="adj" fmla="val 11650"/>
            </a:avLst>
          </a:prstGeom>
          <a:ln w="38100">
            <a:solidFill>
              <a:schemeClr val="bg1"/>
            </a:solidFill>
          </a:ln>
        </p:spPr>
      </p:pic>
    </p:spTree>
    <p:extLst>
      <p:ext uri="{BB962C8B-B14F-4D97-AF65-F5344CB8AC3E}">
        <p14:creationId xmlns:p14="http://schemas.microsoft.com/office/powerpoint/2010/main" val="2420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T and 2 Objects">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2"/>
            </p:custDataLst>
            <p:extLst>
              <p:ext uri="{D42A27DB-BD31-4B8C-83A1-F6EECF244321}">
                <p14:modId xmlns:p14="http://schemas.microsoft.com/office/powerpoint/2010/main" val="1825740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291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Inhaltsplatzhalter 5"/>
          <p:cNvSpPr>
            <a:spLocks noGrp="1"/>
          </p:cNvSpPr>
          <p:nvPr>
            <p:ph sz="quarter" idx="18" hasCustomPrompt="1"/>
          </p:nvPr>
        </p:nvSpPr>
        <p:spPr bwMode="gray">
          <a:xfrm>
            <a:off x="981075" y="1341439"/>
            <a:ext cx="4937125" cy="5040312"/>
          </a:xfrm>
          <a:prstGeom prst="rect">
            <a:avLst/>
          </a:prstGeom>
        </p:spPr>
        <p:txBody>
          <a:bodyPr lIns="0" rIns="0"/>
          <a:lstStyle>
            <a:lvl1pPr>
              <a:defRPr/>
            </a:lvl1pPr>
            <a:lvl2pPr>
              <a:defRPr/>
            </a:lvl2pPr>
            <a:lvl3pPr>
              <a:defRPr/>
            </a:lvl3pPr>
            <a:lvl4pPr>
              <a:defRPr/>
            </a:lvl4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18" name="Inhaltsplatzhalter 5"/>
          <p:cNvSpPr>
            <a:spLocks noGrp="1"/>
          </p:cNvSpPr>
          <p:nvPr>
            <p:ph sz="quarter" idx="19" hasCustomPrompt="1"/>
          </p:nvPr>
        </p:nvSpPr>
        <p:spPr bwMode="gray">
          <a:xfrm>
            <a:off x="6270625" y="1341439"/>
            <a:ext cx="4937125" cy="5040312"/>
          </a:xfrm>
          <a:prstGeom prst="rect">
            <a:avLst/>
          </a:prstGeom>
        </p:spPr>
        <p:txBody>
          <a:bodyPr vert="horz" lIns="0" tIns="0" rIns="0" bIns="0" rtlCol="0">
            <a:noAutofit/>
          </a:bodyPr>
          <a:lstStyle>
            <a:lvl3pPr>
              <a:defRPr lang="de-DE" noProof="0" dirty="0" smtClean="0"/>
            </a:lvl3pPr>
            <a:lvl4pPr>
              <a:defRPr lang="de-DE" noProof="0" dirty="0" smtClean="0"/>
            </a:lvl4pPr>
            <a:lvl5pPr>
              <a:defRPr lang="en-US" noProof="0" dirty="0"/>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12"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a:t>Titelmasterformat durch Klicken bearbeiten</a:t>
            </a:r>
            <a:endParaRPr lang="de-DE" noProof="0" dirty="0"/>
          </a:p>
        </p:txBody>
      </p:sp>
      <p:sp>
        <p:nvSpPr>
          <p:cNvPr id="8"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0"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08658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T, Text or Objec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2"/>
            </p:custDataLst>
            <p:extLst>
              <p:ext uri="{D42A27DB-BD31-4B8C-83A1-F6EECF244321}">
                <p14:modId xmlns:p14="http://schemas.microsoft.com/office/powerpoint/2010/main" val="207239487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72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16" name="Textplatzhalter 11"/>
          <p:cNvSpPr>
            <a:spLocks noGrp="1"/>
          </p:cNvSpPr>
          <p:nvPr>
            <p:ph type="body" sz="quarter" idx="16" hasCustomPrompt="1"/>
          </p:nvPr>
        </p:nvSpPr>
        <p:spPr bwMode="gray">
          <a:xfrm>
            <a:off x="981075" y="6489032"/>
            <a:ext cx="801501" cy="123111"/>
          </a:xfrm>
          <a:prstGeom prst="rect">
            <a:avLst/>
          </a:prstGeom>
        </p:spPr>
        <p:txBody>
          <a:bodyPr wrap="none" anchor="b">
            <a:spAutoFit/>
          </a:bodyPr>
          <a:lstStyle>
            <a:lvl1pPr marL="177800" indent="-177800">
              <a:spcBef>
                <a:spcPts val="0"/>
              </a:spcBef>
              <a:buFontTx/>
              <a:buNone/>
              <a:tabLst/>
              <a:defRPr sz="800" b="0">
                <a:solidFill>
                  <a:schemeClr val="tx1"/>
                </a:solidFill>
                <a:latin typeface="Open Sans"/>
                <a:sym typeface="Open Sans"/>
              </a:defRPr>
            </a:lvl1pPr>
          </a:lstStyle>
          <a:p>
            <a:pPr lvl="0"/>
            <a:r>
              <a:rPr lang="en-US" noProof="0" dirty="0"/>
              <a:t>Source/Footnote</a:t>
            </a:r>
          </a:p>
        </p:txBody>
      </p:sp>
      <p:sp>
        <p:nvSpPr>
          <p:cNvPr id="8"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a:t>Titelmasterformat durch Klicken bearbeiten</a:t>
            </a:r>
            <a:endParaRPr lang="de-DE" noProof="0" dirty="0"/>
          </a:p>
        </p:txBody>
      </p:sp>
      <p:sp>
        <p:nvSpPr>
          <p:cNvPr id="4" name="Inhaltsplatzhalter 3"/>
          <p:cNvSpPr>
            <a:spLocks noGrp="1"/>
          </p:cNvSpPr>
          <p:nvPr>
            <p:ph sz="quarter" idx="17" hasCustomPrompt="1"/>
          </p:nvPr>
        </p:nvSpPr>
        <p:spPr bwMode="gray">
          <a:xfrm>
            <a:off x="981076" y="1736812"/>
            <a:ext cx="10226674" cy="4644938"/>
          </a:xfrm>
        </p:spPr>
        <p:txBody>
          <a:bodyPr/>
          <a:lstStyle>
            <a:lvl1pPr>
              <a:defRPr/>
            </a:lvl1pPr>
          </a:lstStyle>
          <a:p>
            <a:pPr lvl="0"/>
            <a:r>
              <a:rPr lang="de-DE" dirty="0"/>
              <a:t>Text oder Inhalt</a:t>
            </a:r>
          </a:p>
        </p:txBody>
      </p:sp>
      <p:sp>
        <p:nvSpPr>
          <p:cNvPr id="9" name="Textplatzhalter 3"/>
          <p:cNvSpPr>
            <a:spLocks noGrp="1"/>
          </p:cNvSpPr>
          <p:nvPr>
            <p:ph type="body" sz="quarter" idx="10"/>
          </p:nvPr>
        </p:nvSpPr>
        <p:spPr bwMode="gray">
          <a:xfrm>
            <a:off x="981075" y="1341438"/>
            <a:ext cx="7669213" cy="276999"/>
          </a:xfrm>
          <a:prstGeom prst="rect">
            <a:avLst/>
          </a:prstGeom>
        </p:spPr>
        <p:txBody>
          <a:bodyPr wrap="square">
            <a:spAutoFit/>
          </a:bodyPr>
          <a:lstStyle>
            <a:lvl1pPr marL="0" indent="0">
              <a:spcBef>
                <a:spcPts val="0"/>
              </a:spcBef>
              <a:buNone/>
              <a:defRPr sz="1800">
                <a:solidFill>
                  <a:schemeClr val="accent1"/>
                </a:solidFill>
                <a:latin typeface="+mn-lt"/>
                <a:ea typeface="Open Sans" panose="020B0606030504020204" pitchFamily="34" charset="0"/>
                <a:cs typeface="Open Sans" panose="020B0606030504020204" pitchFamily="34" charset="0"/>
              </a:defRPr>
            </a:lvl1pPr>
            <a:lvl2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a:t>Textmasterformat bearbeiten</a:t>
            </a:r>
          </a:p>
        </p:txBody>
      </p:sp>
      <p:sp>
        <p:nvSpPr>
          <p:cNvPr id="11"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3"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74614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T with background">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18894827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68"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lvl1pPr>
              <a:defRPr/>
            </a:lvl1pPr>
          </a:lstStyle>
          <a:p>
            <a:r>
              <a:rPr lang="de-DE" noProof="0"/>
              <a:t>Titelmasterformat durch Klicken bearbeiten</a:t>
            </a:r>
            <a:endParaRPr lang="de-DE" noProof="0" dirty="0"/>
          </a:p>
        </p:txBody>
      </p:sp>
      <p:sp>
        <p:nvSpPr>
          <p:cNvPr id="14" name="Rechteck 13"/>
          <p:cNvSpPr/>
          <p:nvPr userDrawn="1"/>
        </p:nvSpPr>
        <p:spPr bwMode="gray">
          <a:xfrm>
            <a:off x="0" y="1341439"/>
            <a:ext cx="12190413" cy="5040312"/>
          </a:xfrm>
          <a:prstGeom prst="rect">
            <a:avLst/>
          </a:prstGeom>
          <a:solidFill>
            <a:schemeClr val="accent4"/>
          </a:solidFill>
          <a:ln w="127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endParaRPr lang="de-DE" sz="1400" dirty="0">
              <a:solidFill>
                <a:schemeClr val="tx1"/>
              </a:solidFill>
            </a:endParaRPr>
          </a:p>
        </p:txBody>
      </p:sp>
      <p:sp>
        <p:nvSpPr>
          <p:cNvPr id="17" name="Inhaltsplatzhalter 16"/>
          <p:cNvSpPr>
            <a:spLocks noGrp="1"/>
          </p:cNvSpPr>
          <p:nvPr>
            <p:ph sz="quarter" idx="10" hasCustomPrompt="1"/>
          </p:nvPr>
        </p:nvSpPr>
        <p:spPr bwMode="gray">
          <a:xfrm>
            <a:off x="981076" y="1613422"/>
            <a:ext cx="7670800" cy="4496346"/>
          </a:xfrm>
        </p:spPr>
        <p:txBody>
          <a:bodyPr/>
          <a:lstStyle>
            <a:lvl1pPr>
              <a:defRPr/>
            </a:lvl1pPr>
          </a:lstStyle>
          <a:p>
            <a:pPr lvl="0"/>
            <a:r>
              <a:rPr lang="de-DE" dirty="0"/>
              <a:t>Text oder Inhalt</a:t>
            </a:r>
          </a:p>
        </p:txBody>
      </p:sp>
      <p:sp>
        <p:nvSpPr>
          <p:cNvPr id="8"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9"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00454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T and 2 Text (bi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userDrawn="1">
            <p:custDataLst>
              <p:tags r:id="rId2"/>
            </p:custDataLst>
            <p:extLst>
              <p:ext uri="{D42A27DB-BD31-4B8C-83A1-F6EECF244321}">
                <p14:modId xmlns:p14="http://schemas.microsoft.com/office/powerpoint/2010/main" val="366962123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8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Inhaltsplatzhalter 5"/>
          <p:cNvSpPr>
            <a:spLocks noGrp="1"/>
          </p:cNvSpPr>
          <p:nvPr>
            <p:ph sz="quarter" idx="18" hasCustomPrompt="1"/>
          </p:nvPr>
        </p:nvSpPr>
        <p:spPr bwMode="gray">
          <a:xfrm>
            <a:off x="981075" y="1341439"/>
            <a:ext cx="4937125" cy="5040312"/>
          </a:xfrm>
          <a:prstGeom prst="rect">
            <a:avLst/>
          </a:prstGeom>
          <a:solidFill>
            <a:schemeClr val="accent4"/>
          </a:solidFill>
        </p:spPr>
        <p:txBody>
          <a:bodyPr lIns="252000" tIns="144000" rIns="144000" bIns="144000"/>
          <a:lstStyle>
            <a:lvl1pPr marL="0" indent="0">
              <a:lnSpc>
                <a:spcPct val="90000"/>
              </a:lnSpc>
              <a:buFontTx/>
              <a:buNone/>
              <a:defRPr sz="3600">
                <a:solidFill>
                  <a:schemeClr val="accent1"/>
                </a:solidFill>
                <a:latin typeface="+mj-lt"/>
              </a:defRPr>
            </a:lvl1pPr>
            <a:lvl2pPr marL="1588" indent="0">
              <a:lnSpc>
                <a:spcPct val="90000"/>
              </a:lnSpc>
              <a:spcBef>
                <a:spcPts val="1200"/>
              </a:spcBef>
              <a:buNone/>
              <a:defRPr sz="3200">
                <a:solidFill>
                  <a:schemeClr val="accent1"/>
                </a:solidFill>
                <a:latin typeface="+mn-lt"/>
              </a:defRPr>
            </a:lvl2pPr>
            <a:lvl3pPr marL="182563" indent="-179388">
              <a:spcBef>
                <a:spcPts val="1200"/>
              </a:spcBef>
              <a:defRPr/>
            </a:lvl3pPr>
            <a:lvl4pPr marL="358775" indent="-179388">
              <a:spcBef>
                <a:spcPts val="600"/>
              </a:spcBef>
              <a:defRPr/>
            </a:lvl4pPr>
            <a:lvl5pPr>
              <a:defRPr/>
            </a:lvl5pPr>
          </a:lstStyle>
          <a:p>
            <a:pPr lvl="0"/>
            <a:r>
              <a:rPr lang="de-DE" noProof="0" dirty="0"/>
              <a:t>Erste Ebene (kleinere Texte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12"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a:t>Titelmasterformat durch Klicken bearbeiten</a:t>
            </a:r>
            <a:endParaRPr lang="de-DE" noProof="0" dirty="0"/>
          </a:p>
        </p:txBody>
      </p:sp>
      <p:sp>
        <p:nvSpPr>
          <p:cNvPr id="10" name="Inhaltsplatzhalter 5"/>
          <p:cNvSpPr>
            <a:spLocks noGrp="1"/>
          </p:cNvSpPr>
          <p:nvPr>
            <p:ph sz="quarter" idx="19" hasCustomPrompt="1"/>
          </p:nvPr>
        </p:nvSpPr>
        <p:spPr bwMode="gray">
          <a:xfrm>
            <a:off x="6270625" y="1341439"/>
            <a:ext cx="4937125" cy="5040312"/>
          </a:xfrm>
          <a:prstGeom prst="rect">
            <a:avLst/>
          </a:prstGeom>
          <a:noFill/>
        </p:spPr>
        <p:txBody>
          <a:bodyPr lIns="0" tIns="144000" rIns="144000" bIns="144000"/>
          <a:lstStyle>
            <a:lvl1pPr marL="0" indent="0">
              <a:lnSpc>
                <a:spcPct val="90000"/>
              </a:lnSpc>
              <a:buFontTx/>
              <a:buNone/>
              <a:defRPr sz="3600">
                <a:solidFill>
                  <a:schemeClr val="accent1"/>
                </a:solidFill>
                <a:latin typeface="+mj-lt"/>
              </a:defRPr>
            </a:lvl1pPr>
            <a:lvl2pPr marL="1588" indent="0">
              <a:lnSpc>
                <a:spcPct val="90000"/>
              </a:lnSpc>
              <a:spcBef>
                <a:spcPts val="1200"/>
              </a:spcBef>
              <a:buNone/>
              <a:defRPr sz="3200">
                <a:solidFill>
                  <a:schemeClr val="accent1"/>
                </a:solidFill>
                <a:latin typeface="+mn-lt"/>
              </a:defRPr>
            </a:lvl2pPr>
            <a:lvl3pPr marL="182563" indent="-179388">
              <a:spcBef>
                <a:spcPts val="1200"/>
              </a:spcBef>
              <a:defRPr/>
            </a:lvl3pPr>
            <a:lvl4pPr marL="358775" indent="-179388">
              <a:spcBef>
                <a:spcPts val="600"/>
              </a:spcBef>
              <a:defRPr/>
            </a:lvl4pPr>
            <a:lvl5pPr>
              <a:defRPr/>
            </a:lvl5pPr>
          </a:lstStyle>
          <a:p>
            <a:pPr lvl="0"/>
            <a:r>
              <a:rPr lang="de-DE" noProof="0" dirty="0"/>
              <a:t>Erste Ebene (kleinere Texte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13"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4"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8585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icture big">
    <p:spTree>
      <p:nvGrpSpPr>
        <p:cNvPr id="1" name=""/>
        <p:cNvGrpSpPr/>
        <p:nvPr/>
      </p:nvGrpSpPr>
      <p:grpSpPr>
        <a:xfrm>
          <a:off x="0" y="0"/>
          <a:ext cx="0" cy="0"/>
          <a:chOff x="0" y="0"/>
          <a:chExt cx="0" cy="0"/>
        </a:xfrm>
      </p:grpSpPr>
      <p:pic>
        <p:nvPicPr>
          <p:cNvPr id="13" name="Grafik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gray">
          <a:xfrm>
            <a:off x="10535282" y="300832"/>
            <a:ext cx="1344936" cy="481012"/>
          </a:xfrm>
          <a:prstGeom prst="roundRect">
            <a:avLst>
              <a:gd name="adj" fmla="val 11650"/>
            </a:avLst>
          </a:prstGeom>
          <a:ln w="38100">
            <a:solidFill>
              <a:schemeClr val="bg1"/>
            </a:solidFill>
          </a:ln>
        </p:spPr>
      </p:pic>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158450643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2332" name="think-cell Slide" r:id="rId5" imgW="270" imgH="270" progId="TCLayout.ActiveDocument.1">
                  <p:embed/>
                </p:oleObj>
              </mc:Choice>
              <mc:Fallback>
                <p:oleObj name="think-cell Slide" r:id="rId5" imgW="270" imgH="270" progId="TCLayout.ActiveDocument.1">
                  <p:embed/>
                  <p:pic>
                    <p:nvPicPr>
                      <p:cNvPr id="4" name="Objekt 3"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Bildplatzhalter 7">
            <a:extLst>
              <a:ext uri="{FF2B5EF4-FFF2-40B4-BE49-F238E27FC236}">
                <a16:creationId xmlns:a16="http://schemas.microsoft.com/office/drawing/2014/main" id="{8126AB79-CD6F-4DB7-A989-5DD29CC7DBB2}"/>
              </a:ext>
            </a:extLst>
          </p:cNvPr>
          <p:cNvSpPr>
            <a:spLocks noGrp="1"/>
          </p:cNvSpPr>
          <p:nvPr>
            <p:ph type="pic" sz="quarter" idx="10"/>
          </p:nvPr>
        </p:nvSpPr>
        <p:spPr bwMode="gray">
          <a:xfrm>
            <a:off x="0" y="0"/>
            <a:ext cx="12190413" cy="6858000"/>
          </a:xfrm>
          <a:custGeom>
            <a:avLst/>
            <a:gdLst>
              <a:gd name="connsiteX0" fmla="*/ 10583343 w 12190413"/>
              <a:gd name="connsiteY0" fmla="*/ 262891 h 6858000"/>
              <a:gd name="connsiteX1" fmla="*/ 10496550 w 12190413"/>
              <a:gd name="connsiteY1" fmla="*/ 349684 h 6858000"/>
              <a:gd name="connsiteX2" fmla="*/ 10496550 w 12190413"/>
              <a:gd name="connsiteY2" fmla="*/ 732358 h 6858000"/>
              <a:gd name="connsiteX3" fmla="*/ 10583343 w 12190413"/>
              <a:gd name="connsiteY3" fmla="*/ 819151 h 6858000"/>
              <a:gd name="connsiteX4" fmla="*/ 11827077 w 12190413"/>
              <a:gd name="connsiteY4" fmla="*/ 819151 h 6858000"/>
              <a:gd name="connsiteX5" fmla="*/ 11913870 w 12190413"/>
              <a:gd name="connsiteY5" fmla="*/ 732358 h 6858000"/>
              <a:gd name="connsiteX6" fmla="*/ 11913870 w 12190413"/>
              <a:gd name="connsiteY6" fmla="*/ 349684 h 6858000"/>
              <a:gd name="connsiteX7" fmla="*/ 11827077 w 12190413"/>
              <a:gd name="connsiteY7" fmla="*/ 262891 h 6858000"/>
              <a:gd name="connsiteX8" fmla="*/ 0 w 12190413"/>
              <a:gd name="connsiteY8" fmla="*/ 0 h 6858000"/>
              <a:gd name="connsiteX9" fmla="*/ 12190413 w 12190413"/>
              <a:gd name="connsiteY9" fmla="*/ 0 h 6858000"/>
              <a:gd name="connsiteX10" fmla="*/ 12190413 w 12190413"/>
              <a:gd name="connsiteY10" fmla="*/ 6858000 h 6858000"/>
              <a:gd name="connsiteX11" fmla="*/ 0 w 12190413"/>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0413" h="6858000">
                <a:moveTo>
                  <a:pt x="10583343" y="262891"/>
                </a:moveTo>
                <a:cubicBezTo>
                  <a:pt x="10535409" y="262891"/>
                  <a:pt x="10496550" y="301750"/>
                  <a:pt x="10496550" y="349684"/>
                </a:cubicBezTo>
                <a:lnTo>
                  <a:pt x="10496550" y="732358"/>
                </a:lnTo>
                <a:cubicBezTo>
                  <a:pt x="10496550" y="780292"/>
                  <a:pt x="10535409" y="819151"/>
                  <a:pt x="10583343" y="819151"/>
                </a:cubicBezTo>
                <a:lnTo>
                  <a:pt x="11827077" y="819151"/>
                </a:lnTo>
                <a:cubicBezTo>
                  <a:pt x="11875011" y="819151"/>
                  <a:pt x="11913870" y="780292"/>
                  <a:pt x="11913870" y="732358"/>
                </a:cubicBezTo>
                <a:lnTo>
                  <a:pt x="11913870" y="349684"/>
                </a:lnTo>
                <a:cubicBezTo>
                  <a:pt x="11913870" y="301750"/>
                  <a:pt x="11875011" y="262891"/>
                  <a:pt x="11827077" y="262891"/>
                </a:cubicBezTo>
                <a:close/>
                <a:moveTo>
                  <a:pt x="0" y="0"/>
                </a:moveTo>
                <a:lnTo>
                  <a:pt x="12190413" y="0"/>
                </a:lnTo>
                <a:lnTo>
                  <a:pt x="12190413" y="6858000"/>
                </a:lnTo>
                <a:lnTo>
                  <a:pt x="0" y="6858000"/>
                </a:lnTo>
                <a:close/>
              </a:path>
            </a:pathLst>
          </a:custGeom>
          <a:noFill/>
        </p:spPr>
        <p:txBody>
          <a:bodyPr wrap="square" lIns="108000" tIns="108000">
            <a:noAutofit/>
          </a:bodyPr>
          <a:lstStyle>
            <a:lvl1pPr marL="0" indent="0">
              <a:buNone/>
              <a:defRPr/>
            </a:lvl1pPr>
          </a:lstStyle>
          <a:p>
            <a:r>
              <a:rPr lang="de-DE"/>
              <a:t>Bild durch Klicken auf Symbol hinzufügen</a:t>
            </a:r>
            <a:endParaRPr lang="de-DE" dirty="0"/>
          </a:p>
        </p:txBody>
      </p:sp>
      <p:sp>
        <p:nvSpPr>
          <p:cNvPr id="5" name="Titelplatzhalter 1"/>
          <p:cNvSpPr>
            <a:spLocks noGrp="1"/>
          </p:cNvSpPr>
          <p:nvPr>
            <p:ph type="title"/>
          </p:nvPr>
        </p:nvSpPr>
        <p:spPr bwMode="gray">
          <a:xfrm>
            <a:off x="982663" y="3360751"/>
            <a:ext cx="10225088" cy="738664"/>
          </a:xfrm>
          <a:prstGeom prst="rect">
            <a:avLst/>
          </a:prstGeom>
        </p:spPr>
        <p:txBody>
          <a:bodyPr vert="horz" wrap="square" lIns="0" tIns="0" rIns="0" bIns="0" rtlCol="0" anchor="ctr" anchorCtr="0">
            <a:spAutoFit/>
          </a:bodyPr>
          <a:lstStyle>
            <a:lvl1pPr algn="ctr">
              <a:lnSpc>
                <a:spcPct val="100000"/>
              </a:lnSpc>
              <a:defRPr sz="4800">
                <a:solidFill>
                  <a:schemeClr val="bg1"/>
                </a:solidFill>
              </a:defRPr>
            </a:lvl1pPr>
          </a:lstStyle>
          <a:p>
            <a:r>
              <a:rPr lang="de-DE" noProof="0"/>
              <a:t>Titelmasterformat durch Klicken bearbeiten</a:t>
            </a:r>
            <a:endParaRPr lang="de-DE" noProof="0" dirty="0"/>
          </a:p>
        </p:txBody>
      </p:sp>
      <p:sp>
        <p:nvSpPr>
          <p:cNvPr id="9"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10250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icture 1/2 page">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20773057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700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6" name="Textplatzhalter 5"/>
          <p:cNvSpPr>
            <a:spLocks noGrp="1"/>
          </p:cNvSpPr>
          <p:nvPr>
            <p:ph type="body" sz="quarter" idx="11"/>
          </p:nvPr>
        </p:nvSpPr>
        <p:spPr bwMode="gray">
          <a:xfrm>
            <a:off x="6378498" y="3535382"/>
            <a:ext cx="4829252" cy="554037"/>
          </a:xfrm>
          <a:prstGeom prst="rect">
            <a:avLst/>
          </a:prstGeom>
        </p:spPr>
        <p:txBody>
          <a:bodyPr anchor="ctr"/>
          <a:lstStyle>
            <a:lvl1pPr marL="0" indent="0">
              <a:lnSpc>
                <a:spcPct val="100000"/>
              </a:lnSpc>
              <a:spcBef>
                <a:spcPts val="0"/>
              </a:spcBef>
              <a:buNone/>
              <a:defRPr sz="2800">
                <a:solidFill>
                  <a:schemeClr val="accent1"/>
                </a:solidFill>
                <a:latin typeface="+mn-lt"/>
              </a:defRPr>
            </a:lvl1pPr>
          </a:lstStyle>
          <a:p>
            <a:pPr lvl="0"/>
            <a:r>
              <a:rPr lang="de-DE"/>
              <a:t>Textmasterformat bearbeiten</a:t>
            </a:r>
          </a:p>
        </p:txBody>
      </p:sp>
      <p:sp>
        <p:nvSpPr>
          <p:cNvPr id="3" name="Bildplatzhalter 2"/>
          <p:cNvSpPr>
            <a:spLocks noGrp="1"/>
          </p:cNvSpPr>
          <p:nvPr>
            <p:ph type="pic" sz="quarter" idx="10"/>
          </p:nvPr>
        </p:nvSpPr>
        <p:spPr bwMode="gray">
          <a:xfrm>
            <a:off x="1" y="0"/>
            <a:ext cx="6094412" cy="6858000"/>
          </a:xfrm>
          <a:prstGeom prst="rect">
            <a:avLst/>
          </a:prstGeom>
        </p:spPr>
        <p:txBody>
          <a:bodyPr lIns="108000" tIns="108000"/>
          <a:lstStyle>
            <a:lvl1pPr marL="0" indent="0">
              <a:buNone/>
              <a:defRPr/>
            </a:lvl1pPr>
          </a:lstStyle>
          <a:p>
            <a:r>
              <a:rPr lang="de-DE"/>
              <a:t>Bild durch Klicken auf Symbol hinzufügen</a:t>
            </a:r>
            <a:endParaRPr lang="de-DE" dirty="0"/>
          </a:p>
        </p:txBody>
      </p:sp>
      <p:sp>
        <p:nvSpPr>
          <p:cNvPr id="5" name="Titelplatzhalter 1"/>
          <p:cNvSpPr>
            <a:spLocks noGrp="1"/>
          </p:cNvSpPr>
          <p:nvPr>
            <p:ph type="title" hasCustomPrompt="1"/>
          </p:nvPr>
        </p:nvSpPr>
        <p:spPr bwMode="gray">
          <a:xfrm>
            <a:off x="301085" y="3360744"/>
            <a:ext cx="5509244" cy="738664"/>
          </a:xfrm>
          <a:prstGeom prst="rect">
            <a:avLst/>
          </a:prstGeom>
        </p:spPr>
        <p:txBody>
          <a:bodyPr vert="horz" wrap="square" lIns="0" tIns="0" rIns="0" bIns="0" rtlCol="0" anchor="ctr" anchorCtr="0">
            <a:spAutoFit/>
          </a:bodyPr>
          <a:lstStyle>
            <a:lvl1pPr algn="r">
              <a:lnSpc>
                <a:spcPct val="100000"/>
              </a:lnSpc>
              <a:defRPr sz="4800">
                <a:solidFill>
                  <a:schemeClr val="bg1"/>
                </a:solidFill>
              </a:defRPr>
            </a:lvl1pPr>
          </a:lstStyle>
          <a:p>
            <a:r>
              <a:rPr lang="de-DE" noProof="0" dirty="0"/>
              <a:t>Text</a:t>
            </a:r>
          </a:p>
        </p:txBody>
      </p:sp>
      <p:pic>
        <p:nvPicPr>
          <p:cNvPr id="13" name="Grafik 12"/>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10535282" y="300832"/>
            <a:ext cx="1344936" cy="481012"/>
          </a:xfrm>
          <a:prstGeom prst="roundRect">
            <a:avLst>
              <a:gd name="adj" fmla="val 11650"/>
            </a:avLst>
          </a:prstGeom>
          <a:ln w="38100">
            <a:solidFill>
              <a:schemeClr val="bg1"/>
            </a:solidFill>
          </a:ln>
        </p:spPr>
      </p:pic>
      <p:sp>
        <p:nvSpPr>
          <p:cNvPr id="9"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1"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966583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Picture with text">
    <p:spTree>
      <p:nvGrpSpPr>
        <p:cNvPr id="1" name=""/>
        <p:cNvGrpSpPr/>
        <p:nvPr/>
      </p:nvGrpSpPr>
      <p:grpSpPr>
        <a:xfrm>
          <a:off x="0" y="0"/>
          <a:ext cx="0" cy="0"/>
          <a:chOff x="0" y="0"/>
          <a:chExt cx="0" cy="0"/>
        </a:xfrm>
      </p:grpSpPr>
      <p:pic>
        <p:nvPicPr>
          <p:cNvPr id="13" name="Grafik 12"/>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gray">
          <a:xfrm>
            <a:off x="10535282" y="300832"/>
            <a:ext cx="1344936" cy="481012"/>
          </a:xfrm>
          <a:prstGeom prst="roundRect">
            <a:avLst>
              <a:gd name="adj" fmla="val 11650"/>
            </a:avLst>
          </a:prstGeom>
          <a:ln w="38100">
            <a:solidFill>
              <a:schemeClr val="bg1"/>
            </a:solidFill>
          </a:ln>
        </p:spPr>
      </p:pic>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277430115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598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1" name="Bildplatzhalter 10">
            <a:extLst>
              <a:ext uri="{FF2B5EF4-FFF2-40B4-BE49-F238E27FC236}">
                <a16:creationId xmlns:a16="http://schemas.microsoft.com/office/drawing/2014/main" id="{4CA66F45-25FB-4248-B7AE-CDD2BD524AA6}"/>
              </a:ext>
            </a:extLst>
          </p:cNvPr>
          <p:cNvSpPr>
            <a:spLocks noGrp="1"/>
          </p:cNvSpPr>
          <p:nvPr>
            <p:ph type="pic" sz="quarter" idx="10"/>
          </p:nvPr>
        </p:nvSpPr>
        <p:spPr bwMode="gray">
          <a:xfrm>
            <a:off x="0" y="0"/>
            <a:ext cx="12190413" cy="3398851"/>
          </a:xfrm>
          <a:custGeom>
            <a:avLst/>
            <a:gdLst>
              <a:gd name="connsiteX0" fmla="*/ 10583343 w 12190413"/>
              <a:gd name="connsiteY0" fmla="*/ 262891 h 3398851"/>
              <a:gd name="connsiteX1" fmla="*/ 10496550 w 12190413"/>
              <a:gd name="connsiteY1" fmla="*/ 349684 h 3398851"/>
              <a:gd name="connsiteX2" fmla="*/ 10496550 w 12190413"/>
              <a:gd name="connsiteY2" fmla="*/ 732358 h 3398851"/>
              <a:gd name="connsiteX3" fmla="*/ 10583343 w 12190413"/>
              <a:gd name="connsiteY3" fmla="*/ 819151 h 3398851"/>
              <a:gd name="connsiteX4" fmla="*/ 11827077 w 12190413"/>
              <a:gd name="connsiteY4" fmla="*/ 819151 h 3398851"/>
              <a:gd name="connsiteX5" fmla="*/ 11913870 w 12190413"/>
              <a:gd name="connsiteY5" fmla="*/ 732358 h 3398851"/>
              <a:gd name="connsiteX6" fmla="*/ 11913870 w 12190413"/>
              <a:gd name="connsiteY6" fmla="*/ 349684 h 3398851"/>
              <a:gd name="connsiteX7" fmla="*/ 11827077 w 12190413"/>
              <a:gd name="connsiteY7" fmla="*/ 262891 h 3398851"/>
              <a:gd name="connsiteX8" fmla="*/ 0 w 12190413"/>
              <a:gd name="connsiteY8" fmla="*/ 0 h 3398851"/>
              <a:gd name="connsiteX9" fmla="*/ 12190413 w 12190413"/>
              <a:gd name="connsiteY9" fmla="*/ 0 h 3398851"/>
              <a:gd name="connsiteX10" fmla="*/ 12190413 w 12190413"/>
              <a:gd name="connsiteY10" fmla="*/ 3398851 h 3398851"/>
              <a:gd name="connsiteX11" fmla="*/ 0 w 12190413"/>
              <a:gd name="connsiteY11" fmla="*/ 3398851 h 3398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0413" h="3398851">
                <a:moveTo>
                  <a:pt x="10583343" y="262891"/>
                </a:moveTo>
                <a:cubicBezTo>
                  <a:pt x="10535409" y="262891"/>
                  <a:pt x="10496550" y="301750"/>
                  <a:pt x="10496550" y="349684"/>
                </a:cubicBezTo>
                <a:lnTo>
                  <a:pt x="10496550" y="732358"/>
                </a:lnTo>
                <a:cubicBezTo>
                  <a:pt x="10496550" y="780292"/>
                  <a:pt x="10535409" y="819151"/>
                  <a:pt x="10583343" y="819151"/>
                </a:cubicBezTo>
                <a:lnTo>
                  <a:pt x="11827077" y="819151"/>
                </a:lnTo>
                <a:cubicBezTo>
                  <a:pt x="11875011" y="819151"/>
                  <a:pt x="11913870" y="780292"/>
                  <a:pt x="11913870" y="732358"/>
                </a:cubicBezTo>
                <a:lnTo>
                  <a:pt x="11913870" y="349684"/>
                </a:lnTo>
                <a:cubicBezTo>
                  <a:pt x="11913870" y="301750"/>
                  <a:pt x="11875011" y="262891"/>
                  <a:pt x="11827077" y="262891"/>
                </a:cubicBezTo>
                <a:close/>
                <a:moveTo>
                  <a:pt x="0" y="0"/>
                </a:moveTo>
                <a:lnTo>
                  <a:pt x="12190413" y="0"/>
                </a:lnTo>
                <a:lnTo>
                  <a:pt x="12190413" y="3398851"/>
                </a:lnTo>
                <a:lnTo>
                  <a:pt x="0" y="3398851"/>
                </a:lnTo>
                <a:close/>
              </a:path>
            </a:pathLst>
          </a:custGeom>
        </p:spPr>
        <p:txBody>
          <a:bodyPr wrap="square" lIns="108000" tIns="108000">
            <a:noAutofit/>
          </a:bodyPr>
          <a:lstStyle>
            <a:lvl1pPr marL="0" indent="0">
              <a:buNone/>
              <a:defRPr/>
            </a:lvl1pPr>
          </a:lstStyle>
          <a:p>
            <a:r>
              <a:rPr lang="de-DE"/>
              <a:t>Bild durch Klicken auf Symbol hinzufügen</a:t>
            </a:r>
            <a:endParaRPr lang="de-DE" dirty="0"/>
          </a:p>
        </p:txBody>
      </p:sp>
      <p:sp>
        <p:nvSpPr>
          <p:cNvPr id="5" name="Titelplatzhalter 1"/>
          <p:cNvSpPr>
            <a:spLocks noGrp="1"/>
          </p:cNvSpPr>
          <p:nvPr>
            <p:ph type="title"/>
          </p:nvPr>
        </p:nvSpPr>
        <p:spPr bwMode="gray">
          <a:xfrm>
            <a:off x="982663" y="1468993"/>
            <a:ext cx="10225087" cy="738664"/>
          </a:xfrm>
          <a:prstGeom prst="rect">
            <a:avLst/>
          </a:prstGeom>
        </p:spPr>
        <p:txBody>
          <a:bodyPr vert="horz" wrap="square" lIns="0" tIns="0" rIns="0" bIns="0" rtlCol="0" anchor="ctr" anchorCtr="0">
            <a:spAutoFit/>
          </a:bodyPr>
          <a:lstStyle>
            <a:lvl1pPr algn="ctr">
              <a:lnSpc>
                <a:spcPct val="100000"/>
              </a:lnSpc>
              <a:defRPr sz="4800">
                <a:solidFill>
                  <a:schemeClr val="bg1"/>
                </a:solidFill>
              </a:defRPr>
            </a:lvl1pPr>
          </a:lstStyle>
          <a:p>
            <a:r>
              <a:rPr lang="de-DE" noProof="0"/>
              <a:t>Titelmasterformat durch Klicken bearbeiten</a:t>
            </a:r>
            <a:endParaRPr lang="de-DE" noProof="0" dirty="0"/>
          </a:p>
        </p:txBody>
      </p:sp>
      <p:sp>
        <p:nvSpPr>
          <p:cNvPr id="6" name="Textplatzhalter 5"/>
          <p:cNvSpPr>
            <a:spLocks noGrp="1"/>
          </p:cNvSpPr>
          <p:nvPr>
            <p:ph type="body" sz="quarter" idx="11"/>
          </p:nvPr>
        </p:nvSpPr>
        <p:spPr bwMode="gray">
          <a:xfrm>
            <a:off x="982663" y="3695700"/>
            <a:ext cx="10225087" cy="1344984"/>
          </a:xfrm>
          <a:prstGeom prst="rect">
            <a:avLst/>
          </a:prstGeom>
        </p:spPr>
        <p:txBody>
          <a:bodyPr>
            <a:spAutoFit/>
          </a:bodyPr>
          <a:lstStyle>
            <a:lvl1pPr marL="0" indent="0">
              <a:lnSpc>
                <a:spcPct val="130000"/>
              </a:lnSpc>
              <a:buNone/>
              <a:defRPr/>
            </a:lvl1pPr>
            <a:lvl2pPr marL="179388" indent="-179388">
              <a:lnSpc>
                <a:spcPct val="100000"/>
              </a:lnSpc>
              <a:defRPr/>
            </a:lvl2pPr>
            <a:lvl3pPr marL="361950" indent="-179388">
              <a:lnSpc>
                <a:spcPct val="100000"/>
              </a:lnSpc>
              <a:defRPr/>
            </a:lvl3pPr>
            <a:lvl4pPr marL="539750" indent="-179388">
              <a:lnSpc>
                <a:spcPct val="100000"/>
              </a:lnSpc>
              <a:defRPr/>
            </a:lvl4pPr>
            <a:lvl5pPr>
              <a:lnSpc>
                <a:spcPct val="130000"/>
              </a:lnSpc>
              <a:defRPr/>
            </a:lvl5pPr>
          </a:lstStyle>
          <a:p>
            <a:pPr lvl="0"/>
            <a:r>
              <a:rPr lang="de-DE"/>
              <a:t>Textmasterformat bearbeiten</a:t>
            </a:r>
          </a:p>
          <a:p>
            <a:pPr lvl="1"/>
            <a:r>
              <a:rPr lang="de-DE"/>
              <a:t>Zweite Ebene</a:t>
            </a:r>
          </a:p>
          <a:p>
            <a:pPr lvl="2"/>
            <a:r>
              <a:rPr lang="de-DE"/>
              <a:t>Dritte Ebene</a:t>
            </a:r>
          </a:p>
          <a:p>
            <a:pPr lvl="3"/>
            <a:r>
              <a:rPr lang="de-DE"/>
              <a:t>Vierte Ebene</a:t>
            </a:r>
          </a:p>
        </p:txBody>
      </p:sp>
      <p:sp>
        <p:nvSpPr>
          <p:cNvPr id="9"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4"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98376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T with background_2">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32780585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49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5" name="Grafik 4"/>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0" y="1341438"/>
            <a:ext cx="12190412" cy="5040312"/>
          </a:xfrm>
          <a:prstGeom prst="rect">
            <a:avLst/>
          </a:prstGeom>
        </p:spPr>
      </p:pic>
      <p:sp>
        <p:nvSpPr>
          <p:cNvPr id="7"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lvl1pPr>
              <a:defRPr/>
            </a:lvl1pPr>
          </a:lstStyle>
          <a:p>
            <a:r>
              <a:rPr lang="de-DE" noProof="0"/>
              <a:t>Titelmasterformat durch Klicken bearbeiten</a:t>
            </a:r>
            <a:endParaRPr lang="de-DE" noProof="0" dirty="0"/>
          </a:p>
        </p:txBody>
      </p:sp>
      <p:sp>
        <p:nvSpPr>
          <p:cNvPr id="17" name="Inhaltsplatzhalter 16"/>
          <p:cNvSpPr>
            <a:spLocks noGrp="1"/>
          </p:cNvSpPr>
          <p:nvPr>
            <p:ph sz="quarter" idx="10" hasCustomPrompt="1"/>
          </p:nvPr>
        </p:nvSpPr>
        <p:spPr bwMode="gray">
          <a:xfrm>
            <a:off x="981076" y="1613422"/>
            <a:ext cx="7670800" cy="4496346"/>
          </a:xfrm>
        </p:spPr>
        <p:txBody>
          <a:bodyPr/>
          <a:lstStyle>
            <a:lvl1pPr>
              <a:defRPr/>
            </a:lvl1pPr>
          </a:lstStyle>
          <a:p>
            <a:pPr lvl="0"/>
            <a:r>
              <a:rPr lang="de-DE" dirty="0"/>
              <a:t>Text oder Inhalt</a:t>
            </a:r>
          </a:p>
        </p:txBody>
      </p:sp>
      <p:sp>
        <p:nvSpPr>
          <p:cNvPr id="8"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9"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636848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T with background_3">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22718184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2521"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4" name="Grafik 3"/>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192" y="1341439"/>
            <a:ext cx="12191209" cy="5040312"/>
          </a:xfrm>
          <a:prstGeom prst="rect">
            <a:avLst/>
          </a:prstGeom>
        </p:spPr>
      </p:pic>
      <p:sp>
        <p:nvSpPr>
          <p:cNvPr id="7"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lvl1pPr>
              <a:defRPr/>
            </a:lvl1pPr>
          </a:lstStyle>
          <a:p>
            <a:r>
              <a:rPr lang="de-DE" noProof="0"/>
              <a:t>Titelmasterformat durch Klicken bearbeiten</a:t>
            </a:r>
            <a:endParaRPr lang="de-DE" noProof="0" dirty="0"/>
          </a:p>
        </p:txBody>
      </p:sp>
      <p:sp>
        <p:nvSpPr>
          <p:cNvPr id="17" name="Inhaltsplatzhalter 16"/>
          <p:cNvSpPr>
            <a:spLocks noGrp="1"/>
          </p:cNvSpPr>
          <p:nvPr>
            <p:ph sz="quarter" idx="10" hasCustomPrompt="1"/>
          </p:nvPr>
        </p:nvSpPr>
        <p:spPr bwMode="gray">
          <a:xfrm>
            <a:off x="981076" y="1613422"/>
            <a:ext cx="7670800" cy="4496346"/>
          </a:xfrm>
        </p:spPr>
        <p:txBody>
          <a:bodyPr/>
          <a:lstStyle>
            <a:lvl1pPr>
              <a:defRPr/>
            </a:lvl1pPr>
          </a:lstStyle>
          <a:p>
            <a:pPr lvl="0"/>
            <a:r>
              <a:rPr lang="de-DE" dirty="0"/>
              <a:t>Text oder Inhalt</a:t>
            </a:r>
          </a:p>
        </p:txBody>
      </p:sp>
      <p:sp>
        <p:nvSpPr>
          <p:cNvPr id="8"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9"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3940459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st page_light">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192114497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3539"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5" name="Grafik 4"/>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 y="1924"/>
            <a:ext cx="12190413" cy="6854150"/>
          </a:xfrm>
          <a:prstGeom prst="rect">
            <a:avLst/>
          </a:prstGeom>
        </p:spPr>
      </p:pic>
      <p:sp>
        <p:nvSpPr>
          <p:cNvPr id="2" name="Titel 1"/>
          <p:cNvSpPr>
            <a:spLocks noGrp="1"/>
          </p:cNvSpPr>
          <p:nvPr>
            <p:ph type="title"/>
          </p:nvPr>
        </p:nvSpPr>
        <p:spPr bwMode="gray">
          <a:xfrm>
            <a:off x="4178067" y="1620653"/>
            <a:ext cx="7137633" cy="1015663"/>
          </a:xfrm>
        </p:spPr>
        <p:txBody>
          <a:bodyPr anchor="b"/>
          <a:lstStyle>
            <a:lvl1pPr algn="l">
              <a:defRPr sz="6600">
                <a:solidFill>
                  <a:schemeClr val="accent1"/>
                </a:solidFill>
              </a:defRPr>
            </a:lvl1pPr>
          </a:lstStyle>
          <a:p>
            <a:r>
              <a:rPr lang="de-DE" noProof="0"/>
              <a:t>Titelmasterformat durch Klicken bearbeiten</a:t>
            </a:r>
            <a:endParaRPr lang="en-US" noProof="0" dirty="0"/>
          </a:p>
        </p:txBody>
      </p:sp>
      <p:sp>
        <p:nvSpPr>
          <p:cNvPr id="7" name="Textplatzhalter 6"/>
          <p:cNvSpPr>
            <a:spLocks noGrp="1"/>
          </p:cNvSpPr>
          <p:nvPr>
            <p:ph type="body" sz="quarter" idx="10"/>
          </p:nvPr>
        </p:nvSpPr>
        <p:spPr>
          <a:xfrm>
            <a:off x="4216166" y="3041034"/>
            <a:ext cx="4704809" cy="266700"/>
          </a:xfrm>
        </p:spPr>
        <p:txBody>
          <a:bodyPr/>
          <a:lstStyle>
            <a:lvl1pPr marL="0" indent="0">
              <a:spcBef>
                <a:spcPts val="0"/>
              </a:spcBef>
              <a:buFontTx/>
              <a:buNone/>
              <a:defRPr sz="2000">
                <a:solidFill>
                  <a:schemeClr val="accent1"/>
                </a:solidFill>
                <a:latin typeface="+mj-lt"/>
              </a:defRPr>
            </a:lvl1pPr>
            <a:lvl2pPr marL="180612" indent="0">
              <a:buFontTx/>
              <a:buNone/>
              <a:defRPr sz="1600"/>
            </a:lvl2pPr>
            <a:lvl3pPr marL="360000" indent="0">
              <a:buFontTx/>
              <a:buNone/>
              <a:defRPr sz="1600"/>
            </a:lvl3pPr>
            <a:lvl4pPr marL="540612" indent="0">
              <a:buFontTx/>
              <a:buNone/>
              <a:defRPr sz="1600"/>
            </a:lvl4pPr>
            <a:lvl5pPr marL="268288" indent="0">
              <a:buFontTx/>
              <a:buNone/>
              <a:defRPr sz="1600"/>
            </a:lvl5pPr>
          </a:lstStyle>
          <a:p>
            <a:pPr lvl="0"/>
            <a:r>
              <a:rPr lang="de-DE"/>
              <a:t>Textmasterformat bearbeiten</a:t>
            </a:r>
          </a:p>
        </p:txBody>
      </p:sp>
      <p:sp>
        <p:nvSpPr>
          <p:cNvPr id="9" name="Textplatzhalter 8"/>
          <p:cNvSpPr>
            <a:spLocks noGrp="1"/>
          </p:cNvSpPr>
          <p:nvPr>
            <p:ph type="body" sz="quarter" idx="11"/>
          </p:nvPr>
        </p:nvSpPr>
        <p:spPr>
          <a:xfrm>
            <a:off x="4216166" y="3587442"/>
            <a:ext cx="4704809" cy="1184940"/>
          </a:xfrm>
        </p:spPr>
        <p:txBody>
          <a:bodyPr wrap="square">
            <a:spAutoFit/>
          </a:bodyPr>
          <a:lstStyle>
            <a:lvl1pPr marL="0" indent="0">
              <a:lnSpc>
                <a:spcPct val="110000"/>
              </a:lnSpc>
              <a:spcBef>
                <a:spcPts val="0"/>
              </a:spcBef>
              <a:buFontTx/>
              <a:buNone/>
              <a:defRPr sz="1400"/>
            </a:lvl1pPr>
            <a:lvl2pPr marL="180612" indent="0">
              <a:lnSpc>
                <a:spcPct val="110000"/>
              </a:lnSpc>
              <a:spcBef>
                <a:spcPts val="0"/>
              </a:spcBef>
              <a:buFontTx/>
              <a:buNone/>
              <a:defRPr sz="1400"/>
            </a:lvl2pPr>
            <a:lvl3pPr marL="360000" indent="0">
              <a:lnSpc>
                <a:spcPct val="110000"/>
              </a:lnSpc>
              <a:spcBef>
                <a:spcPts val="0"/>
              </a:spcBef>
              <a:buFontTx/>
              <a:buNone/>
              <a:defRPr sz="1400"/>
            </a:lvl3pPr>
            <a:lvl4pPr marL="540612" indent="0">
              <a:lnSpc>
                <a:spcPct val="110000"/>
              </a:lnSpc>
              <a:spcBef>
                <a:spcPts val="0"/>
              </a:spcBef>
              <a:buFontTx/>
              <a:buNone/>
              <a:defRPr sz="1400"/>
            </a:lvl4pPr>
            <a:lvl5pPr marL="268288" indent="0">
              <a:lnSpc>
                <a:spcPct val="110000"/>
              </a:lnSpc>
              <a:spcBef>
                <a:spcPts val="0"/>
              </a:spcBef>
              <a:buFontTx/>
              <a:buNone/>
              <a:defRPr sz="1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pic>
        <p:nvPicPr>
          <p:cNvPr id="12" name="Grafik 11"/>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667799" y="175301"/>
            <a:ext cx="1344936" cy="481012"/>
          </a:xfrm>
          <a:prstGeom prst="roundRect">
            <a:avLst>
              <a:gd name="adj" fmla="val 11650"/>
            </a:avLst>
          </a:prstGeom>
          <a:ln w="38100">
            <a:solidFill>
              <a:schemeClr val="bg1"/>
            </a:solidFill>
          </a:ln>
        </p:spPr>
      </p:pic>
    </p:spTree>
    <p:extLst>
      <p:ext uri="{BB962C8B-B14F-4D97-AF65-F5344CB8AC3E}">
        <p14:creationId xmlns:p14="http://schemas.microsoft.com/office/powerpoint/2010/main" val="216006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First page">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userDrawn="1">
            <p:custDataLst>
              <p:tags r:id="rId2"/>
            </p:custDataLst>
            <p:extLst>
              <p:ext uri="{D42A27DB-BD31-4B8C-83A1-F6EECF244321}">
                <p14:modId xmlns:p14="http://schemas.microsoft.com/office/powerpoint/2010/main" val="37025680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4334"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6" name="Grafik 5"/>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 y="446"/>
            <a:ext cx="12191209" cy="6857554"/>
          </a:xfrm>
          <a:prstGeom prst="rect">
            <a:avLst/>
          </a:prstGeom>
        </p:spPr>
      </p:pic>
      <p:sp>
        <p:nvSpPr>
          <p:cNvPr id="2" name="Titel 1"/>
          <p:cNvSpPr>
            <a:spLocks noGrp="1"/>
          </p:cNvSpPr>
          <p:nvPr>
            <p:ph type="ctrTitle" hasCustomPrompt="1"/>
          </p:nvPr>
        </p:nvSpPr>
        <p:spPr bwMode="gray">
          <a:xfrm>
            <a:off x="981075" y="2894572"/>
            <a:ext cx="10226675" cy="664797"/>
          </a:xfrm>
        </p:spPr>
        <p:txBody>
          <a:bodyPr anchor="b"/>
          <a:lstStyle>
            <a:lvl1pPr algn="ctr">
              <a:lnSpc>
                <a:spcPct val="90000"/>
              </a:lnSpc>
              <a:defRPr sz="4800">
                <a:solidFill>
                  <a:schemeClr val="bg1"/>
                </a:solidFill>
              </a:defRPr>
            </a:lvl1pPr>
          </a:lstStyle>
          <a:p>
            <a:r>
              <a:rPr lang="de-DE" noProof="0" dirty="0"/>
              <a:t>TITELMASTERFORMAT</a:t>
            </a:r>
            <a:endParaRPr lang="en-US" noProof="0" dirty="0"/>
          </a:p>
        </p:txBody>
      </p:sp>
      <p:sp>
        <p:nvSpPr>
          <p:cNvPr id="3" name="Untertitel 2"/>
          <p:cNvSpPr>
            <a:spLocks noGrp="1"/>
          </p:cNvSpPr>
          <p:nvPr>
            <p:ph type="subTitle" idx="1"/>
          </p:nvPr>
        </p:nvSpPr>
        <p:spPr bwMode="gray">
          <a:xfrm>
            <a:off x="981075" y="3682691"/>
            <a:ext cx="10226675" cy="369332"/>
          </a:xfrm>
          <a:prstGeom prst="rect">
            <a:avLst/>
          </a:prstGeom>
        </p:spPr>
        <p:txBody>
          <a:bodyPr wrap="square">
            <a:spAutoFit/>
          </a:bodyPr>
          <a:lstStyle>
            <a:lvl1pPr marL="0" indent="0" algn="ctr">
              <a:spcBef>
                <a:spcPts val="0"/>
              </a:spcBef>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noProof="0"/>
              <a:t>Formatvorlage des Untertitelmasters durch Klicken bearbeiten</a:t>
            </a:r>
            <a:endParaRPr lang="en-US" noProof="0" dirty="0"/>
          </a:p>
        </p:txBody>
      </p:sp>
      <p:pic>
        <p:nvPicPr>
          <p:cNvPr id="8" name="Grafik 7"/>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667799" y="175301"/>
            <a:ext cx="1344936" cy="481012"/>
          </a:xfrm>
          <a:prstGeom prst="roundRect">
            <a:avLst>
              <a:gd name="adj" fmla="val 11650"/>
            </a:avLst>
          </a:prstGeom>
          <a:ln w="38100">
            <a:solidFill>
              <a:schemeClr val="bg1"/>
            </a:solidFill>
          </a:ln>
        </p:spPr>
      </p:pic>
    </p:spTree>
    <p:extLst>
      <p:ext uri="{BB962C8B-B14F-4D97-AF65-F5344CB8AC3E}">
        <p14:creationId xmlns:p14="http://schemas.microsoft.com/office/powerpoint/2010/main" val="420084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st page_dark">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9021803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63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3" name="Grafik 2"/>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0" y="1924"/>
            <a:ext cx="12193838" cy="6856076"/>
          </a:xfrm>
          <a:prstGeom prst="rect">
            <a:avLst/>
          </a:prstGeom>
        </p:spPr>
      </p:pic>
      <p:sp>
        <p:nvSpPr>
          <p:cNvPr id="2" name="Titel 1"/>
          <p:cNvSpPr>
            <a:spLocks noGrp="1"/>
          </p:cNvSpPr>
          <p:nvPr>
            <p:ph type="title"/>
          </p:nvPr>
        </p:nvSpPr>
        <p:spPr bwMode="gray">
          <a:xfrm>
            <a:off x="625475" y="913504"/>
            <a:ext cx="10226675" cy="1015663"/>
          </a:xfrm>
        </p:spPr>
        <p:txBody>
          <a:bodyPr/>
          <a:lstStyle>
            <a:lvl1pPr algn="l">
              <a:defRPr sz="6600">
                <a:solidFill>
                  <a:schemeClr val="bg1"/>
                </a:solidFill>
              </a:defRPr>
            </a:lvl1pPr>
          </a:lstStyle>
          <a:p>
            <a:r>
              <a:rPr lang="de-DE" noProof="0"/>
              <a:t>Titelmasterformat durch Klicken bearbeiten</a:t>
            </a:r>
            <a:endParaRPr lang="en-US" noProof="0" dirty="0"/>
          </a:p>
        </p:txBody>
      </p:sp>
      <p:sp>
        <p:nvSpPr>
          <p:cNvPr id="7" name="Textplatzhalter 6"/>
          <p:cNvSpPr>
            <a:spLocks noGrp="1"/>
          </p:cNvSpPr>
          <p:nvPr>
            <p:ph type="body" sz="quarter" idx="10"/>
          </p:nvPr>
        </p:nvSpPr>
        <p:spPr>
          <a:xfrm>
            <a:off x="5499408" y="3473142"/>
            <a:ext cx="3048000" cy="266700"/>
          </a:xfrm>
        </p:spPr>
        <p:txBody>
          <a:bodyPr/>
          <a:lstStyle>
            <a:lvl1pPr marL="0" indent="0">
              <a:spcBef>
                <a:spcPts val="0"/>
              </a:spcBef>
              <a:buFontTx/>
              <a:buNone/>
              <a:defRPr sz="2000">
                <a:solidFill>
                  <a:schemeClr val="accent1"/>
                </a:solidFill>
                <a:latin typeface="+mj-lt"/>
              </a:defRPr>
            </a:lvl1pPr>
            <a:lvl2pPr marL="180612" indent="0">
              <a:buFontTx/>
              <a:buNone/>
              <a:defRPr sz="1600"/>
            </a:lvl2pPr>
            <a:lvl3pPr marL="360000" indent="0">
              <a:buFontTx/>
              <a:buNone/>
              <a:defRPr sz="1600"/>
            </a:lvl3pPr>
            <a:lvl4pPr marL="540612" indent="0">
              <a:buFontTx/>
              <a:buNone/>
              <a:defRPr sz="1600"/>
            </a:lvl4pPr>
            <a:lvl5pPr marL="268288" indent="0">
              <a:buFontTx/>
              <a:buNone/>
              <a:defRPr sz="1600"/>
            </a:lvl5pPr>
          </a:lstStyle>
          <a:p>
            <a:pPr lvl="0"/>
            <a:r>
              <a:rPr lang="de-DE"/>
              <a:t>Textmasterformat bearbeiten</a:t>
            </a:r>
          </a:p>
        </p:txBody>
      </p:sp>
      <p:sp>
        <p:nvSpPr>
          <p:cNvPr id="9" name="Textplatzhalter 8"/>
          <p:cNvSpPr>
            <a:spLocks noGrp="1"/>
          </p:cNvSpPr>
          <p:nvPr>
            <p:ph type="body" sz="quarter" idx="11"/>
          </p:nvPr>
        </p:nvSpPr>
        <p:spPr>
          <a:xfrm>
            <a:off x="5499408" y="4019550"/>
            <a:ext cx="3048000" cy="1184940"/>
          </a:xfrm>
        </p:spPr>
        <p:txBody>
          <a:bodyPr>
            <a:spAutoFit/>
          </a:bodyPr>
          <a:lstStyle>
            <a:lvl1pPr marL="0" indent="0">
              <a:lnSpc>
                <a:spcPct val="110000"/>
              </a:lnSpc>
              <a:spcBef>
                <a:spcPts val="0"/>
              </a:spcBef>
              <a:buFontTx/>
              <a:buNone/>
              <a:defRPr sz="1400"/>
            </a:lvl1pPr>
            <a:lvl2pPr marL="180612" indent="0">
              <a:lnSpc>
                <a:spcPct val="110000"/>
              </a:lnSpc>
              <a:spcBef>
                <a:spcPts val="0"/>
              </a:spcBef>
              <a:buFontTx/>
              <a:buNone/>
              <a:defRPr sz="1400"/>
            </a:lvl2pPr>
            <a:lvl3pPr marL="360000" indent="0">
              <a:lnSpc>
                <a:spcPct val="110000"/>
              </a:lnSpc>
              <a:spcBef>
                <a:spcPts val="0"/>
              </a:spcBef>
              <a:buFontTx/>
              <a:buNone/>
              <a:defRPr sz="1400"/>
            </a:lvl3pPr>
            <a:lvl4pPr marL="540612" indent="0">
              <a:lnSpc>
                <a:spcPct val="110000"/>
              </a:lnSpc>
              <a:spcBef>
                <a:spcPts val="0"/>
              </a:spcBef>
              <a:buFontTx/>
              <a:buNone/>
              <a:defRPr sz="1400"/>
            </a:lvl4pPr>
            <a:lvl5pPr marL="268288" indent="0">
              <a:lnSpc>
                <a:spcPct val="110000"/>
              </a:lnSpc>
              <a:spcBef>
                <a:spcPts val="0"/>
              </a:spcBef>
              <a:buFontTx/>
              <a:buNone/>
              <a:defRPr sz="1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pic>
        <p:nvPicPr>
          <p:cNvPr id="12" name="Grafik 11"/>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667799" y="175301"/>
            <a:ext cx="1344936" cy="481012"/>
          </a:xfrm>
          <a:prstGeom prst="roundRect">
            <a:avLst>
              <a:gd name="adj" fmla="val 11650"/>
            </a:avLst>
          </a:prstGeom>
          <a:ln w="38100">
            <a:solidFill>
              <a:schemeClr val="bg1"/>
            </a:solidFill>
          </a:ln>
        </p:spPr>
      </p:pic>
    </p:spTree>
    <p:extLst>
      <p:ext uri="{BB962C8B-B14F-4D97-AF65-F5344CB8AC3E}">
        <p14:creationId xmlns:p14="http://schemas.microsoft.com/office/powerpoint/2010/main" val="380620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st page_bi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93781915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5586"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6" name="Grafik 5"/>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0" y="1924"/>
            <a:ext cx="12193838" cy="6856076"/>
          </a:xfrm>
          <a:prstGeom prst="rect">
            <a:avLst/>
          </a:prstGeom>
        </p:spPr>
      </p:pic>
      <p:sp>
        <p:nvSpPr>
          <p:cNvPr id="2" name="Titel 1"/>
          <p:cNvSpPr>
            <a:spLocks noGrp="1"/>
          </p:cNvSpPr>
          <p:nvPr>
            <p:ph type="title"/>
          </p:nvPr>
        </p:nvSpPr>
        <p:spPr bwMode="gray">
          <a:xfrm>
            <a:off x="981869" y="2252096"/>
            <a:ext cx="10226675" cy="1015663"/>
          </a:xfrm>
        </p:spPr>
        <p:txBody>
          <a:bodyPr/>
          <a:lstStyle>
            <a:lvl1pPr algn="ctr">
              <a:defRPr sz="6600">
                <a:solidFill>
                  <a:schemeClr val="bg1"/>
                </a:solidFill>
              </a:defRPr>
            </a:lvl1pPr>
          </a:lstStyle>
          <a:p>
            <a:r>
              <a:rPr lang="de-DE" noProof="0"/>
              <a:t>Titelmasterformat durch Klicken bearbeiten</a:t>
            </a:r>
            <a:endParaRPr lang="en-US" noProof="0" dirty="0"/>
          </a:p>
        </p:txBody>
      </p:sp>
      <p:pic>
        <p:nvPicPr>
          <p:cNvPr id="9" name="Grafik 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667799" y="175301"/>
            <a:ext cx="1344936" cy="481012"/>
          </a:xfrm>
          <a:prstGeom prst="roundRect">
            <a:avLst>
              <a:gd name="adj" fmla="val 11650"/>
            </a:avLst>
          </a:prstGeom>
          <a:ln w="38100">
            <a:solidFill>
              <a:schemeClr val="bg1"/>
            </a:solidFill>
          </a:ln>
        </p:spPr>
      </p:pic>
    </p:spTree>
    <p:extLst>
      <p:ext uri="{BB962C8B-B14F-4D97-AF65-F5344CB8AC3E}">
        <p14:creationId xmlns:p14="http://schemas.microsoft.com/office/powerpoint/2010/main" val="1094643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_ligh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2"/>
            </p:custDataLst>
            <p:extLst>
              <p:ext uri="{D42A27DB-BD31-4B8C-83A1-F6EECF244321}">
                <p14:modId xmlns:p14="http://schemas.microsoft.com/office/powerpoint/2010/main" val="28910547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6379"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5" name="Grafik 4"/>
          <p:cNvPicPr>
            <a:picLocks noChangeAspect="1"/>
          </p:cNvPicPr>
          <p:nvPr userDrawn="1"/>
        </p:nvPicPr>
        <p:blipFill rotWithShape="1">
          <a:blip r:embed="rId6">
            <a:extLst>
              <a:ext uri="{28A0092B-C50C-407E-A947-70E740481C1C}">
                <a14:useLocalDpi xmlns:a14="http://schemas.microsoft.com/office/drawing/2010/main"/>
              </a:ext>
            </a:extLst>
          </a:blip>
          <a:srcRect/>
          <a:stretch/>
        </p:blipFill>
        <p:spPr>
          <a:xfrm>
            <a:off x="-1" y="0"/>
            <a:ext cx="12190413" cy="6381750"/>
          </a:xfrm>
          <a:prstGeom prst="rect">
            <a:avLst/>
          </a:prstGeom>
        </p:spPr>
      </p:pic>
      <p:pic>
        <p:nvPicPr>
          <p:cNvPr id="10" name="Grafik 9"/>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535282" y="300832"/>
            <a:ext cx="1344936" cy="481012"/>
          </a:xfrm>
          <a:prstGeom prst="roundRect">
            <a:avLst>
              <a:gd name="adj" fmla="val 11650"/>
            </a:avLst>
          </a:prstGeom>
          <a:ln w="38100">
            <a:solidFill>
              <a:schemeClr val="bg1"/>
            </a:solidFill>
          </a:ln>
        </p:spPr>
      </p:pic>
      <p:sp>
        <p:nvSpPr>
          <p:cNvPr id="9"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1"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
        <p:nvSpPr>
          <p:cNvPr id="8"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a:t>Titelmasterformat durch Klicken bearbeiten</a:t>
            </a:r>
            <a:endParaRPr lang="de-DE" noProof="0" dirty="0"/>
          </a:p>
        </p:txBody>
      </p:sp>
    </p:spTree>
    <p:extLst>
      <p:ext uri="{BB962C8B-B14F-4D97-AF65-F5344CB8AC3E}">
        <p14:creationId xmlns:p14="http://schemas.microsoft.com/office/powerpoint/2010/main" val="114904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2"/>
            </p:custDataLst>
            <p:extLst>
              <p:ext uri="{D42A27DB-BD31-4B8C-83A1-F6EECF244321}">
                <p14:modId xmlns:p14="http://schemas.microsoft.com/office/powerpoint/2010/main" val="295332520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5357"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5" name="Grafik 4"/>
          <p:cNvPicPr>
            <a:picLocks noChangeAspect="1"/>
          </p:cNvPicPr>
          <p:nvPr userDrawn="1"/>
        </p:nvPicPr>
        <p:blipFill rotWithShape="1">
          <a:blip r:embed="rId6" cstate="screen">
            <a:extLst>
              <a:ext uri="{28A0092B-C50C-407E-A947-70E740481C1C}">
                <a14:useLocalDpi xmlns:a14="http://schemas.microsoft.com/office/drawing/2010/main"/>
              </a:ext>
            </a:extLst>
          </a:blip>
          <a:srcRect l="9035" b="15349"/>
          <a:stretch/>
        </p:blipFill>
        <p:spPr>
          <a:xfrm>
            <a:off x="0" y="0"/>
            <a:ext cx="12195590" cy="6378392"/>
          </a:xfrm>
          <a:prstGeom prst="rect">
            <a:avLst/>
          </a:prstGeom>
        </p:spPr>
      </p:pic>
      <p:pic>
        <p:nvPicPr>
          <p:cNvPr id="10" name="Grafik 9"/>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535282" y="300832"/>
            <a:ext cx="1344936" cy="481012"/>
          </a:xfrm>
          <a:prstGeom prst="roundRect">
            <a:avLst>
              <a:gd name="adj" fmla="val 11650"/>
            </a:avLst>
          </a:prstGeom>
          <a:ln w="38100">
            <a:solidFill>
              <a:schemeClr val="bg1"/>
            </a:solidFill>
          </a:ln>
        </p:spPr>
      </p:pic>
      <p:sp>
        <p:nvSpPr>
          <p:cNvPr id="8"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9"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
        <p:nvSpPr>
          <p:cNvPr id="11"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lvl1pPr>
              <a:defRPr>
                <a:solidFill>
                  <a:schemeClr val="bg1"/>
                </a:solidFill>
              </a:defRPr>
            </a:lvl1pPr>
          </a:lstStyle>
          <a:p>
            <a:r>
              <a:rPr lang="de-DE" noProof="0"/>
              <a:t>Titelmasterformat durch Klicken bearbeiten</a:t>
            </a:r>
            <a:endParaRPr lang="de-DE" noProof="0" dirty="0"/>
          </a:p>
        </p:txBody>
      </p:sp>
    </p:spTree>
    <p:extLst>
      <p:ext uri="{BB962C8B-B14F-4D97-AF65-F5344CB8AC3E}">
        <p14:creationId xmlns:p14="http://schemas.microsoft.com/office/powerpoint/2010/main" val="2709446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page_ligh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2"/>
            </p:custDataLst>
            <p:extLst>
              <p:ext uri="{D42A27DB-BD31-4B8C-83A1-F6EECF244321}">
                <p14:modId xmlns:p14="http://schemas.microsoft.com/office/powerpoint/2010/main" val="361117772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55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6" name="Grafik 5"/>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 y="0"/>
            <a:ext cx="12190413" cy="6364192"/>
          </a:xfrm>
          <a:prstGeom prst="rect">
            <a:avLst/>
          </a:prstGeom>
        </p:spPr>
      </p:pic>
      <p:sp>
        <p:nvSpPr>
          <p:cNvPr id="7" name="Titelplatzhalter 1"/>
          <p:cNvSpPr>
            <a:spLocks noGrp="1"/>
          </p:cNvSpPr>
          <p:nvPr>
            <p:ph type="title"/>
          </p:nvPr>
        </p:nvSpPr>
        <p:spPr bwMode="gray">
          <a:xfrm>
            <a:off x="2352905" y="2546295"/>
            <a:ext cx="8854845" cy="1354217"/>
          </a:xfrm>
          <a:prstGeom prst="rect">
            <a:avLst/>
          </a:prstGeom>
        </p:spPr>
        <p:txBody>
          <a:bodyPr vert="horz" wrap="square" lIns="0" tIns="0" rIns="0" bIns="0" rtlCol="0" anchor="t" anchorCtr="0">
            <a:spAutoFit/>
          </a:bodyPr>
          <a:lstStyle>
            <a:lvl1pPr>
              <a:defRPr sz="4400">
                <a:solidFill>
                  <a:schemeClr val="accent1"/>
                </a:solidFill>
              </a:defRPr>
            </a:lvl1pPr>
          </a:lstStyle>
          <a:p>
            <a:r>
              <a:rPr lang="de-DE" noProof="0"/>
              <a:t>Titelmasterformat durch Klicken bearbeiten</a:t>
            </a:r>
            <a:endParaRPr lang="de-DE" noProof="0" dirty="0"/>
          </a:p>
        </p:txBody>
      </p:sp>
      <p:sp>
        <p:nvSpPr>
          <p:cNvPr id="12" name="Ellipse 11"/>
          <p:cNvSpPr/>
          <p:nvPr userDrawn="1"/>
        </p:nvSpPr>
        <p:spPr bwMode="gray">
          <a:xfrm>
            <a:off x="981074" y="2374604"/>
            <a:ext cx="1014993" cy="1014993"/>
          </a:xfrm>
          <a:prstGeom prst="ellipse">
            <a:avLst/>
          </a:prstGeom>
          <a:noFill/>
          <a:ln w="57150">
            <a:solidFill>
              <a:schemeClr val="accent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endParaRPr lang="de-DE" sz="2800" dirty="0">
              <a:solidFill>
                <a:schemeClr val="bg1"/>
              </a:solidFill>
              <a:latin typeface="+mj-lt"/>
            </a:endParaRPr>
          </a:p>
        </p:txBody>
      </p:sp>
      <p:sp>
        <p:nvSpPr>
          <p:cNvPr id="4" name="Textplatzhalter 3"/>
          <p:cNvSpPr>
            <a:spLocks noGrp="1"/>
          </p:cNvSpPr>
          <p:nvPr>
            <p:ph type="body" sz="quarter" idx="17" hasCustomPrompt="1"/>
          </p:nvPr>
        </p:nvSpPr>
        <p:spPr bwMode="gray">
          <a:xfrm>
            <a:off x="1217902" y="2529101"/>
            <a:ext cx="550862" cy="628436"/>
          </a:xfrm>
          <a:prstGeom prst="rect">
            <a:avLst/>
          </a:prstGeom>
        </p:spPr>
        <p:txBody>
          <a:bodyPr/>
          <a:lstStyle>
            <a:lvl1pPr marL="0" indent="0" algn="ctr">
              <a:buNone/>
              <a:defRPr sz="4400">
                <a:solidFill>
                  <a:schemeClr val="accent1"/>
                </a:solidFill>
                <a:latin typeface="+mj-lt"/>
              </a:defRPr>
            </a:lvl1pPr>
          </a:lstStyle>
          <a:p>
            <a:pPr lvl="0"/>
            <a:r>
              <a:rPr lang="de-DE" dirty="0"/>
              <a:t>x</a:t>
            </a:r>
          </a:p>
        </p:txBody>
      </p:sp>
      <p:pic>
        <p:nvPicPr>
          <p:cNvPr id="10" name="Grafik 9"/>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535282" y="300832"/>
            <a:ext cx="1344936" cy="481012"/>
          </a:xfrm>
          <a:prstGeom prst="roundRect">
            <a:avLst>
              <a:gd name="adj" fmla="val 11650"/>
            </a:avLst>
          </a:prstGeom>
          <a:ln w="38100">
            <a:solidFill>
              <a:schemeClr val="bg1"/>
            </a:solidFill>
          </a:ln>
        </p:spPr>
      </p:pic>
      <p:sp>
        <p:nvSpPr>
          <p:cNvPr id="11"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3"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2206395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page">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2"/>
            </p:custDataLst>
            <p:extLst>
              <p:ext uri="{D42A27DB-BD31-4B8C-83A1-F6EECF244321}">
                <p14:modId xmlns:p14="http://schemas.microsoft.com/office/powerpoint/2010/main" val="100800065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7403"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pic>
        <p:nvPicPr>
          <p:cNvPr id="8" name="Grafik 7"/>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1" y="0"/>
            <a:ext cx="12190413" cy="6379826"/>
          </a:xfrm>
          <a:prstGeom prst="rect">
            <a:avLst/>
          </a:prstGeom>
        </p:spPr>
      </p:pic>
      <p:sp>
        <p:nvSpPr>
          <p:cNvPr id="7" name="Titelplatzhalter 1"/>
          <p:cNvSpPr>
            <a:spLocks noGrp="1"/>
          </p:cNvSpPr>
          <p:nvPr>
            <p:ph type="title"/>
          </p:nvPr>
        </p:nvSpPr>
        <p:spPr bwMode="gray">
          <a:xfrm>
            <a:off x="2352905" y="2546295"/>
            <a:ext cx="8854845" cy="1354217"/>
          </a:xfrm>
          <a:prstGeom prst="rect">
            <a:avLst/>
          </a:prstGeom>
        </p:spPr>
        <p:txBody>
          <a:bodyPr vert="horz" wrap="square" lIns="0" tIns="0" rIns="0" bIns="0" rtlCol="0" anchor="t" anchorCtr="0">
            <a:spAutoFit/>
          </a:bodyPr>
          <a:lstStyle>
            <a:lvl1pPr>
              <a:defRPr sz="4400">
                <a:solidFill>
                  <a:schemeClr val="bg1"/>
                </a:solidFill>
              </a:defRPr>
            </a:lvl1pPr>
          </a:lstStyle>
          <a:p>
            <a:r>
              <a:rPr lang="de-DE" noProof="0"/>
              <a:t>Titelmasterformat durch Klicken bearbeiten</a:t>
            </a:r>
            <a:endParaRPr lang="de-DE" noProof="0" dirty="0"/>
          </a:p>
        </p:txBody>
      </p:sp>
      <p:sp>
        <p:nvSpPr>
          <p:cNvPr id="12" name="Ellipse 11"/>
          <p:cNvSpPr/>
          <p:nvPr userDrawn="1"/>
        </p:nvSpPr>
        <p:spPr bwMode="gray">
          <a:xfrm>
            <a:off x="981074" y="2374604"/>
            <a:ext cx="1014993" cy="1014993"/>
          </a:xfrm>
          <a:prstGeom prst="ellipse">
            <a:avLst/>
          </a:prstGeom>
          <a:noFill/>
          <a:ln w="57150">
            <a:solidFill>
              <a:schemeClr val="bg1"/>
            </a:solidFill>
          </a:ln>
        </p:spPr>
        <p:txBody>
          <a:bodyPr rot="0" spcFirstLastPara="0" vertOverflow="overflow" horzOverflow="overflow" vert="horz" wrap="square" lIns="108000" tIns="72000" rIns="108000" bIns="108000" numCol="1" spcCol="0" rtlCol="0" fromWordArt="0" anchor="ctr" anchorCtr="0" forceAA="0" compatLnSpc="1">
            <a:prstTxWarp prst="textNoShape">
              <a:avLst/>
            </a:prstTxWarp>
            <a:noAutofit/>
          </a:bodyPr>
          <a:lstStyle/>
          <a:p>
            <a:pPr algn="ctr">
              <a:spcBef>
                <a:spcPts val="100"/>
              </a:spcBef>
              <a:spcAft>
                <a:spcPts val="100"/>
              </a:spcAft>
            </a:pPr>
            <a:endParaRPr lang="de-DE" sz="2800" dirty="0">
              <a:solidFill>
                <a:schemeClr val="bg1"/>
              </a:solidFill>
              <a:latin typeface="+mj-lt"/>
            </a:endParaRPr>
          </a:p>
        </p:txBody>
      </p:sp>
      <p:sp>
        <p:nvSpPr>
          <p:cNvPr id="4" name="Textplatzhalter 3"/>
          <p:cNvSpPr>
            <a:spLocks noGrp="1"/>
          </p:cNvSpPr>
          <p:nvPr>
            <p:ph type="body" sz="quarter" idx="17" hasCustomPrompt="1"/>
          </p:nvPr>
        </p:nvSpPr>
        <p:spPr bwMode="gray">
          <a:xfrm>
            <a:off x="1217902" y="2529101"/>
            <a:ext cx="550862" cy="628436"/>
          </a:xfrm>
          <a:prstGeom prst="rect">
            <a:avLst/>
          </a:prstGeom>
        </p:spPr>
        <p:txBody>
          <a:bodyPr/>
          <a:lstStyle>
            <a:lvl1pPr marL="0" indent="0" algn="ctr">
              <a:buNone/>
              <a:defRPr sz="4400">
                <a:solidFill>
                  <a:schemeClr val="bg1"/>
                </a:solidFill>
                <a:latin typeface="+mj-lt"/>
              </a:defRPr>
            </a:lvl1pPr>
          </a:lstStyle>
          <a:p>
            <a:pPr lvl="0"/>
            <a:r>
              <a:rPr lang="de-DE" dirty="0"/>
              <a:t>x</a:t>
            </a:r>
          </a:p>
        </p:txBody>
      </p:sp>
      <p:pic>
        <p:nvPicPr>
          <p:cNvPr id="10" name="Grafik 9"/>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535282" y="300832"/>
            <a:ext cx="1344936" cy="481012"/>
          </a:xfrm>
          <a:prstGeom prst="roundRect">
            <a:avLst>
              <a:gd name="adj" fmla="val 11650"/>
            </a:avLst>
          </a:prstGeom>
          <a:ln w="38100">
            <a:solidFill>
              <a:schemeClr val="bg1"/>
            </a:solidFill>
          </a:ln>
        </p:spPr>
      </p:pic>
      <p:sp>
        <p:nvSpPr>
          <p:cNvPr id="11"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3"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281625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T only">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2"/>
            </p:custDataLst>
            <p:extLst>
              <p:ext uri="{D42A27DB-BD31-4B8C-83A1-F6EECF244321}">
                <p14:modId xmlns:p14="http://schemas.microsoft.com/office/powerpoint/2010/main" val="50780679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2675"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a:t>Titelmasterformat durch Klicken bearbeiten</a:t>
            </a:r>
            <a:endParaRPr lang="de-DE" noProof="0" dirty="0"/>
          </a:p>
        </p:txBody>
      </p:sp>
      <p:sp>
        <p:nvSpPr>
          <p:cNvPr id="9"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0"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1772574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T and Sublin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2"/>
            </p:custDataLst>
            <p:extLst>
              <p:ext uri="{D42A27DB-BD31-4B8C-83A1-F6EECF244321}">
                <p14:modId xmlns:p14="http://schemas.microsoft.com/office/powerpoint/2010/main" val="117659763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4155"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a:t>Titelmasterformat durch Klicken bearbeiten</a:t>
            </a:r>
            <a:endParaRPr lang="de-DE" noProof="0" dirty="0"/>
          </a:p>
        </p:txBody>
      </p:sp>
      <p:sp>
        <p:nvSpPr>
          <p:cNvPr id="8" name="Textplatzhalter 3"/>
          <p:cNvSpPr>
            <a:spLocks noGrp="1"/>
          </p:cNvSpPr>
          <p:nvPr>
            <p:ph type="body" sz="quarter" idx="10"/>
          </p:nvPr>
        </p:nvSpPr>
        <p:spPr bwMode="gray">
          <a:xfrm>
            <a:off x="981075" y="1341438"/>
            <a:ext cx="7669213" cy="276999"/>
          </a:xfrm>
          <a:prstGeom prst="rect">
            <a:avLst/>
          </a:prstGeom>
        </p:spPr>
        <p:txBody>
          <a:bodyPr wrap="square">
            <a:spAutoFit/>
          </a:bodyPr>
          <a:lstStyle>
            <a:lvl1pPr marL="0" indent="0">
              <a:spcBef>
                <a:spcPts val="0"/>
              </a:spcBef>
              <a:buNone/>
              <a:defRPr sz="1800">
                <a:solidFill>
                  <a:schemeClr val="accent1"/>
                </a:solidFill>
                <a:latin typeface="+mn-lt"/>
                <a:ea typeface="Open Sans" panose="020B0606030504020204" pitchFamily="34" charset="0"/>
                <a:cs typeface="Open Sans" panose="020B0606030504020204" pitchFamily="34" charset="0"/>
              </a:defRPr>
            </a:lvl1pPr>
            <a:lvl2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de-DE"/>
              <a:t>Textmasterformat bearbeiten</a:t>
            </a:r>
          </a:p>
        </p:txBody>
      </p:sp>
      <p:sp>
        <p:nvSpPr>
          <p:cNvPr id="11"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2"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3356975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T and Text">
    <p:spTree>
      <p:nvGrpSpPr>
        <p:cNvPr id="1" name=""/>
        <p:cNvGrpSpPr/>
        <p:nvPr/>
      </p:nvGrpSpPr>
      <p:grpSpPr>
        <a:xfrm>
          <a:off x="0" y="0"/>
          <a:ext cx="0" cy="0"/>
          <a:chOff x="0" y="0"/>
          <a:chExt cx="0" cy="0"/>
        </a:xfrm>
      </p:grpSpPr>
      <p:graphicFrame>
        <p:nvGraphicFramePr>
          <p:cNvPr id="2" name="Objekt 1" hidden="1"/>
          <p:cNvGraphicFramePr>
            <a:graphicFrameLocks noChangeAspect="1"/>
          </p:cNvGraphicFramePr>
          <p:nvPr userDrawn="1">
            <p:custDataLst>
              <p:tags r:id="rId2"/>
            </p:custDataLst>
            <p:extLst>
              <p:ext uri="{D42A27DB-BD31-4B8C-83A1-F6EECF244321}">
                <p14:modId xmlns:p14="http://schemas.microsoft.com/office/powerpoint/2010/main" val="393183051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3702" name="think-cell Slide" r:id="rId4" imgW="270" imgH="270" progId="TCLayout.ActiveDocument.1">
                  <p:embed/>
                </p:oleObj>
              </mc:Choice>
              <mc:Fallback>
                <p:oleObj name="think-cell Slide" r:id="rId4" imgW="270" imgH="270" progId="TCLayout.ActiveDocument.1">
                  <p:embed/>
                  <p:pic>
                    <p:nvPicPr>
                      <p:cNvPr id="0" name=""/>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Textplatzhalter 4"/>
          <p:cNvSpPr>
            <a:spLocks noGrp="1"/>
          </p:cNvSpPr>
          <p:nvPr>
            <p:ph type="body" sz="quarter" idx="10" hasCustomPrompt="1"/>
          </p:nvPr>
        </p:nvSpPr>
        <p:spPr bwMode="gray">
          <a:xfrm>
            <a:off x="981075" y="1341439"/>
            <a:ext cx="7669213" cy="5040312"/>
          </a:xfrm>
          <a:prstGeom prst="rect">
            <a:avLst/>
          </a:prstGeom>
        </p:spPr>
        <p:txBody>
          <a:bodyPr/>
          <a:lstStyle>
            <a:lvl1pPr>
              <a:defRPr/>
            </a:lvl1pPr>
            <a:lvl3pPr>
              <a:defRPr baseline="0"/>
            </a:lvl3pPr>
            <a:lvl5pPr>
              <a:defRPr/>
            </a:lvl5pPr>
          </a:lstStyle>
          <a:p>
            <a:pPr lvl="0"/>
            <a:r>
              <a:rPr lang="de-DE" noProof="0" dirty="0"/>
              <a:t>Erste Ebene (Einrückungen über &gt;Listenebene erhöhen&lt;)</a:t>
            </a:r>
          </a:p>
          <a:p>
            <a:pPr lvl="1"/>
            <a:r>
              <a:rPr lang="de-DE" noProof="0" dirty="0"/>
              <a:t>Zweite Ebene</a:t>
            </a:r>
          </a:p>
          <a:p>
            <a:pPr lvl="2"/>
            <a:r>
              <a:rPr lang="de-DE" noProof="0" dirty="0"/>
              <a:t>Dritte Ebene</a:t>
            </a:r>
          </a:p>
          <a:p>
            <a:pPr lvl="3"/>
            <a:r>
              <a:rPr lang="de-DE" noProof="0" dirty="0"/>
              <a:t>Vierte Ebene</a:t>
            </a:r>
          </a:p>
        </p:txBody>
      </p:sp>
      <p:sp>
        <p:nvSpPr>
          <p:cNvPr id="9"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a:t>Titelmasterformat durch Klicken bearbeiten</a:t>
            </a:r>
            <a:endParaRPr lang="de-DE" noProof="0" dirty="0"/>
          </a:p>
        </p:txBody>
      </p:sp>
      <p:sp>
        <p:nvSpPr>
          <p:cNvPr id="7"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11"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Tree>
    <p:extLst>
      <p:ext uri="{BB962C8B-B14F-4D97-AF65-F5344CB8AC3E}">
        <p14:creationId xmlns:p14="http://schemas.microsoft.com/office/powerpoint/2010/main" val="39268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vmlDrawing" Target="../drawings/vmlDrawing1.v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7" name="Objekt 6" hidden="1"/>
          <p:cNvGraphicFramePr>
            <a:graphicFrameLocks noChangeAspect="1"/>
          </p:cNvGraphicFramePr>
          <p:nvPr>
            <p:custDataLst>
              <p:tags r:id="rId24"/>
            </p:custDataLst>
            <p:extLst>
              <p:ext uri="{D42A27DB-BD31-4B8C-83A1-F6EECF244321}">
                <p14:modId xmlns:p14="http://schemas.microsoft.com/office/powerpoint/2010/main" val="105541632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458" name="think-cell Slide" r:id="rId25" imgW="270" imgH="270" progId="TCLayout.ActiveDocument.1">
                  <p:embed/>
                </p:oleObj>
              </mc:Choice>
              <mc:Fallback>
                <p:oleObj name="think-cell Slide" r:id="rId25" imgW="270" imgH="270" progId="TCLayout.ActiveDocument.1">
                  <p:embed/>
                  <p:pic>
                    <p:nvPicPr>
                      <p:cNvPr id="0" name=""/>
                      <p:cNvPicPr/>
                      <p:nvPr/>
                    </p:nvPicPr>
                    <p:blipFill>
                      <a:blip r:embed="rId26"/>
                      <a:stretch>
                        <a:fillRect/>
                      </a:stretch>
                    </p:blipFill>
                    <p:spPr>
                      <a:xfrm>
                        <a:off x="1588" y="1588"/>
                        <a:ext cx="1587" cy="1587"/>
                      </a:xfrm>
                      <a:prstGeom prst="rect">
                        <a:avLst/>
                      </a:prstGeom>
                    </p:spPr>
                  </p:pic>
                </p:oleObj>
              </mc:Fallback>
            </mc:AlternateContent>
          </a:graphicData>
        </a:graphic>
      </p:graphicFrame>
      <p:sp>
        <p:nvSpPr>
          <p:cNvPr id="2" name="Titelplatzhalter 1"/>
          <p:cNvSpPr>
            <a:spLocks noGrp="1"/>
          </p:cNvSpPr>
          <p:nvPr>
            <p:ph type="title"/>
          </p:nvPr>
        </p:nvSpPr>
        <p:spPr bwMode="gray">
          <a:xfrm>
            <a:off x="981075" y="356672"/>
            <a:ext cx="7669213" cy="369332"/>
          </a:xfrm>
          <a:prstGeom prst="rect">
            <a:avLst/>
          </a:prstGeom>
        </p:spPr>
        <p:txBody>
          <a:bodyPr vert="horz" wrap="square" lIns="0" tIns="0" rIns="0" bIns="0" rtlCol="0" anchor="t" anchorCtr="0">
            <a:spAutoFit/>
          </a:bodyPr>
          <a:lstStyle/>
          <a:p>
            <a:r>
              <a:rPr lang="de-DE" noProof="0" dirty="0"/>
              <a:t>Titelmasterformat durch Klicken bearbeiten</a:t>
            </a:r>
          </a:p>
        </p:txBody>
      </p:sp>
      <p:cxnSp>
        <p:nvCxnSpPr>
          <p:cNvPr id="14" name="Gerade Verbindung 13"/>
          <p:cNvCxnSpPr/>
          <p:nvPr/>
        </p:nvCxnSpPr>
        <p:spPr bwMode="gray">
          <a:xfrm flipH="1">
            <a:off x="-284979" y="1341438"/>
            <a:ext cx="19636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Gerade Verbindung 14"/>
          <p:cNvCxnSpPr/>
          <p:nvPr/>
        </p:nvCxnSpPr>
        <p:spPr bwMode="gray">
          <a:xfrm flipH="1">
            <a:off x="-284979" y="6369894"/>
            <a:ext cx="19636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 name="shpGrid" hidden="1"/>
          <p:cNvGrpSpPr/>
          <p:nvPr/>
        </p:nvGrpSpPr>
        <p:grpSpPr bwMode="gray">
          <a:xfrm>
            <a:off x="0" y="0"/>
            <a:ext cx="12190413" cy="6858000"/>
            <a:chOff x="0" y="0"/>
            <a:chExt cx="9906000" cy="6858000"/>
          </a:xfrm>
        </p:grpSpPr>
        <p:sp>
          <p:nvSpPr>
            <p:cNvPr id="25" name="Line 31" hidden="1"/>
            <p:cNvSpPr>
              <a:spLocks noChangeShapeType="1"/>
            </p:cNvSpPr>
            <p:nvPr userDrawn="1"/>
          </p:nvSpPr>
          <p:spPr bwMode="gray">
            <a:xfrm>
              <a:off x="488950" y="0"/>
              <a:ext cx="0" cy="685800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sp>
          <p:nvSpPr>
            <p:cNvPr id="26" name="Line 32" hidden="1"/>
            <p:cNvSpPr>
              <a:spLocks noChangeShapeType="1"/>
            </p:cNvSpPr>
            <p:nvPr userDrawn="1"/>
          </p:nvSpPr>
          <p:spPr bwMode="gray">
            <a:xfrm>
              <a:off x="0" y="6093296"/>
              <a:ext cx="9906000" cy="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sp>
          <p:nvSpPr>
            <p:cNvPr id="28" name="Line 34" hidden="1"/>
            <p:cNvSpPr>
              <a:spLocks noChangeShapeType="1"/>
            </p:cNvSpPr>
            <p:nvPr userDrawn="1"/>
          </p:nvSpPr>
          <p:spPr bwMode="gray">
            <a:xfrm>
              <a:off x="0" y="1628800"/>
              <a:ext cx="9906000" cy="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sp>
          <p:nvSpPr>
            <p:cNvPr id="29" name="Line 35" hidden="1"/>
            <p:cNvSpPr>
              <a:spLocks noChangeShapeType="1"/>
            </p:cNvSpPr>
            <p:nvPr userDrawn="1"/>
          </p:nvSpPr>
          <p:spPr bwMode="gray">
            <a:xfrm>
              <a:off x="9417050" y="0"/>
              <a:ext cx="0" cy="685800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sp>
          <p:nvSpPr>
            <p:cNvPr id="23" name="Line 34" hidden="1"/>
            <p:cNvSpPr>
              <a:spLocks noChangeShapeType="1"/>
            </p:cNvSpPr>
            <p:nvPr userDrawn="1"/>
          </p:nvSpPr>
          <p:spPr bwMode="gray">
            <a:xfrm>
              <a:off x="0" y="1268760"/>
              <a:ext cx="9906000" cy="0"/>
            </a:xfrm>
            <a:prstGeom prst="line">
              <a:avLst/>
            </a:prstGeom>
            <a:noFill/>
            <a:ln w="952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54000" tIns="54000" rIns="54000" bIns="54000"/>
            <a:lstStyle/>
            <a:p>
              <a:endParaRPr lang="en-US" noProof="0"/>
            </a:p>
          </p:txBody>
        </p:sp>
      </p:grpSp>
      <p:grpSp>
        <p:nvGrpSpPr>
          <p:cNvPr id="12" name="Gruppieren 11"/>
          <p:cNvGrpSpPr/>
          <p:nvPr/>
        </p:nvGrpSpPr>
        <p:grpSpPr bwMode="gray">
          <a:xfrm>
            <a:off x="981075" y="-243408"/>
            <a:ext cx="10226675" cy="159568"/>
            <a:chOff x="981075" y="-243408"/>
            <a:chExt cx="10226675" cy="159568"/>
          </a:xfrm>
        </p:grpSpPr>
        <p:cxnSp>
          <p:nvCxnSpPr>
            <p:cNvPr id="18" name="Gerade Verbindung 17"/>
            <p:cNvCxnSpPr/>
            <p:nvPr userDrawn="1"/>
          </p:nvCxnSpPr>
          <p:spPr bwMode="gray">
            <a:xfrm rot="16200000" flipH="1">
              <a:off x="11127966"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userDrawn="1"/>
          </p:nvCxnSpPr>
          <p:spPr bwMode="gray">
            <a:xfrm rot="16200000" flipH="1">
              <a:off x="901291"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Gerade Verbindung 39"/>
            <p:cNvCxnSpPr/>
            <p:nvPr userDrawn="1"/>
          </p:nvCxnSpPr>
          <p:spPr bwMode="gray">
            <a:xfrm rot="16200000" flipH="1">
              <a:off x="3458754"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Gerade Verbindung 40"/>
            <p:cNvCxnSpPr/>
            <p:nvPr userDrawn="1"/>
          </p:nvCxnSpPr>
          <p:spPr bwMode="gray">
            <a:xfrm rot="16200000" flipH="1">
              <a:off x="6014629"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Gerade Verbindung 41"/>
            <p:cNvCxnSpPr/>
            <p:nvPr userDrawn="1"/>
          </p:nvCxnSpPr>
          <p:spPr bwMode="gray">
            <a:xfrm rot="16200000" flipH="1">
              <a:off x="8554049"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5" name="Gruppieren 44"/>
          <p:cNvGrpSpPr/>
          <p:nvPr/>
        </p:nvGrpSpPr>
        <p:grpSpPr bwMode="gray">
          <a:xfrm>
            <a:off x="981075" y="6930278"/>
            <a:ext cx="10226675" cy="159568"/>
            <a:chOff x="981075" y="-243408"/>
            <a:chExt cx="10226675" cy="159568"/>
          </a:xfrm>
        </p:grpSpPr>
        <p:cxnSp>
          <p:nvCxnSpPr>
            <p:cNvPr id="46" name="Gerade Verbindung 45"/>
            <p:cNvCxnSpPr/>
            <p:nvPr userDrawn="1"/>
          </p:nvCxnSpPr>
          <p:spPr bwMode="gray">
            <a:xfrm rot="16200000" flipH="1">
              <a:off x="11127966"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p:nvPr userDrawn="1"/>
          </p:nvCxnSpPr>
          <p:spPr bwMode="gray">
            <a:xfrm rot="16200000" flipH="1">
              <a:off x="901291"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8" name="Gerade Verbindung 47"/>
            <p:cNvCxnSpPr/>
            <p:nvPr userDrawn="1"/>
          </p:nvCxnSpPr>
          <p:spPr bwMode="gray">
            <a:xfrm rot="16200000" flipH="1">
              <a:off x="3458754"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p:nvPr userDrawn="1"/>
          </p:nvCxnSpPr>
          <p:spPr bwMode="gray">
            <a:xfrm rot="16200000" flipH="1">
              <a:off x="6014629"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p:nvPr userDrawn="1"/>
          </p:nvCxnSpPr>
          <p:spPr bwMode="gray">
            <a:xfrm rot="16200000" flipH="1">
              <a:off x="8554049" y="-163624"/>
              <a:ext cx="15956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cxnSp>
        <p:nvCxnSpPr>
          <p:cNvPr id="51" name="Gerade Verbindung 50"/>
          <p:cNvCxnSpPr/>
          <p:nvPr/>
        </p:nvCxnSpPr>
        <p:spPr bwMode="gray">
          <a:xfrm flipH="1">
            <a:off x="12304748" y="1341438"/>
            <a:ext cx="19636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1" name="Grafik 30"/>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bwMode="gray">
          <a:xfrm>
            <a:off x="10535282" y="300832"/>
            <a:ext cx="1344936" cy="481012"/>
          </a:xfrm>
          <a:prstGeom prst="roundRect">
            <a:avLst>
              <a:gd name="adj" fmla="val 11650"/>
            </a:avLst>
          </a:prstGeom>
          <a:ln w="38100">
            <a:solidFill>
              <a:schemeClr val="bg1"/>
            </a:solidFill>
          </a:ln>
        </p:spPr>
      </p:pic>
      <p:sp>
        <p:nvSpPr>
          <p:cNvPr id="35" name="Fußzeilenplatzhalter 4"/>
          <p:cNvSpPr>
            <a:spLocks noGrp="1"/>
          </p:cNvSpPr>
          <p:nvPr>
            <p:ph type="ftr" sz="quarter" idx="3"/>
          </p:nvPr>
        </p:nvSpPr>
        <p:spPr bwMode="gray">
          <a:xfrm>
            <a:off x="8863855" y="6591775"/>
            <a:ext cx="2693045" cy="92333"/>
          </a:xfrm>
          <a:prstGeom prst="rect">
            <a:avLst/>
          </a:prstGeom>
        </p:spPr>
        <p:txBody>
          <a:bodyPr vert="horz" wrap="none" lIns="0" tIns="0" rIns="0" bIns="0" rtlCol="0" anchor="ctr">
            <a:spAutoFit/>
          </a:bodyPr>
          <a:lstStyle>
            <a:lvl1pPr algn="r">
              <a:defRPr sz="600">
                <a:solidFill>
                  <a:schemeClr val="tx1"/>
                </a:solidFill>
                <a:latin typeface="Open Sans"/>
                <a:sym typeface="Open Sans"/>
              </a:defRPr>
            </a:lvl1pPr>
          </a:lstStyle>
          <a:p>
            <a:r>
              <a:rPr lang="en-US"/>
              <a:t>Presentation label - change over INSERT in HEADER AND FOOTER</a:t>
            </a:r>
            <a:endParaRPr lang="de-DE" dirty="0"/>
          </a:p>
        </p:txBody>
      </p:sp>
      <p:sp>
        <p:nvSpPr>
          <p:cNvPr id="36" name="Foliennummernplatzhalter 53"/>
          <p:cNvSpPr>
            <a:spLocks noGrp="1"/>
          </p:cNvSpPr>
          <p:nvPr>
            <p:ph type="sldNum" sz="quarter" idx="4"/>
          </p:nvPr>
        </p:nvSpPr>
        <p:spPr bwMode="gray">
          <a:xfrm>
            <a:off x="11545191" y="6517302"/>
            <a:ext cx="312585" cy="184666"/>
          </a:xfrm>
          <a:prstGeom prst="rect">
            <a:avLst/>
          </a:prstGeom>
        </p:spPr>
        <p:txBody>
          <a:bodyPr vert="horz" wrap="none" lIns="0" tIns="0" rIns="0" bIns="0" rtlCol="0" anchor="ctr">
            <a:spAutoFit/>
          </a:bodyPr>
          <a:lstStyle>
            <a:lvl1pPr algn="r">
              <a:defRPr sz="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2B76A6F7-0816-412C-B847-14B91D1FF33F}" type="slidenum">
              <a:rPr lang="de-DE" smtClean="0"/>
              <a:pPr/>
              <a:t>‹#›</a:t>
            </a:fld>
            <a:endParaRPr lang="de-DE" dirty="0"/>
          </a:p>
        </p:txBody>
      </p:sp>
      <p:sp>
        <p:nvSpPr>
          <p:cNvPr id="9" name="Textplatzhalter 8"/>
          <p:cNvSpPr>
            <a:spLocks noGrp="1"/>
          </p:cNvSpPr>
          <p:nvPr>
            <p:ph type="body" idx="1"/>
          </p:nvPr>
        </p:nvSpPr>
        <p:spPr bwMode="gray">
          <a:xfrm>
            <a:off x="981077" y="1341438"/>
            <a:ext cx="7669212" cy="5040311"/>
          </a:xfrm>
          <a:prstGeom prst="rect">
            <a:avLst/>
          </a:prstGeom>
        </p:spPr>
        <p:txBody>
          <a:bodyPr vert="horz" lIns="0" tIns="0" rIns="0" bIns="0" rtlCol="0">
            <a:no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p:txBody>
      </p:sp>
      <p:sp>
        <p:nvSpPr>
          <p:cNvPr id="3" name="MSIPCMContentMarking" descr="{&quot;HashCode&quot;:-2082467515,&quot;Placement&quot;:&quot;Footer&quot;,&quot;Top&quot;:519.343,&quot;Left&quot;:446.829041,&quot;SlideWidth&quot;:959,&quot;SlideHeight&quot;:540}">
            <a:extLst>
              <a:ext uri="{FF2B5EF4-FFF2-40B4-BE49-F238E27FC236}">
                <a16:creationId xmlns:a16="http://schemas.microsoft.com/office/drawing/2014/main" id="{4CE68746-3396-461A-8D03-6CF7A061F964}"/>
              </a:ext>
            </a:extLst>
          </p:cNvPr>
          <p:cNvSpPr txBox="1"/>
          <p:nvPr userDrawn="1"/>
        </p:nvSpPr>
        <p:spPr>
          <a:xfrm>
            <a:off x="5674729" y="6595656"/>
            <a:ext cx="840955" cy="262344"/>
          </a:xfrm>
          <a:prstGeom prst="rect">
            <a:avLst/>
          </a:prstGeom>
          <a:noFill/>
        </p:spPr>
        <p:txBody>
          <a:bodyPr vert="horz" wrap="square" lIns="0" tIns="0" rIns="0" bIns="0" rtlCol="0" anchor="ctr" anchorCtr="1">
            <a:spAutoFit/>
          </a:bodyPr>
          <a:lstStyle/>
          <a:p>
            <a:pPr algn="ctr">
              <a:spcBef>
                <a:spcPts val="0"/>
              </a:spcBef>
              <a:spcAft>
                <a:spcPts val="0"/>
              </a:spcAft>
            </a:pPr>
            <a:r>
              <a:rPr lang="pl-PL" sz="1000">
                <a:solidFill>
                  <a:srgbClr val="000000"/>
                </a:solidFill>
                <a:latin typeface="Calibri" panose="020F0502020204030204" pitchFamily="34" charset="0"/>
                <a:ea typeface="Open Sans" panose="020B0606030504020204" pitchFamily="34" charset="0"/>
                <a:cs typeface="Open Sans" panose="020B0606030504020204" pitchFamily="34" charset="0"/>
              </a:rPr>
              <a:t>LP-Internal</a:t>
            </a:r>
            <a:endParaRPr lang="pl-PL" sz="1000" dirty="0" err="1">
              <a:solidFill>
                <a:srgbClr val="000000"/>
              </a:solidFill>
              <a:latin typeface="Calibri" panose="020F050202020403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197425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5" r:id="rId3"/>
    <p:sldLayoutId id="2147483674" r:id="rId4"/>
    <p:sldLayoutId id="2147483664" r:id="rId5"/>
    <p:sldLayoutId id="2147483676" r:id="rId6"/>
    <p:sldLayoutId id="2147483653" r:id="rId7"/>
    <p:sldLayoutId id="2147483670" r:id="rId8"/>
    <p:sldLayoutId id="2147483665" r:id="rId9"/>
    <p:sldLayoutId id="2147483667" r:id="rId10"/>
    <p:sldLayoutId id="2147483650" r:id="rId11"/>
    <p:sldLayoutId id="2147483655" r:id="rId12"/>
    <p:sldLayoutId id="2147483661" r:id="rId13"/>
    <p:sldLayoutId id="2147483671" r:id="rId14"/>
    <p:sldLayoutId id="2147483668" r:id="rId15"/>
    <p:sldLayoutId id="2147483669" r:id="rId16"/>
    <p:sldLayoutId id="2147483677" r:id="rId17"/>
    <p:sldLayoutId id="2147483678" r:id="rId18"/>
    <p:sldLayoutId id="2147483679" r:id="rId19"/>
    <p:sldLayoutId id="2147483659" r:id="rId20"/>
    <p:sldLayoutId id="2147483680" r:id="rId2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spcBef>
          <a:spcPct val="0"/>
        </a:spcBef>
        <a:buNone/>
        <a:defRPr sz="2400" b="0" kern="1200">
          <a:solidFill>
            <a:srgbClr val="0046AA"/>
          </a:solidFill>
          <a:latin typeface="+mj-lt"/>
          <a:ea typeface="+mj-ea"/>
          <a:cs typeface="+mj-cs"/>
        </a:defRPr>
      </a:lvl1pPr>
    </p:titleStyle>
    <p:bodyStyle>
      <a:lvl1pPr marL="180000" indent="-180000" algn="l" defTabSz="914400" rtl="0" eaLnBrk="1" latinLnBrk="0" hangingPunct="1">
        <a:spcBef>
          <a:spcPts val="12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360000" indent="-179388" algn="l" defTabSz="914400" rtl="0" eaLnBrk="1" latinLnBrk="0" hangingPunct="1">
        <a:spcBef>
          <a:spcPts val="600"/>
        </a:spcBef>
        <a:buClr>
          <a:schemeClr val="tx1"/>
        </a:buClr>
        <a:buFont typeface="Arial" pitchFamily="34" charset="0"/>
        <a:buChar char="•"/>
        <a:defRPr lang="de-DE" sz="1800" kern="1200" noProof="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540000" indent="-180000" algn="l" defTabSz="914400" rtl="0" eaLnBrk="1" latinLnBrk="0" hangingPunct="1">
        <a:spcBef>
          <a:spcPts val="3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720000" indent="-179388" algn="l" defTabSz="914400" rtl="0" eaLnBrk="1" latinLnBrk="0" hangingPunct="1">
        <a:spcBef>
          <a:spcPts val="300"/>
        </a:spcBef>
        <a:buClr>
          <a:schemeClr val="tx1"/>
        </a:buClr>
        <a:buFont typeface="Arial" panose="020B0604020202020204" pitchFamily="34" charset="0"/>
        <a:buChar char="•"/>
        <a:defRPr lang="de-DE" sz="1800" kern="1200" baseline="0" noProof="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534988" indent="-266700" algn="l" defTabSz="812800" rtl="0" eaLnBrk="1" latinLnBrk="0" hangingPunct="1">
        <a:spcBef>
          <a:spcPts val="4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19" userDrawn="1">
          <p15:clr>
            <a:srgbClr val="A4A3A4"/>
          </p15:clr>
        </p15:guide>
        <p15:guide id="2" orient="horz" pos="845" userDrawn="1">
          <p15:clr>
            <a:srgbClr val="A4A3A4"/>
          </p15:clr>
        </p15:guide>
        <p15:guide id="3" orient="horz" pos="4020" userDrawn="1">
          <p15:clr>
            <a:srgbClr val="A4A3A4"/>
          </p15:clr>
        </p15:guide>
        <p15:guide id="4" pos="2229" userDrawn="1">
          <p15:clr>
            <a:srgbClr val="A4A3A4"/>
          </p15:clr>
        </p15:guide>
        <p15:guide id="5" pos="3840" userDrawn="1">
          <p15:clr>
            <a:srgbClr val="A4A3A4"/>
          </p15:clr>
        </p15:guide>
        <p15:guide id="6" pos="5450" userDrawn="1">
          <p15:clr>
            <a:srgbClr val="A4A3A4"/>
          </p15:clr>
        </p15:guide>
        <p15:guide id="7" pos="7060"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tags" Target="../tags/tag24.xml"/><Relationship Id="rId1" Type="http://schemas.openxmlformats.org/officeDocument/2006/relationships/vmlDrawing" Target="../drawings/vmlDrawing23.vml"/><Relationship Id="rId6" Type="http://schemas.openxmlformats.org/officeDocument/2006/relationships/image" Target="../media/image1.emf"/><Relationship Id="rId5" Type="http://schemas.openxmlformats.org/officeDocument/2006/relationships/oleObject" Target="../embeddings/oleObject23.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6.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notesSlide" Target="../notesSlides/notesSlide12.xml"/><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Layout" Target="../slideLayouts/slideLayout17.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hyperlink" Target="https://www.mojeppk.pl/" TargetMode="External"/><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9.xml"/><Relationship Id="rId7" Type="http://schemas.openxmlformats.org/officeDocument/2006/relationships/image" Target="../media/image38.png"/><Relationship Id="rId2" Type="http://schemas.openxmlformats.org/officeDocument/2006/relationships/tags" Target="../tags/tag25.xml"/><Relationship Id="rId1" Type="http://schemas.openxmlformats.org/officeDocument/2006/relationships/vmlDrawing" Target="../drawings/vmlDrawing24.vml"/><Relationship Id="rId6" Type="http://schemas.openxmlformats.org/officeDocument/2006/relationships/image" Target="../media/image1.emf"/><Relationship Id="rId5" Type="http://schemas.openxmlformats.org/officeDocument/2006/relationships/oleObject" Target="../embeddings/oleObject24.bin"/><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www.mojeppk.pl/kalkulator.html" TargetMode="External"/><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noChangeAspect="1"/>
          </p:cNvGraphicFramePr>
          <p:nvPr>
            <p:custDataLst>
              <p:tags r:id="rId2"/>
            </p:custDataLst>
            <p:extLst>
              <p:ext uri="{D42A27DB-BD31-4B8C-83A1-F6EECF244321}">
                <p14:modId xmlns:p14="http://schemas.microsoft.com/office/powerpoint/2010/main" val="131116573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61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ctrTitle"/>
          </p:nvPr>
        </p:nvSpPr>
        <p:spPr bwMode="gray">
          <a:xfrm>
            <a:off x="981075" y="1918973"/>
            <a:ext cx="10226675" cy="747897"/>
          </a:xfrm>
        </p:spPr>
        <p:txBody>
          <a:bodyPr/>
          <a:lstStyle/>
          <a:p>
            <a:r>
              <a:rPr lang="pl-PL" sz="5400" dirty="0" err="1"/>
              <a:t>Employee</a:t>
            </a:r>
            <a:r>
              <a:rPr lang="pl-PL" sz="5400" dirty="0"/>
              <a:t> Capital </a:t>
            </a:r>
            <a:r>
              <a:rPr lang="pl-PL" sz="5400" dirty="0" err="1"/>
              <a:t>Plans</a:t>
            </a:r>
            <a:endParaRPr lang="en-US" sz="5400" dirty="0"/>
          </a:p>
        </p:txBody>
      </p:sp>
      <p:sp>
        <p:nvSpPr>
          <p:cNvPr id="3" name="Untertitel 2"/>
          <p:cNvSpPr>
            <a:spLocks noGrp="1"/>
          </p:cNvSpPr>
          <p:nvPr>
            <p:ph type="subTitle" idx="1"/>
          </p:nvPr>
        </p:nvSpPr>
        <p:spPr bwMode="gray">
          <a:xfrm>
            <a:off x="920845" y="3113244"/>
            <a:ext cx="10226675" cy="830997"/>
          </a:xfrm>
        </p:spPr>
        <p:txBody>
          <a:bodyPr/>
          <a:lstStyle/>
          <a:p>
            <a:r>
              <a:rPr lang="pl-PL" sz="5400" b="1" dirty="0"/>
              <a:t> in PAYBACK</a:t>
            </a:r>
            <a:endParaRPr lang="en-US" sz="5400" b="1" dirty="0"/>
          </a:p>
        </p:txBody>
      </p:sp>
      <p:pic>
        <p:nvPicPr>
          <p:cNvPr id="4" name="Picture 3"/>
          <p:cNvPicPr>
            <a:picLocks noChangeAspect="1"/>
          </p:cNvPicPr>
          <p:nvPr/>
        </p:nvPicPr>
        <p:blipFill>
          <a:blip r:embed="rId7"/>
          <a:stretch>
            <a:fillRect/>
          </a:stretch>
        </p:blipFill>
        <p:spPr>
          <a:xfrm>
            <a:off x="4754855" y="4566524"/>
            <a:ext cx="2870887" cy="1270304"/>
          </a:xfrm>
          <a:prstGeom prst="rect">
            <a:avLst/>
          </a:prstGeom>
        </p:spPr>
      </p:pic>
    </p:spTree>
    <p:extLst>
      <p:ext uri="{BB962C8B-B14F-4D97-AF65-F5344CB8AC3E}">
        <p14:creationId xmlns:p14="http://schemas.microsoft.com/office/powerpoint/2010/main" val="2467539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What are Defined Date Funds</a:t>
            </a:r>
            <a:r>
              <a:rPr lang="pl-PL" dirty="0"/>
              <a:t>?</a:t>
            </a:r>
          </a:p>
        </p:txBody>
      </p:sp>
      <p:sp>
        <p:nvSpPr>
          <p:cNvPr id="5" name="Inhaltsplatzhalter 4"/>
          <p:cNvSpPr>
            <a:spLocks noGrp="1"/>
          </p:cNvSpPr>
          <p:nvPr>
            <p:ph sz="quarter" idx="10"/>
          </p:nvPr>
        </p:nvSpPr>
        <p:spPr>
          <a:xfrm>
            <a:off x="400678" y="1450994"/>
            <a:ext cx="11276209" cy="5066307"/>
          </a:xfrm>
        </p:spPr>
        <p:txBody>
          <a:bodyPr/>
          <a:lstStyle/>
          <a:p>
            <a:pPr marL="0" indent="0">
              <a:buNone/>
            </a:pPr>
            <a:r>
              <a:rPr lang="en-US" dirty="0"/>
              <a:t>The rules for investing savings are described in detail in the Act in relation to the age of the </a:t>
            </a:r>
            <a:r>
              <a:rPr lang="pl-PL" dirty="0"/>
              <a:t>ECP</a:t>
            </a:r>
            <a:r>
              <a:rPr lang="en-US" dirty="0"/>
              <a:t> participant</a:t>
            </a:r>
            <a:r>
              <a:rPr lang="pl-PL" dirty="0"/>
              <a:t>:</a:t>
            </a:r>
            <a:endParaRPr lang="en-US" dirty="0"/>
          </a:p>
          <a:p>
            <a:r>
              <a:rPr lang="en-US" dirty="0"/>
              <a:t>Investment limits:</a:t>
            </a:r>
            <a:endParaRPr lang="pl-PL" dirty="0"/>
          </a:p>
          <a:p>
            <a:endParaRPr lang="pl-PL" dirty="0"/>
          </a:p>
          <a:p>
            <a:endParaRPr lang="pl-PL" dirty="0"/>
          </a:p>
          <a:p>
            <a:endParaRPr lang="pl-PL" dirty="0"/>
          </a:p>
          <a:p>
            <a:endParaRPr lang="pl-PL" dirty="0"/>
          </a:p>
          <a:p>
            <a:endParaRPr lang="pl-PL" dirty="0"/>
          </a:p>
          <a:p>
            <a:endParaRPr lang="pl-PL" dirty="0"/>
          </a:p>
          <a:p>
            <a:endParaRPr lang="pl-PL" dirty="0"/>
          </a:p>
          <a:p>
            <a:r>
              <a:rPr lang="pl-PL" sz="1600" dirty="0"/>
              <a:t>Łączna wartość inwestycji w aktywa denominowane w walutach obcych nie będzie mogła przekroczyć 30% wartości aktywów funduszu.</a:t>
            </a:r>
          </a:p>
          <a:p>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10</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23591632"/>
              </p:ext>
            </p:extLst>
          </p:nvPr>
        </p:nvGraphicFramePr>
        <p:xfrm>
          <a:off x="317576" y="2192914"/>
          <a:ext cx="11607952" cy="4119880"/>
        </p:xfrm>
        <a:graphic>
          <a:graphicData uri="http://schemas.openxmlformats.org/drawingml/2006/table">
            <a:tbl>
              <a:tblPr firstRow="1" bandRow="1">
                <a:tableStyleId>{5C22544A-7EE6-4342-B048-85BDC9FD1C3A}</a:tableStyleId>
              </a:tblPr>
              <a:tblGrid>
                <a:gridCol w="2492781">
                  <a:extLst>
                    <a:ext uri="{9D8B030D-6E8A-4147-A177-3AD203B41FA5}">
                      <a16:colId xmlns:a16="http://schemas.microsoft.com/office/drawing/2014/main" val="20000"/>
                    </a:ext>
                  </a:extLst>
                </a:gridCol>
                <a:gridCol w="4252972">
                  <a:extLst>
                    <a:ext uri="{9D8B030D-6E8A-4147-A177-3AD203B41FA5}">
                      <a16:colId xmlns:a16="http://schemas.microsoft.com/office/drawing/2014/main" val="20001"/>
                    </a:ext>
                  </a:extLst>
                </a:gridCol>
                <a:gridCol w="4862199">
                  <a:extLst>
                    <a:ext uri="{9D8B030D-6E8A-4147-A177-3AD203B41FA5}">
                      <a16:colId xmlns:a16="http://schemas.microsoft.com/office/drawing/2014/main" val="20002"/>
                    </a:ext>
                  </a:extLst>
                </a:gridCol>
              </a:tblGrid>
              <a:tr h="370840">
                <a:tc>
                  <a:txBody>
                    <a:bodyPr/>
                    <a:lstStyle/>
                    <a:p>
                      <a:endParaRPr lang="en-US" dirty="0"/>
                    </a:p>
                  </a:txBody>
                  <a:tcPr/>
                </a:tc>
                <a:tc>
                  <a:txBody>
                    <a:bodyPr/>
                    <a:lstStyle/>
                    <a:p>
                      <a:r>
                        <a:rPr lang="en-US" dirty="0"/>
                        <a:t>Share part - refers to assets invested in equity instruments, e.g. shares, subscription rights or participation units of collective investment institutions</a:t>
                      </a:r>
                    </a:p>
                  </a:txBody>
                  <a:tcPr/>
                </a:tc>
                <a:tc>
                  <a:txBody>
                    <a:bodyPr/>
                    <a:lstStyle/>
                    <a:p>
                      <a:r>
                        <a:rPr lang="en-US" dirty="0"/>
                        <a:t>Debt part - these are assets invested in debt instruments, e.g. bonds, treasury bills, mortgage bonds, certificates of deposit or other transferable securities.</a:t>
                      </a:r>
                    </a:p>
                  </a:txBody>
                  <a:tcPr/>
                </a:tc>
                <a:extLst>
                  <a:ext uri="{0D108BD9-81ED-4DB2-BD59-A6C34878D82A}">
                    <a16:rowId xmlns:a16="http://schemas.microsoft.com/office/drawing/2014/main" val="10000"/>
                  </a:ext>
                </a:extLst>
              </a:tr>
              <a:tr h="370840">
                <a:tc>
                  <a:txBody>
                    <a:bodyPr/>
                    <a:lstStyle/>
                    <a:p>
                      <a:r>
                        <a:rPr lang="pl-PL" dirty="0"/>
                        <a:t>from Fund start to 20 </a:t>
                      </a:r>
                      <a:r>
                        <a:rPr lang="pl-PL" dirty="0" err="1"/>
                        <a:t>years</a:t>
                      </a:r>
                      <a:r>
                        <a:rPr lang="pl-PL" dirty="0"/>
                        <a:t> </a:t>
                      </a:r>
                      <a:r>
                        <a:rPr lang="pl-PL" dirty="0" err="1"/>
                        <a:t>under</a:t>
                      </a:r>
                      <a:r>
                        <a:rPr lang="pl-PL" dirty="0"/>
                        <a:t> 60 </a:t>
                      </a:r>
                      <a:r>
                        <a:rPr lang="pl-PL" dirty="0" err="1"/>
                        <a:t>year</a:t>
                      </a:r>
                      <a:r>
                        <a:rPr lang="pl-PL" dirty="0"/>
                        <a:t> of life</a:t>
                      </a:r>
                      <a:endParaRPr lang="en-US" dirty="0"/>
                    </a:p>
                  </a:txBody>
                  <a:tcPr/>
                </a:tc>
                <a:tc>
                  <a:txBody>
                    <a:bodyPr/>
                    <a:lstStyle/>
                    <a:p>
                      <a:pPr algn="ctr"/>
                      <a:r>
                        <a:rPr lang="en-US" dirty="0"/>
                        <a:t>60–80%</a:t>
                      </a:r>
                    </a:p>
                    <a:p>
                      <a:pPr algn="ctr"/>
                      <a:endParaRPr lang="en-US" dirty="0"/>
                    </a:p>
                  </a:txBody>
                  <a:tcPr/>
                </a:tc>
                <a:tc>
                  <a:txBody>
                    <a:bodyPr/>
                    <a:lstStyle/>
                    <a:p>
                      <a:pPr algn="ctr"/>
                      <a:r>
                        <a:rPr lang="en-US" dirty="0"/>
                        <a:t>20–40%</a:t>
                      </a:r>
                    </a:p>
                  </a:txBody>
                  <a:tcPr/>
                </a:tc>
                <a:extLst>
                  <a:ext uri="{0D108BD9-81ED-4DB2-BD59-A6C34878D82A}">
                    <a16:rowId xmlns:a16="http://schemas.microsoft.com/office/drawing/2014/main" val="10001"/>
                  </a:ext>
                </a:extLst>
              </a:tr>
              <a:tr h="370840">
                <a:tc>
                  <a:txBody>
                    <a:bodyPr/>
                    <a:lstStyle/>
                    <a:p>
                      <a:r>
                        <a:rPr lang="pl-PL" dirty="0"/>
                        <a:t>20 </a:t>
                      </a:r>
                      <a:r>
                        <a:rPr lang="pl-PL" dirty="0" err="1"/>
                        <a:t>years</a:t>
                      </a:r>
                      <a:r>
                        <a:rPr lang="pl-PL" dirty="0"/>
                        <a:t> </a:t>
                      </a:r>
                      <a:r>
                        <a:rPr lang="pl-PL" dirty="0" err="1"/>
                        <a:t>under</a:t>
                      </a:r>
                      <a:r>
                        <a:rPr lang="pl-PL" dirty="0"/>
                        <a:t> 60 </a:t>
                      </a:r>
                      <a:r>
                        <a:rPr lang="pl-PL" dirty="0" err="1"/>
                        <a:t>year</a:t>
                      </a:r>
                      <a:r>
                        <a:rPr lang="pl-PL" dirty="0"/>
                        <a:t> of life</a:t>
                      </a:r>
                      <a:endParaRPr lang="en-US" dirty="0"/>
                    </a:p>
                  </a:txBody>
                  <a:tcPr/>
                </a:tc>
                <a:tc>
                  <a:txBody>
                    <a:bodyPr/>
                    <a:lstStyle/>
                    <a:p>
                      <a:pPr algn="ctr"/>
                      <a:r>
                        <a:rPr lang="en-US" dirty="0"/>
                        <a:t>40–70%</a:t>
                      </a:r>
                    </a:p>
                  </a:txBody>
                  <a:tcPr/>
                </a:tc>
                <a:tc>
                  <a:txBody>
                    <a:bodyPr/>
                    <a:lstStyle/>
                    <a:p>
                      <a:pPr algn="ctr"/>
                      <a:r>
                        <a:rPr lang="en-US" dirty="0"/>
                        <a:t>30–60%</a:t>
                      </a:r>
                    </a:p>
                  </a:txBody>
                  <a:tcPr/>
                </a:tc>
                <a:extLst>
                  <a:ext uri="{0D108BD9-81ED-4DB2-BD59-A6C34878D82A}">
                    <a16:rowId xmlns:a16="http://schemas.microsoft.com/office/drawing/2014/main" val="10002"/>
                  </a:ext>
                </a:extLst>
              </a:tr>
              <a:tr h="370840">
                <a:tc>
                  <a:txBody>
                    <a:bodyPr/>
                    <a:lstStyle/>
                    <a:p>
                      <a:r>
                        <a:rPr lang="pl-PL" dirty="0"/>
                        <a:t>10 </a:t>
                      </a:r>
                      <a:r>
                        <a:rPr lang="pl-PL" dirty="0" err="1"/>
                        <a:t>years</a:t>
                      </a:r>
                      <a:r>
                        <a:rPr lang="pl-PL" dirty="0"/>
                        <a:t> </a:t>
                      </a:r>
                      <a:r>
                        <a:rPr lang="pl-PL" dirty="0" err="1"/>
                        <a:t>under</a:t>
                      </a:r>
                      <a:r>
                        <a:rPr lang="pl-PL" dirty="0"/>
                        <a:t> 60 </a:t>
                      </a:r>
                      <a:r>
                        <a:rPr lang="pl-PL" dirty="0" err="1"/>
                        <a:t>year</a:t>
                      </a:r>
                      <a:r>
                        <a:rPr lang="pl-PL" dirty="0"/>
                        <a:t> of life</a:t>
                      </a:r>
                      <a:endParaRPr lang="en-US" dirty="0"/>
                    </a:p>
                  </a:txBody>
                  <a:tcPr/>
                </a:tc>
                <a:tc>
                  <a:txBody>
                    <a:bodyPr/>
                    <a:lstStyle/>
                    <a:p>
                      <a:pPr algn="ctr"/>
                      <a:r>
                        <a:rPr lang="en-US" dirty="0"/>
                        <a:t>25–50%</a:t>
                      </a:r>
                    </a:p>
                  </a:txBody>
                  <a:tcPr/>
                </a:tc>
                <a:tc>
                  <a:txBody>
                    <a:bodyPr/>
                    <a:lstStyle/>
                    <a:p>
                      <a:pPr algn="ctr"/>
                      <a:r>
                        <a:rPr lang="en-US" dirty="0"/>
                        <a:t>50–75%</a:t>
                      </a:r>
                    </a:p>
                  </a:txBody>
                  <a:tcPr/>
                </a:tc>
                <a:extLst>
                  <a:ext uri="{0D108BD9-81ED-4DB2-BD59-A6C34878D82A}">
                    <a16:rowId xmlns:a16="http://schemas.microsoft.com/office/drawing/2014/main" val="10003"/>
                  </a:ext>
                </a:extLst>
              </a:tr>
              <a:tr h="370840">
                <a:tc>
                  <a:txBody>
                    <a:bodyPr/>
                    <a:lstStyle/>
                    <a:p>
                      <a:r>
                        <a:rPr lang="pl-PL" dirty="0"/>
                        <a:t>5 </a:t>
                      </a:r>
                      <a:r>
                        <a:rPr lang="pl-PL" dirty="0" err="1"/>
                        <a:t>year</a:t>
                      </a:r>
                      <a:r>
                        <a:rPr lang="pl-PL" dirty="0"/>
                        <a:t> </a:t>
                      </a:r>
                      <a:r>
                        <a:rPr lang="pl-PL" dirty="0" err="1"/>
                        <a:t>under</a:t>
                      </a:r>
                      <a:r>
                        <a:rPr lang="pl-PL" dirty="0"/>
                        <a:t> 60 </a:t>
                      </a:r>
                      <a:r>
                        <a:rPr lang="pl-PL" dirty="0" err="1"/>
                        <a:t>year</a:t>
                      </a:r>
                      <a:r>
                        <a:rPr lang="pl-PL" dirty="0"/>
                        <a:t> of life</a:t>
                      </a:r>
                      <a:endParaRPr lang="en-US" dirty="0"/>
                    </a:p>
                  </a:txBody>
                  <a:tcPr/>
                </a:tc>
                <a:tc>
                  <a:txBody>
                    <a:bodyPr/>
                    <a:lstStyle/>
                    <a:p>
                      <a:pPr algn="ctr"/>
                      <a:r>
                        <a:rPr lang="en-US" dirty="0"/>
                        <a:t>10–30%</a:t>
                      </a:r>
                    </a:p>
                  </a:txBody>
                  <a:tcPr/>
                </a:tc>
                <a:tc>
                  <a:txBody>
                    <a:bodyPr/>
                    <a:lstStyle/>
                    <a:p>
                      <a:pPr algn="ctr"/>
                      <a:r>
                        <a:rPr lang="en-US" dirty="0"/>
                        <a:t>70–90%</a:t>
                      </a:r>
                    </a:p>
                  </a:txBody>
                  <a:tcPr/>
                </a:tc>
                <a:extLst>
                  <a:ext uri="{0D108BD9-81ED-4DB2-BD59-A6C34878D82A}">
                    <a16:rowId xmlns:a16="http://schemas.microsoft.com/office/drawing/2014/main" val="10004"/>
                  </a:ext>
                </a:extLst>
              </a:tr>
              <a:tr h="370840">
                <a:tc>
                  <a:txBody>
                    <a:bodyPr/>
                    <a:lstStyle/>
                    <a:p>
                      <a:r>
                        <a:rPr lang="pl-PL" dirty="0" err="1"/>
                        <a:t>Achivement</a:t>
                      </a:r>
                      <a:r>
                        <a:rPr lang="pl-PL" dirty="0"/>
                        <a:t> of</a:t>
                      </a:r>
                      <a:r>
                        <a:rPr lang="en-US" dirty="0"/>
                        <a:t> 60 </a:t>
                      </a:r>
                      <a:r>
                        <a:rPr lang="pl-PL" dirty="0" err="1"/>
                        <a:t>year</a:t>
                      </a:r>
                      <a:r>
                        <a:rPr lang="pl-PL" dirty="0"/>
                        <a:t> of life</a:t>
                      </a:r>
                      <a:endParaRPr lang="en-US" dirty="0"/>
                    </a:p>
                  </a:txBody>
                  <a:tcPr/>
                </a:tc>
                <a:tc>
                  <a:txBody>
                    <a:bodyPr/>
                    <a:lstStyle/>
                    <a:p>
                      <a:pPr algn="ctr"/>
                      <a:r>
                        <a:rPr lang="en-US" dirty="0"/>
                        <a:t>ma</a:t>
                      </a:r>
                      <a:r>
                        <a:rPr lang="pl-PL" dirty="0"/>
                        <a:t>x</a:t>
                      </a:r>
                      <a:r>
                        <a:rPr lang="en-US" dirty="0"/>
                        <a:t>. 15%</a:t>
                      </a:r>
                    </a:p>
                  </a:txBody>
                  <a:tcPr/>
                </a:tc>
                <a:tc>
                  <a:txBody>
                    <a:bodyPr/>
                    <a:lstStyle/>
                    <a:p>
                      <a:pPr algn="ctr"/>
                      <a:r>
                        <a:rPr lang="en-US" dirty="0"/>
                        <a:t>min. 85%</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80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Who and how will invest in investment funds</a:t>
            </a:r>
            <a:r>
              <a:rPr lang="pl-PL" dirty="0"/>
              <a:t>?</a:t>
            </a:r>
          </a:p>
        </p:txBody>
      </p:sp>
      <p:sp>
        <p:nvSpPr>
          <p:cNvPr id="5" name="Inhaltsplatzhalter 4"/>
          <p:cNvSpPr>
            <a:spLocks noGrp="1"/>
          </p:cNvSpPr>
          <p:nvPr>
            <p:ph sz="quarter" idx="10"/>
          </p:nvPr>
        </p:nvSpPr>
        <p:spPr>
          <a:xfrm>
            <a:off x="400678" y="1503913"/>
            <a:ext cx="11276209" cy="4496346"/>
          </a:xfrm>
        </p:spPr>
        <p:txBody>
          <a:bodyPr/>
          <a:lstStyle/>
          <a:p>
            <a:pPr marL="0" indent="0">
              <a:buNone/>
            </a:pPr>
            <a:r>
              <a:rPr lang="en-US" dirty="0"/>
              <a:t>Only Financial Institutions managed by entities entered in the </a:t>
            </a:r>
            <a:r>
              <a:rPr lang="pl-PL" dirty="0"/>
              <a:t>ECP</a:t>
            </a:r>
            <a:r>
              <a:rPr lang="en-US" dirty="0"/>
              <a:t> register kept by the Polish Development Fund and meeting the following conditions participate in the </a:t>
            </a:r>
            <a:r>
              <a:rPr lang="pl-PL" dirty="0"/>
              <a:t>ECP</a:t>
            </a:r>
            <a:r>
              <a:rPr lang="en-US" dirty="0"/>
              <a:t> system:</a:t>
            </a:r>
          </a:p>
          <a:p>
            <a:pPr marL="0" indent="0">
              <a:buNone/>
            </a:pPr>
            <a:r>
              <a:rPr lang="en-US" dirty="0"/>
              <a:t>at least 3 years of experience in managing open-ended investment funds, pension funds or open-ended pension funds, and in the case of insurance companies - at least 3 years of experience in offering insurance with an insurance capital fund;</a:t>
            </a:r>
          </a:p>
          <a:p>
            <a:pPr marL="0" indent="0">
              <a:buNone/>
            </a:pPr>
            <a:r>
              <a:rPr lang="en-US" dirty="0"/>
              <a:t>have equity, and in the case of insurance companies - admitted own funds of at least PLN 25 million, including at least PLN 10 million in liquid funds;</a:t>
            </a:r>
          </a:p>
          <a:p>
            <a:pPr marL="0" indent="0">
              <a:buNone/>
            </a:pPr>
            <a:r>
              <a:rPr lang="en-US" dirty="0"/>
              <a:t>manage the appropriate number of funds or sub-funds of a defined date.</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11</a:t>
            </a:fld>
            <a:endParaRPr lang="en-US" dirty="0"/>
          </a:p>
        </p:txBody>
      </p:sp>
    </p:spTree>
    <p:extLst>
      <p:ext uri="{BB962C8B-B14F-4D97-AF65-F5344CB8AC3E}">
        <p14:creationId xmlns:p14="http://schemas.microsoft.com/office/powerpoint/2010/main" val="3478069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l-PL" dirty="0"/>
              <a:t>20 </a:t>
            </a:r>
            <a:r>
              <a:rPr lang="pl-PL" dirty="0" err="1"/>
              <a:t>financial</a:t>
            </a:r>
            <a:r>
              <a:rPr lang="pl-PL" dirty="0"/>
              <a:t> </a:t>
            </a:r>
            <a:r>
              <a:rPr lang="pl-PL" dirty="0" err="1"/>
              <a:t>institutions</a:t>
            </a:r>
            <a:r>
              <a:rPr lang="pl-PL" dirty="0"/>
              <a:t> on the Portal ECP</a:t>
            </a:r>
          </a:p>
        </p:txBody>
      </p:sp>
      <p:pic>
        <p:nvPicPr>
          <p:cNvPr id="6" name="Content Placeholder 5"/>
          <p:cNvPicPr>
            <a:picLocks noGrp="1" noChangeAspect="1"/>
          </p:cNvPicPr>
          <p:nvPr>
            <p:ph sz="quarter" idx="10"/>
          </p:nvPr>
        </p:nvPicPr>
        <p:blipFill>
          <a:blip r:embed="rId3"/>
          <a:stretch>
            <a:fillRect/>
          </a:stretch>
        </p:blipFill>
        <p:spPr>
          <a:xfrm>
            <a:off x="284859" y="1451659"/>
            <a:ext cx="1605148" cy="1018833"/>
          </a:xfrm>
          <a:prstGeom prst="rect">
            <a:avLst/>
          </a:prstGeom>
        </p:spPr>
      </p:pic>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12</a:t>
            </a:fld>
            <a:endParaRPr lang="en-US" dirty="0"/>
          </a:p>
        </p:txBody>
      </p:sp>
      <p:pic>
        <p:nvPicPr>
          <p:cNvPr id="7" name="Picture 6"/>
          <p:cNvPicPr>
            <a:picLocks noChangeAspect="1"/>
          </p:cNvPicPr>
          <p:nvPr/>
        </p:nvPicPr>
        <p:blipFill>
          <a:blip r:embed="rId4"/>
          <a:stretch>
            <a:fillRect/>
          </a:stretch>
        </p:blipFill>
        <p:spPr>
          <a:xfrm>
            <a:off x="2201038" y="1451683"/>
            <a:ext cx="1623058" cy="1018833"/>
          </a:xfrm>
          <a:prstGeom prst="rect">
            <a:avLst/>
          </a:prstGeom>
        </p:spPr>
      </p:pic>
      <p:pic>
        <p:nvPicPr>
          <p:cNvPr id="8" name="Picture 7"/>
          <p:cNvPicPr>
            <a:picLocks noChangeAspect="1"/>
          </p:cNvPicPr>
          <p:nvPr/>
        </p:nvPicPr>
        <p:blipFill>
          <a:blip r:embed="rId5"/>
          <a:stretch>
            <a:fillRect/>
          </a:stretch>
        </p:blipFill>
        <p:spPr>
          <a:xfrm>
            <a:off x="4102882" y="1461184"/>
            <a:ext cx="1644822" cy="1018834"/>
          </a:xfrm>
          <a:prstGeom prst="rect">
            <a:avLst/>
          </a:prstGeom>
        </p:spPr>
      </p:pic>
      <p:pic>
        <p:nvPicPr>
          <p:cNvPr id="9" name="Picture 8"/>
          <p:cNvPicPr>
            <a:picLocks noChangeAspect="1"/>
          </p:cNvPicPr>
          <p:nvPr/>
        </p:nvPicPr>
        <p:blipFill>
          <a:blip r:embed="rId6"/>
          <a:stretch>
            <a:fillRect/>
          </a:stretch>
        </p:blipFill>
        <p:spPr>
          <a:xfrm>
            <a:off x="6053616" y="1461184"/>
            <a:ext cx="1581569" cy="1018833"/>
          </a:xfrm>
          <a:prstGeom prst="rect">
            <a:avLst/>
          </a:prstGeom>
        </p:spPr>
      </p:pic>
      <p:pic>
        <p:nvPicPr>
          <p:cNvPr id="10" name="Picture 9"/>
          <p:cNvPicPr>
            <a:picLocks noChangeAspect="1"/>
          </p:cNvPicPr>
          <p:nvPr/>
        </p:nvPicPr>
        <p:blipFill>
          <a:blip r:embed="rId7"/>
          <a:stretch>
            <a:fillRect/>
          </a:stretch>
        </p:blipFill>
        <p:spPr>
          <a:xfrm>
            <a:off x="7921609" y="1491806"/>
            <a:ext cx="1575116" cy="1018833"/>
          </a:xfrm>
          <a:prstGeom prst="rect">
            <a:avLst/>
          </a:prstGeom>
        </p:spPr>
      </p:pic>
      <p:pic>
        <p:nvPicPr>
          <p:cNvPr id="11" name="Picture 10"/>
          <p:cNvPicPr>
            <a:picLocks noChangeAspect="1"/>
          </p:cNvPicPr>
          <p:nvPr/>
        </p:nvPicPr>
        <p:blipFill>
          <a:blip r:embed="rId8"/>
          <a:stretch>
            <a:fillRect/>
          </a:stretch>
        </p:blipFill>
        <p:spPr>
          <a:xfrm>
            <a:off x="191516" y="2754571"/>
            <a:ext cx="1755093" cy="1046833"/>
          </a:xfrm>
          <a:prstGeom prst="rect">
            <a:avLst/>
          </a:prstGeom>
        </p:spPr>
      </p:pic>
      <p:pic>
        <p:nvPicPr>
          <p:cNvPr id="12" name="Picture 11"/>
          <p:cNvPicPr>
            <a:picLocks noChangeAspect="1"/>
          </p:cNvPicPr>
          <p:nvPr/>
        </p:nvPicPr>
        <p:blipFill>
          <a:blip r:embed="rId9"/>
          <a:stretch>
            <a:fillRect/>
          </a:stretch>
        </p:blipFill>
        <p:spPr>
          <a:xfrm>
            <a:off x="9810280" y="1472159"/>
            <a:ext cx="1513873" cy="1018833"/>
          </a:xfrm>
          <a:prstGeom prst="rect">
            <a:avLst/>
          </a:prstGeom>
        </p:spPr>
      </p:pic>
      <p:pic>
        <p:nvPicPr>
          <p:cNvPr id="13" name="Picture 12"/>
          <p:cNvPicPr>
            <a:picLocks noChangeAspect="1"/>
          </p:cNvPicPr>
          <p:nvPr/>
        </p:nvPicPr>
        <p:blipFill>
          <a:blip r:embed="rId10"/>
          <a:stretch>
            <a:fillRect/>
          </a:stretch>
        </p:blipFill>
        <p:spPr>
          <a:xfrm>
            <a:off x="2196152" y="2754572"/>
            <a:ext cx="1696421" cy="1046832"/>
          </a:xfrm>
          <a:prstGeom prst="rect">
            <a:avLst/>
          </a:prstGeom>
        </p:spPr>
      </p:pic>
      <p:pic>
        <p:nvPicPr>
          <p:cNvPr id="14" name="Picture 13"/>
          <p:cNvPicPr>
            <a:picLocks noChangeAspect="1"/>
          </p:cNvPicPr>
          <p:nvPr/>
        </p:nvPicPr>
        <p:blipFill>
          <a:blip r:embed="rId11"/>
          <a:stretch>
            <a:fillRect/>
          </a:stretch>
        </p:blipFill>
        <p:spPr>
          <a:xfrm>
            <a:off x="4036495" y="2736657"/>
            <a:ext cx="1740544" cy="1046832"/>
          </a:xfrm>
          <a:prstGeom prst="rect">
            <a:avLst/>
          </a:prstGeom>
        </p:spPr>
      </p:pic>
      <p:pic>
        <p:nvPicPr>
          <p:cNvPr id="15" name="Picture 14"/>
          <p:cNvPicPr>
            <a:picLocks noChangeAspect="1"/>
          </p:cNvPicPr>
          <p:nvPr/>
        </p:nvPicPr>
        <p:blipFill>
          <a:blip r:embed="rId12"/>
          <a:stretch>
            <a:fillRect/>
          </a:stretch>
        </p:blipFill>
        <p:spPr>
          <a:xfrm>
            <a:off x="9787900" y="2754570"/>
            <a:ext cx="1537012" cy="1046833"/>
          </a:xfrm>
          <a:prstGeom prst="rect">
            <a:avLst/>
          </a:prstGeom>
        </p:spPr>
      </p:pic>
      <p:pic>
        <p:nvPicPr>
          <p:cNvPr id="16" name="Picture 15"/>
          <p:cNvPicPr>
            <a:picLocks noChangeAspect="1"/>
          </p:cNvPicPr>
          <p:nvPr/>
        </p:nvPicPr>
        <p:blipFill>
          <a:blip r:embed="rId13"/>
          <a:stretch>
            <a:fillRect/>
          </a:stretch>
        </p:blipFill>
        <p:spPr>
          <a:xfrm>
            <a:off x="6026581" y="2736656"/>
            <a:ext cx="1671899" cy="1046833"/>
          </a:xfrm>
          <a:prstGeom prst="rect">
            <a:avLst/>
          </a:prstGeom>
        </p:spPr>
      </p:pic>
      <p:pic>
        <p:nvPicPr>
          <p:cNvPr id="17" name="Picture 16"/>
          <p:cNvPicPr>
            <a:picLocks noChangeAspect="1"/>
          </p:cNvPicPr>
          <p:nvPr/>
        </p:nvPicPr>
        <p:blipFill>
          <a:blip r:embed="rId14"/>
          <a:stretch>
            <a:fillRect/>
          </a:stretch>
        </p:blipFill>
        <p:spPr>
          <a:xfrm>
            <a:off x="7915207" y="2754572"/>
            <a:ext cx="1512702" cy="1046832"/>
          </a:xfrm>
          <a:prstGeom prst="rect">
            <a:avLst/>
          </a:prstGeom>
        </p:spPr>
      </p:pic>
      <p:pic>
        <p:nvPicPr>
          <p:cNvPr id="18" name="Picture 17"/>
          <p:cNvPicPr>
            <a:picLocks noChangeAspect="1"/>
          </p:cNvPicPr>
          <p:nvPr/>
        </p:nvPicPr>
        <p:blipFill>
          <a:blip r:embed="rId15"/>
          <a:stretch>
            <a:fillRect/>
          </a:stretch>
        </p:blipFill>
        <p:spPr>
          <a:xfrm>
            <a:off x="156579" y="3914922"/>
            <a:ext cx="1746323" cy="1082566"/>
          </a:xfrm>
          <a:prstGeom prst="rect">
            <a:avLst/>
          </a:prstGeom>
        </p:spPr>
      </p:pic>
      <p:pic>
        <p:nvPicPr>
          <p:cNvPr id="19" name="Picture 18"/>
          <p:cNvPicPr>
            <a:picLocks noChangeAspect="1"/>
          </p:cNvPicPr>
          <p:nvPr/>
        </p:nvPicPr>
        <p:blipFill>
          <a:blip r:embed="rId16"/>
          <a:stretch>
            <a:fillRect/>
          </a:stretch>
        </p:blipFill>
        <p:spPr>
          <a:xfrm>
            <a:off x="4009137" y="3949388"/>
            <a:ext cx="1767902" cy="1082566"/>
          </a:xfrm>
          <a:prstGeom prst="rect">
            <a:avLst/>
          </a:prstGeom>
        </p:spPr>
      </p:pic>
      <p:pic>
        <p:nvPicPr>
          <p:cNvPr id="20" name="Picture 19"/>
          <p:cNvPicPr>
            <a:picLocks noChangeAspect="1"/>
          </p:cNvPicPr>
          <p:nvPr/>
        </p:nvPicPr>
        <p:blipFill>
          <a:blip r:embed="rId17"/>
          <a:stretch>
            <a:fillRect/>
          </a:stretch>
        </p:blipFill>
        <p:spPr>
          <a:xfrm>
            <a:off x="2144930" y="3933402"/>
            <a:ext cx="1679166" cy="1082565"/>
          </a:xfrm>
          <a:prstGeom prst="rect">
            <a:avLst/>
          </a:prstGeom>
        </p:spPr>
      </p:pic>
      <p:pic>
        <p:nvPicPr>
          <p:cNvPr id="21" name="Picture 20"/>
          <p:cNvPicPr>
            <a:picLocks noChangeAspect="1"/>
          </p:cNvPicPr>
          <p:nvPr/>
        </p:nvPicPr>
        <p:blipFill>
          <a:blip r:embed="rId18"/>
          <a:stretch>
            <a:fillRect/>
          </a:stretch>
        </p:blipFill>
        <p:spPr>
          <a:xfrm>
            <a:off x="6030413" y="3949389"/>
            <a:ext cx="1668067" cy="1082565"/>
          </a:xfrm>
          <a:prstGeom prst="rect">
            <a:avLst/>
          </a:prstGeom>
        </p:spPr>
      </p:pic>
      <p:pic>
        <p:nvPicPr>
          <p:cNvPr id="22" name="Picture 21"/>
          <p:cNvPicPr>
            <a:picLocks noChangeAspect="1"/>
          </p:cNvPicPr>
          <p:nvPr/>
        </p:nvPicPr>
        <p:blipFill>
          <a:blip r:embed="rId19"/>
          <a:stretch>
            <a:fillRect/>
          </a:stretch>
        </p:blipFill>
        <p:spPr>
          <a:xfrm>
            <a:off x="7853185" y="3949389"/>
            <a:ext cx="1781007" cy="1082566"/>
          </a:xfrm>
          <a:prstGeom prst="rect">
            <a:avLst/>
          </a:prstGeom>
        </p:spPr>
      </p:pic>
      <p:pic>
        <p:nvPicPr>
          <p:cNvPr id="23" name="Picture 22"/>
          <p:cNvPicPr>
            <a:picLocks noChangeAspect="1"/>
          </p:cNvPicPr>
          <p:nvPr/>
        </p:nvPicPr>
        <p:blipFill>
          <a:blip r:embed="rId20"/>
          <a:stretch>
            <a:fillRect/>
          </a:stretch>
        </p:blipFill>
        <p:spPr>
          <a:xfrm>
            <a:off x="9786474" y="3933401"/>
            <a:ext cx="1767202" cy="1082565"/>
          </a:xfrm>
          <a:prstGeom prst="rect">
            <a:avLst/>
          </a:prstGeom>
        </p:spPr>
      </p:pic>
      <p:pic>
        <p:nvPicPr>
          <p:cNvPr id="24" name="Picture 23"/>
          <p:cNvPicPr>
            <a:picLocks noChangeAspect="1"/>
          </p:cNvPicPr>
          <p:nvPr/>
        </p:nvPicPr>
        <p:blipFill>
          <a:blip r:embed="rId21"/>
          <a:stretch>
            <a:fillRect/>
          </a:stretch>
        </p:blipFill>
        <p:spPr>
          <a:xfrm>
            <a:off x="123937" y="5191834"/>
            <a:ext cx="1765093" cy="1079403"/>
          </a:xfrm>
          <a:prstGeom prst="rect">
            <a:avLst/>
          </a:prstGeom>
        </p:spPr>
      </p:pic>
      <p:pic>
        <p:nvPicPr>
          <p:cNvPr id="25" name="Picture 24"/>
          <p:cNvPicPr>
            <a:picLocks noChangeAspect="1"/>
          </p:cNvPicPr>
          <p:nvPr/>
        </p:nvPicPr>
        <p:blipFill>
          <a:blip r:embed="rId22"/>
          <a:stretch>
            <a:fillRect/>
          </a:stretch>
        </p:blipFill>
        <p:spPr>
          <a:xfrm>
            <a:off x="2105452" y="5191834"/>
            <a:ext cx="1718644" cy="1080000"/>
          </a:xfrm>
          <a:prstGeom prst="rect">
            <a:avLst/>
          </a:prstGeom>
        </p:spPr>
      </p:pic>
    </p:spTree>
    <p:extLst>
      <p:ext uri="{BB962C8B-B14F-4D97-AF65-F5344CB8AC3E}">
        <p14:creationId xmlns:p14="http://schemas.microsoft.com/office/powerpoint/2010/main" val="3423710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56672"/>
            <a:ext cx="7669213" cy="369332"/>
          </a:xfrm>
        </p:spPr>
        <p:txBody>
          <a:bodyPr/>
          <a:lstStyle/>
          <a:p>
            <a:r>
              <a:rPr lang="en-US" dirty="0"/>
              <a:t>Who will take care of the security of funds in </a:t>
            </a:r>
            <a:r>
              <a:rPr lang="pl-PL" dirty="0"/>
              <a:t>ECP?</a:t>
            </a:r>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13</a:t>
            </a:fld>
            <a:endParaRPr lang="en-US" dirty="0"/>
          </a:p>
        </p:txBody>
      </p:sp>
      <p:sp>
        <p:nvSpPr>
          <p:cNvPr id="7" name="Content Placeholder 6"/>
          <p:cNvSpPr>
            <a:spLocks noGrp="1"/>
          </p:cNvSpPr>
          <p:nvPr>
            <p:ph sz="quarter" idx="10"/>
          </p:nvPr>
        </p:nvSpPr>
        <p:spPr>
          <a:xfrm>
            <a:off x="599031" y="1475635"/>
            <a:ext cx="11170579" cy="4496346"/>
          </a:xfrm>
        </p:spPr>
        <p:txBody>
          <a:bodyPr/>
          <a:lstStyle/>
          <a:p>
            <a:r>
              <a:rPr lang="en-US" dirty="0"/>
              <a:t>Supervision of financial institutions in terms of compliance with the law will be exercised</a:t>
            </a:r>
          </a:p>
          <a:p>
            <a:r>
              <a:rPr lang="en-US" dirty="0"/>
              <a:t>  </a:t>
            </a:r>
            <a:r>
              <a:rPr lang="en-US" b="1" dirty="0"/>
              <a:t> Polish Financial Supervision Authority</a:t>
            </a:r>
            <a:r>
              <a:rPr lang="en-US" dirty="0"/>
              <a:t> </a:t>
            </a:r>
          </a:p>
          <a:p>
            <a:r>
              <a:rPr lang="en-US" dirty="0"/>
              <a:t>Managing entities must meet a number of statutory requirements to be allowed to manage funds accumulated in the </a:t>
            </a:r>
            <a:r>
              <a:rPr lang="pl-PL" dirty="0"/>
              <a:t>ECP</a:t>
            </a:r>
            <a:r>
              <a:rPr lang="en-US" dirty="0"/>
              <a:t>. Your savings in the </a:t>
            </a:r>
            <a:r>
              <a:rPr lang="pl-PL" dirty="0"/>
              <a:t>ECP</a:t>
            </a:r>
            <a:r>
              <a:rPr lang="en-US" dirty="0"/>
              <a:t> can only be managed by an institution that has the appropriate experience and resources described in the Act.</a:t>
            </a:r>
          </a:p>
          <a:p>
            <a:r>
              <a:rPr lang="en-US" dirty="0"/>
              <a:t>Accumulated funds will be invested in defined date funds whose investment policy as you approach your age</a:t>
            </a:r>
          </a:p>
          <a:p>
            <a:r>
              <a:rPr lang="en-US" dirty="0"/>
              <a:t>up to 60 years of age will automatically change in such a way as to reduce the level of investment risk.</a:t>
            </a:r>
          </a:p>
        </p:txBody>
      </p:sp>
    </p:spTree>
    <p:extLst>
      <p:ext uri="{BB962C8B-B14F-4D97-AF65-F5344CB8AC3E}">
        <p14:creationId xmlns:p14="http://schemas.microsoft.com/office/powerpoint/2010/main" val="3975324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56672"/>
            <a:ext cx="9383950" cy="738664"/>
          </a:xfrm>
        </p:spPr>
        <p:txBody>
          <a:bodyPr/>
          <a:lstStyle/>
          <a:p>
            <a:r>
              <a:rPr lang="pl-PL" dirty="0"/>
              <a:t> 8 </a:t>
            </a:r>
            <a:r>
              <a:rPr lang="pl-PL" dirty="0" err="1"/>
              <a:t>subfunds</a:t>
            </a:r>
            <a:r>
              <a:rPr lang="pl-PL" dirty="0"/>
              <a:t> </a:t>
            </a:r>
            <a:r>
              <a:rPr lang="en-US" dirty="0"/>
              <a:t>defined dates set aside under the Allianz </a:t>
            </a:r>
            <a:r>
              <a:rPr lang="pl-PL" dirty="0"/>
              <a:t>(</a:t>
            </a:r>
            <a:r>
              <a:rPr lang="pl-PL" dirty="0" err="1"/>
              <a:t>Retirement</a:t>
            </a:r>
            <a:r>
              <a:rPr lang="pl-PL" dirty="0"/>
              <a:t> Plan) </a:t>
            </a:r>
            <a:r>
              <a:rPr lang="en-US" dirty="0"/>
              <a:t>Plan </a:t>
            </a:r>
            <a:r>
              <a:rPr lang="en-US" dirty="0" err="1"/>
              <a:t>Emerytalny</a:t>
            </a:r>
            <a:r>
              <a:rPr lang="en-US" dirty="0"/>
              <a:t> SFIO</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14</a:t>
            </a:fld>
            <a:endParaRPr lang="en-US" dirty="0"/>
          </a:p>
        </p:txBody>
      </p:sp>
      <p:pic>
        <p:nvPicPr>
          <p:cNvPr id="9" name="Content Placeholder 8"/>
          <p:cNvPicPr>
            <a:picLocks noGrp="1" noChangeAspect="1"/>
          </p:cNvPicPr>
          <p:nvPr>
            <p:ph sz="quarter" idx="10"/>
          </p:nvPr>
        </p:nvPicPr>
        <p:blipFill>
          <a:blip r:embed="rId3"/>
          <a:stretch>
            <a:fillRect/>
          </a:stretch>
        </p:blipFill>
        <p:spPr>
          <a:xfrm>
            <a:off x="618875" y="1246691"/>
            <a:ext cx="8067926" cy="4097308"/>
          </a:xfrm>
          <a:prstGeom prst="rect">
            <a:avLst/>
          </a:prstGeom>
        </p:spPr>
      </p:pic>
      <p:sp>
        <p:nvSpPr>
          <p:cNvPr id="7" name="TextBox 6">
            <a:extLst>
              <a:ext uri="{FF2B5EF4-FFF2-40B4-BE49-F238E27FC236}">
                <a16:creationId xmlns:a16="http://schemas.microsoft.com/office/drawing/2014/main" id="{E3BC1E43-4552-42D8-88B2-E978FACD7516}"/>
              </a:ext>
            </a:extLst>
          </p:cNvPr>
          <p:cNvSpPr txBox="1"/>
          <p:nvPr/>
        </p:nvSpPr>
        <p:spPr>
          <a:xfrm>
            <a:off x="8881359" y="1513339"/>
            <a:ext cx="2351734" cy="1661993"/>
          </a:xfrm>
          <a:prstGeom prst="rect">
            <a:avLst/>
          </a:prstGeom>
          <a:noFill/>
        </p:spPr>
        <p:txBody>
          <a:bodyPr wrap="none" lIns="0" tIns="0" rIns="0" bIns="0" rtlCol="0">
            <a:spAutoFit/>
          </a:bodyPr>
          <a:lstStyle/>
          <a:p>
            <a:r>
              <a:rPr lang="pl-PL" sz="1200" b="1" dirty="0">
                <a:latin typeface="Open Sans" panose="020B0606030504020204" pitchFamily="34" charset="0"/>
                <a:ea typeface="Open Sans" panose="020B0606030504020204" pitchFamily="34" charset="0"/>
                <a:cs typeface="Open Sans" panose="020B0606030504020204" pitchFamily="34" charset="0"/>
              </a:rPr>
              <a:t>2.</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en-US" sz="1200" dirty="0">
                <a:latin typeface="Open Sans" panose="020B0606030504020204" pitchFamily="34" charset="0"/>
                <a:ea typeface="Open Sans" panose="020B0606030504020204" pitchFamily="34" charset="0"/>
                <a:cs typeface="Open Sans" panose="020B0606030504020204" pitchFamily="34" charset="0"/>
              </a:rPr>
              <a:t>Starting from January 1, 2022, </a:t>
            </a:r>
            <a:br>
              <a:rPr lang="pl-PL" sz="1200" dirty="0">
                <a:latin typeface="Open Sans" panose="020B0606030504020204" pitchFamily="34" charset="0"/>
                <a:ea typeface="Open Sans" panose="020B0606030504020204" pitchFamily="34" charset="0"/>
                <a:cs typeface="Open Sans" panose="020B0606030504020204" pitchFamily="34" charset="0"/>
              </a:rPr>
            </a:br>
            <a:r>
              <a:rPr lang="en-US" sz="1200" dirty="0">
                <a:latin typeface="Open Sans" panose="020B0606030504020204" pitchFamily="34" charset="0"/>
                <a:ea typeface="Open Sans" panose="020B0606030504020204" pitchFamily="34" charset="0"/>
                <a:cs typeface="Open Sans" panose="020B0606030504020204" pitchFamily="34" charset="0"/>
              </a:rPr>
              <a:t>the Society will be entitled</a:t>
            </a:r>
            <a:br>
              <a:rPr lang="pl-PL" sz="1200" dirty="0">
                <a:latin typeface="Open Sans" panose="020B0606030504020204" pitchFamily="34" charset="0"/>
                <a:ea typeface="Open Sans" panose="020B0606030504020204" pitchFamily="34" charset="0"/>
                <a:cs typeface="Open Sans" panose="020B0606030504020204" pitchFamily="34" charset="0"/>
              </a:rPr>
            </a:br>
            <a:r>
              <a:rPr lang="en-US" sz="1200" dirty="0">
                <a:latin typeface="Open Sans" panose="020B0606030504020204" pitchFamily="34" charset="0"/>
                <a:ea typeface="Open Sans" panose="020B0606030504020204" pitchFamily="34" charset="0"/>
                <a:cs typeface="Open Sans" panose="020B0606030504020204" pitchFamily="34" charset="0"/>
              </a:rPr>
              <a:t> to receive remuneration for </a:t>
            </a:r>
            <a:br>
              <a:rPr lang="pl-PL" sz="1200" dirty="0">
                <a:latin typeface="Open Sans" panose="020B0606030504020204" pitchFamily="34" charset="0"/>
                <a:ea typeface="Open Sans" panose="020B0606030504020204" pitchFamily="34" charset="0"/>
                <a:cs typeface="Open Sans" panose="020B0606030504020204" pitchFamily="34" charset="0"/>
              </a:rPr>
            </a:br>
            <a:r>
              <a:rPr lang="en-US" sz="1200" dirty="0">
                <a:latin typeface="Open Sans" panose="020B0606030504020204" pitchFamily="34" charset="0"/>
                <a:ea typeface="Open Sans" panose="020B0606030504020204" pitchFamily="34" charset="0"/>
                <a:cs typeface="Open Sans" panose="020B0606030504020204" pitchFamily="34" charset="0"/>
              </a:rPr>
              <a:t>the achieved result,</a:t>
            </a:r>
            <a:br>
              <a:rPr lang="pl-PL" sz="1200" dirty="0">
                <a:latin typeface="Open Sans" panose="020B0606030504020204" pitchFamily="34" charset="0"/>
                <a:ea typeface="Open Sans" panose="020B0606030504020204" pitchFamily="34" charset="0"/>
                <a:cs typeface="Open Sans" panose="020B0606030504020204" pitchFamily="34" charset="0"/>
              </a:rPr>
            </a:br>
            <a:r>
              <a:rPr lang="en-US" sz="1200" dirty="0">
                <a:latin typeface="Open Sans" panose="020B0606030504020204" pitchFamily="34" charset="0"/>
                <a:ea typeface="Open Sans" panose="020B0606030504020204" pitchFamily="34" charset="0"/>
                <a:cs typeface="Open Sans" panose="020B0606030504020204" pitchFamily="34" charset="0"/>
              </a:rPr>
              <a:t> in the amount not exceeding</a:t>
            </a:r>
          </a:p>
          <a:p>
            <a:r>
              <a:rPr lang="en-US" sz="1200" dirty="0">
                <a:latin typeface="Open Sans" panose="020B0606030504020204" pitchFamily="34" charset="0"/>
                <a:ea typeface="Open Sans" panose="020B0606030504020204" pitchFamily="34" charset="0"/>
                <a:cs typeface="Open Sans" panose="020B0606030504020204" pitchFamily="34" charset="0"/>
              </a:rPr>
              <a:t>0.1% of the </a:t>
            </a:r>
            <a:r>
              <a:rPr lang="en-US" sz="1200" dirty="0" err="1">
                <a:latin typeface="Open Sans" panose="020B0606030504020204" pitchFamily="34" charset="0"/>
                <a:ea typeface="Open Sans" panose="020B0606030504020204" pitchFamily="34" charset="0"/>
                <a:cs typeface="Open Sans" panose="020B0606030504020204" pitchFamily="34" charset="0"/>
              </a:rPr>
              <a:t>Subfund’s</a:t>
            </a:r>
            <a:br>
              <a:rPr lang="pl-PL" sz="1200" dirty="0">
                <a:latin typeface="Open Sans" panose="020B0606030504020204" pitchFamily="34" charset="0"/>
                <a:ea typeface="Open Sans" panose="020B0606030504020204" pitchFamily="34" charset="0"/>
                <a:cs typeface="Open Sans" panose="020B0606030504020204" pitchFamily="34" charset="0"/>
              </a:rPr>
            </a:br>
            <a:r>
              <a:rPr lang="en-US" sz="1200" dirty="0">
                <a:latin typeface="Open Sans" panose="020B0606030504020204" pitchFamily="34" charset="0"/>
                <a:ea typeface="Open Sans" panose="020B0606030504020204" pitchFamily="34" charset="0"/>
                <a:cs typeface="Open Sans" panose="020B0606030504020204" pitchFamily="34" charset="0"/>
              </a:rPr>
              <a:t> Net Asset Value per annum, </a:t>
            </a:r>
            <a:br>
              <a:rPr lang="pl-PL" sz="1200" dirty="0">
                <a:latin typeface="Open Sans" panose="020B0606030504020204" pitchFamily="34" charset="0"/>
                <a:ea typeface="Open Sans" panose="020B0606030504020204" pitchFamily="34" charset="0"/>
                <a:cs typeface="Open Sans" panose="020B0606030504020204" pitchFamily="34" charset="0"/>
              </a:rPr>
            </a:br>
            <a:r>
              <a:rPr lang="en-US" sz="1200" dirty="0">
                <a:latin typeface="Open Sans" panose="020B0606030504020204" pitchFamily="34" charset="0"/>
                <a:ea typeface="Open Sans" panose="020B0606030504020204" pitchFamily="34" charset="0"/>
                <a:cs typeface="Open Sans" panose="020B0606030504020204" pitchFamily="34" charset="0"/>
              </a:rPr>
              <a:t>in accordance with the principles</a:t>
            </a:r>
            <a:br>
              <a:rPr lang="pl-PL" sz="1200" dirty="0">
                <a:latin typeface="Open Sans" panose="020B0606030504020204" pitchFamily="34" charset="0"/>
                <a:ea typeface="Open Sans" panose="020B0606030504020204" pitchFamily="34" charset="0"/>
                <a:cs typeface="Open Sans" panose="020B0606030504020204" pitchFamily="34" charset="0"/>
              </a:rPr>
            </a:br>
            <a:r>
              <a:rPr lang="en-US" sz="1200" dirty="0">
                <a:latin typeface="Open Sans" panose="020B0606030504020204" pitchFamily="34" charset="0"/>
                <a:ea typeface="Open Sans" panose="020B0606030504020204" pitchFamily="34" charset="0"/>
                <a:cs typeface="Open Sans" panose="020B0606030504020204" pitchFamily="34" charset="0"/>
              </a:rPr>
              <a:t> set out</a:t>
            </a:r>
            <a:r>
              <a:rPr lang="pl-PL" sz="1200" dirty="0">
                <a:latin typeface="Open Sans" panose="020B0606030504020204" pitchFamily="34" charset="0"/>
                <a:ea typeface="Open Sans" panose="020B0606030504020204" pitchFamily="34" charset="0"/>
                <a:cs typeface="Open Sans" panose="020B0606030504020204" pitchFamily="34" charset="0"/>
              </a:rPr>
              <a:t> in ECP </a:t>
            </a:r>
            <a:r>
              <a:rPr lang="pl-PL" sz="1200" dirty="0" err="1">
                <a:latin typeface="Open Sans" panose="020B0606030504020204" pitchFamily="34" charset="0"/>
                <a:ea typeface="Open Sans" panose="020B0606030504020204" pitchFamily="34" charset="0"/>
                <a:cs typeface="Open Sans" panose="020B0606030504020204" pitchFamily="34" charset="0"/>
              </a:rPr>
              <a:t>act</a:t>
            </a:r>
            <a:endParaRPr lang="pl-PL"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5">
            <a:extLst>
              <a:ext uri="{FF2B5EF4-FFF2-40B4-BE49-F238E27FC236}">
                <a16:creationId xmlns:a16="http://schemas.microsoft.com/office/drawing/2014/main" id="{917715F8-2103-4D90-9EA9-F51CB93B983B}"/>
              </a:ext>
            </a:extLst>
          </p:cNvPr>
          <p:cNvSpPr/>
          <p:nvPr/>
        </p:nvSpPr>
        <p:spPr>
          <a:xfrm>
            <a:off x="5673050" y="1492092"/>
            <a:ext cx="3013751" cy="1837517"/>
          </a:xfrm>
          <a:prstGeom prst="rect">
            <a:avLst/>
          </a:prstGeom>
          <a:solidFill>
            <a:schemeClr val="bg1"/>
          </a:solidFill>
          <a:ln w="127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p>
            <a:pPr algn="ctr"/>
            <a:endParaRPr lang="pl-PL" sz="1400" dirty="0" err="1">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5" name="TextBox 4">
            <a:extLst>
              <a:ext uri="{FF2B5EF4-FFF2-40B4-BE49-F238E27FC236}">
                <a16:creationId xmlns:a16="http://schemas.microsoft.com/office/drawing/2014/main" id="{822439C8-959E-4CB9-AE29-936689C67F23}"/>
              </a:ext>
            </a:extLst>
          </p:cNvPr>
          <p:cNvSpPr txBox="1"/>
          <p:nvPr/>
        </p:nvSpPr>
        <p:spPr>
          <a:xfrm>
            <a:off x="5797032" y="1496088"/>
            <a:ext cx="2079224" cy="738664"/>
          </a:xfrm>
          <a:prstGeom prst="rect">
            <a:avLst/>
          </a:prstGeom>
          <a:noFill/>
        </p:spPr>
        <p:txBody>
          <a:bodyPr wrap="none" lIns="0" tIns="0" rIns="0" bIns="0" rtlCol="0">
            <a:spAutoFit/>
          </a:bodyPr>
          <a:lstStyle/>
          <a:p>
            <a:r>
              <a:rPr lang="pl-PL" sz="1200" b="1" dirty="0">
                <a:latin typeface="Open Sans" panose="020B0606030504020204" pitchFamily="34" charset="0"/>
                <a:ea typeface="Open Sans" panose="020B0606030504020204" pitchFamily="34" charset="0"/>
                <a:cs typeface="Open Sans" panose="020B0606030504020204" pitchFamily="34" charset="0"/>
              </a:rPr>
              <a:t>1</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Average</a:t>
            </a:r>
            <a:r>
              <a:rPr lang="pl-PL" sz="1200" dirty="0">
                <a:latin typeface="Open Sans" panose="020B0606030504020204" pitchFamily="34" charset="0"/>
                <a:ea typeface="Open Sans" panose="020B0606030504020204" pitchFamily="34" charset="0"/>
                <a:cs typeface="Open Sans" panose="020B0606030504020204" pitchFamily="34" charset="0"/>
              </a:rPr>
              <a:t> management </a:t>
            </a:r>
            <a:r>
              <a:rPr lang="pl-PL" sz="1200" dirty="0" err="1">
                <a:latin typeface="Open Sans" panose="020B0606030504020204" pitchFamily="34" charset="0"/>
                <a:ea typeface="Open Sans" panose="020B0606030504020204" pitchFamily="34" charset="0"/>
                <a:cs typeface="Open Sans" panose="020B0606030504020204" pitchFamily="34" charset="0"/>
              </a:rPr>
              <a:t>cost</a:t>
            </a:r>
            <a:br>
              <a:rPr lang="pl-PL" sz="1200" dirty="0">
                <a:latin typeface="Open Sans" panose="020B0606030504020204" pitchFamily="34" charset="0"/>
                <a:ea typeface="Open Sans" panose="020B0606030504020204" pitchFamily="34" charset="0"/>
                <a:cs typeface="Open Sans" panose="020B0606030504020204" pitchFamily="34" charset="0"/>
              </a:rPr>
            </a:br>
            <a:r>
              <a:rPr lang="pl-PL" sz="1200" dirty="0">
                <a:latin typeface="Open Sans" panose="020B0606030504020204" pitchFamily="34" charset="0"/>
                <a:ea typeface="Open Sans" panose="020B0606030504020204" pitchFamily="34" charset="0"/>
                <a:cs typeface="Open Sans" panose="020B0606030504020204" pitchFamily="34" charset="0"/>
              </a:rPr>
              <a:t> in </a:t>
            </a:r>
            <a:r>
              <a:rPr lang="pl-PL" sz="1200" dirty="0" err="1">
                <a:latin typeface="Open Sans" panose="020B0606030504020204" pitchFamily="34" charset="0"/>
                <a:ea typeface="Open Sans" panose="020B0606030504020204" pitchFamily="34" charset="0"/>
                <a:cs typeface="Open Sans" panose="020B0606030504020204" pitchFamily="34" charset="0"/>
              </a:rPr>
              <a:t>subfunds</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is</a:t>
            </a:r>
            <a:r>
              <a:rPr lang="pl-PL" sz="1200" dirty="0">
                <a:latin typeface="Open Sans" panose="020B0606030504020204" pitchFamily="34" charset="0"/>
                <a:ea typeface="Open Sans" panose="020B0606030504020204" pitchFamily="34" charset="0"/>
                <a:cs typeface="Open Sans" panose="020B0606030504020204" pitchFamily="34" charset="0"/>
              </a:rPr>
              <a:t> 0,29% and </a:t>
            </a:r>
            <a:r>
              <a:rPr lang="pl-PL" sz="1200" dirty="0" err="1">
                <a:latin typeface="Open Sans" panose="020B0606030504020204" pitchFamily="34" charset="0"/>
                <a:ea typeface="Open Sans" panose="020B0606030504020204" pitchFamily="34" charset="0"/>
                <a:cs typeface="Open Sans" panose="020B0606030504020204" pitchFamily="34" charset="0"/>
              </a:rPr>
              <a:t>its</a:t>
            </a:r>
            <a:br>
              <a:rPr lang="pl-PL" sz="1200" dirty="0">
                <a:latin typeface="Open Sans" panose="020B0606030504020204" pitchFamily="34" charset="0"/>
                <a:ea typeface="Open Sans" panose="020B0606030504020204" pitchFamily="34" charset="0"/>
                <a:cs typeface="Open Sans" panose="020B0606030504020204" pitchFamily="34" charset="0"/>
              </a:rPr>
            </a:br>
            <a:r>
              <a:rPr lang="pl-PL" sz="1200" dirty="0" err="1">
                <a:latin typeface="Open Sans" panose="020B0606030504020204" pitchFamily="34" charset="0"/>
                <a:ea typeface="Open Sans" panose="020B0606030504020204" pitchFamily="34" charset="0"/>
                <a:cs typeface="Open Sans" panose="020B0606030504020204" pitchFamily="34" charset="0"/>
              </a:rPr>
              <a:t>lower</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than</a:t>
            </a:r>
            <a:r>
              <a:rPr lang="pl-PL" sz="1200" dirty="0">
                <a:latin typeface="Open Sans" panose="020B0606030504020204" pitchFamily="34" charset="0"/>
                <a:ea typeface="Open Sans" panose="020B0606030504020204" pitchFamily="34" charset="0"/>
                <a:cs typeface="Open Sans" panose="020B0606030504020204" pitchFamily="34" charset="0"/>
              </a:rPr>
              <a:t> market </a:t>
            </a:r>
            <a:r>
              <a:rPr lang="pl-PL" sz="1200" dirty="0" err="1">
                <a:latin typeface="Open Sans" panose="020B0606030504020204" pitchFamily="34" charset="0"/>
                <a:ea typeface="Open Sans" panose="020B0606030504020204" pitchFamily="34" charset="0"/>
                <a:cs typeface="Open Sans" panose="020B0606030504020204" pitchFamily="34" charset="0"/>
              </a:rPr>
              <a:t>average</a:t>
            </a:r>
            <a:r>
              <a:rPr lang="pl-PL" sz="1200" dirty="0">
                <a:latin typeface="Open Sans" panose="020B0606030504020204" pitchFamily="34" charset="0"/>
                <a:ea typeface="Open Sans" panose="020B0606030504020204" pitchFamily="34" charset="0"/>
                <a:cs typeface="Open Sans" panose="020B0606030504020204" pitchFamily="34" charset="0"/>
              </a:rPr>
              <a:t> </a:t>
            </a:r>
            <a:br>
              <a:rPr lang="pl-PL" sz="1200" dirty="0">
                <a:latin typeface="Open Sans" panose="020B0606030504020204" pitchFamily="34" charset="0"/>
                <a:ea typeface="Open Sans" panose="020B0606030504020204" pitchFamily="34" charset="0"/>
                <a:cs typeface="Open Sans" panose="020B0606030504020204" pitchFamily="34" charset="0"/>
              </a:rPr>
            </a:br>
            <a:r>
              <a:rPr lang="pl-PL" sz="1200" dirty="0">
                <a:latin typeface="Open Sans" panose="020B0606030504020204" pitchFamily="34" charset="0"/>
                <a:ea typeface="Open Sans" panose="020B0606030504020204" pitchFamily="34" charset="0"/>
                <a:cs typeface="Open Sans" panose="020B0606030504020204" pitchFamily="34" charset="0"/>
              </a:rPr>
              <a:t>(0,35%)</a:t>
            </a:r>
          </a:p>
        </p:txBody>
      </p:sp>
      <p:sp>
        <p:nvSpPr>
          <p:cNvPr id="8" name="TextBox 7">
            <a:extLst>
              <a:ext uri="{FF2B5EF4-FFF2-40B4-BE49-F238E27FC236}">
                <a16:creationId xmlns:a16="http://schemas.microsoft.com/office/drawing/2014/main" id="{BF946F96-2FEC-42EB-9930-B5856DA46F96}"/>
              </a:ext>
            </a:extLst>
          </p:cNvPr>
          <p:cNvSpPr txBox="1"/>
          <p:nvPr/>
        </p:nvSpPr>
        <p:spPr>
          <a:xfrm>
            <a:off x="5797032" y="2344335"/>
            <a:ext cx="2295500" cy="1292662"/>
          </a:xfrm>
          <a:prstGeom prst="rect">
            <a:avLst/>
          </a:prstGeom>
          <a:noFill/>
        </p:spPr>
        <p:txBody>
          <a:bodyPr wrap="none" lIns="0" tIns="0" rIns="0" bIns="0" rtlCol="0">
            <a:spAutoFit/>
          </a:bodyPr>
          <a:lstStyle/>
          <a:p>
            <a:r>
              <a:rPr lang="pl-PL" sz="1200" b="1" dirty="0">
                <a:latin typeface="Open Sans" panose="020B0606030504020204" pitchFamily="34" charset="0"/>
                <a:ea typeface="Open Sans" panose="020B0606030504020204" pitchFamily="34" charset="0"/>
                <a:cs typeface="Open Sans" panose="020B0606030504020204" pitchFamily="34" charset="0"/>
              </a:rPr>
              <a:t>3.</a:t>
            </a:r>
            <a:r>
              <a:rPr lang="pl-PL" sz="1200" dirty="0">
                <a:latin typeface="Open Sans" panose="020B0606030504020204" pitchFamily="34" charset="0"/>
                <a:ea typeface="Open Sans" panose="020B0606030504020204" pitchFamily="34" charset="0"/>
                <a:cs typeface="Open Sans" panose="020B0606030504020204" pitchFamily="34" charset="0"/>
              </a:rPr>
              <a:t> ECP </a:t>
            </a:r>
            <a:r>
              <a:rPr lang="pl-PL" sz="1200" dirty="0" err="1">
                <a:latin typeface="Open Sans" panose="020B0606030504020204" pitchFamily="34" charset="0"/>
                <a:ea typeface="Open Sans" panose="020B0606030504020204" pitchFamily="34" charset="0"/>
                <a:cs typeface="Open Sans" panose="020B0606030504020204" pitchFamily="34" charset="0"/>
              </a:rPr>
              <a:t>Participants</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have</a:t>
            </a:r>
            <a:r>
              <a:rPr lang="pl-PL" sz="1200" dirty="0">
                <a:latin typeface="Open Sans" panose="020B0606030504020204" pitchFamily="34" charset="0"/>
                <a:ea typeface="Open Sans" panose="020B0606030504020204" pitchFamily="34" charset="0"/>
                <a:cs typeface="Open Sans" panose="020B0606030504020204" pitchFamily="34" charset="0"/>
              </a:rPr>
              <a:t> a </a:t>
            </a:r>
            <a:br>
              <a:rPr lang="pl-PL" sz="1200" dirty="0">
                <a:latin typeface="Open Sans" panose="020B0606030504020204" pitchFamily="34" charset="0"/>
                <a:ea typeface="Open Sans" panose="020B0606030504020204" pitchFamily="34" charset="0"/>
                <a:cs typeface="Open Sans" panose="020B0606030504020204" pitchFamily="34" charset="0"/>
              </a:rPr>
            </a:br>
            <a:r>
              <a:rPr lang="pl-PL" sz="1200" dirty="0" err="1">
                <a:latin typeface="Open Sans" panose="020B0606030504020204" pitchFamily="34" charset="0"/>
                <a:ea typeface="Open Sans" panose="020B0606030504020204" pitchFamily="34" charset="0"/>
                <a:cs typeface="Open Sans" panose="020B0606030504020204" pitchFamily="34" charset="0"/>
              </a:rPr>
              <a:t>opportunity</a:t>
            </a:r>
            <a:r>
              <a:rPr lang="pl-PL" sz="1200" dirty="0">
                <a:latin typeface="Open Sans" panose="020B0606030504020204" pitchFamily="34" charset="0"/>
                <a:ea typeface="Open Sans" panose="020B0606030504020204" pitchFamily="34" charset="0"/>
                <a:cs typeface="Open Sans" panose="020B0606030504020204" pitchFamily="34" charset="0"/>
              </a:rPr>
              <a:t> to </a:t>
            </a:r>
            <a:r>
              <a:rPr lang="pl-PL" sz="1200" dirty="0" err="1">
                <a:latin typeface="Open Sans" panose="020B0606030504020204" pitchFamily="34" charset="0"/>
                <a:ea typeface="Open Sans" panose="020B0606030504020204" pitchFamily="34" charset="0"/>
                <a:cs typeface="Open Sans" panose="020B0606030504020204" pitchFamily="34" charset="0"/>
              </a:rPr>
              <a:t>active</a:t>
            </a:r>
            <a:r>
              <a:rPr lang="pl-PL" sz="1200" dirty="0">
                <a:latin typeface="Open Sans" panose="020B0606030504020204" pitchFamily="34" charset="0"/>
                <a:ea typeface="Open Sans" panose="020B0606030504020204" pitchFamily="34" charset="0"/>
                <a:cs typeface="Open Sans" panose="020B0606030504020204" pitchFamily="34" charset="0"/>
              </a:rPr>
              <a:t> </a:t>
            </a:r>
            <a:br>
              <a:rPr lang="pl-PL" sz="1200" dirty="0">
                <a:latin typeface="Open Sans" panose="020B0606030504020204" pitchFamily="34" charset="0"/>
                <a:ea typeface="Open Sans" panose="020B0606030504020204" pitchFamily="34" charset="0"/>
                <a:cs typeface="Open Sans" panose="020B0606030504020204" pitchFamily="34" charset="0"/>
              </a:rPr>
            </a:br>
            <a:r>
              <a:rPr lang="pl-PL" sz="1200" dirty="0">
                <a:latin typeface="Open Sans" panose="020B0606030504020204" pitchFamily="34" charset="0"/>
                <a:ea typeface="Open Sans" panose="020B0606030504020204" pitchFamily="34" charset="0"/>
                <a:cs typeface="Open Sans" panose="020B0606030504020204" pitchFamily="34" charset="0"/>
              </a:rPr>
              <a:t>management </a:t>
            </a:r>
            <a:r>
              <a:rPr lang="pl-PL" sz="1200" dirty="0" err="1">
                <a:latin typeface="Open Sans" panose="020B0606030504020204" pitchFamily="34" charset="0"/>
                <a:ea typeface="Open Sans" panose="020B0606030504020204" pitchFamily="34" charset="0"/>
                <a:cs typeface="Open Sans" panose="020B0606030504020204" pitchFamily="34" charset="0"/>
              </a:rPr>
              <a:t>their</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sources</a:t>
            </a:r>
            <a:r>
              <a:rPr lang="pl-PL" sz="1200" dirty="0">
                <a:latin typeface="Open Sans" panose="020B0606030504020204" pitchFamily="34" charset="0"/>
                <a:ea typeface="Open Sans" panose="020B0606030504020204" pitchFamily="34" charset="0"/>
                <a:cs typeface="Open Sans" panose="020B0606030504020204" pitchFamily="34" charset="0"/>
              </a:rPr>
              <a:t> and </a:t>
            </a:r>
            <a:br>
              <a:rPr lang="pl-PL" sz="1200" dirty="0">
                <a:latin typeface="Open Sans" panose="020B0606030504020204" pitchFamily="34" charset="0"/>
                <a:ea typeface="Open Sans" panose="020B0606030504020204" pitchFamily="34" charset="0"/>
                <a:cs typeface="Open Sans" panose="020B0606030504020204" pitchFamily="34" charset="0"/>
              </a:rPr>
            </a:br>
            <a:r>
              <a:rPr lang="pl-PL" sz="1200" dirty="0">
                <a:latin typeface="Open Sans" panose="020B0606030504020204" pitchFamily="34" charset="0"/>
                <a:ea typeface="Open Sans" panose="020B0606030504020204" pitchFamily="34" charset="0"/>
                <a:cs typeface="Open Sans" panose="020B0606030504020204" pitchFamily="34" charset="0"/>
              </a:rPr>
              <a:t>to </a:t>
            </a:r>
            <a:r>
              <a:rPr lang="pl-PL" sz="1200" dirty="0" err="1">
                <a:latin typeface="Open Sans" panose="020B0606030504020204" pitchFamily="34" charset="0"/>
                <a:ea typeface="Open Sans" panose="020B0606030504020204" pitchFamily="34" charset="0"/>
                <a:cs typeface="Open Sans" panose="020B0606030504020204" pitchFamily="34" charset="0"/>
              </a:rPr>
              <a:t>change</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defined</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date</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subfund</a:t>
            </a:r>
            <a:br>
              <a:rPr lang="pl-PL" sz="1200" dirty="0">
                <a:latin typeface="Open Sans" panose="020B0606030504020204" pitchFamily="34" charset="0"/>
                <a:ea typeface="Open Sans" panose="020B0606030504020204" pitchFamily="34" charset="0"/>
                <a:cs typeface="Open Sans" panose="020B0606030504020204" pitchFamily="34" charset="0"/>
              </a:rPr>
            </a:br>
            <a:r>
              <a:rPr lang="pl-PL" sz="1200" dirty="0">
                <a:latin typeface="Open Sans" panose="020B0606030504020204" pitchFamily="34" charset="0"/>
                <a:ea typeface="Open Sans" panose="020B0606030504020204" pitchFamily="34" charset="0"/>
                <a:cs typeface="Open Sans" panose="020B0606030504020204" pitchFamily="34" charset="0"/>
              </a:rPr>
              <a:t>to </a:t>
            </a:r>
            <a:r>
              <a:rPr lang="pl-PL" sz="1200" dirty="0" err="1">
                <a:latin typeface="Open Sans" panose="020B0606030504020204" pitchFamily="34" charset="0"/>
                <a:ea typeface="Open Sans" panose="020B0606030504020204" pitchFamily="34" charset="0"/>
                <a:cs typeface="Open Sans" panose="020B0606030504020204" pitchFamily="34" charset="0"/>
              </a:rPr>
              <a:t>which</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they</a:t>
            </a:r>
            <a:r>
              <a:rPr lang="pl-PL" sz="1200" dirty="0">
                <a:latin typeface="Open Sans" panose="020B0606030504020204" pitchFamily="34" charset="0"/>
                <a:ea typeface="Open Sans" panose="020B0606030504020204" pitchFamily="34" charset="0"/>
                <a:cs typeface="Open Sans" panose="020B0606030504020204" pitchFamily="34" charset="0"/>
              </a:rPr>
              <a:t> </a:t>
            </a:r>
            <a:br>
              <a:rPr lang="pl-PL" sz="1200" dirty="0">
                <a:latin typeface="Open Sans" panose="020B0606030504020204" pitchFamily="34" charset="0"/>
                <a:ea typeface="Open Sans" panose="020B0606030504020204" pitchFamily="34" charset="0"/>
                <a:cs typeface="Open Sans" panose="020B0606030504020204" pitchFamily="34" charset="0"/>
              </a:rPr>
            </a:br>
            <a:r>
              <a:rPr lang="pl-PL" sz="1200" dirty="0" err="1">
                <a:latin typeface="Open Sans" panose="020B0606030504020204" pitchFamily="34" charset="0"/>
                <a:ea typeface="Open Sans" panose="020B0606030504020204" pitchFamily="34" charset="0"/>
                <a:cs typeface="Open Sans" panose="020B0606030504020204" pitchFamily="34" charset="0"/>
              </a:rPr>
              <a:t>were</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assigned</a:t>
            </a:r>
            <a:r>
              <a:rPr lang="pl-PL" sz="1200" dirty="0">
                <a:latin typeface="Open Sans" panose="020B0606030504020204" pitchFamily="34" charset="0"/>
                <a:ea typeface="Open Sans" panose="020B0606030504020204" pitchFamily="34" charset="0"/>
                <a:cs typeface="Open Sans" panose="020B0606030504020204" pitchFamily="34" charset="0"/>
              </a:rPr>
              <a:t> </a:t>
            </a:r>
            <a:r>
              <a:rPr lang="pl-PL" sz="1200" dirty="0" err="1">
                <a:latin typeface="Open Sans" panose="020B0606030504020204" pitchFamily="34" charset="0"/>
                <a:ea typeface="Open Sans" panose="020B0606030504020204" pitchFamily="34" charset="0"/>
                <a:cs typeface="Open Sans" panose="020B0606030504020204" pitchFamily="34" charset="0"/>
              </a:rPr>
              <a:t>autmatically</a:t>
            </a:r>
            <a:br>
              <a:rPr lang="pl-PL" sz="1200" dirty="0">
                <a:latin typeface="Open Sans" panose="020B0606030504020204" pitchFamily="34" charset="0"/>
                <a:ea typeface="Open Sans" panose="020B0606030504020204" pitchFamily="34" charset="0"/>
                <a:cs typeface="Open Sans" panose="020B0606030504020204" pitchFamily="34" charset="0"/>
              </a:rPr>
            </a:br>
            <a:endParaRPr lang="pl-PL"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TextBox 9">
            <a:extLst>
              <a:ext uri="{FF2B5EF4-FFF2-40B4-BE49-F238E27FC236}">
                <a16:creationId xmlns:a16="http://schemas.microsoft.com/office/drawing/2014/main" id="{B025DC5E-5211-4D2E-9A0A-D63212B91384}"/>
              </a:ext>
            </a:extLst>
          </p:cNvPr>
          <p:cNvSpPr txBox="1"/>
          <p:nvPr/>
        </p:nvSpPr>
        <p:spPr>
          <a:xfrm>
            <a:off x="8881359" y="3485613"/>
            <a:ext cx="2909066" cy="1077218"/>
          </a:xfrm>
          <a:prstGeom prst="rect">
            <a:avLst/>
          </a:prstGeom>
          <a:noFill/>
        </p:spPr>
        <p:txBody>
          <a:bodyPr wrap="none" lIns="0" tIns="0" rIns="0" bIns="0" rtlCol="0">
            <a:spAutoFit/>
          </a:bodyPr>
          <a:lstStyle/>
          <a:p>
            <a:r>
              <a:rPr lang="pl-PL" sz="1400" dirty="0">
                <a:latin typeface="Open Sans" panose="020B0606030504020204" pitchFamily="34" charset="0"/>
                <a:ea typeface="Open Sans" panose="020B0606030504020204" pitchFamily="34" charset="0"/>
                <a:cs typeface="Open Sans" panose="020B0606030504020204" pitchFamily="34" charset="0"/>
              </a:rPr>
              <a:t>Management </a:t>
            </a:r>
            <a:r>
              <a:rPr lang="pl-PL" sz="1400" dirty="0" err="1">
                <a:latin typeface="Open Sans" panose="020B0606030504020204" pitchFamily="34" charset="0"/>
                <a:ea typeface="Open Sans" panose="020B0606030504020204" pitchFamily="34" charset="0"/>
                <a:cs typeface="Open Sans" panose="020B0606030504020204" pitchFamily="34" charset="0"/>
              </a:rPr>
              <a:t>costs</a:t>
            </a:r>
            <a:r>
              <a:rPr lang="pl-PL" sz="1400" dirty="0">
                <a:latin typeface="Open Sans" panose="020B0606030504020204" pitchFamily="34" charset="0"/>
                <a:ea typeface="Open Sans" panose="020B0606030504020204" pitchFamily="34" charset="0"/>
                <a:cs typeface="Open Sans" panose="020B0606030504020204" pitchFamily="34" charset="0"/>
              </a:rPr>
              <a:t>:</a:t>
            </a:r>
            <a:br>
              <a:rPr lang="pl-PL" sz="1400" dirty="0">
                <a:latin typeface="Open Sans" panose="020B0606030504020204" pitchFamily="34" charset="0"/>
                <a:ea typeface="Open Sans" panose="020B0606030504020204" pitchFamily="34" charset="0"/>
                <a:cs typeface="Open Sans" panose="020B0606030504020204" pitchFamily="34" charset="0"/>
              </a:rPr>
            </a:br>
            <a:br>
              <a:rPr lang="pl-PL" sz="1400" dirty="0">
                <a:latin typeface="Open Sans" panose="020B0606030504020204" pitchFamily="34" charset="0"/>
                <a:ea typeface="Open Sans" panose="020B0606030504020204" pitchFamily="34" charset="0"/>
                <a:cs typeface="Open Sans" panose="020B0606030504020204" pitchFamily="34" charset="0"/>
              </a:rPr>
            </a:br>
            <a:r>
              <a:rPr lang="pl-PL" sz="1400" dirty="0" err="1">
                <a:latin typeface="Open Sans" panose="020B0606030504020204" pitchFamily="34" charset="0"/>
                <a:ea typeface="Open Sans" panose="020B0606030504020204" pitchFamily="34" charset="0"/>
                <a:cs typeface="Open Sans" panose="020B0606030504020204" pitchFamily="34" charset="0"/>
              </a:rPr>
              <a:t>according</a:t>
            </a:r>
            <a:r>
              <a:rPr lang="pl-PL" sz="1400" dirty="0">
                <a:latin typeface="Open Sans" panose="020B0606030504020204" pitchFamily="34" charset="0"/>
                <a:ea typeface="Open Sans" panose="020B0606030504020204" pitchFamily="34" charset="0"/>
                <a:cs typeface="Open Sans" panose="020B0606030504020204" pitchFamily="34" charset="0"/>
              </a:rPr>
              <a:t> to ECP </a:t>
            </a:r>
            <a:r>
              <a:rPr lang="pl-PL" sz="1400" dirty="0" err="1">
                <a:latin typeface="Open Sans" panose="020B0606030504020204" pitchFamily="34" charset="0"/>
                <a:ea typeface="Open Sans" panose="020B0606030504020204" pitchFamily="34" charset="0"/>
                <a:cs typeface="Open Sans" panose="020B0606030504020204" pitchFamily="34" charset="0"/>
              </a:rPr>
              <a:t>act</a:t>
            </a:r>
            <a:r>
              <a:rPr lang="pl-PL" sz="1400" dirty="0">
                <a:latin typeface="Open Sans" panose="020B0606030504020204" pitchFamily="34" charset="0"/>
                <a:ea typeface="Open Sans" panose="020B0606030504020204" pitchFamily="34" charset="0"/>
                <a:cs typeface="Open Sans" panose="020B0606030504020204" pitchFamily="34" charset="0"/>
              </a:rPr>
              <a:t> max % </a:t>
            </a:r>
            <a:r>
              <a:rPr lang="pl-PL" sz="1400" dirty="0" err="1">
                <a:latin typeface="Open Sans" panose="020B0606030504020204" pitchFamily="34" charset="0"/>
                <a:ea typeface="Open Sans" panose="020B0606030504020204" pitchFamily="34" charset="0"/>
                <a:cs typeface="Open Sans" panose="020B0606030504020204" pitchFamily="34" charset="0"/>
              </a:rPr>
              <a:t>cost</a:t>
            </a:r>
            <a:r>
              <a:rPr lang="pl-PL" sz="1400" dirty="0">
                <a:latin typeface="Open Sans" panose="020B0606030504020204" pitchFamily="34" charset="0"/>
                <a:ea typeface="Open Sans" panose="020B0606030504020204" pitchFamily="34" charset="0"/>
                <a:cs typeface="Open Sans" panose="020B0606030504020204" pitchFamily="34" charset="0"/>
              </a:rPr>
              <a:t> </a:t>
            </a:r>
            <a:r>
              <a:rPr lang="pl-PL" sz="1400" dirty="0" err="1">
                <a:latin typeface="Open Sans" panose="020B0606030504020204" pitchFamily="34" charset="0"/>
                <a:ea typeface="Open Sans" panose="020B0606030504020204" pitchFamily="34" charset="0"/>
                <a:cs typeface="Open Sans" panose="020B0606030504020204" pitchFamily="34" charset="0"/>
              </a:rPr>
              <a:t>is</a:t>
            </a:r>
            <a:r>
              <a:rPr lang="pl-PL" sz="1400" dirty="0">
                <a:latin typeface="Open Sans" panose="020B0606030504020204" pitchFamily="34" charset="0"/>
                <a:ea typeface="Open Sans" panose="020B0606030504020204" pitchFamily="34" charset="0"/>
                <a:cs typeface="Open Sans" panose="020B0606030504020204" pitchFamily="34" charset="0"/>
              </a:rPr>
              <a:t>:</a:t>
            </a:r>
            <a:br>
              <a:rPr lang="pl-PL" sz="1400" dirty="0">
                <a:latin typeface="Open Sans" panose="020B0606030504020204" pitchFamily="34" charset="0"/>
                <a:ea typeface="Open Sans" panose="020B0606030504020204" pitchFamily="34" charset="0"/>
                <a:cs typeface="Open Sans" panose="020B0606030504020204" pitchFamily="34" charset="0"/>
              </a:rPr>
            </a:br>
            <a:r>
              <a:rPr lang="pl-PL" sz="1400" dirty="0">
                <a:latin typeface="Open Sans" panose="020B0606030504020204" pitchFamily="34" charset="0"/>
                <a:ea typeface="Open Sans" panose="020B0606030504020204" pitchFamily="34" charset="0"/>
                <a:cs typeface="Open Sans" panose="020B0606030504020204" pitchFamily="34" charset="0"/>
              </a:rPr>
              <a:t>- management </a:t>
            </a:r>
            <a:r>
              <a:rPr lang="pl-PL" sz="1400" dirty="0" err="1">
                <a:latin typeface="Open Sans" panose="020B0606030504020204" pitchFamily="34" charset="0"/>
                <a:ea typeface="Open Sans" panose="020B0606030504020204" pitchFamily="34" charset="0"/>
                <a:cs typeface="Open Sans" panose="020B0606030504020204" pitchFamily="34" charset="0"/>
              </a:rPr>
              <a:t>cost</a:t>
            </a:r>
            <a:r>
              <a:rPr lang="pl-PL" sz="1400" b="1" dirty="0">
                <a:latin typeface="Open Sans" panose="020B0606030504020204" pitchFamily="34" charset="0"/>
                <a:ea typeface="Open Sans" panose="020B0606030504020204" pitchFamily="34" charset="0"/>
                <a:cs typeface="Open Sans" panose="020B0606030504020204" pitchFamily="34" charset="0"/>
              </a:rPr>
              <a:t> to 0,5%</a:t>
            </a:r>
            <a:br>
              <a:rPr lang="pl-PL" sz="1400" b="1" dirty="0">
                <a:latin typeface="Open Sans" panose="020B0606030504020204" pitchFamily="34" charset="0"/>
                <a:ea typeface="Open Sans" panose="020B0606030504020204" pitchFamily="34" charset="0"/>
                <a:cs typeface="Open Sans" panose="020B0606030504020204" pitchFamily="34" charset="0"/>
              </a:rPr>
            </a:br>
            <a:r>
              <a:rPr lang="pl-PL" sz="1400" b="1" dirty="0">
                <a:latin typeface="Open Sans" panose="020B0606030504020204" pitchFamily="34" charset="0"/>
                <a:ea typeface="Open Sans" panose="020B0606030504020204" pitchFamily="34" charset="0"/>
                <a:cs typeface="Open Sans" panose="020B0606030504020204" pitchFamily="34" charset="0"/>
              </a:rPr>
              <a:t>- </a:t>
            </a:r>
            <a:r>
              <a:rPr lang="pl-PL" sz="1400" dirty="0" err="1">
                <a:latin typeface="Open Sans" panose="020B0606030504020204" pitchFamily="34" charset="0"/>
                <a:ea typeface="Open Sans" panose="020B0606030504020204" pitchFamily="34" charset="0"/>
                <a:cs typeface="Open Sans" panose="020B0606030504020204" pitchFamily="34" charset="0"/>
              </a:rPr>
              <a:t>resluts</a:t>
            </a:r>
            <a:r>
              <a:rPr lang="pl-PL" sz="1400" dirty="0">
                <a:latin typeface="Open Sans" panose="020B0606030504020204" pitchFamily="34" charset="0"/>
                <a:ea typeface="Open Sans" panose="020B0606030504020204" pitchFamily="34" charset="0"/>
                <a:cs typeface="Open Sans" panose="020B0606030504020204" pitchFamily="34" charset="0"/>
              </a:rPr>
              <a:t> </a:t>
            </a:r>
            <a:r>
              <a:rPr lang="pl-PL" sz="1400" dirty="0" err="1">
                <a:latin typeface="Open Sans" panose="020B0606030504020204" pitchFamily="34" charset="0"/>
                <a:ea typeface="Open Sans" panose="020B0606030504020204" pitchFamily="34" charset="0"/>
                <a:cs typeface="Open Sans" panose="020B0606030504020204" pitchFamily="34" charset="0"/>
              </a:rPr>
              <a:t>costs</a:t>
            </a:r>
            <a:r>
              <a:rPr lang="pl-PL" sz="1400" dirty="0">
                <a:latin typeface="Open Sans" panose="020B0606030504020204" pitchFamily="34" charset="0"/>
                <a:ea typeface="Open Sans" panose="020B0606030504020204" pitchFamily="34" charset="0"/>
                <a:cs typeface="Open Sans" panose="020B0606030504020204" pitchFamily="34" charset="0"/>
              </a:rPr>
              <a:t> to</a:t>
            </a:r>
            <a:r>
              <a:rPr lang="pl-PL" sz="1400" b="1" dirty="0">
                <a:latin typeface="Open Sans" panose="020B0606030504020204" pitchFamily="34" charset="0"/>
                <a:ea typeface="Open Sans" panose="020B0606030504020204" pitchFamily="34" charset="0"/>
                <a:cs typeface="Open Sans" panose="020B0606030504020204" pitchFamily="34" charset="0"/>
              </a:rPr>
              <a:t> 0,1%</a:t>
            </a:r>
          </a:p>
        </p:txBody>
      </p:sp>
      <p:sp>
        <p:nvSpPr>
          <p:cNvPr id="12" name="TextBox 11">
            <a:extLst>
              <a:ext uri="{FF2B5EF4-FFF2-40B4-BE49-F238E27FC236}">
                <a16:creationId xmlns:a16="http://schemas.microsoft.com/office/drawing/2014/main" id="{9C246605-A348-4DDF-AEB3-109467B2CD3F}"/>
              </a:ext>
            </a:extLst>
          </p:cNvPr>
          <p:cNvSpPr txBox="1"/>
          <p:nvPr/>
        </p:nvSpPr>
        <p:spPr>
          <a:xfrm>
            <a:off x="618875" y="5515232"/>
            <a:ext cx="6795716" cy="1077218"/>
          </a:xfrm>
          <a:prstGeom prst="rect">
            <a:avLst/>
          </a:prstGeom>
          <a:noFill/>
        </p:spPr>
        <p:txBody>
          <a:bodyPr wrap="square" lIns="0" tIns="0" rIns="0" bIns="0" rtlCol="0">
            <a:spAutoFit/>
          </a:bodyPr>
          <a:lstStyle/>
          <a:p>
            <a:r>
              <a:rPr lang="pl-PL" sz="1400" dirty="0">
                <a:latin typeface="Open Sans" panose="020B0606030504020204" pitchFamily="34" charset="0"/>
                <a:ea typeface="Open Sans" panose="020B0606030504020204" pitchFamily="34" charset="0"/>
                <a:cs typeface="Open Sans" panose="020B0606030504020204" pitchFamily="34" charset="0"/>
              </a:rPr>
              <a:t>WE DO NOT CHARGE FEES:</a:t>
            </a:r>
          </a:p>
          <a:p>
            <a:pPr marL="285750" indent="-285750">
              <a:buFont typeface="Arial" panose="020B0604020202020204" pitchFamily="34" charset="0"/>
              <a:buChar char="•"/>
            </a:pPr>
            <a:r>
              <a:rPr lang="pl-PL" sz="1400" dirty="0">
                <a:latin typeface="Open Sans" panose="020B0606030504020204" pitchFamily="34" charset="0"/>
                <a:ea typeface="Open Sans" panose="020B0606030504020204" pitchFamily="34" charset="0"/>
                <a:cs typeface="Open Sans" panose="020B0606030504020204" pitchFamily="34" charset="0"/>
              </a:rPr>
              <a:t>ECP Service for </a:t>
            </a:r>
            <a:r>
              <a:rPr lang="pl-PL" sz="1400" dirty="0" err="1">
                <a:latin typeface="Open Sans" panose="020B0606030504020204" pitchFamily="34" charset="0"/>
                <a:ea typeface="Open Sans" panose="020B0606030504020204" pitchFamily="34" charset="0"/>
                <a:cs typeface="Open Sans" panose="020B0606030504020204" pitchFamily="34" charset="0"/>
              </a:rPr>
              <a:t>Employer</a:t>
            </a:r>
            <a:endParaRPr lang="pl-PL"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pl-PL" sz="1400" dirty="0" err="1">
                <a:latin typeface="Open Sans" panose="020B0606030504020204" pitchFamily="34" charset="0"/>
                <a:ea typeface="Open Sans" panose="020B0606030504020204" pitchFamily="34" charset="0"/>
                <a:cs typeface="Open Sans" panose="020B0606030504020204" pitchFamily="34" charset="0"/>
              </a:rPr>
              <a:t>Accesss</a:t>
            </a:r>
            <a:r>
              <a:rPr lang="pl-PL" sz="1400" dirty="0">
                <a:latin typeface="Open Sans" panose="020B0606030504020204" pitchFamily="34" charset="0"/>
                <a:ea typeface="Open Sans" panose="020B0606030504020204" pitchFamily="34" charset="0"/>
                <a:cs typeface="Open Sans" panose="020B0606030504020204" pitchFamily="34" charset="0"/>
              </a:rPr>
              <a:t> to Allianz24 </a:t>
            </a:r>
            <a:r>
              <a:rPr lang="pl-PL" sz="1400" dirty="0" err="1">
                <a:latin typeface="Open Sans" panose="020B0606030504020204" pitchFamily="34" charset="0"/>
                <a:ea typeface="Open Sans" panose="020B0606030504020204" pitchFamily="34" charset="0"/>
                <a:cs typeface="Open Sans" panose="020B0606030504020204" pitchFamily="34" charset="0"/>
              </a:rPr>
              <a:t>App</a:t>
            </a:r>
            <a:endParaRPr lang="pl-PL"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US" sz="1400" dirty="0">
                <a:latin typeface="Open Sans" panose="020B0606030504020204" pitchFamily="34" charset="0"/>
                <a:ea typeface="Open Sans" panose="020B0606030504020204" pitchFamily="34" charset="0"/>
                <a:cs typeface="Open Sans" panose="020B0606030504020204" pitchFamily="34" charset="0"/>
              </a:rPr>
              <a:t>execution of fund change orders</a:t>
            </a:r>
            <a:r>
              <a:rPr lang="pl-PL" sz="1400" dirty="0">
                <a:latin typeface="Open Sans" panose="020B0606030504020204" pitchFamily="34" charset="0"/>
                <a:ea typeface="Open Sans" panose="020B0606030504020204" pitchFamily="34" charset="0"/>
                <a:cs typeface="Open Sans" panose="020B0606030504020204" pitchFamily="34" charset="0"/>
              </a:rPr>
              <a:t> (</a:t>
            </a:r>
            <a:r>
              <a:rPr lang="en-US" sz="1400" dirty="0">
                <a:latin typeface="Open Sans" panose="020B0606030504020204" pitchFamily="34" charset="0"/>
                <a:ea typeface="Open Sans" panose="020B0606030504020204" pitchFamily="34" charset="0"/>
                <a:cs typeface="Open Sans" panose="020B0606030504020204" pitchFamily="34" charset="0"/>
              </a:rPr>
              <a:t>regardless of their number in a year</a:t>
            </a:r>
            <a:r>
              <a:rPr lang="pl-PL" sz="1400" dirty="0">
                <a:latin typeface="Open Sans" panose="020B0606030504020204" pitchFamily="34" charset="0"/>
                <a:ea typeface="Open Sans" panose="020B0606030504020204" pitchFamily="34" charset="0"/>
                <a:cs typeface="Open Sans" panose="020B0606030504020204" pitchFamily="34" charset="0"/>
              </a:rPr>
              <a:t>)</a:t>
            </a:r>
            <a:br>
              <a:rPr lang="pl-PL" sz="1400" dirty="0">
                <a:latin typeface="Open Sans" panose="020B0606030504020204" pitchFamily="34" charset="0"/>
                <a:ea typeface="Open Sans" panose="020B0606030504020204" pitchFamily="34" charset="0"/>
                <a:cs typeface="Open Sans" panose="020B0606030504020204" pitchFamily="34" charset="0"/>
              </a:rPr>
            </a:br>
            <a:endParaRPr lang="pl-PL" sz="14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0875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56672"/>
            <a:ext cx="7669213" cy="369332"/>
          </a:xfrm>
        </p:spPr>
        <p:txBody>
          <a:bodyPr/>
          <a:lstStyle/>
          <a:p>
            <a:r>
              <a:rPr lang="en-US" dirty="0"/>
              <a:t>When can the accumulated savings be withdrawn?</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15</a:t>
            </a:fld>
            <a:endParaRPr lang="en-US" dirty="0"/>
          </a:p>
        </p:txBody>
      </p:sp>
      <p:sp>
        <p:nvSpPr>
          <p:cNvPr id="7" name="Content Placeholder 6"/>
          <p:cNvSpPr>
            <a:spLocks noGrp="1"/>
          </p:cNvSpPr>
          <p:nvPr>
            <p:ph sz="quarter" idx="10"/>
          </p:nvPr>
        </p:nvSpPr>
        <p:spPr>
          <a:xfrm>
            <a:off x="599031" y="1475635"/>
            <a:ext cx="11170579" cy="4496346"/>
          </a:xfrm>
        </p:spPr>
        <p:txBody>
          <a:bodyPr/>
          <a:lstStyle/>
          <a:p>
            <a:r>
              <a:rPr lang="en-US" b="1" dirty="0"/>
              <a:t>After the age of 60, 25% once, and 75% in at least 120 installments and for a minimum of 10 years</a:t>
            </a:r>
            <a:r>
              <a:rPr lang="en-US" dirty="0"/>
              <a:t> (reducing the number of installments in which the remaining funds will be disbursed - including the payment of the entire amount at once, will require you to pay tax or 100 % as a transfer payment to the insurance company for periodic or lifetime benefits or 100% as part of a marriage benefit in at least 120 monthly installments if one of the spouses has also reached the age of 60 and has PPK in the same Financial Institution</a:t>
            </a:r>
          </a:p>
          <a:p>
            <a:r>
              <a:rPr lang="en-US" b="1" dirty="0"/>
              <a:t>Earlier</a:t>
            </a:r>
            <a:r>
              <a:rPr lang="en-US" dirty="0"/>
              <a:t> - in the event of: serious illness of you, your spouse or child (up to 25% of funds with no obligation to return)</a:t>
            </a:r>
          </a:p>
          <a:p>
            <a:r>
              <a:rPr lang="en-US" b="1" dirty="0"/>
              <a:t>And to cover your own contribution</a:t>
            </a:r>
            <a:r>
              <a:rPr lang="en-US" dirty="0"/>
              <a:t>, if you take a loan for an apartment or house construction (for people under 45, up to 100% of funds with the obligation to return within a maximum of 15 years) only once</a:t>
            </a:r>
          </a:p>
          <a:p>
            <a:r>
              <a:rPr lang="en-US" b="1" dirty="0"/>
              <a:t>Or at any time</a:t>
            </a:r>
            <a:r>
              <a:rPr lang="en-US" dirty="0"/>
              <a:t>, by submitting an application for a refund, but then the accumulated savings will be reduced by: capital gains tax, 30% of funds from contributions by the employer - the 30% collected is saved to the employee as his pension insurance contribution in ZUS, funds from subsidies from the Stat</a:t>
            </a:r>
          </a:p>
        </p:txBody>
      </p:sp>
    </p:spTree>
    <p:extLst>
      <p:ext uri="{BB962C8B-B14F-4D97-AF65-F5344CB8AC3E}">
        <p14:creationId xmlns:p14="http://schemas.microsoft.com/office/powerpoint/2010/main" val="1736892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65392"/>
            <a:ext cx="7669213" cy="369332"/>
          </a:xfrm>
        </p:spPr>
        <p:txBody>
          <a:bodyPr/>
          <a:lstStyle/>
          <a:p>
            <a:r>
              <a:rPr lang="pl-PL" dirty="0" err="1"/>
              <a:t>Benefits</a:t>
            </a:r>
            <a:r>
              <a:rPr lang="pl-PL" dirty="0"/>
              <a:t> for </a:t>
            </a:r>
            <a:r>
              <a:rPr lang="pl-PL" dirty="0" err="1"/>
              <a:t>employees</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16</a:t>
            </a:fld>
            <a:endParaRPr lang="en-US" dirty="0"/>
          </a:p>
        </p:txBody>
      </p:sp>
      <p:graphicFrame>
        <p:nvGraphicFramePr>
          <p:cNvPr id="6" name="Content Placeholder 5"/>
          <p:cNvGraphicFramePr>
            <a:graphicFrameLocks noGrp="1"/>
          </p:cNvGraphicFramePr>
          <p:nvPr>
            <p:ph sz="quarter" idx="10"/>
            <p:extLst>
              <p:ext uri="{D42A27DB-BD31-4B8C-83A1-F6EECF244321}">
                <p14:modId xmlns:p14="http://schemas.microsoft.com/office/powerpoint/2010/main" val="3742948590"/>
              </p:ext>
            </p:extLst>
          </p:nvPr>
        </p:nvGraphicFramePr>
        <p:xfrm>
          <a:off x="547545" y="1448636"/>
          <a:ext cx="11642868" cy="4826706"/>
        </p:xfrm>
        <a:graphic>
          <a:graphicData uri="http://schemas.openxmlformats.org/drawingml/2006/table">
            <a:tbl>
              <a:tblPr firstRow="1" bandRow="1">
                <a:tableStyleId>{5C22544A-7EE6-4342-B048-85BDC9FD1C3A}</a:tableStyleId>
              </a:tblPr>
              <a:tblGrid>
                <a:gridCol w="11642868">
                  <a:extLst>
                    <a:ext uri="{9D8B030D-6E8A-4147-A177-3AD203B41FA5}">
                      <a16:colId xmlns:a16="http://schemas.microsoft.com/office/drawing/2014/main" val="20000"/>
                    </a:ext>
                  </a:extLst>
                </a:gridCol>
              </a:tblGrid>
              <a:tr h="699578">
                <a:tc>
                  <a:txBody>
                    <a:bodyPr/>
                    <a:lstStyle/>
                    <a:p>
                      <a:pPr algn="ctr"/>
                      <a:endParaRPr lang="en-US" sz="2800" dirty="0"/>
                    </a:p>
                  </a:txBody>
                  <a:tcPr/>
                </a:tc>
                <a:extLst>
                  <a:ext uri="{0D108BD9-81ED-4DB2-BD59-A6C34878D82A}">
                    <a16:rowId xmlns:a16="http://schemas.microsoft.com/office/drawing/2014/main" val="10000"/>
                  </a:ext>
                </a:extLst>
              </a:tr>
              <a:tr h="898649">
                <a:tc>
                  <a:txBody>
                    <a:bodyPr/>
                    <a:lstStyle/>
                    <a:p>
                      <a:r>
                        <a:rPr lang="en-US" sz="1600" b="1" dirty="0"/>
                        <a:t>Access to funds</a:t>
                      </a:r>
                      <a:r>
                        <a:rPr lang="en-US" sz="1600" dirty="0"/>
                        <a:t> - funds collected in the PPK can be withdrawn at any time. However, it will involve, inter alia, with the loss of tax benefits and state subsidies.</a:t>
                      </a:r>
                    </a:p>
                  </a:txBody>
                  <a:tcPr/>
                </a:tc>
                <a:extLst>
                  <a:ext uri="{0D108BD9-81ED-4DB2-BD59-A6C34878D82A}">
                    <a16:rowId xmlns:a16="http://schemas.microsoft.com/office/drawing/2014/main" val="10001"/>
                  </a:ext>
                </a:extLst>
              </a:tr>
              <a:tr h="1164915">
                <a:tc>
                  <a:txBody>
                    <a:bodyPr/>
                    <a:lstStyle/>
                    <a:p>
                      <a:r>
                        <a:rPr lang="en-US" sz="1600" b="1" dirty="0"/>
                        <a:t>Earlier withdrawal with tax benefits</a:t>
                      </a:r>
                      <a:r>
                        <a:rPr lang="en-US" sz="1600" dirty="0"/>
                        <a:t> - in special situations, it is possible to withdraw funds without losing tax benefits. In the event of a serious illness, up to 25% of the accumulated funds can be withdrawn.</a:t>
                      </a:r>
                    </a:p>
                  </a:txBody>
                  <a:tcPr/>
                </a:tc>
                <a:extLst>
                  <a:ext uri="{0D108BD9-81ED-4DB2-BD59-A6C34878D82A}">
                    <a16:rowId xmlns:a16="http://schemas.microsoft.com/office/drawing/2014/main" val="10002"/>
                  </a:ext>
                </a:extLst>
              </a:tr>
              <a:tr h="898649">
                <a:tc>
                  <a:txBody>
                    <a:bodyPr/>
                    <a:lstStyle/>
                    <a:p>
                      <a:r>
                        <a:rPr lang="en-US" sz="1600" b="1" dirty="0"/>
                        <a:t>Payment for the purchase of an apartment</a:t>
                      </a:r>
                      <a:r>
                        <a:rPr lang="en-US" sz="1600" dirty="0"/>
                        <a:t> - in the case of buying a house or apartment, you can withdraw up to 100% of the funds, with the need to return within 15 years</a:t>
                      </a:r>
                    </a:p>
                  </a:txBody>
                  <a:tcPr/>
                </a:tc>
                <a:extLst>
                  <a:ext uri="{0D108BD9-81ED-4DB2-BD59-A6C34878D82A}">
                    <a16:rowId xmlns:a16="http://schemas.microsoft.com/office/drawing/2014/main" val="10003"/>
                  </a:ext>
                </a:extLst>
              </a:tr>
              <a:tr h="1164915">
                <a:tc>
                  <a:txBody>
                    <a:bodyPr/>
                    <a:lstStyle/>
                    <a:p>
                      <a:r>
                        <a:rPr lang="en-US" sz="1600" b="1" dirty="0"/>
                        <a:t>Protection of relatives</a:t>
                      </a:r>
                      <a:r>
                        <a:rPr lang="en-US" sz="1600" dirty="0"/>
                        <a:t> - savings collected in the PPK will be private and inherited without inheritance tax</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27724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56672"/>
            <a:ext cx="7669213" cy="369332"/>
          </a:xfrm>
        </p:spPr>
        <p:txBody>
          <a:bodyPr/>
          <a:lstStyle/>
          <a:p>
            <a:r>
              <a:rPr lang="en-US" dirty="0"/>
              <a:t>Can you give up saving in </a:t>
            </a:r>
            <a:r>
              <a:rPr lang="pl-PL" dirty="0"/>
              <a:t>EPC</a:t>
            </a:r>
            <a:r>
              <a:rPr lang="en-US" dirty="0"/>
              <a:t>?</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17</a:t>
            </a:fld>
            <a:endParaRPr lang="en-US" dirty="0"/>
          </a:p>
        </p:txBody>
      </p:sp>
      <p:sp>
        <p:nvSpPr>
          <p:cNvPr id="7" name="Content Placeholder 6"/>
          <p:cNvSpPr>
            <a:spLocks noGrp="1"/>
          </p:cNvSpPr>
          <p:nvPr>
            <p:ph sz="quarter" idx="10"/>
          </p:nvPr>
        </p:nvSpPr>
        <p:spPr>
          <a:xfrm>
            <a:off x="599031" y="1475635"/>
            <a:ext cx="11170579" cy="4496346"/>
          </a:xfrm>
        </p:spPr>
        <p:txBody>
          <a:bodyPr/>
          <a:lstStyle/>
          <a:p>
            <a:r>
              <a:rPr lang="en-US" dirty="0"/>
              <a:t>It is possible to opt out of saving in the </a:t>
            </a:r>
            <a:r>
              <a:rPr lang="pl-PL" dirty="0"/>
              <a:t>EPC</a:t>
            </a:r>
            <a:r>
              <a:rPr lang="en-US" dirty="0"/>
              <a:t> by submitting a declaration of resignation from making payments to the </a:t>
            </a:r>
            <a:r>
              <a:rPr lang="pl-PL" dirty="0"/>
              <a:t>EPC</a:t>
            </a:r>
            <a:r>
              <a:rPr lang="en-US" dirty="0"/>
              <a:t> and related benefits, such as e.g. payments from the Employer or additional payments from the State.</a:t>
            </a:r>
          </a:p>
          <a:p>
            <a:r>
              <a:rPr lang="en-US" dirty="0"/>
              <a:t>You can resign from participation in the</a:t>
            </a:r>
            <a:r>
              <a:rPr lang="pl-PL" dirty="0"/>
              <a:t> EPC</a:t>
            </a:r>
            <a:r>
              <a:rPr lang="en-US" dirty="0"/>
              <a:t> both at the stage of creating the program and at any time in the future.</a:t>
            </a:r>
          </a:p>
          <a:p>
            <a:r>
              <a:rPr lang="en-US" dirty="0"/>
              <a:t>Contributions financed by the Employer constitute the Employee's taxable income, the Employer will be obliged to deduct the tax on these contributions from the Employee's salary.</a:t>
            </a:r>
          </a:p>
          <a:p>
            <a:r>
              <a:rPr lang="en-US" dirty="0"/>
              <a:t>Every 4 years, the employer will again be obliged to make payments for employees who previously submitted a resignation declaration. The first deadline for the automatic resumption of deposits is April 1, 2023</a:t>
            </a:r>
            <a:endParaRPr lang="pl-PL" dirty="0"/>
          </a:p>
        </p:txBody>
      </p:sp>
    </p:spTree>
    <p:extLst>
      <p:ext uri="{BB962C8B-B14F-4D97-AF65-F5344CB8AC3E}">
        <p14:creationId xmlns:p14="http://schemas.microsoft.com/office/powerpoint/2010/main" val="1975060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65392"/>
            <a:ext cx="7669213" cy="369332"/>
          </a:xfrm>
        </p:spPr>
        <p:txBody>
          <a:bodyPr/>
          <a:lstStyle/>
          <a:p>
            <a:r>
              <a:rPr lang="pl-PL" dirty="0" err="1"/>
              <a:t>More</a:t>
            </a:r>
            <a:r>
              <a:rPr lang="pl-PL" dirty="0"/>
              <a:t> </a:t>
            </a:r>
            <a:r>
              <a:rPr lang="pl-PL" dirty="0" err="1"/>
              <a:t>information</a:t>
            </a:r>
            <a:r>
              <a:rPr lang="pl-PL" dirty="0"/>
              <a:t>…</a:t>
            </a:r>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18</a:t>
            </a:fld>
            <a:endParaRPr lang="en-US" dirty="0"/>
          </a:p>
        </p:txBody>
      </p:sp>
      <p:sp>
        <p:nvSpPr>
          <p:cNvPr id="7" name="Content Placeholder 6"/>
          <p:cNvSpPr>
            <a:spLocks noGrp="1"/>
          </p:cNvSpPr>
          <p:nvPr>
            <p:ph sz="quarter" idx="10"/>
          </p:nvPr>
        </p:nvSpPr>
        <p:spPr/>
        <p:txBody>
          <a:bodyPr/>
          <a:lstStyle/>
          <a:p>
            <a:endParaRPr lang="pl-PL" dirty="0">
              <a:hlinkClick r:id="rId3"/>
            </a:endParaRPr>
          </a:p>
          <a:p>
            <a:endParaRPr lang="pl-PL" dirty="0">
              <a:hlinkClick r:id="rId3"/>
            </a:endParaRPr>
          </a:p>
          <a:p>
            <a:endParaRPr lang="pl-PL" dirty="0">
              <a:hlinkClick r:id="rId3"/>
            </a:endParaRPr>
          </a:p>
          <a:p>
            <a:endParaRPr lang="pl-PL" dirty="0">
              <a:hlinkClick r:id="rId3"/>
            </a:endParaRPr>
          </a:p>
          <a:p>
            <a:endParaRPr lang="pl-PL" dirty="0">
              <a:hlinkClick r:id="rId3"/>
            </a:endParaRPr>
          </a:p>
          <a:p>
            <a:endParaRPr lang="pl-PL" dirty="0">
              <a:hlinkClick r:id="rId3"/>
            </a:endParaRPr>
          </a:p>
          <a:p>
            <a:pPr marL="0" indent="0" algn="ctr">
              <a:buNone/>
            </a:pPr>
            <a:r>
              <a:rPr lang="en-US" dirty="0">
                <a:hlinkClick r:id="rId3"/>
              </a:rPr>
              <a:t>https://www.mojeppk.pl/</a:t>
            </a:r>
            <a:endParaRPr lang="pl-PL" dirty="0"/>
          </a:p>
          <a:p>
            <a:endParaRPr lang="en-US" dirty="0"/>
          </a:p>
        </p:txBody>
      </p:sp>
      <p:pic>
        <p:nvPicPr>
          <p:cNvPr id="5" name="Picture 4"/>
          <p:cNvPicPr>
            <a:picLocks noChangeAspect="1"/>
          </p:cNvPicPr>
          <p:nvPr/>
        </p:nvPicPr>
        <p:blipFill>
          <a:blip r:embed="rId4"/>
          <a:stretch>
            <a:fillRect/>
          </a:stretch>
        </p:blipFill>
        <p:spPr>
          <a:xfrm>
            <a:off x="2871916" y="1549552"/>
            <a:ext cx="3887529" cy="1808153"/>
          </a:xfrm>
          <a:prstGeom prst="rect">
            <a:avLst/>
          </a:prstGeom>
        </p:spPr>
      </p:pic>
    </p:spTree>
    <p:extLst>
      <p:ext uri="{BB962C8B-B14F-4D97-AF65-F5344CB8AC3E}">
        <p14:creationId xmlns:p14="http://schemas.microsoft.com/office/powerpoint/2010/main" val="3280672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56672"/>
            <a:ext cx="7669213" cy="369332"/>
          </a:xfrm>
        </p:spPr>
        <p:txBody>
          <a:bodyPr/>
          <a:lstStyle/>
          <a:p>
            <a:r>
              <a:rPr lang="pl-PL" dirty="0"/>
              <a:t>Q&amp;A</a:t>
            </a:r>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19</a:t>
            </a:fld>
            <a:endParaRPr lang="en-US" dirty="0"/>
          </a:p>
        </p:txBody>
      </p:sp>
      <p:sp>
        <p:nvSpPr>
          <p:cNvPr id="7" name="Content Placeholder 6"/>
          <p:cNvSpPr>
            <a:spLocks noGrp="1"/>
          </p:cNvSpPr>
          <p:nvPr>
            <p:ph sz="quarter" idx="10"/>
          </p:nvPr>
        </p:nvSpPr>
        <p:spPr>
          <a:xfrm>
            <a:off x="599031" y="1475635"/>
            <a:ext cx="11170579" cy="4496346"/>
          </a:xfrm>
        </p:spPr>
        <p:txBody>
          <a:bodyPr/>
          <a:lstStyle/>
          <a:p>
            <a:pPr marL="0" indent="0">
              <a:buNone/>
            </a:pPr>
            <a:r>
              <a:rPr lang="pl-PL" dirty="0" err="1"/>
              <a:t>Feel</a:t>
            </a:r>
            <a:r>
              <a:rPr lang="pl-PL" dirty="0"/>
              <a:t> </a:t>
            </a:r>
            <a:r>
              <a:rPr lang="pl-PL" dirty="0" err="1"/>
              <a:t>free</a:t>
            </a:r>
            <a:r>
              <a:rPr lang="pl-PL" dirty="0"/>
              <a:t> to </a:t>
            </a:r>
            <a:r>
              <a:rPr lang="pl-PL" dirty="0" err="1"/>
              <a:t>ask</a:t>
            </a:r>
            <a:r>
              <a:rPr lang="pl-PL" dirty="0"/>
              <a:t> </a:t>
            </a:r>
            <a:r>
              <a:rPr lang="pl-PL" dirty="0" err="1"/>
              <a:t>any</a:t>
            </a:r>
            <a:r>
              <a:rPr lang="pl-PL" dirty="0"/>
              <a:t> </a:t>
            </a:r>
            <a:r>
              <a:rPr lang="pl-PL" dirty="0" err="1"/>
              <a:t>questions</a:t>
            </a:r>
            <a:r>
              <a:rPr lang="pl-PL" dirty="0"/>
              <a:t> </a:t>
            </a:r>
            <a:r>
              <a:rPr lang="pl-PL" dirty="0">
                <a:sym typeface="Wingdings" panose="05000000000000000000" pitchFamily="2" charset="2"/>
              </a:rPr>
              <a:t></a:t>
            </a:r>
            <a:endParaRPr lang="pl-PL" dirty="0"/>
          </a:p>
          <a:p>
            <a:endParaRPr lang="pl-PL" dirty="0"/>
          </a:p>
          <a:p>
            <a:endParaRPr lang="pl-PL" dirty="0"/>
          </a:p>
          <a:p>
            <a:pPr marL="0" indent="0">
              <a:buNone/>
            </a:pPr>
            <a:endParaRPr lang="pl-PL" dirty="0"/>
          </a:p>
        </p:txBody>
      </p:sp>
    </p:spTree>
    <p:extLst>
      <p:ext uri="{BB962C8B-B14F-4D97-AF65-F5344CB8AC3E}">
        <p14:creationId xmlns:p14="http://schemas.microsoft.com/office/powerpoint/2010/main" val="1343086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l-PL" dirty="0" err="1"/>
              <a:t>Employee</a:t>
            </a:r>
            <a:r>
              <a:rPr lang="pl-PL" dirty="0"/>
              <a:t> Capital Plan </a:t>
            </a:r>
            <a:r>
              <a:rPr lang="pl-PL" dirty="0" err="1"/>
              <a:t>is</a:t>
            </a:r>
            <a:r>
              <a:rPr lang="pl-PL" dirty="0"/>
              <a:t>…</a:t>
            </a:r>
            <a:endParaRPr lang="en-US" dirty="0"/>
          </a:p>
        </p:txBody>
      </p:sp>
      <p:sp>
        <p:nvSpPr>
          <p:cNvPr id="5" name="Inhaltsplatzhalter 4"/>
          <p:cNvSpPr>
            <a:spLocks noGrp="1"/>
          </p:cNvSpPr>
          <p:nvPr>
            <p:ph sz="quarter" idx="10"/>
          </p:nvPr>
        </p:nvSpPr>
        <p:spPr>
          <a:xfrm>
            <a:off x="400679" y="1503913"/>
            <a:ext cx="11368932" cy="4496346"/>
          </a:xfrm>
        </p:spPr>
        <p:txBody>
          <a:bodyPr/>
          <a:lstStyle/>
          <a:p>
            <a:r>
              <a:rPr lang="en-US" b="1" dirty="0"/>
              <a:t>voluntary, private long-term savings system, automatically available to all employed people aged 18 to 54 (from 55 the employee submits an application for joining the program) who are compulsorily covered by retirement and disability insurance, after the age of 70. accession is impossible</a:t>
            </a:r>
            <a:endParaRPr lang="pl-PL" b="1" dirty="0"/>
          </a:p>
          <a:p>
            <a:r>
              <a:rPr lang="en-US" b="1" dirty="0"/>
              <a:t>it is created by the Employee, Employer and the State</a:t>
            </a:r>
            <a:endParaRPr lang="pl-PL" b="1" dirty="0"/>
          </a:p>
          <a:p>
            <a:r>
              <a:rPr lang="en-US" b="1" dirty="0"/>
              <a:t>is obligatory for Employers and voluntary for Employees (they can submit a resignation declaration)</a:t>
            </a:r>
            <a:endParaRPr lang="pl-PL" b="1" dirty="0"/>
          </a:p>
          <a:p>
            <a:r>
              <a:rPr lang="en-US" dirty="0"/>
              <a:t>it is a funded system that is not part of the public pension system, therefore the savings on the account are private, fully inheritable, not subject to seizure by bailiffs (except for maintenance obligations) and may be withdrawn at any time</a:t>
            </a:r>
            <a:endParaRPr lang="pl-PL" dirty="0"/>
          </a:p>
          <a:p>
            <a:pPr marL="0" indent="0">
              <a:buNone/>
            </a:pPr>
            <a:r>
              <a:rPr lang="en-US" dirty="0"/>
              <a:t>The purpose of establishing Employee Capital Plans (</a:t>
            </a:r>
            <a:r>
              <a:rPr lang="pl-PL" dirty="0"/>
              <a:t>ECP</a:t>
            </a:r>
            <a:r>
              <a:rPr lang="en-US" dirty="0"/>
              <a:t>) is to support employees in long-term savings for retirement purposes.</a:t>
            </a:r>
            <a:endParaRPr lang="pl-PL" dirty="0"/>
          </a:p>
          <a:p>
            <a:pPr marL="0" indent="0">
              <a:buNone/>
            </a:pPr>
            <a:r>
              <a:rPr lang="pl-PL" dirty="0"/>
              <a:t>ECP </a:t>
            </a:r>
            <a:r>
              <a:rPr lang="en-US" dirty="0"/>
              <a:t>cover</a:t>
            </a:r>
            <a:r>
              <a:rPr lang="pl-PL" dirty="0" err="1"/>
              <a:t>ed</a:t>
            </a:r>
            <a:r>
              <a:rPr lang="en-US" dirty="0"/>
              <a:t> 3.3 million Poles in 2019 and 11 million Poles in 2020.</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2</a:t>
            </a:fld>
            <a:endParaRPr lang="en-US" dirty="0"/>
          </a:p>
        </p:txBody>
      </p:sp>
    </p:spTree>
    <p:extLst>
      <p:ext uri="{BB962C8B-B14F-4D97-AF65-F5344CB8AC3E}">
        <p14:creationId xmlns:p14="http://schemas.microsoft.com/office/powerpoint/2010/main" val="1939281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kt 5" hidden="1"/>
          <p:cNvGraphicFramePr>
            <a:graphicFrameLocks noChangeAspect="1"/>
          </p:cNvGraphicFramePr>
          <p:nvPr>
            <p:custDataLst>
              <p:tags r:id="rId2"/>
            </p:custDataLst>
            <p:extLst>
              <p:ext uri="{D42A27DB-BD31-4B8C-83A1-F6EECF244321}">
                <p14:modId xmlns:p14="http://schemas.microsoft.com/office/powerpoint/2010/main" val="18329617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4563"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p:nvPr>
        </p:nvSpPr>
        <p:spPr>
          <a:xfrm>
            <a:off x="2721597" y="974323"/>
            <a:ext cx="7137633" cy="1661993"/>
          </a:xfrm>
        </p:spPr>
        <p:txBody>
          <a:bodyPr/>
          <a:lstStyle/>
          <a:p>
            <a:pPr algn="ctr"/>
            <a:r>
              <a:rPr lang="pl-PL" sz="5400" dirty="0" err="1"/>
              <a:t>Thank</a:t>
            </a:r>
            <a:r>
              <a:rPr lang="pl-PL" sz="5400" dirty="0"/>
              <a:t> </a:t>
            </a:r>
            <a:r>
              <a:rPr lang="pl-PL" sz="5400" dirty="0" err="1"/>
              <a:t>You</a:t>
            </a:r>
            <a:r>
              <a:rPr lang="pl-PL" sz="5400" dirty="0"/>
              <a:t> for </a:t>
            </a:r>
            <a:r>
              <a:rPr lang="pl-PL" sz="5400" dirty="0" err="1"/>
              <a:t>Your</a:t>
            </a:r>
            <a:r>
              <a:rPr lang="pl-PL" sz="5400" dirty="0"/>
              <a:t> </a:t>
            </a:r>
            <a:r>
              <a:rPr lang="pl-PL" sz="5400"/>
              <a:t>attention</a:t>
            </a:r>
            <a:r>
              <a:rPr lang="en-US" sz="5400"/>
              <a:t>!</a:t>
            </a:r>
            <a:endParaRPr lang="en-US" sz="5400" dirty="0"/>
          </a:p>
        </p:txBody>
      </p:sp>
      <p:sp>
        <p:nvSpPr>
          <p:cNvPr id="5" name="Textplatzhalter 4"/>
          <p:cNvSpPr>
            <a:spLocks noGrp="1"/>
          </p:cNvSpPr>
          <p:nvPr>
            <p:ph type="body" sz="quarter" idx="10"/>
          </p:nvPr>
        </p:nvSpPr>
        <p:spPr/>
        <p:txBody>
          <a:bodyPr/>
          <a:lstStyle/>
          <a:p>
            <a:r>
              <a:rPr lang="en-US" dirty="0"/>
              <a:t>PAYBACK</a:t>
            </a:r>
          </a:p>
        </p:txBody>
      </p:sp>
      <p:sp>
        <p:nvSpPr>
          <p:cNvPr id="7" name="Textplatzhalter 6"/>
          <p:cNvSpPr>
            <a:spLocks noGrp="1"/>
          </p:cNvSpPr>
          <p:nvPr>
            <p:ph type="body" sz="quarter" idx="11"/>
          </p:nvPr>
        </p:nvSpPr>
        <p:spPr>
          <a:xfrm>
            <a:off x="4216166" y="3587442"/>
            <a:ext cx="4704809" cy="1184940"/>
          </a:xfrm>
        </p:spPr>
        <p:txBody>
          <a:bodyPr/>
          <a:lstStyle/>
          <a:p>
            <a:r>
              <a:rPr lang="pl-PL" b="1" dirty="0">
                <a:solidFill>
                  <a:srgbClr val="C50A30"/>
                </a:solidFill>
                <a:latin typeface="PAYBACK Script" panose="03080502030202030402" pitchFamily="66" charset="0"/>
              </a:rPr>
              <a:t>Iwona Jeznach</a:t>
            </a:r>
            <a:endParaRPr lang="en-US" b="1" dirty="0">
              <a:solidFill>
                <a:srgbClr val="C50A30"/>
              </a:solidFill>
              <a:latin typeface="PAYBACK Script" panose="03080502030202030402" pitchFamily="66" charset="0"/>
            </a:endParaRPr>
          </a:p>
          <a:p>
            <a:r>
              <a:rPr lang="pl-PL" dirty="0"/>
              <a:t>HR </a:t>
            </a:r>
            <a:r>
              <a:rPr lang="pl-PL" dirty="0" err="1"/>
              <a:t>Specialist</a:t>
            </a:r>
            <a:endParaRPr lang="en-US" dirty="0"/>
          </a:p>
          <a:p>
            <a:endParaRPr lang="pl-PL" dirty="0"/>
          </a:p>
          <a:p>
            <a:r>
              <a:rPr lang="pl-PL" dirty="0"/>
              <a:t>Phone 103 </a:t>
            </a:r>
            <a:endParaRPr lang="en-US" dirty="0"/>
          </a:p>
          <a:p>
            <a:r>
              <a:rPr lang="en-US" dirty="0"/>
              <a:t>Phone +4</a:t>
            </a:r>
            <a:r>
              <a:rPr lang="pl-PL" dirty="0"/>
              <a:t>8 519-066-840</a:t>
            </a:r>
          </a:p>
        </p:txBody>
      </p:sp>
      <p:pic>
        <p:nvPicPr>
          <p:cNvPr id="8" name="Grafik 48"/>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bwMode="gray">
          <a:xfrm>
            <a:off x="677662" y="511029"/>
            <a:ext cx="2176672" cy="1950063"/>
          </a:xfrm>
          <a:prstGeom prst="rect">
            <a:avLst/>
          </a:prstGeom>
          <a:effectLst>
            <a:reflection stA="30000" endPos="30000" dir="5400000" sy="-100000" algn="bl" rotWithShape="0"/>
          </a:effectLst>
        </p:spPr>
      </p:pic>
    </p:spTree>
    <p:extLst>
      <p:ext uri="{BB962C8B-B14F-4D97-AF65-F5344CB8AC3E}">
        <p14:creationId xmlns:p14="http://schemas.microsoft.com/office/powerpoint/2010/main" val="304151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Who is not required to create a </a:t>
            </a:r>
            <a:r>
              <a:rPr lang="pl-PL" dirty="0"/>
              <a:t>ECP</a:t>
            </a:r>
            <a:r>
              <a:rPr lang="en-US" dirty="0"/>
              <a:t>?</a:t>
            </a:r>
            <a:endParaRPr lang="pl-PL" dirty="0"/>
          </a:p>
        </p:txBody>
      </p:sp>
      <p:sp>
        <p:nvSpPr>
          <p:cNvPr id="5" name="Inhaltsplatzhalter 4"/>
          <p:cNvSpPr>
            <a:spLocks noGrp="1"/>
          </p:cNvSpPr>
          <p:nvPr>
            <p:ph sz="quarter" idx="10"/>
          </p:nvPr>
        </p:nvSpPr>
        <p:spPr>
          <a:xfrm>
            <a:off x="400679" y="1503913"/>
            <a:ext cx="11368932" cy="4496346"/>
          </a:xfrm>
        </p:spPr>
        <p:txBody>
          <a:bodyPr/>
          <a:lstStyle/>
          <a:p>
            <a:pPr marL="0" indent="0">
              <a:buNone/>
            </a:pPr>
            <a:r>
              <a:rPr lang="en-US" b="1" dirty="0"/>
              <a:t>Pursuant to the PPK Act, its provisions do not apply to:</a:t>
            </a:r>
          </a:p>
          <a:p>
            <a:r>
              <a:rPr lang="en-US" b="1" dirty="0"/>
              <a:t>micro-entrepreneurs</a:t>
            </a:r>
            <a:r>
              <a:rPr lang="en-US" dirty="0"/>
              <a:t>, if all employees submit a declaration of resignation from making payments to the </a:t>
            </a:r>
            <a:r>
              <a:rPr lang="pl-PL" dirty="0"/>
              <a:t>ECP</a:t>
            </a:r>
            <a:endParaRPr lang="en-US" dirty="0"/>
          </a:p>
          <a:p>
            <a:r>
              <a:rPr lang="en-US" b="1" dirty="0"/>
              <a:t>a natural person</a:t>
            </a:r>
            <a:r>
              <a:rPr lang="en-US" dirty="0"/>
              <a:t> who employs, to the extent unrelated to its business activity, a natural person, to the extent not related to the business activity of that person (i.e. people employing babysitters or occasional domestic help)</a:t>
            </a:r>
          </a:p>
          <a:p>
            <a:r>
              <a:rPr lang="en-US" b="1" dirty="0"/>
              <a:t>an employer</a:t>
            </a:r>
            <a:r>
              <a:rPr lang="en-US" dirty="0"/>
              <a:t> who runs Employee Pension Plans (PPE) in which at least 25% of employees participate and calculates and pays basic contributions in the amount of at least 3.5% of remuneration.</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3</a:t>
            </a:fld>
            <a:endParaRPr lang="en-US" dirty="0"/>
          </a:p>
        </p:txBody>
      </p:sp>
    </p:spTree>
    <p:extLst>
      <p:ext uri="{BB962C8B-B14F-4D97-AF65-F5344CB8AC3E}">
        <p14:creationId xmlns:p14="http://schemas.microsoft.com/office/powerpoint/2010/main" val="21510385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Who and when does the </a:t>
            </a:r>
            <a:r>
              <a:rPr lang="pl-PL" dirty="0"/>
              <a:t>ECP</a:t>
            </a:r>
            <a:r>
              <a:rPr lang="en-US" dirty="0"/>
              <a:t> include?</a:t>
            </a:r>
            <a:endParaRPr lang="pl-PL" dirty="0"/>
          </a:p>
        </p:txBody>
      </p:sp>
      <p:sp>
        <p:nvSpPr>
          <p:cNvPr id="5" name="Inhaltsplatzhalter 4"/>
          <p:cNvSpPr>
            <a:spLocks noGrp="1"/>
          </p:cNvSpPr>
          <p:nvPr>
            <p:ph sz="quarter" idx="10"/>
          </p:nvPr>
        </p:nvSpPr>
        <p:spPr>
          <a:xfrm>
            <a:off x="400679" y="1503913"/>
            <a:ext cx="11368932" cy="4496346"/>
          </a:xfrm>
        </p:spPr>
        <p:txBody>
          <a:bodyPr/>
          <a:lstStyle/>
          <a:p>
            <a:pPr lvl="0"/>
            <a:r>
              <a:rPr lang="pl-PL" b="1" dirty="0" err="1"/>
              <a:t>since</a:t>
            </a:r>
            <a:r>
              <a:rPr lang="pl-PL" b="1" dirty="0"/>
              <a:t> 1 </a:t>
            </a:r>
            <a:r>
              <a:rPr lang="pl-PL" b="1" dirty="0" err="1"/>
              <a:t>July</a:t>
            </a:r>
            <a:r>
              <a:rPr lang="pl-PL" b="1" dirty="0"/>
              <a:t> 2019</a:t>
            </a:r>
            <a:r>
              <a:rPr lang="pl-PL" dirty="0"/>
              <a:t> – </a:t>
            </a:r>
            <a:r>
              <a:rPr lang="en-US" dirty="0"/>
              <a:t>companies employing at least 250 people as of December 31, 2018,</a:t>
            </a:r>
          </a:p>
          <a:p>
            <a:pPr lvl="0"/>
            <a:r>
              <a:rPr lang="pl-PL" b="1" dirty="0" err="1"/>
              <a:t>since</a:t>
            </a:r>
            <a:r>
              <a:rPr lang="pl-PL" b="1" dirty="0"/>
              <a:t> 1 January 2020 r.</a:t>
            </a:r>
            <a:r>
              <a:rPr lang="pl-PL" dirty="0"/>
              <a:t> – </a:t>
            </a:r>
            <a:r>
              <a:rPr lang="en-US" dirty="0"/>
              <a:t>companies employing at least 50 people as of </a:t>
            </a:r>
            <a:r>
              <a:rPr lang="pl-PL" dirty="0" err="1"/>
              <a:t>June</a:t>
            </a:r>
            <a:r>
              <a:rPr lang="en-US" dirty="0"/>
              <a:t> 3</a:t>
            </a:r>
            <a:r>
              <a:rPr lang="pl-PL" dirty="0"/>
              <a:t>0</a:t>
            </a:r>
            <a:r>
              <a:rPr lang="en-US" dirty="0"/>
              <a:t>, 201</a:t>
            </a:r>
            <a:r>
              <a:rPr lang="pl-PL" dirty="0"/>
              <a:t>9,  </a:t>
            </a:r>
            <a:r>
              <a:rPr lang="pl-PL" b="1" dirty="0">
                <a:solidFill>
                  <a:schemeClr val="accent1"/>
                </a:solidFill>
              </a:rPr>
              <a:t>(PAYBACK)</a:t>
            </a:r>
          </a:p>
          <a:p>
            <a:pPr marL="0" lvl="0" indent="0">
              <a:buNone/>
            </a:pPr>
            <a:r>
              <a:rPr lang="en-US" b="1" dirty="0">
                <a:solidFill>
                  <a:schemeClr val="accent1"/>
                </a:solidFill>
              </a:rPr>
              <a:t>Anti-crisis Shield, which entered into force on March 31 </a:t>
            </a:r>
            <a:r>
              <a:rPr lang="pl-PL" b="1" dirty="0">
                <a:solidFill>
                  <a:schemeClr val="accent1"/>
                </a:solidFill>
              </a:rPr>
              <a:t>2020</a:t>
            </a:r>
            <a:r>
              <a:rPr lang="en-US" b="1" dirty="0">
                <a:solidFill>
                  <a:schemeClr val="accent1"/>
                </a:solidFill>
              </a:rPr>
              <a:t> changed the deadlines for implementing the </a:t>
            </a:r>
            <a:r>
              <a:rPr lang="pl-PL" b="1" dirty="0">
                <a:solidFill>
                  <a:schemeClr val="accent1"/>
                </a:solidFill>
              </a:rPr>
              <a:t>ECP</a:t>
            </a:r>
            <a:r>
              <a:rPr lang="en-US" b="1" dirty="0">
                <a:solidFill>
                  <a:schemeClr val="accent1"/>
                </a:solidFill>
              </a:rPr>
              <a:t>.</a:t>
            </a:r>
            <a:endParaRPr lang="pl-PL" b="1" dirty="0">
              <a:solidFill>
                <a:schemeClr val="accent1"/>
              </a:solidFill>
            </a:endParaRPr>
          </a:p>
          <a:p>
            <a:pPr marL="0" lvl="0" indent="0">
              <a:buNone/>
            </a:pPr>
            <a:r>
              <a:rPr lang="en-US" b="1" dirty="0">
                <a:solidFill>
                  <a:schemeClr val="accent1"/>
                </a:solidFill>
              </a:rPr>
              <a:t>Act on the so-called The new applicable deadlines for us are:</a:t>
            </a:r>
          </a:p>
          <a:p>
            <a:pPr marL="0" lvl="0" indent="0">
              <a:buNone/>
            </a:pPr>
            <a:r>
              <a:rPr lang="en-US" b="1" dirty="0"/>
              <a:t>27 October 2020 ─ </a:t>
            </a:r>
            <a:r>
              <a:rPr lang="en-US" dirty="0"/>
              <a:t>for the conclusion of a </a:t>
            </a:r>
            <a:r>
              <a:rPr lang="pl-PL" dirty="0"/>
              <a:t>ECP</a:t>
            </a:r>
            <a:r>
              <a:rPr lang="en-US" dirty="0"/>
              <a:t> management contract,</a:t>
            </a:r>
          </a:p>
          <a:p>
            <a:pPr marL="0" lvl="0" indent="0">
              <a:buNone/>
            </a:pPr>
            <a:r>
              <a:rPr lang="en-US" b="1" dirty="0"/>
              <a:t>November 10, 2020 ─ </a:t>
            </a:r>
            <a:r>
              <a:rPr lang="en-US" dirty="0"/>
              <a:t>for the conclusion of the </a:t>
            </a:r>
            <a:r>
              <a:rPr lang="pl-PL" dirty="0"/>
              <a:t>ECP</a:t>
            </a:r>
            <a:r>
              <a:rPr lang="en-US" dirty="0"/>
              <a:t> management contract.</a:t>
            </a:r>
          </a:p>
          <a:p>
            <a:pPr marL="0" lvl="0" indent="0">
              <a:buNone/>
            </a:pPr>
            <a:r>
              <a:rPr lang="en-US" b="1" dirty="0"/>
              <a:t>from July 1, 2020 - </a:t>
            </a:r>
            <a:r>
              <a:rPr lang="en-US" dirty="0"/>
              <a:t>companies employing at least 20 people as of December 31, 2019,</a:t>
            </a:r>
          </a:p>
          <a:p>
            <a:pPr marL="0" lvl="0" indent="0">
              <a:buNone/>
            </a:pPr>
            <a:r>
              <a:rPr lang="en-US" b="1" dirty="0"/>
              <a:t>from 1 January 2021 -</a:t>
            </a:r>
            <a:r>
              <a:rPr lang="en-US" dirty="0"/>
              <a:t> other entities and units belonging to the public finance sector, regardless of how many people they employ.</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4</a:t>
            </a:fld>
            <a:endParaRPr lang="en-US" dirty="0"/>
          </a:p>
        </p:txBody>
      </p:sp>
    </p:spTree>
    <p:extLst>
      <p:ext uri="{BB962C8B-B14F-4D97-AF65-F5344CB8AC3E}">
        <p14:creationId xmlns:p14="http://schemas.microsoft.com/office/powerpoint/2010/main" val="2398866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l-PL" dirty="0" err="1"/>
              <a:t>Who</a:t>
            </a:r>
            <a:r>
              <a:rPr lang="pl-PL" dirty="0"/>
              <a:t> and </a:t>
            </a:r>
            <a:r>
              <a:rPr lang="pl-PL" dirty="0" err="1"/>
              <a:t>how</a:t>
            </a:r>
            <a:r>
              <a:rPr lang="pl-PL" dirty="0"/>
              <a:t> much </a:t>
            </a:r>
            <a:r>
              <a:rPr lang="pl-PL" dirty="0" err="1"/>
              <a:t>will</a:t>
            </a:r>
            <a:r>
              <a:rPr lang="pl-PL" dirty="0"/>
              <a:t> </a:t>
            </a:r>
            <a:r>
              <a:rPr lang="pl-PL"/>
              <a:t>pay?</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5</a:t>
            </a:fld>
            <a:endParaRPr lang="en-US" dirty="0"/>
          </a:p>
        </p:txBody>
      </p:sp>
      <p:sp>
        <p:nvSpPr>
          <p:cNvPr id="7" name="Content Placeholder 6">
            <a:extLst>
              <a:ext uri="{FF2B5EF4-FFF2-40B4-BE49-F238E27FC236}">
                <a16:creationId xmlns:a16="http://schemas.microsoft.com/office/drawing/2014/main" id="{140E383B-F15A-4733-93C9-E51FAF2A5B5E}"/>
              </a:ext>
            </a:extLst>
          </p:cNvPr>
          <p:cNvSpPr>
            <a:spLocks noGrp="1"/>
          </p:cNvSpPr>
          <p:nvPr>
            <p:ph sz="quarter" idx="10"/>
          </p:nvPr>
        </p:nvSpPr>
        <p:spPr/>
        <p:txBody>
          <a:bodyPr/>
          <a:lstStyle/>
          <a:p>
            <a:endParaRPr lang="pl-PL"/>
          </a:p>
        </p:txBody>
      </p:sp>
      <p:pic>
        <p:nvPicPr>
          <p:cNvPr id="8" name="Picture 7">
            <a:extLst>
              <a:ext uri="{FF2B5EF4-FFF2-40B4-BE49-F238E27FC236}">
                <a16:creationId xmlns:a16="http://schemas.microsoft.com/office/drawing/2014/main" id="{BF230351-A64C-4539-A9B8-73CC3DB06C53}"/>
              </a:ext>
            </a:extLst>
          </p:cNvPr>
          <p:cNvPicPr>
            <a:picLocks noChangeAspect="1"/>
          </p:cNvPicPr>
          <p:nvPr/>
        </p:nvPicPr>
        <p:blipFill>
          <a:blip r:embed="rId3"/>
          <a:stretch>
            <a:fillRect/>
          </a:stretch>
        </p:blipFill>
        <p:spPr>
          <a:xfrm>
            <a:off x="981075" y="1613422"/>
            <a:ext cx="9458325" cy="3933825"/>
          </a:xfrm>
          <a:prstGeom prst="rect">
            <a:avLst/>
          </a:prstGeom>
        </p:spPr>
      </p:pic>
    </p:spTree>
    <p:extLst>
      <p:ext uri="{BB962C8B-B14F-4D97-AF65-F5344CB8AC3E}">
        <p14:creationId xmlns:p14="http://schemas.microsoft.com/office/powerpoint/2010/main" val="2352830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Who will pay and how much?</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6</a:t>
            </a:fld>
            <a:endParaRPr lang="en-US" dirty="0"/>
          </a:p>
        </p:txBody>
      </p:sp>
      <p:sp>
        <p:nvSpPr>
          <p:cNvPr id="5" name="Content Placeholder 4"/>
          <p:cNvSpPr>
            <a:spLocks noGrp="1"/>
          </p:cNvSpPr>
          <p:nvPr>
            <p:ph sz="quarter" idx="10"/>
          </p:nvPr>
        </p:nvSpPr>
        <p:spPr>
          <a:xfrm>
            <a:off x="449956" y="1525814"/>
            <a:ext cx="11229177" cy="4496346"/>
          </a:xfrm>
        </p:spPr>
        <p:txBody>
          <a:bodyPr/>
          <a:lstStyle/>
          <a:p>
            <a:r>
              <a:rPr lang="en-US" b="1" dirty="0"/>
              <a:t>Employee</a:t>
            </a:r>
            <a:r>
              <a:rPr lang="en-US" dirty="0"/>
              <a:t> - 2% basic contribution plus voluntary contribution up to 2%</a:t>
            </a:r>
          </a:p>
          <a:p>
            <a:r>
              <a:rPr lang="en-US" b="1" dirty="0"/>
              <a:t>Employer</a:t>
            </a:r>
            <a:r>
              <a:rPr lang="en-US" dirty="0"/>
              <a:t> - 1.5% basic contribution plus voluntary contribution up to 2.5%</a:t>
            </a:r>
          </a:p>
          <a:p>
            <a:r>
              <a:rPr lang="pl-PL" b="1" dirty="0" err="1"/>
              <a:t>State</a:t>
            </a:r>
            <a:r>
              <a:rPr lang="en-US" b="1" dirty="0"/>
              <a:t> </a:t>
            </a:r>
            <a:r>
              <a:rPr lang="en-US" dirty="0"/>
              <a:t>- welcome payment of PLN 250.00 (it will be received by every employee who will be a participant of the PPK for at least 3 full months and on whose account of the PPK will be made basic payments financed by him for a period of at least 3 months) plus an annual surcharge of PLN 240.00 (it will be received by every employee, provided that the amount of basic and additional contributions financed by the employer and the employee in a given calendar year is at least the amount of basic contributions due on the amount constituting 6 times the minimum remuneration applicable that year.</a:t>
            </a:r>
          </a:p>
          <a:p>
            <a:r>
              <a:rPr lang="en-US" dirty="0"/>
              <a:t>Example:</a:t>
            </a:r>
          </a:p>
          <a:p>
            <a:r>
              <a:rPr lang="en-US" dirty="0"/>
              <a:t>the minimum salary in 2019 was PLN 2,250.00. This means that the right to the additional payment will be granted to a PPK participant whose account will receive the amount of PLN 472.20 (6x2.250x3.5%)</a:t>
            </a:r>
          </a:p>
        </p:txBody>
      </p:sp>
    </p:spTree>
    <p:extLst>
      <p:ext uri="{BB962C8B-B14F-4D97-AF65-F5344CB8AC3E}">
        <p14:creationId xmlns:p14="http://schemas.microsoft.com/office/powerpoint/2010/main" val="544248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56672"/>
            <a:ext cx="7669213" cy="369332"/>
          </a:xfrm>
        </p:spPr>
        <p:txBody>
          <a:bodyPr/>
          <a:lstStyle/>
          <a:p>
            <a:r>
              <a:rPr lang="pl-PL" dirty="0"/>
              <a:t>How </a:t>
            </a:r>
            <a:r>
              <a:rPr lang="pl-PL" dirty="0" err="1"/>
              <a:t>is</a:t>
            </a:r>
            <a:r>
              <a:rPr lang="pl-PL" dirty="0"/>
              <a:t> </a:t>
            </a:r>
            <a:r>
              <a:rPr lang="pl-PL" dirty="0" err="1"/>
              <a:t>it</a:t>
            </a:r>
            <a:r>
              <a:rPr lang="pl-PL" dirty="0"/>
              <a:t> </a:t>
            </a:r>
            <a:r>
              <a:rPr lang="pl-PL" dirty="0" err="1"/>
              <a:t>counted</a:t>
            </a:r>
            <a:r>
              <a:rPr lang="pl-PL" dirty="0"/>
              <a:t>?</a:t>
            </a:r>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7</a:t>
            </a:fld>
            <a:endParaRPr lang="en-US" dirty="0"/>
          </a:p>
        </p:txBody>
      </p:sp>
      <p:sp>
        <p:nvSpPr>
          <p:cNvPr id="7" name="Content Placeholder 6"/>
          <p:cNvSpPr>
            <a:spLocks noGrp="1"/>
          </p:cNvSpPr>
          <p:nvPr>
            <p:ph sz="quarter" idx="10"/>
          </p:nvPr>
        </p:nvSpPr>
        <p:spPr>
          <a:xfrm>
            <a:off x="599031" y="1475635"/>
            <a:ext cx="11170579" cy="4496346"/>
          </a:xfrm>
        </p:spPr>
        <p:txBody>
          <a:bodyPr/>
          <a:lstStyle/>
          <a:p>
            <a:r>
              <a:rPr lang="en-US" dirty="0"/>
              <a:t>The basis for calculating the contributions is the employee's gross salary, i.e. the base salary (under the contract) plus other benefits that constitute the basis for calculating the contributions for compulsory retirement and disability insurance, e.g. bonuses, awards, income from using a company car for private purposes, functional allowance, P2E ( with the proviso that the limit of 30 times does not apply, payments are deducted from the total remuneration)</a:t>
            </a:r>
          </a:p>
          <a:p>
            <a:r>
              <a:rPr lang="en-US" dirty="0"/>
              <a:t>In Enova, you can check your gross income by going to the Employee Dashboard - Financial data - Payouts - Annual payroll card</a:t>
            </a:r>
          </a:p>
          <a:p>
            <a:r>
              <a:rPr lang="en-US" dirty="0"/>
              <a:t>The employee pays tax on the employer's contribution in the amount of 17% or 32% depending on the threshold in which he is located (32% of the excess over PLN 85,528.00)</a:t>
            </a:r>
          </a:p>
          <a:p>
            <a:r>
              <a:rPr lang="en-US" dirty="0"/>
              <a:t>Contributions financed by the Treasury are exempt from personal income tax</a:t>
            </a:r>
            <a:endParaRPr lang="pl-PL" dirty="0"/>
          </a:p>
          <a:p>
            <a:endParaRPr lang="pl-PL" dirty="0"/>
          </a:p>
          <a:p>
            <a:endParaRPr lang="pl-PL" dirty="0"/>
          </a:p>
        </p:txBody>
      </p:sp>
    </p:spTree>
    <p:extLst>
      <p:ext uri="{BB962C8B-B14F-4D97-AF65-F5344CB8AC3E}">
        <p14:creationId xmlns:p14="http://schemas.microsoft.com/office/powerpoint/2010/main" val="412118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1075" y="356672"/>
            <a:ext cx="7669213" cy="369332"/>
          </a:xfrm>
        </p:spPr>
        <p:txBody>
          <a:bodyPr/>
          <a:lstStyle/>
          <a:p>
            <a:r>
              <a:rPr lang="pl-PL" dirty="0"/>
              <a:t>How </a:t>
            </a:r>
            <a:r>
              <a:rPr lang="pl-PL" dirty="0" err="1"/>
              <a:t>is</a:t>
            </a:r>
            <a:r>
              <a:rPr lang="pl-PL" dirty="0"/>
              <a:t> </a:t>
            </a:r>
            <a:r>
              <a:rPr lang="pl-PL" dirty="0" err="1"/>
              <a:t>it</a:t>
            </a:r>
            <a:r>
              <a:rPr lang="pl-PL" dirty="0"/>
              <a:t> </a:t>
            </a:r>
            <a:r>
              <a:rPr lang="pl-PL" dirty="0" err="1"/>
              <a:t>counted</a:t>
            </a:r>
            <a:r>
              <a:rPr lang="pl-PL" dirty="0"/>
              <a:t>?</a:t>
            </a:r>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8</a:t>
            </a:fld>
            <a:endParaRPr lang="en-US" dirty="0"/>
          </a:p>
        </p:txBody>
      </p:sp>
      <p:sp>
        <p:nvSpPr>
          <p:cNvPr id="7" name="Content Placeholder 6"/>
          <p:cNvSpPr>
            <a:spLocks noGrp="1"/>
          </p:cNvSpPr>
          <p:nvPr>
            <p:ph sz="quarter" idx="10"/>
          </p:nvPr>
        </p:nvSpPr>
        <p:spPr>
          <a:xfrm>
            <a:off x="599031" y="1475635"/>
            <a:ext cx="11170579" cy="4496346"/>
          </a:xfrm>
        </p:spPr>
        <p:txBody>
          <a:bodyPr/>
          <a:lstStyle/>
          <a:p>
            <a:r>
              <a:rPr lang="pl-PL" b="1" dirty="0" err="1"/>
              <a:t>Example</a:t>
            </a:r>
            <a:r>
              <a:rPr lang="pl-PL" b="1" dirty="0"/>
              <a:t>: </a:t>
            </a:r>
          </a:p>
          <a:p>
            <a:pPr marL="0" indent="0">
              <a:buNone/>
            </a:pPr>
            <a:r>
              <a:rPr lang="en-US" b="1" dirty="0"/>
              <a:t>gross remuneration: PLN 5,000.00</a:t>
            </a:r>
          </a:p>
          <a:p>
            <a:pPr marL="0" indent="0">
              <a:buNone/>
            </a:pPr>
            <a:r>
              <a:rPr lang="en-US" b="1" dirty="0"/>
              <a:t>employee's contribution 2% = PLN 100.00</a:t>
            </a:r>
          </a:p>
          <a:p>
            <a:pPr marL="0" indent="0">
              <a:buNone/>
            </a:pPr>
            <a:r>
              <a:rPr lang="en-US" b="1" dirty="0"/>
              <a:t>employer's contribution 1.5% = PLN 75.00</a:t>
            </a:r>
          </a:p>
          <a:p>
            <a:pPr marL="0" indent="0">
              <a:buNone/>
            </a:pPr>
            <a:r>
              <a:rPr lang="en-US" b="1" dirty="0"/>
              <a:t>the employer's contribution tax (17%) = PLN 13.00</a:t>
            </a:r>
          </a:p>
          <a:p>
            <a:pPr marL="0" indent="0">
              <a:buNone/>
            </a:pPr>
            <a:r>
              <a:rPr lang="en-US" b="1" dirty="0"/>
              <a:t>deductions: PLN 113.00</a:t>
            </a:r>
          </a:p>
          <a:p>
            <a:pPr marL="0" indent="0">
              <a:buNone/>
            </a:pPr>
            <a:r>
              <a:rPr lang="en-US" b="1" dirty="0"/>
              <a:t>net: PLN 3,500.19</a:t>
            </a:r>
          </a:p>
          <a:p>
            <a:pPr marL="0" indent="0">
              <a:buNone/>
            </a:pPr>
            <a:r>
              <a:rPr lang="en-US" b="1" dirty="0"/>
              <a:t>monthly savings: PLN 175.00</a:t>
            </a:r>
          </a:p>
          <a:p>
            <a:pPr marL="0" indent="0">
              <a:buNone/>
            </a:pPr>
            <a:r>
              <a:rPr lang="en-US" b="1" dirty="0"/>
              <a:t>savings in </a:t>
            </a:r>
            <a:r>
              <a:rPr lang="pl-PL" b="1" dirty="0"/>
              <a:t>ECP</a:t>
            </a:r>
            <a:r>
              <a:rPr lang="en-US" b="1" dirty="0"/>
              <a:t> after 1 year with state subsidies: PLN 2,590.00</a:t>
            </a:r>
          </a:p>
          <a:p>
            <a:pPr marL="0" indent="0">
              <a:buNone/>
            </a:pPr>
            <a:r>
              <a:rPr lang="en-US" b="1" dirty="0"/>
              <a:t>Check how much you will save:</a:t>
            </a:r>
            <a:endParaRPr lang="pl-PL" b="1" dirty="0"/>
          </a:p>
          <a:p>
            <a:pPr marL="0" indent="0">
              <a:buNone/>
            </a:pPr>
            <a:r>
              <a:rPr lang="en-US" dirty="0">
                <a:hlinkClick r:id="rId3"/>
              </a:rPr>
              <a:t>https://www.mojeppk.pl/kalkulator.html</a:t>
            </a:r>
            <a:endParaRPr lang="pl-PL" dirty="0"/>
          </a:p>
          <a:p>
            <a:pPr marL="0" indent="0">
              <a:buNone/>
            </a:pPr>
            <a:endParaRPr lang="pl-PL" dirty="0"/>
          </a:p>
          <a:p>
            <a:pPr marL="0" indent="0">
              <a:buNone/>
            </a:pPr>
            <a:endParaRPr lang="pl-PL" dirty="0"/>
          </a:p>
          <a:p>
            <a:endParaRPr lang="pl-PL" dirty="0"/>
          </a:p>
        </p:txBody>
      </p:sp>
    </p:spTree>
    <p:extLst>
      <p:ext uri="{BB962C8B-B14F-4D97-AF65-F5344CB8AC3E}">
        <p14:creationId xmlns:p14="http://schemas.microsoft.com/office/powerpoint/2010/main" val="215386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pl-PL" dirty="0"/>
              <a:t>How </a:t>
            </a:r>
            <a:r>
              <a:rPr lang="pl-PL" dirty="0" err="1"/>
              <a:t>it</a:t>
            </a:r>
            <a:r>
              <a:rPr lang="pl-PL" dirty="0"/>
              <a:t> </a:t>
            </a:r>
            <a:r>
              <a:rPr lang="pl-PL" dirty="0" err="1"/>
              <a:t>works</a:t>
            </a:r>
            <a:r>
              <a:rPr lang="pl-PL" dirty="0"/>
              <a:t>?</a:t>
            </a:r>
          </a:p>
        </p:txBody>
      </p:sp>
      <p:sp>
        <p:nvSpPr>
          <p:cNvPr id="5" name="Inhaltsplatzhalter 4"/>
          <p:cNvSpPr>
            <a:spLocks noGrp="1"/>
          </p:cNvSpPr>
          <p:nvPr>
            <p:ph sz="quarter" idx="10"/>
          </p:nvPr>
        </p:nvSpPr>
        <p:spPr>
          <a:xfrm>
            <a:off x="400678" y="1503913"/>
            <a:ext cx="11276209" cy="4496346"/>
          </a:xfrm>
        </p:spPr>
        <p:txBody>
          <a:bodyPr/>
          <a:lstStyle/>
          <a:p>
            <a:r>
              <a:rPr lang="en-US" dirty="0"/>
              <a:t>For those employed, who will save in </a:t>
            </a:r>
            <a:r>
              <a:rPr lang="pl-PL" dirty="0"/>
              <a:t>ECP</a:t>
            </a:r>
            <a:r>
              <a:rPr lang="en-US" dirty="0"/>
              <a:t>, individual accounts will be created, which will be fed with monthly payments of employers and employees as well as a welcome payment and annual subsidies from the state.</a:t>
            </a:r>
          </a:p>
          <a:p>
            <a:r>
              <a:rPr lang="en-US" dirty="0"/>
              <a:t>Contributions to the </a:t>
            </a:r>
            <a:r>
              <a:rPr lang="pl-PL" dirty="0"/>
              <a:t>ECP</a:t>
            </a:r>
            <a:r>
              <a:rPr lang="en-US" dirty="0"/>
              <a:t> will have to be calculated by the employer on all components of the remuneration constituting the basis for the assessment of contributions of a given person, without limitation to 30 times the basis of assessment.</a:t>
            </a:r>
          </a:p>
          <a:p>
            <a:r>
              <a:rPr lang="en-US" dirty="0"/>
              <a:t>All payments will be made by the 15th of the month following the month in which they were calculated and collected</a:t>
            </a:r>
          </a:p>
          <a:p>
            <a:r>
              <a:rPr lang="en-US" dirty="0"/>
              <a:t>The employer will choose one of the financial institutions that will invest the funds collected in the accounts in various financial instruments.</a:t>
            </a:r>
          </a:p>
          <a:p>
            <a:r>
              <a:rPr lang="en-US" dirty="0"/>
              <a:t>Savings will be invested in funds taking into account the age of a given PPK participant - these are the so-called defined date funds.</a:t>
            </a:r>
            <a:endParaRPr lang="pl-PL" dirty="0"/>
          </a:p>
        </p:txBody>
      </p:sp>
      <p:sp>
        <p:nvSpPr>
          <p:cNvPr id="3" name="Fußzeilenplatzhalter 2"/>
          <p:cNvSpPr>
            <a:spLocks noGrp="1"/>
          </p:cNvSpPr>
          <p:nvPr>
            <p:ph type="ftr" sz="quarter" idx="3"/>
          </p:nvPr>
        </p:nvSpPr>
        <p:spPr>
          <a:xfrm>
            <a:off x="11233093" y="6591775"/>
            <a:ext cx="323807" cy="92333"/>
          </a:xfrm>
        </p:spPr>
        <p:txBody>
          <a:bodyPr/>
          <a:lstStyle/>
          <a:p>
            <a:r>
              <a:rPr lang="pl-PL" dirty="0"/>
              <a:t>PPK w LP</a:t>
            </a:r>
            <a:endParaRPr lang="en-US" dirty="0"/>
          </a:p>
        </p:txBody>
      </p:sp>
      <p:sp>
        <p:nvSpPr>
          <p:cNvPr id="4" name="Foliennummernplatzhalter 3"/>
          <p:cNvSpPr>
            <a:spLocks noGrp="1"/>
          </p:cNvSpPr>
          <p:nvPr>
            <p:ph type="sldNum" sz="quarter" idx="4"/>
          </p:nvPr>
        </p:nvSpPr>
        <p:spPr>
          <a:xfrm>
            <a:off x="11769611" y="6517302"/>
            <a:ext cx="88165" cy="184666"/>
          </a:xfrm>
        </p:spPr>
        <p:txBody>
          <a:bodyPr/>
          <a:lstStyle/>
          <a:p>
            <a:fld id="{2B76A6F7-0816-412C-B847-14B91D1FF33F}" type="slidenum">
              <a:rPr lang="en-US" smtClean="0"/>
              <a:pPr/>
              <a:t>9</a:t>
            </a:fld>
            <a:endParaRPr lang="en-US" dirty="0"/>
          </a:p>
        </p:txBody>
      </p:sp>
    </p:spTree>
    <p:extLst>
      <p:ext uri="{BB962C8B-B14F-4D97-AF65-F5344CB8AC3E}">
        <p14:creationId xmlns:p14="http://schemas.microsoft.com/office/powerpoint/2010/main" val="381097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PB_master_2018_D">
  <a:themeElements>
    <a:clrScheme name="PAYBACK Colors 2018">
      <a:dk1>
        <a:srgbClr val="4B4B4D"/>
      </a:dk1>
      <a:lt1>
        <a:srgbClr val="FFFFFF"/>
      </a:lt1>
      <a:dk2>
        <a:srgbClr val="A5A5A6"/>
      </a:dk2>
      <a:lt2>
        <a:srgbClr val="D2D2D2"/>
      </a:lt2>
      <a:accent1>
        <a:srgbClr val="0046AA"/>
      </a:accent1>
      <a:accent2>
        <a:srgbClr val="7FA2D4"/>
      </a:accent2>
      <a:accent3>
        <a:srgbClr val="BFD1E9"/>
      </a:accent3>
      <a:accent4>
        <a:srgbClr val="E5ECF6"/>
      </a:accent4>
      <a:accent5>
        <a:srgbClr val="C1002B"/>
      </a:accent5>
      <a:accent6>
        <a:srgbClr val="7AB51D"/>
      </a:accent6>
      <a:hlink>
        <a:srgbClr val="151515"/>
      </a:hlink>
      <a:folHlink>
        <a:srgbClr val="4B4B4D"/>
      </a:folHlink>
    </a:clrScheme>
    <a:fontScheme name="PAYBACK">
      <a:majorFont>
        <a:latin typeface="PAYBACK"/>
        <a:ea typeface=""/>
        <a:cs typeface=""/>
      </a:majorFont>
      <a:minorFont>
        <a:latin typeface="PAYBACK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w="12700">
          <a:solidFill>
            <a:schemeClr val="accent3"/>
          </a:solidFill>
        </a:ln>
      </a:spPr>
      <a:bodyPr rot="0" spcFirstLastPara="0" vertOverflow="overflow" horzOverflow="overflow" vert="horz" wrap="square" lIns="108000" tIns="108000" rIns="108000" bIns="108000" numCol="1" spcCol="0" rtlCol="0" fromWordArt="0" anchor="ctr" anchorCtr="0" forceAA="0" compatLnSpc="1">
        <a:prstTxWarp prst="textNoShape">
          <a:avLst/>
        </a:prstTxWarp>
        <a:noAutofit/>
      </a:bodyPr>
      <a:lstStyle>
        <a:defPPr algn="ctr">
          <a:defRPr sz="1400" dirty="0" err="1" smtClean="0">
            <a:solidFill>
              <a:schemeClr val="tx1"/>
            </a:solidFill>
            <a:latin typeface="Open Sans" panose="020B0606030504020204" pitchFamily="34" charset="0"/>
            <a:ea typeface="Open Sans" panose="020B0606030504020204" pitchFamily="34" charset="0"/>
            <a:cs typeface="Open Sans" panose="020B0606030504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defRPr sz="1400" dirty="0" err="1" smtClean="0">
            <a:latin typeface="Open Sans" panose="020B0606030504020204" pitchFamily="34" charset="0"/>
            <a:ea typeface="Open Sans" panose="020B0606030504020204" pitchFamily="34" charset="0"/>
            <a:cs typeface="Open Sans" panose="020B0606030504020204" pitchFamily="34" charset="0"/>
          </a:defRPr>
        </a:defPPr>
      </a:lstStyle>
    </a:txDef>
  </a:objectDefaults>
  <a:extraClrSchemeLst/>
  <a:custClrLst>
    <a:custClr name="Payback Yellow">
      <a:srgbClr val="FFDD00"/>
    </a:custClr>
    <a:custClr name="Payback Gold">
      <a:srgbClr val="CAA02A"/>
    </a:custClr>
  </a:custClrLst>
  <a:extLst>
    <a:ext uri="{05A4C25C-085E-4340-85A3-A5531E510DB2}">
      <thm15:themeFamily xmlns:thm15="http://schemas.microsoft.com/office/thememl/2012/main" name="PB_Template_E.potx" id="{33BB1A63-4FB7-4357-A1C6-FD209D6064F0}" vid="{586171F5-C9E5-45D5-A407-C721BADA32DE}"/>
    </a:ext>
  </a:extLst>
</a:theme>
</file>

<file path=ppt/theme/theme2.xml><?xml version="1.0" encoding="utf-8"?>
<a:theme xmlns:a="http://schemas.openxmlformats.org/drawingml/2006/main" name="Larissa">
  <a:themeElements>
    <a:clrScheme name="PAYBACK NEU_4">
      <a:dk1>
        <a:srgbClr val="4B4B4D"/>
      </a:dk1>
      <a:lt1>
        <a:srgbClr val="FFFFFF"/>
      </a:lt1>
      <a:dk2>
        <a:srgbClr val="A5A5A6"/>
      </a:dk2>
      <a:lt2>
        <a:srgbClr val="D2D2D2"/>
      </a:lt2>
      <a:accent1>
        <a:srgbClr val="0046AA"/>
      </a:accent1>
      <a:accent2>
        <a:srgbClr val="7FA2D4"/>
      </a:accent2>
      <a:accent3>
        <a:srgbClr val="BFD1E9"/>
      </a:accent3>
      <a:accent4>
        <a:srgbClr val="C1002B"/>
      </a:accent4>
      <a:accent5>
        <a:srgbClr val="7AB51D"/>
      </a:accent5>
      <a:accent6>
        <a:srgbClr val="FFDD00"/>
      </a:accent6>
      <a:hlink>
        <a:srgbClr val="151515"/>
      </a:hlink>
      <a:folHlink>
        <a:srgbClr val="4B4B4D"/>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PB_Template_E</Template>
  <TotalTime>0</TotalTime>
  <Words>2257</Words>
  <Application>Microsoft Office PowerPoint</Application>
  <PresentationFormat>Custom</PresentationFormat>
  <Paragraphs>173</Paragraphs>
  <Slides>20</Slides>
  <Notes>20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8" baseType="lpstr">
      <vt:lpstr>PAYBACK Script</vt:lpstr>
      <vt:lpstr>Open Sans</vt:lpstr>
      <vt:lpstr>PAYBACK Light</vt:lpstr>
      <vt:lpstr>PAYBACK</vt:lpstr>
      <vt:lpstr>Calibri</vt:lpstr>
      <vt:lpstr>Arial</vt:lpstr>
      <vt:lpstr>PB_master_2018_D</vt:lpstr>
      <vt:lpstr>think-cell Slide</vt:lpstr>
      <vt:lpstr>Employee Capital Plans</vt:lpstr>
      <vt:lpstr>Employee Capital Plan is…</vt:lpstr>
      <vt:lpstr>Who is not required to create a ECP?</vt:lpstr>
      <vt:lpstr>Who and when does the ECP include?</vt:lpstr>
      <vt:lpstr>Who and how much will pay?</vt:lpstr>
      <vt:lpstr>Who will pay and how much?</vt:lpstr>
      <vt:lpstr>How is it counted?</vt:lpstr>
      <vt:lpstr>How is it counted?</vt:lpstr>
      <vt:lpstr>How it works?</vt:lpstr>
      <vt:lpstr>What are Defined Date Funds?</vt:lpstr>
      <vt:lpstr>Who and how will invest in investment funds?</vt:lpstr>
      <vt:lpstr>20 financial institutions on the Portal ECP</vt:lpstr>
      <vt:lpstr>Who will take care of the security of funds in ECP?</vt:lpstr>
      <vt:lpstr> 8 subfunds defined dates set aside under the Allianz (Retirement Plan) Plan Emerytalny SFIO</vt:lpstr>
      <vt:lpstr>When can the accumulated savings be withdrawn?</vt:lpstr>
      <vt:lpstr>Benefits for employees</vt:lpstr>
      <vt:lpstr>Can you give up saving in EPC?</vt:lpstr>
      <vt:lpstr>More information…</vt:lpstr>
      <vt:lpstr>Q&amp;A</vt:lpstr>
      <vt:lpstr>Thank You for Your attention!</vt:lpstr>
    </vt:vector>
  </TitlesOfParts>
  <Company>Loyalty Partner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presentation</dc:title>
  <dc:creator>Stefanie Shanahan-Kleikamp</dc:creator>
  <cp:lastModifiedBy>Daria Kolaczek</cp:lastModifiedBy>
  <cp:revision>140</cp:revision>
  <cp:lastPrinted>2017-12-21T16:10:56Z</cp:lastPrinted>
  <dcterms:created xsi:type="dcterms:W3CDTF">2018-02-07T13:54:50Z</dcterms:created>
  <dcterms:modified xsi:type="dcterms:W3CDTF">2021-05-07T15:32:50Z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Btmpl102017">
    <vt:bool>true</vt:bool>
  </property>
  <property fmtid="{D5CDD505-2E9C-101B-9397-08002B2CF9AE}" pid="3" name="MSIP_Label_f41f464f-db62-4494-af3b-a231dcaf6521_Enabled">
    <vt:lpwstr>true</vt:lpwstr>
  </property>
  <property fmtid="{D5CDD505-2E9C-101B-9397-08002B2CF9AE}" pid="4" name="MSIP_Label_f41f464f-db62-4494-af3b-a231dcaf6521_SetDate">
    <vt:lpwstr>2021-05-07T15:32:47Z</vt:lpwstr>
  </property>
  <property fmtid="{D5CDD505-2E9C-101B-9397-08002B2CF9AE}" pid="5" name="MSIP_Label_f41f464f-db62-4494-af3b-a231dcaf6521_Method">
    <vt:lpwstr>Standard</vt:lpwstr>
  </property>
  <property fmtid="{D5CDD505-2E9C-101B-9397-08002B2CF9AE}" pid="6" name="MSIP_Label_f41f464f-db62-4494-af3b-a231dcaf6521_Name">
    <vt:lpwstr>LP-Internal</vt:lpwstr>
  </property>
  <property fmtid="{D5CDD505-2E9C-101B-9397-08002B2CF9AE}" pid="7" name="MSIP_Label_f41f464f-db62-4494-af3b-a231dcaf6521_SiteId">
    <vt:lpwstr>c89fef16-c0d7-43f3-8b73-bcde5402aa5b</vt:lpwstr>
  </property>
  <property fmtid="{D5CDD505-2E9C-101B-9397-08002B2CF9AE}" pid="8" name="MSIP_Label_f41f464f-db62-4494-af3b-a231dcaf6521_ActionId">
    <vt:lpwstr>cb4cc65b-d63e-453b-8399-64ca94d80ae3</vt:lpwstr>
  </property>
  <property fmtid="{D5CDD505-2E9C-101B-9397-08002B2CF9AE}" pid="9" name="MSIP_Label_f41f464f-db62-4494-af3b-a231dcaf6521_ContentBits">
    <vt:lpwstr>2</vt:lpwstr>
  </property>
</Properties>
</file>