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76" r:id="rId2"/>
  </p:sldIdLst>
  <p:sldSz cx="9906000" cy="6858000" type="A4"/>
  <p:notesSz cx="6797675" cy="9926638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PAYBACK" panose="02000506000000020004" pitchFamily="2" charset="0"/>
      <p:regular r:id="rId8"/>
      <p:bold r:id="rId9"/>
    </p:embeddedFont>
    <p:embeddedFont>
      <p:font typeface="PAYBACK Light" panose="02000506000000020004" pitchFamily="2" charset="0"/>
      <p:regular r:id="rId10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pos="308">
          <p15:clr>
            <a:srgbClr val="A4A3A4"/>
          </p15:clr>
        </p15:guide>
        <p15:guide id="5" pos="59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0" autoAdjust="0"/>
    <p:restoredTop sz="94017" autoAdjust="0"/>
  </p:normalViewPr>
  <p:slideViewPr>
    <p:cSldViewPr snapToGrid="0" snapToObjects="1">
      <p:cViewPr varScale="1">
        <p:scale>
          <a:sx n="107" d="100"/>
          <a:sy n="107" d="100"/>
        </p:scale>
        <p:origin x="1770" y="108"/>
      </p:cViewPr>
      <p:guideLst>
        <p:guide orient="horz" pos="1026"/>
        <p:guide orient="horz" pos="3838"/>
        <p:guide orient="horz" pos="799"/>
        <p:guide pos="308"/>
        <p:guide pos="59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>
        <p:scale>
          <a:sx n="66" d="100"/>
          <a:sy n="66" d="100"/>
        </p:scale>
        <p:origin x="-2778" y="318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5" Type="http://schemas.microsoft.com/office/2016/11/relationships/changesInfo" Target="changesInfos/changesInfo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wona Jeznach" userId="e5e80552-a749-4f0f-9feb-5bca32d16e34" providerId="ADAL" clId="{0205FD69-0A77-4FB0-9B5C-CE75D1AE630E}"/>
    <pc:docChg chg="modSld">
      <pc:chgData name="Iwona Jeznach" userId="e5e80552-a749-4f0f-9feb-5bca32d16e34" providerId="ADAL" clId="{0205FD69-0A77-4FB0-9B5C-CE75D1AE630E}" dt="2024-03-06T19:40:54.166" v="78" actId="20577"/>
      <pc:docMkLst>
        <pc:docMk/>
      </pc:docMkLst>
      <pc:sldChg chg="modSp mod">
        <pc:chgData name="Iwona Jeznach" userId="e5e80552-a749-4f0f-9feb-5bca32d16e34" providerId="ADAL" clId="{0205FD69-0A77-4FB0-9B5C-CE75D1AE630E}" dt="2024-03-06T19:40:54.166" v="78" actId="20577"/>
        <pc:sldMkLst>
          <pc:docMk/>
          <pc:sldMk cId="3164033614" sldId="276"/>
        </pc:sldMkLst>
        <pc:graphicFrameChg chg="modGraphic">
          <ac:chgData name="Iwona Jeznach" userId="e5e80552-a749-4f0f-9feb-5bca32d16e34" providerId="ADAL" clId="{0205FD69-0A77-4FB0-9B5C-CE75D1AE630E}" dt="2024-03-06T19:40:54.166" v="78" actId="20577"/>
          <ac:graphicFrameMkLst>
            <pc:docMk/>
            <pc:sldMk cId="3164033614" sldId="276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252413" y="0"/>
            <a:ext cx="6543675" cy="4530725"/>
          </a:xfrm>
          <a:prstGeom prst="rect">
            <a:avLst/>
          </a:prstGeom>
          <a:noFill/>
          <a:ln w="12700">
            <a:noFill/>
          </a:ln>
        </p:spPr>
        <p:txBody>
          <a:bodyPr vert="horz" lIns="90955" tIns="45478" rIns="90955" bIns="45478" rtlCol="0" anchor="ctr"/>
          <a:lstStyle/>
          <a:p>
            <a:endParaRPr lang="en-US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2764"/>
            <a:ext cx="5927634" cy="4862455"/>
          </a:xfrm>
          <a:prstGeom prst="rect">
            <a:avLst/>
          </a:prstGeom>
        </p:spPr>
        <p:txBody>
          <a:bodyPr vert="horz" lIns="90955" tIns="45478" rIns="90955" bIns="45478" rtlCol="0"/>
          <a:lstStyle/>
          <a:p>
            <a:pPr lvl="0"/>
            <a:r>
              <a:rPr lang="en-US" noProof="0"/>
              <a:t>Textmasterformat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1pPr>
    <a:lvl2pPr marL="144000" indent="-144000" algn="l" defTabSz="914400" rtl="0" eaLnBrk="1" latinLnBrk="0" hangingPunct="1">
      <a:spcBef>
        <a:spcPts val="600"/>
      </a:spcBef>
      <a:buClr>
        <a:schemeClr val="tx2"/>
      </a:buClr>
      <a:buFont typeface="Arial" pitchFamily="34" charset="0"/>
      <a:buChar char="○"/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2pPr>
    <a:lvl3pPr marL="288000" indent="-144000" algn="l" defTabSz="914400" rtl="0" eaLnBrk="1" latinLnBrk="0" hangingPunct="1">
      <a:spcBef>
        <a:spcPts val="600"/>
      </a:spcBef>
      <a:buClr>
        <a:schemeClr val="tx2"/>
      </a:buClr>
      <a:buFont typeface="Arial" pitchFamily="34" charset="0"/>
      <a:buChar char="○"/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2413" y="0"/>
            <a:ext cx="6543675" cy="4530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144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6455" y="28013"/>
            <a:ext cx="9793090" cy="680197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488950" y="1828675"/>
            <a:ext cx="8928100" cy="49244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noProof="0" dirty="0"/>
              <a:t>TITELMASTERFORMAT DURCH KLICKEN BEARBEITEN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488950" y="2425390"/>
            <a:ext cx="8928100" cy="276999"/>
          </a:xfrm>
        </p:spPr>
        <p:txBody>
          <a:bodyPr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79386" y="5564187"/>
            <a:ext cx="1665302" cy="312505"/>
          </a:xfrm>
        </p:spPr>
        <p:txBody>
          <a:bodyPr/>
          <a:lstStyle>
            <a:lvl1pPr marL="0" indent="0">
              <a:buNone/>
              <a:defRPr>
                <a:solidFill>
                  <a:srgbClr val="C50A30"/>
                </a:solidFill>
              </a:defRPr>
            </a:lvl1pPr>
          </a:lstStyle>
          <a:p>
            <a:pPr lvl="0"/>
            <a:r>
              <a:rPr lang="en-US" noProof="0" dirty="0"/>
              <a:t>Partner logo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949474" y="4218621"/>
            <a:ext cx="1657033" cy="252095"/>
          </a:xfrm>
        </p:spPr>
        <p:txBody>
          <a:bodyPr/>
          <a:lstStyle>
            <a:lvl1pPr marL="0" indent="0">
              <a:buNone/>
              <a:defRPr>
                <a:solidFill>
                  <a:srgbClr val="C50A30"/>
                </a:solidFill>
              </a:defRPr>
            </a:lvl1pPr>
          </a:lstStyle>
          <a:p>
            <a:pPr lvl="0"/>
            <a:r>
              <a:rPr lang="en-US" noProof="0"/>
              <a:t>Example Pointee</a:t>
            </a:r>
          </a:p>
        </p:txBody>
      </p:sp>
    </p:spTree>
    <p:extLst>
      <p:ext uri="{BB962C8B-B14F-4D97-AF65-F5344CB8AC3E}">
        <p14:creationId xmlns:p14="http://schemas.microsoft.com/office/powerpoint/2010/main" val="267893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0" b="5528"/>
          <a:stretch/>
        </p:blipFill>
        <p:spPr bwMode="gray">
          <a:xfrm>
            <a:off x="48322" y="20092"/>
            <a:ext cx="9813074" cy="61554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1831780"/>
            <a:ext cx="8928100" cy="49244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11" name="Bild 8" descr="Kreis_le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39548" y="4032164"/>
            <a:ext cx="1800000" cy="1800000"/>
          </a:xfrm>
          <a:prstGeom prst="rect">
            <a:avLst/>
          </a:prstGeom>
        </p:spPr>
      </p:pic>
      <p:pic>
        <p:nvPicPr>
          <p:cNvPr id="13" name="Bild 19" descr="Kreis_gefüllt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657057" y="4032164"/>
            <a:ext cx="1800000" cy="1800000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 bwMode="gray">
          <a:xfrm>
            <a:off x="8094336" y="4265968"/>
            <a:ext cx="1362721" cy="134873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 marL="180000" indent="0">
              <a:buNone/>
              <a:defRPr sz="800"/>
            </a:lvl2pPr>
            <a:lvl3pPr marL="360000" indent="0">
              <a:buNone/>
              <a:defRPr sz="800"/>
            </a:lvl3pPr>
            <a:lvl4pPr marL="539138" indent="0">
              <a:buNone/>
              <a:defRPr sz="800"/>
            </a:lvl4pPr>
            <a:lvl5pPr marL="720000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424608" y="3933056"/>
            <a:ext cx="1319272" cy="246221"/>
          </a:xfrm>
        </p:spPr>
        <p:txBody>
          <a:bodyPr wrap="none">
            <a:spAutoFit/>
          </a:bodyPr>
          <a:lstStyle>
            <a:lvl1pPr marL="0" indent="0">
              <a:buNone/>
              <a:defRPr sz="1600">
                <a:solidFill>
                  <a:srgbClr val="C50A30"/>
                </a:solidFill>
              </a:defRPr>
            </a:lvl1pPr>
          </a:lstStyle>
          <a:p>
            <a:pPr lvl="0"/>
            <a:r>
              <a:rPr lang="en-US" noProof="0" dirty="0"/>
              <a:t>Example Pointees</a:t>
            </a:r>
          </a:p>
        </p:txBody>
      </p:sp>
      <p:pic>
        <p:nvPicPr>
          <p:cNvPr id="9" name="Bild 14" descr="Kreis_gefüllt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744584" y="4032164"/>
            <a:ext cx="1800000" cy="1800000"/>
          </a:xfrm>
          <a:prstGeom prst="rect">
            <a:avLst/>
          </a:prstGeom>
        </p:spPr>
      </p:pic>
      <p:sp>
        <p:nvSpPr>
          <p:cNvPr id="10" name="Textplatzhalter 7"/>
          <p:cNvSpPr>
            <a:spLocks noGrp="1"/>
          </p:cNvSpPr>
          <p:nvPr>
            <p:ph type="body" sz="quarter" idx="15"/>
          </p:nvPr>
        </p:nvSpPr>
        <p:spPr bwMode="gray">
          <a:xfrm>
            <a:off x="6181863" y="4265968"/>
            <a:ext cx="1362721" cy="134873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 marL="180000" indent="0">
              <a:buNone/>
              <a:defRPr sz="800"/>
            </a:lvl2pPr>
            <a:lvl3pPr marL="360000" indent="0">
              <a:buNone/>
              <a:defRPr sz="800"/>
            </a:lvl3pPr>
            <a:lvl4pPr marL="539138" indent="0">
              <a:buNone/>
              <a:defRPr sz="800"/>
            </a:lvl4pPr>
            <a:lvl5pPr marL="720000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404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0" b="5528"/>
          <a:stretch/>
        </p:blipFill>
        <p:spPr bwMode="gray">
          <a:xfrm>
            <a:off x="48322" y="20092"/>
            <a:ext cx="9813074" cy="61554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1831780"/>
            <a:ext cx="8928100" cy="49244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13" name="Bild 19" descr="Kreis_gefüll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657057" y="4032164"/>
            <a:ext cx="1800000" cy="1800000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 bwMode="gray">
          <a:xfrm>
            <a:off x="8094336" y="4265968"/>
            <a:ext cx="1362721" cy="134873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 marL="180000" indent="0">
              <a:buNone/>
              <a:defRPr sz="800"/>
            </a:lvl2pPr>
            <a:lvl3pPr marL="360000" indent="0">
              <a:buNone/>
              <a:defRPr sz="800"/>
            </a:lvl3pPr>
            <a:lvl4pPr marL="539138" indent="0">
              <a:buNone/>
              <a:defRPr sz="800"/>
            </a:lvl4pPr>
            <a:lvl5pPr marL="720000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424608" y="3933056"/>
            <a:ext cx="1319272" cy="246221"/>
          </a:xfrm>
        </p:spPr>
        <p:txBody>
          <a:bodyPr wrap="none">
            <a:spAutoFit/>
          </a:bodyPr>
          <a:lstStyle>
            <a:lvl1pPr marL="0" indent="0">
              <a:buNone/>
              <a:defRPr sz="16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 dirty="0"/>
              <a:t>Example Pointees</a:t>
            </a:r>
          </a:p>
        </p:txBody>
      </p:sp>
      <p:pic>
        <p:nvPicPr>
          <p:cNvPr id="9" name="Bild 14" descr="Kreis_gefüll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744584" y="4032164"/>
            <a:ext cx="1800000" cy="1800000"/>
          </a:xfrm>
          <a:prstGeom prst="rect">
            <a:avLst/>
          </a:prstGeom>
        </p:spPr>
      </p:pic>
      <p:sp>
        <p:nvSpPr>
          <p:cNvPr id="10" name="Textplatzhalter 7"/>
          <p:cNvSpPr>
            <a:spLocks noGrp="1"/>
          </p:cNvSpPr>
          <p:nvPr>
            <p:ph type="body" sz="quarter" idx="15"/>
          </p:nvPr>
        </p:nvSpPr>
        <p:spPr bwMode="gray">
          <a:xfrm>
            <a:off x="6181863" y="4265968"/>
            <a:ext cx="1362721" cy="134873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 marL="180000" indent="0">
              <a:buNone/>
              <a:defRPr sz="800"/>
            </a:lvl2pPr>
            <a:lvl3pPr marL="360000" indent="0">
              <a:buNone/>
              <a:defRPr sz="800"/>
            </a:lvl3pPr>
            <a:lvl4pPr marL="539138" indent="0">
              <a:buNone/>
              <a:defRPr sz="800"/>
            </a:lvl4pPr>
            <a:lvl5pPr marL="720000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2" name="Bild 19" descr="Kreis_gefüll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39547" y="4032164"/>
            <a:ext cx="1800000" cy="1800000"/>
          </a:xfrm>
          <a:prstGeom prst="rect">
            <a:avLst/>
          </a:prstGeom>
        </p:spPr>
      </p:pic>
      <p:sp>
        <p:nvSpPr>
          <p:cNvPr id="14" name="Textplatzhalter 7"/>
          <p:cNvSpPr>
            <a:spLocks noGrp="1"/>
          </p:cNvSpPr>
          <p:nvPr>
            <p:ph type="body" sz="quarter" idx="16"/>
          </p:nvPr>
        </p:nvSpPr>
        <p:spPr bwMode="gray">
          <a:xfrm>
            <a:off x="4252128" y="4265968"/>
            <a:ext cx="1362721" cy="134873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 marL="180000" indent="0">
              <a:buNone/>
              <a:defRPr sz="800"/>
            </a:lvl2pPr>
            <a:lvl3pPr marL="360000" indent="0">
              <a:buNone/>
              <a:defRPr sz="800"/>
            </a:lvl3pPr>
            <a:lvl4pPr marL="539138" indent="0">
              <a:buNone/>
              <a:defRPr sz="800"/>
            </a:lvl4pPr>
            <a:lvl5pPr marL="720000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33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Title And Object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/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cxnSp>
        <p:nvCxnSpPr>
          <p:cNvPr id="5" name="Gerade Verbindung 4"/>
          <p:cNvCxnSpPr/>
          <p:nvPr userDrawn="1"/>
        </p:nvCxnSpPr>
        <p:spPr bwMode="gray">
          <a:xfrm>
            <a:off x="0" y="939753"/>
            <a:ext cx="9906000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21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fault Title Only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cxnSp>
        <p:nvCxnSpPr>
          <p:cNvPr id="4" name="Gerade Verbindung 3"/>
          <p:cNvCxnSpPr/>
          <p:nvPr userDrawn="1"/>
        </p:nvCxnSpPr>
        <p:spPr bwMode="gray">
          <a:xfrm>
            <a:off x="0" y="939753"/>
            <a:ext cx="9906000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37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0" b="5528"/>
          <a:stretch/>
        </p:blipFill>
        <p:spPr bwMode="grayWhite">
          <a:xfrm>
            <a:off x="48322" y="20092"/>
            <a:ext cx="9813074" cy="61554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848805"/>
            <a:ext cx="8928100" cy="49244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0" b="5528"/>
          <a:stretch/>
        </p:blipFill>
        <p:spPr bwMode="grayWhite">
          <a:xfrm>
            <a:off x="48322" y="20092"/>
            <a:ext cx="9813074" cy="61554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1831780"/>
            <a:ext cx="8928100" cy="49244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532947" y="4092574"/>
            <a:ext cx="1657033" cy="252095"/>
          </a:xfrm>
        </p:spPr>
        <p:txBody>
          <a:bodyPr/>
          <a:lstStyle>
            <a:lvl1pPr marL="0" indent="0">
              <a:buNone/>
              <a:defRPr>
                <a:solidFill>
                  <a:srgbClr val="C50A30"/>
                </a:solidFill>
              </a:defRPr>
            </a:lvl1pPr>
          </a:lstStyle>
          <a:p>
            <a:pPr lvl="0"/>
            <a:r>
              <a:rPr lang="en-US" noProof="0"/>
              <a:t>Example Pointee</a:t>
            </a:r>
          </a:p>
        </p:txBody>
      </p:sp>
    </p:spTree>
    <p:extLst>
      <p:ext uri="{BB962C8B-B14F-4D97-AF65-F5344CB8AC3E}">
        <p14:creationId xmlns:p14="http://schemas.microsoft.com/office/powerpoint/2010/main" val="240600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7"/>
          </p:nvPr>
        </p:nvSpPr>
        <p:spPr bwMode="gray">
          <a:xfrm>
            <a:off x="-23812" y="0"/>
            <a:ext cx="9953625" cy="60880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1209605"/>
            <a:ext cx="8928100" cy="49244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1813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338623"/>
            <a:ext cx="8928100" cy="338554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sp>
        <p:nvSpPr>
          <p:cNvPr id="11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88950" y="6185614"/>
            <a:ext cx="628377" cy="123111"/>
          </a:xfr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</p:spTree>
    <p:extLst>
      <p:ext uri="{BB962C8B-B14F-4D97-AF65-F5344CB8AC3E}">
        <p14:creationId xmlns:p14="http://schemas.microsoft.com/office/powerpoint/2010/main" val="17454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338623"/>
            <a:ext cx="8928100" cy="338554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8950" y="1197446"/>
            <a:ext cx="8928100" cy="2873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 dirty="0"/>
              <a:t>TEXTMASTERFORMAT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 bwMode="gray">
          <a:xfrm>
            <a:off x="0" y="939753"/>
            <a:ext cx="9906000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88950" y="6185614"/>
            <a:ext cx="628377" cy="123111"/>
          </a:xfr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</p:spTree>
    <p:extLst>
      <p:ext uri="{BB962C8B-B14F-4D97-AF65-F5344CB8AC3E}">
        <p14:creationId xmlns:p14="http://schemas.microsoft.com/office/powerpoint/2010/main" val="200454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338623"/>
            <a:ext cx="8928100" cy="338554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/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/>
            </a:lvl1pPr>
            <a:lvl2pPr>
              <a:buClr>
                <a:srgbClr val="0046AA"/>
              </a:buClr>
              <a:defRPr baseline="0"/>
            </a:lvl2pPr>
            <a:lvl3pPr marL="324000">
              <a:defRPr/>
            </a:lvl3pPr>
            <a:lvl4pPr marL="468000">
              <a:defRPr/>
            </a:lvl4pPr>
            <a:lvl5pPr marL="612000">
              <a:defRPr/>
            </a:lvl5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8950" y="1197446"/>
            <a:ext cx="8928100" cy="2873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 dirty="0"/>
              <a:t>TEXTMASTERFORMAT BEARBEITEN</a:t>
            </a:r>
          </a:p>
        </p:txBody>
      </p:sp>
      <p:cxnSp>
        <p:nvCxnSpPr>
          <p:cNvPr id="11" name="Gerade Verbindung 10"/>
          <p:cNvCxnSpPr/>
          <p:nvPr userDrawn="1"/>
        </p:nvCxnSpPr>
        <p:spPr bwMode="gray">
          <a:xfrm>
            <a:off x="0" y="939753"/>
            <a:ext cx="9906000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88950" y="6185614"/>
            <a:ext cx="628377" cy="123111"/>
          </a:xfr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338623"/>
            <a:ext cx="8928100" cy="338554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 bwMode="gray">
          <a:xfrm>
            <a:off x="488950" y="1627189"/>
            <a:ext cx="4320034" cy="446610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7915048" y="6698427"/>
            <a:ext cx="1800172" cy="9233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label - change over INSERT in HEADER AND FOOTER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8950" y="1197446"/>
            <a:ext cx="8928100" cy="2873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 dirty="0"/>
              <a:t>TEXTMASTERFORMAT BEARBEITEN</a:t>
            </a:r>
          </a:p>
        </p:txBody>
      </p:sp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88950" y="6185614"/>
            <a:ext cx="628377" cy="123111"/>
          </a:xfr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 hasCustomPrompt="1"/>
          </p:nvPr>
        </p:nvSpPr>
        <p:spPr bwMode="gray">
          <a:xfrm>
            <a:off x="5097016" y="1627189"/>
            <a:ext cx="4320034" cy="446610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cxnSp>
        <p:nvCxnSpPr>
          <p:cNvPr id="14" name="Gerade Verbindung 13"/>
          <p:cNvCxnSpPr/>
          <p:nvPr userDrawn="1"/>
        </p:nvCxnSpPr>
        <p:spPr bwMode="gray">
          <a:xfrm>
            <a:off x="0" y="939753"/>
            <a:ext cx="9906000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0" b="5528"/>
          <a:stretch/>
        </p:blipFill>
        <p:spPr bwMode="gray">
          <a:xfrm>
            <a:off x="48322" y="20092"/>
            <a:ext cx="9813074" cy="61554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88950" y="1831780"/>
            <a:ext cx="8928100" cy="492443"/>
          </a:xfrm>
        </p:spPr>
        <p:txBody>
          <a:bodyPr/>
          <a:lstStyle>
            <a:lvl1pPr>
              <a:defRPr sz="3200">
                <a:solidFill>
                  <a:srgbClr val="0046AA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11" name="Bild 8" descr="Kreis_le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39548" y="4032164"/>
            <a:ext cx="1800000" cy="1800000"/>
          </a:xfrm>
          <a:prstGeom prst="rect">
            <a:avLst/>
          </a:prstGeom>
        </p:spPr>
      </p:pic>
      <p:pic>
        <p:nvPicPr>
          <p:cNvPr id="12" name="Bild 18" descr="Kreis_le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744584" y="4032164"/>
            <a:ext cx="1800000" cy="1800000"/>
          </a:xfrm>
          <a:prstGeom prst="rect">
            <a:avLst/>
          </a:prstGeom>
        </p:spPr>
      </p:pic>
      <p:pic>
        <p:nvPicPr>
          <p:cNvPr id="13" name="Bild 19" descr="Kreis_gefüllt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657057" y="4032164"/>
            <a:ext cx="1800000" cy="1800000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 bwMode="gray">
          <a:xfrm>
            <a:off x="8094335" y="4265968"/>
            <a:ext cx="1362721" cy="134873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 marL="180000" indent="0">
              <a:buNone/>
              <a:defRPr sz="800"/>
            </a:lvl2pPr>
            <a:lvl3pPr marL="360000" indent="0">
              <a:buNone/>
              <a:defRPr sz="800"/>
            </a:lvl3pPr>
            <a:lvl4pPr marL="539138" indent="0">
              <a:buNone/>
              <a:defRPr sz="800"/>
            </a:lvl4pPr>
            <a:lvl5pPr marL="720000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424608" y="3933056"/>
            <a:ext cx="1319272" cy="246221"/>
          </a:xfrm>
        </p:spPr>
        <p:txBody>
          <a:bodyPr wrap="none">
            <a:spAutoFit/>
          </a:bodyPr>
          <a:lstStyle>
            <a:lvl1pPr marL="0" indent="0">
              <a:buNone/>
              <a:defRPr sz="1600">
                <a:solidFill>
                  <a:srgbClr val="C50A30"/>
                </a:solidFill>
              </a:defRPr>
            </a:lvl1pPr>
          </a:lstStyle>
          <a:p>
            <a:pPr lvl="0"/>
            <a:r>
              <a:rPr lang="en-US" noProof="0" dirty="0"/>
              <a:t>Example Pointees</a:t>
            </a:r>
          </a:p>
        </p:txBody>
      </p:sp>
    </p:spTree>
    <p:extLst>
      <p:ext uri="{BB962C8B-B14F-4D97-AF65-F5344CB8AC3E}">
        <p14:creationId xmlns:p14="http://schemas.microsoft.com/office/powerpoint/2010/main" val="380620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 31" descr="PB_Badge_square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434808" y="6378039"/>
            <a:ext cx="280412" cy="280412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488950" y="338623"/>
            <a:ext cx="8928100" cy="33855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488950" y="1628775"/>
            <a:ext cx="892810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7618492" y="6698427"/>
            <a:ext cx="2096728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US"/>
              <a:t>Presentation label - change over INSERT in HEADER AND FOOTER</a:t>
            </a:r>
            <a:endParaRPr lang="de-DE" dirty="0"/>
          </a:p>
        </p:txBody>
      </p:sp>
      <p:grpSp>
        <p:nvGrpSpPr>
          <p:cNvPr id="8" name="Gruppieren 7"/>
          <p:cNvGrpSpPr/>
          <p:nvPr/>
        </p:nvGrpSpPr>
        <p:grpSpPr bwMode="gray">
          <a:xfrm>
            <a:off x="-231576" y="-243408"/>
            <a:ext cx="10384704" cy="7344815"/>
            <a:chOff x="-231576" y="-243408"/>
            <a:chExt cx="10384704" cy="7344815"/>
          </a:xfrm>
        </p:grpSpPr>
        <p:cxnSp>
          <p:nvCxnSpPr>
            <p:cNvPr id="14" name="Gerade Verbindung 13"/>
            <p:cNvCxnSpPr/>
            <p:nvPr userDrawn="1"/>
          </p:nvCxnSpPr>
          <p:spPr bwMode="gray">
            <a:xfrm flipH="1">
              <a:off x="-231576" y="1628800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 userDrawn="1"/>
          </p:nvCxnSpPr>
          <p:spPr bwMode="gray">
            <a:xfrm flipH="1">
              <a:off x="-231576" y="6091572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/>
            <p:nvPr userDrawn="1"/>
          </p:nvCxnSpPr>
          <p:spPr bwMode="gray">
            <a:xfrm flipH="1">
              <a:off x="9993560" y="1628800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 bwMode="gray">
            <a:xfrm flipH="1">
              <a:off x="9993560" y="6091572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93372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4091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 userDrawn="1"/>
          </p:nvCxnSpPr>
          <p:spPr bwMode="gray">
            <a:xfrm rot="16200000" flipH="1">
              <a:off x="9337266" y="7021623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 userDrawn="1"/>
          </p:nvCxnSpPr>
          <p:spPr bwMode="gray">
            <a:xfrm rot="16200000" flipH="1">
              <a:off x="409166" y="7021623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 bwMode="gray">
            <a:xfrm flipH="1">
              <a:off x="9993560" y="1268760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 bwMode="gray">
            <a:xfrm flipH="1">
              <a:off x="-231576" y="1268760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shpGrid" hidden="1"/>
          <p:cNvGrpSpPr/>
          <p:nvPr/>
        </p:nvGrpSpPr>
        <p:grpSpPr bwMode="gray">
          <a:xfrm>
            <a:off x="0" y="0"/>
            <a:ext cx="9906000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noFill/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prstDash val="dash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noFill/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prstDash val="dash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noFill/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prstDash val="dash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noFill/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prstDash val="dash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noFill/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prstDash val="dash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sp>
        <p:nvSpPr>
          <p:cNvPr id="4" name="shpSlideNoTotal"/>
          <p:cNvSpPr txBox="1"/>
          <p:nvPr/>
        </p:nvSpPr>
        <p:spPr bwMode="gray">
          <a:xfrm>
            <a:off x="315811" y="6435820"/>
            <a:ext cx="245259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1D230BA3-5728-4A10-8C00-B5E954C8C67B}" type="slidenum">
              <a:rPr lang="de-DE" sz="1100" b="0" noProof="0" smtClean="0">
                <a:solidFill>
                  <a:srgbClr val="0046AA"/>
                </a:solidFill>
                <a:latin typeface="+mj-lt"/>
              </a:rPr>
              <a:pPr algn="r"/>
              <a:t>‹#›</a:t>
            </a:fld>
            <a:endParaRPr lang="de-DE" sz="1100" b="0" noProof="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7" name="MSIPCMContentMarking" descr="{&quot;HashCode&quot;:-2082467515,&quot;Placement&quot;:&quot;Footer&quot;,&quot;Top&quot;:519.343,&quot;Left&quot;:356.891571,&quot;SlideWidth&quot;:780,&quot;SlideHeight&quot;:540}">
            <a:extLst>
              <a:ext uri="{FF2B5EF4-FFF2-40B4-BE49-F238E27FC236}">
                <a16:creationId xmlns:a16="http://schemas.microsoft.com/office/drawing/2014/main" id="{2AF3DBBD-15C9-48B7-BE3F-37E4EAB801B7}"/>
              </a:ext>
            </a:extLst>
          </p:cNvPr>
          <p:cNvSpPr txBox="1"/>
          <p:nvPr userDrawn="1"/>
        </p:nvSpPr>
        <p:spPr>
          <a:xfrm>
            <a:off x="4532523" y="6595656"/>
            <a:ext cx="840955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1000">
                <a:solidFill>
                  <a:srgbClr val="000000"/>
                </a:solidFill>
                <a:latin typeface="Calibri" panose="020F0502020204030204" pitchFamily="34" charset="0"/>
              </a:rPr>
              <a:t>LP-Internal</a:t>
            </a:r>
            <a:endParaRPr lang="pl-PL" sz="10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3" r:id="rId2"/>
    <p:sldLayoutId id="2147483658" r:id="rId3"/>
    <p:sldLayoutId id="2147483665" r:id="rId4"/>
    <p:sldLayoutId id="2147483662" r:id="rId5"/>
    <p:sldLayoutId id="2147483655" r:id="rId6"/>
    <p:sldLayoutId id="2147483650" r:id="rId7"/>
    <p:sldLayoutId id="2147483661" r:id="rId8"/>
    <p:sldLayoutId id="2147483659" r:id="rId9"/>
    <p:sldLayoutId id="2147483666" r:id="rId10"/>
    <p:sldLayoutId id="2147483667" r:id="rId11"/>
    <p:sldLayoutId id="2147483663" r:id="rId12"/>
    <p:sldLayoutId id="214748366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200" b="0" kern="1200">
          <a:solidFill>
            <a:srgbClr val="0046AA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000"/>
        </a:spcBef>
        <a:buClr>
          <a:schemeClr val="tx2"/>
        </a:buClr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spcBef>
          <a:spcPts val="1000"/>
        </a:spcBef>
        <a:buClr>
          <a:srgbClr val="0046AA"/>
        </a:buClr>
        <a:buFont typeface="Arial" pitchFamily="34" charset="0"/>
        <a:buChar char="○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24000" indent="-144000" algn="l" defTabSz="914400" rtl="0" eaLnBrk="1" latinLnBrk="0" hangingPunct="1">
        <a:spcBef>
          <a:spcPts val="200"/>
        </a:spcBef>
        <a:buClr>
          <a:schemeClr val="tx1"/>
        </a:buClr>
        <a:buFont typeface="PAYBACK Light" panose="02000506000000020004" pitchFamily="2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68000" indent="-144000" algn="l" defTabSz="914400" rtl="0" eaLnBrk="1" latinLnBrk="0" hangingPunct="1">
        <a:spcBef>
          <a:spcPts val="200"/>
        </a:spcBef>
        <a:buClr>
          <a:schemeClr val="tx1"/>
        </a:buClr>
        <a:buFont typeface="PAYBACK Light" panose="02000506000000020004" pitchFamily="2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12000" indent="-144000" algn="l" defTabSz="812800" rtl="0" eaLnBrk="1" latinLnBrk="0" hangingPunct="1">
        <a:spcBef>
          <a:spcPts val="200"/>
        </a:spcBef>
        <a:buClr>
          <a:schemeClr val="tx1"/>
        </a:buClr>
        <a:buFont typeface="PAYBACK Light" panose="02000506000000020004" pitchFamily="2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108567"/>
              </p:ext>
            </p:extLst>
          </p:nvPr>
        </p:nvGraphicFramePr>
        <p:xfrm>
          <a:off x="488950" y="121707"/>
          <a:ext cx="9026526" cy="335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008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8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8167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Karta PLUS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Karta CLASSIC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Karta LIGHT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576328"/>
              </p:ext>
            </p:extLst>
          </p:nvPr>
        </p:nvGraphicFramePr>
        <p:xfrm>
          <a:off x="591785" y="1759329"/>
          <a:ext cx="8820855" cy="3810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940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0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0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323">
                <a:tc gridSpan="3"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MIESIĘCZNE  KOSZTY</a:t>
                      </a:r>
                      <a:endParaRPr lang="pl-PL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323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Karta PLUS (PRACOWNIK)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Karta CLASSIC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Karta LIGHT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323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Karta nielimitowana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Jedno wejście dziennie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8 wejść w miesiącu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700014"/>
                  </a:ext>
                </a:extLst>
              </a:tr>
              <a:tr h="26781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Pracodawca</a:t>
                      </a:r>
                      <a:r>
                        <a:rPr lang="pl-PL" sz="1200" baseline="0" dirty="0"/>
                        <a:t> dopłaca 49,05 zł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Pracodawca</a:t>
                      </a:r>
                      <a:r>
                        <a:rPr lang="pl-PL" sz="1200" baseline="0" dirty="0"/>
                        <a:t> dopłaca 44,77 zł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Pracodawca</a:t>
                      </a:r>
                      <a:r>
                        <a:rPr lang="pl-PL" sz="1200" baseline="0" dirty="0"/>
                        <a:t> dopłaca 35,09 zł</a:t>
                      </a:r>
                      <a:endParaRPr lang="pl-PL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35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Koszt pracownika netto </a:t>
                      </a:r>
                      <a:br>
                        <a:rPr lang="pl-PL" sz="1200" dirty="0"/>
                      </a:br>
                      <a:r>
                        <a:rPr lang="pl-PL" sz="1200" dirty="0"/>
                        <a:t>(z dofinansowaniem)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Koszt pracownika netto </a:t>
                      </a:r>
                      <a:br>
                        <a:rPr lang="pl-PL" sz="1200" dirty="0"/>
                      </a:br>
                      <a:r>
                        <a:rPr lang="pl-PL" sz="1200" dirty="0"/>
                        <a:t>(z dofinansowaniem)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Koszt pracownika netto </a:t>
                      </a:r>
                      <a:br>
                        <a:rPr lang="pl-PL" sz="1200" dirty="0"/>
                      </a:br>
                      <a:r>
                        <a:rPr lang="pl-PL" sz="1200" dirty="0"/>
                        <a:t>(z dofinansowaniem)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323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116,37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96,28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48,21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810"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/>
                        <a:t>Osoba Towarzysząca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/>
                        <a:t>Osoba Towarzysząca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/>
                        <a:t>Osoba Towarzysząca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566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225,41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201,47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151,10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81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Dziecko Karta Basenowa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Dziecko Karta Basenowa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Dziecko Karta Basenowa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566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51,30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47,45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47,45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78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Dziecko </a:t>
                      </a:r>
                      <a:r>
                        <a:rPr lang="pl-PL" sz="1200" dirty="0" err="1"/>
                        <a:t>MultiSport</a:t>
                      </a:r>
                      <a:r>
                        <a:rPr lang="pl-PL" sz="1200" dirty="0"/>
                        <a:t> Kids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Dziecko </a:t>
                      </a:r>
                      <a:r>
                        <a:rPr lang="pl-PL" sz="1200" dirty="0" err="1"/>
                        <a:t>MultiSport</a:t>
                      </a:r>
                      <a:r>
                        <a:rPr lang="pl-PL" sz="1200" dirty="0"/>
                        <a:t> Kids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Dziecko </a:t>
                      </a:r>
                      <a:r>
                        <a:rPr lang="pl-PL" sz="1200" dirty="0" err="1"/>
                        <a:t>MultiSport</a:t>
                      </a:r>
                      <a:r>
                        <a:rPr lang="pl-PL" sz="1200" dirty="0"/>
                        <a:t> Kids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566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112,07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84,36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/>
                        <a:t>74,30 </a:t>
                      </a:r>
                      <a:r>
                        <a:rPr lang="pl-PL" sz="1400" b="1" dirty="0"/>
                        <a:t>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12" y="595657"/>
            <a:ext cx="1617475" cy="10330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79" y="595657"/>
            <a:ext cx="1644271" cy="105012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1520" y="5569329"/>
            <a:ext cx="8479857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/>
              <a:t>KARTY  DLA  RODZINY </a:t>
            </a:r>
          </a:p>
          <a:p>
            <a:r>
              <a:rPr lang="pl-PL" sz="1100" dirty="0"/>
              <a:t>Możliwość zakupu dodatkowych kart </a:t>
            </a:r>
            <a:r>
              <a:rPr lang="pl-PL" sz="1100" dirty="0" err="1"/>
              <a:t>MultiSport</a:t>
            </a:r>
            <a:r>
              <a:rPr lang="pl-PL" sz="1100" dirty="0"/>
              <a:t> dla członków rodzin. Każda osoba posiadająca Kartę </a:t>
            </a:r>
            <a:r>
              <a:rPr lang="pl-PL" sz="1100" dirty="0" err="1"/>
              <a:t>MultiSport</a:t>
            </a:r>
            <a:r>
              <a:rPr lang="pl-PL" sz="1100" dirty="0"/>
              <a:t> może zgłosić do Programu jedną osobę towarzyszącą powyżej 15 roku życia oraz troje dzieci do 15 roku życia. Dla dzieci można zakupić kartę basenową dającą dostęp tylko do basenów i </a:t>
            </a:r>
            <a:r>
              <a:rPr lang="pl-PL" sz="1100" dirty="0" err="1"/>
              <a:t>aquaparków</a:t>
            </a:r>
            <a:r>
              <a:rPr lang="pl-PL" sz="1100" dirty="0"/>
              <a:t> lub Kartę </a:t>
            </a:r>
            <a:r>
              <a:rPr lang="pl-PL" sz="1100" dirty="0" err="1"/>
              <a:t>MultiSport</a:t>
            </a:r>
            <a:r>
              <a:rPr lang="pl-PL" sz="1100" dirty="0"/>
              <a:t> Kids, która umożliwia dostęp do usług takich jak: basen, sztuki walki, taniec, grota solna, ścianka wspinaczkowa.</a:t>
            </a:r>
          </a:p>
          <a:p>
            <a:endParaRPr lang="pl-PL" sz="1100" dirty="0"/>
          </a:p>
          <a:p>
            <a:r>
              <a:rPr lang="pl-PL" sz="1100" dirty="0"/>
              <a:t>Rodzaj karty</a:t>
            </a:r>
            <a:r>
              <a:rPr lang="pl-PL" sz="1100" b="1" dirty="0">
                <a:solidFill>
                  <a:srgbClr val="0046AA"/>
                </a:solidFill>
              </a:rPr>
              <a:t> można zmienić w trakcie trwania umowy</a:t>
            </a:r>
            <a:r>
              <a:rPr lang="pl-PL" sz="1100" dirty="0"/>
              <a:t> jeśli nie spełni on Twoich oczekiwań. Informację o dołączeniu do Programu, rezygnacji lub zmianie typu Karty należy zgłosić </a:t>
            </a:r>
            <a:r>
              <a:rPr lang="pl-PL" sz="1100" b="1" dirty="0">
                <a:solidFill>
                  <a:srgbClr val="0046AA"/>
                </a:solidFill>
              </a:rPr>
              <a:t>najpóźniej do 15-ego dnia miesiąca </a:t>
            </a:r>
            <a:r>
              <a:rPr lang="pl-PL" sz="1100" dirty="0"/>
              <a:t>ze skutkiem od następnego miesiąca do Iwony Jeznach.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B0EBBD4-03BA-4C3C-BE0B-3E9298D6D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149" y="602301"/>
            <a:ext cx="1644271" cy="104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3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B_Template_E">
  <a:themeElements>
    <a:clrScheme name="PAYBACK FARBEN OKTOBER V2">
      <a:dk1>
        <a:srgbClr val="4B4B4D"/>
      </a:dk1>
      <a:lt1>
        <a:srgbClr val="FFFFFF"/>
      </a:lt1>
      <a:dk2>
        <a:srgbClr val="00378C"/>
      </a:dk2>
      <a:lt2>
        <a:srgbClr val="D9D9D9"/>
      </a:lt2>
      <a:accent1>
        <a:srgbClr val="A6A6A6"/>
      </a:accent1>
      <a:accent2>
        <a:srgbClr val="BDD8F0"/>
      </a:accent2>
      <a:accent3>
        <a:srgbClr val="7F7F7F"/>
      </a:accent3>
      <a:accent4>
        <a:srgbClr val="F2F2F2"/>
      </a:accent4>
      <a:accent5>
        <a:srgbClr val="B60A2A"/>
      </a:accent5>
      <a:accent6>
        <a:srgbClr val="000000"/>
      </a:accent6>
      <a:hlink>
        <a:srgbClr val="3F3F40"/>
      </a:hlink>
      <a:folHlink>
        <a:srgbClr val="999B96"/>
      </a:folHlink>
    </a:clrScheme>
    <a:fontScheme name="PAYBACK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3"/>
          </a:solidFill>
        </a:ln>
      </a:spPr>
      <a:bodyPr lIns="108000" tIns="108000" rIns="108000" bIns="108000"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custClrLst>
    <a:custClr name="TYPO Brand Blue">
      <a:srgbClr val="0046AA"/>
    </a:custClr>
    <a:custClr name="TYPO Red">
      <a:srgbClr val="C50A30"/>
    </a:custClr>
    <a:custClr name="TYPO Dark Gray">
      <a:srgbClr val="4B4B4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FILL Green">
      <a:srgbClr val="5CAC34"/>
    </a:custClr>
    <a:custClr name="FILL Yellow">
      <a:srgbClr val="FED517"/>
    </a:custClr>
    <a:custClr name="FILL Brown">
      <a:srgbClr val="331F0C"/>
    </a:custClr>
    <a:custClr name="FILL Cyan">
      <a:srgbClr val="12A9D9"/>
    </a:custClr>
    <a:custClr name="FILL Orange">
      <a:srgbClr val="E47823"/>
    </a:custClr>
    <a:custClr name="FILL Gold (Visa)">
      <a:srgbClr val="8E6A24"/>
    </a:custClr>
    <a:custClr name="FILL Silver (Maestro)">
      <a:srgbClr val="8D8E8D"/>
    </a:custClr>
    <a:custClr>
      <a:srgbClr val="FFFFFF"/>
    </a:custClr>
    <a:custClr>
      <a:srgbClr val="FFFFFF"/>
    </a:custClr>
    <a:custClr>
      <a:srgbClr val="FFFFFF"/>
    </a:custClr>
  </a:custClrLst>
</a:theme>
</file>

<file path=ppt/theme/theme2.xml><?xml version="1.0" encoding="utf-8"?>
<a:theme xmlns:a="http://schemas.openxmlformats.org/drawingml/2006/main" name="Larissa">
  <a:themeElements>
    <a:clrScheme name="PB 10">
      <a:dk1>
        <a:srgbClr val="4B4B4D"/>
      </a:dk1>
      <a:lt1>
        <a:srgbClr val="FFFFFF"/>
      </a:lt1>
      <a:dk2>
        <a:srgbClr val="0046AA"/>
      </a:dk2>
      <a:lt2>
        <a:srgbClr val="D4D7CF"/>
      </a:lt2>
      <a:accent1>
        <a:srgbClr val="999B96"/>
      </a:accent1>
      <a:accent2>
        <a:srgbClr val="B0D8F0"/>
      </a:accent2>
      <a:accent3>
        <a:srgbClr val="EAECE8"/>
      </a:accent3>
      <a:accent4>
        <a:srgbClr val="3F3F40"/>
      </a:accent4>
      <a:accent5>
        <a:srgbClr val="F7F8F6"/>
      </a:accent5>
      <a:accent6>
        <a:srgbClr val="C1002B"/>
      </a:accent6>
      <a:hlink>
        <a:srgbClr val="3F3F40"/>
      </a:hlink>
      <a:folHlink>
        <a:srgbClr val="999B96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PB_Template_E</Template>
  <TotalTime>0</TotalTime>
  <Words>227</Words>
  <Application>Microsoft Office PowerPoint</Application>
  <PresentationFormat>A4 Paper (210x297 mm)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PAYBACK Light</vt:lpstr>
      <vt:lpstr>Calibri</vt:lpstr>
      <vt:lpstr>PAYBACK</vt:lpstr>
      <vt:lpstr>PB_Template_E</vt:lpstr>
      <vt:lpstr>PowerPoint Presentation</vt:lpstr>
    </vt:vector>
  </TitlesOfParts>
  <Company>Loyalty Partner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Icons and Tips, some Pointees</dc:title>
  <dc:creator>Ewelina Smolinska</dc:creator>
  <cp:lastModifiedBy>Iwona Jeznach</cp:lastModifiedBy>
  <cp:revision>35</cp:revision>
  <cp:lastPrinted>2019-11-05T17:16:57Z</cp:lastPrinted>
  <dcterms:created xsi:type="dcterms:W3CDTF">2016-07-06T10:31:57Z</dcterms:created>
  <dcterms:modified xsi:type="dcterms:W3CDTF">2024-03-06T19:41:05Z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072013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2022-03-18T11:28:01Z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ec3713e1-110a-4809-91ec-a84686cffea2</vt:lpwstr>
  </property>
  <property fmtid="{D5CDD505-2E9C-101B-9397-08002B2CF9AE}" pid="9" name="MSIP_Label_f41f464f-db62-4494-af3b-a231dcaf6521_ContentBits">
    <vt:lpwstr>2</vt:lpwstr>
  </property>
</Properties>
</file>