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76" r:id="rId2"/>
  </p:sldIdLst>
  <p:sldSz cx="9906000" cy="6858000" type="A4"/>
  <p:notesSz cx="6834188" cy="99790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1162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353">
          <p15:clr>
            <a:srgbClr val="A4A3A4"/>
          </p15:clr>
        </p15:guide>
        <p15:guide id="6" pos="58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Popiel" initials="AP" lastIdx="8" clrIdx="0"/>
  <p:cmAuthor id="1" name="AM" initials="AM" lastIdx="13" clrIdx="1"/>
  <p:cmAuthor id="2" name="Ivica Baran" initials="IB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4" autoAdjust="0"/>
    <p:restoredTop sz="94021" autoAdjust="0"/>
  </p:normalViewPr>
  <p:slideViewPr>
    <p:cSldViewPr snapToGrid="0" snapToObjects="1">
      <p:cViewPr varScale="1">
        <p:scale>
          <a:sx n="65" d="100"/>
          <a:sy n="65" d="100"/>
        </p:scale>
        <p:origin x="1332" y="66"/>
      </p:cViewPr>
      <p:guideLst>
        <p:guide orient="horz" pos="346"/>
        <p:guide orient="horz" pos="890"/>
        <p:guide orient="horz" pos="1162"/>
        <p:guide orient="horz" pos="3838"/>
        <p:guide pos="353"/>
        <p:guide pos="5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57" d="100"/>
          <a:sy n="57" d="100"/>
        </p:scale>
        <p:origin x="-750" y="-102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201612" y="0"/>
            <a:ext cx="6632576" cy="459178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203200" y="4989512"/>
            <a:ext cx="6629400" cy="4507413"/>
          </a:xfrm>
          <a:prstGeom prst="rect">
            <a:avLst/>
          </a:prstGeom>
        </p:spPr>
        <p:txBody>
          <a:bodyPr vert="horz" lIns="360000" tIns="45720" rIns="36000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3871913" y="9673389"/>
            <a:ext cx="2960687" cy="3040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59AC2BC-E35F-44A7-8986-F71589F80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895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Bef>
        <a:spcPts val="1200"/>
      </a:spcBef>
      <a:buFont typeface="Arial" pitchFamily="34" charset="0"/>
      <a:buNone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71450" indent="-171450" algn="l" defTabSz="914400" rtl="0" eaLnBrk="1" latinLnBrk="0" hangingPunct="1">
      <a:spcBef>
        <a:spcPts val="300"/>
      </a:spcBef>
      <a:buFont typeface="Arial" pitchFamily="34" charset="0"/>
      <a:buChar char="•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352425" indent="-171450" algn="l" defTabSz="914400" rtl="0" eaLnBrk="1" latinLnBrk="0" hangingPunct="1">
      <a:spcBef>
        <a:spcPts val="300"/>
      </a:spcBef>
      <a:buFont typeface="Symbol" pitchFamily="18" charset="2"/>
      <a:buChar char="-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533400" indent="-177800" algn="l" defTabSz="809625" rtl="0" eaLnBrk="1" latinLnBrk="0" hangingPunct="1">
      <a:spcBef>
        <a:spcPts val="300"/>
      </a:spcBef>
      <a:buFont typeface="Arial" pitchFamily="34" charset="0"/>
      <a:buChar char="­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65212" y="2205039"/>
            <a:ext cx="7775577" cy="1107996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211" y="4076700"/>
            <a:ext cx="7775577" cy="288404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6" name="Picture 23" descr="LoyaltyPartner-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38138" y="455613"/>
            <a:ext cx="3233737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5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noProof="0" dirty="0" smtClean="0"/>
              <a:t>Name of presentation – change text under Insert &gt; Header and Footer &gt; Footer</a:t>
            </a:r>
            <a:endParaRPr lang="en-US" sz="800" b="1" noProof="0" dirty="0" smtClean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 dirty="0"/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612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dirty="0" smtClean="0"/>
              <a:t>Name of presentation – change text under Insert &gt; Header and Footer &gt; Footer</a:t>
            </a:r>
            <a:endParaRPr lang="en-US" sz="800" b="1" noProof="0" dirty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60387" y="1412875"/>
            <a:ext cx="8785225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noProof="0" smtClean="0"/>
              <a:t>Unterüberschrift</a:t>
            </a:r>
            <a:endParaRPr lang="en-US" noProof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2111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560387" y="1412875"/>
            <a:ext cx="8785226" cy="4679950"/>
          </a:xfrm>
          <a:prstGeom prst="rect">
            <a:avLst/>
          </a:prstGeom>
          <a:extLst/>
        </p:spPr>
        <p:txBody>
          <a:bodyPr vert="horz" lIns="0" tIns="0" rIns="0" bIns="0" rtlCol="0">
            <a:noAutofit/>
          </a:bodyPr>
          <a:lstStyle>
            <a:lvl1pPr>
              <a:defRPr lang="en-US" noProof="0" dirty="0" smtClean="0"/>
            </a:lvl1pPr>
            <a:lvl2pPr>
              <a:defRPr lang="en-US" noProof="0" dirty="0" smtClean="0"/>
            </a:lvl2pPr>
            <a:lvl3pPr>
              <a:defRPr lang="en-US" noProof="0" dirty="0" smtClean="0"/>
            </a:lvl3pPr>
            <a:lvl4pPr>
              <a:defRPr lang="en-US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dirty="0" smtClean="0"/>
              <a:t>Name of presentation – change text under Insert &gt; Header and Footer &gt; Footer</a:t>
            </a:r>
            <a:endParaRPr lang="en-US" sz="800" b="1" noProof="0" dirty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Sublin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dirty="0" smtClean="0"/>
              <a:t>Name of presentation – change text under Insert &gt; Header and Footer &gt; Footer</a:t>
            </a:r>
            <a:endParaRPr lang="en-US" sz="800" b="1" noProof="0" dirty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 bwMode="gray">
          <a:xfrm>
            <a:off x="560387" y="1844675"/>
            <a:ext cx="8785226" cy="4248150"/>
          </a:xfrm>
          <a:prstGeom prst="rect">
            <a:avLst/>
          </a:prstGeom>
          <a:extLst/>
        </p:spPr>
        <p:txBody>
          <a:bodyPr vert="horz" lIns="0" tIns="0" rIns="0" bIns="0" rtlCol="0">
            <a:noAutofit/>
          </a:bodyPr>
          <a:lstStyle>
            <a:lvl1pPr>
              <a:defRPr lang="en-US" noProof="0" dirty="0" smtClean="0"/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60387" y="1412875"/>
            <a:ext cx="8785225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noProof="0" smtClean="0"/>
              <a:t>Unterüberschrift</a:t>
            </a:r>
            <a:endParaRPr lang="en-US" noProof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81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Title And Object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60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Title Only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4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hpGrid" hidden="1"/>
          <p:cNvGrpSpPr/>
          <p:nvPr/>
        </p:nvGrpSpPr>
        <p:grpSpPr bwMode="gray">
          <a:xfrm>
            <a:off x="0" y="0"/>
            <a:ext cx="9906000" cy="6858000"/>
            <a:chOff x="0" y="0"/>
            <a:chExt cx="9906000" cy="6858000"/>
          </a:xfrm>
        </p:grpSpPr>
        <p:cxnSp>
          <p:nvCxnSpPr>
            <p:cNvPr id="3" name="Gerade Verbindung 2" hidden="1"/>
            <p:cNvCxnSpPr/>
            <p:nvPr userDrawn="1"/>
          </p:nvCxnSpPr>
          <p:spPr bwMode="gray">
            <a:xfrm>
              <a:off x="560388" y="0"/>
              <a:ext cx="0" cy="685800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 hidden="1"/>
            <p:cNvCxnSpPr/>
            <p:nvPr userDrawn="1"/>
          </p:nvCxnSpPr>
          <p:spPr bwMode="gray">
            <a:xfrm>
              <a:off x="9345613" y="0"/>
              <a:ext cx="0" cy="685800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6" hidden="1"/>
            <p:cNvCxnSpPr/>
            <p:nvPr userDrawn="1"/>
          </p:nvCxnSpPr>
          <p:spPr bwMode="gray">
            <a:xfrm>
              <a:off x="0" y="549275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 hidden="1"/>
            <p:cNvCxnSpPr/>
            <p:nvPr userDrawn="1"/>
          </p:nvCxnSpPr>
          <p:spPr bwMode="gray">
            <a:xfrm>
              <a:off x="0" y="1415472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 hidden="1"/>
            <p:cNvCxnSpPr/>
            <p:nvPr userDrawn="1"/>
          </p:nvCxnSpPr>
          <p:spPr bwMode="gray">
            <a:xfrm>
              <a:off x="0" y="1844211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 hidden="1"/>
            <p:cNvCxnSpPr/>
            <p:nvPr userDrawn="1"/>
          </p:nvCxnSpPr>
          <p:spPr bwMode="gray">
            <a:xfrm>
              <a:off x="0" y="6092825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0" y="6405563"/>
            <a:ext cx="9906000" cy="179387"/>
          </a:xfrm>
          <a:prstGeom prst="rect">
            <a:avLst/>
          </a:prstGeom>
          <a:solidFill>
            <a:srgbClr val="88888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90000" rIns="90000" bIns="9000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dirty="0"/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gray">
          <a:xfrm>
            <a:off x="539750" y="6426994"/>
            <a:ext cx="112851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900" b="1" noProof="1" smtClean="0">
                <a:solidFill>
                  <a:srgbClr val="FFFFFF"/>
                </a:solidFill>
                <a:cs typeface="Arial" charset="0"/>
              </a:rPr>
              <a:t>LOYALTY</a:t>
            </a:r>
            <a:r>
              <a:rPr lang="en-US" sz="900" b="1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900" b="1" noProof="1" smtClean="0">
                <a:solidFill>
                  <a:srgbClr val="FFFFFF"/>
                </a:solidFill>
                <a:cs typeface="Arial" charset="0"/>
              </a:rPr>
              <a:t>PARTNER</a:t>
            </a:r>
          </a:p>
        </p:txBody>
      </p:sp>
      <p:grpSp>
        <p:nvGrpSpPr>
          <p:cNvPr id="53" name="Gruppieren 59"/>
          <p:cNvGrpSpPr/>
          <p:nvPr/>
        </p:nvGrpSpPr>
        <p:grpSpPr bwMode="gray">
          <a:xfrm>
            <a:off x="-231576" y="-243408"/>
            <a:ext cx="10369152" cy="7344816"/>
            <a:chOff x="-231576" y="-243408"/>
            <a:chExt cx="10369152" cy="7344816"/>
          </a:xfrm>
        </p:grpSpPr>
        <p:cxnSp>
          <p:nvCxnSpPr>
            <p:cNvPr id="39" name="Gerade Verbindung 38"/>
            <p:cNvCxnSpPr/>
            <p:nvPr userDrawn="1"/>
          </p:nvCxnSpPr>
          <p:spPr bwMode="gray">
            <a:xfrm>
              <a:off x="-231576" y="54927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>
              <a:off x="-231576" y="141287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>
              <a:off x="-231576" y="1830194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>
              <a:off x="-231576" y="609282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uppieren 43"/>
            <p:cNvGrpSpPr/>
            <p:nvPr userDrawn="1"/>
          </p:nvGrpSpPr>
          <p:grpSpPr bwMode="gray">
            <a:xfrm>
              <a:off x="9993560" y="549275"/>
              <a:ext cx="144016" cy="5543550"/>
              <a:chOff x="-144016" y="549275"/>
              <a:chExt cx="144016" cy="5543550"/>
            </a:xfrm>
          </p:grpSpPr>
          <p:cxnSp>
            <p:nvCxnSpPr>
              <p:cNvPr id="45" name="Gerade Verbindung 44"/>
              <p:cNvCxnSpPr/>
              <p:nvPr userDrawn="1"/>
            </p:nvCxnSpPr>
            <p:spPr bwMode="gray">
              <a:xfrm>
                <a:off x="-144016" y="54927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 Verbindung 45"/>
              <p:cNvCxnSpPr/>
              <p:nvPr userDrawn="1"/>
            </p:nvCxnSpPr>
            <p:spPr bwMode="gray">
              <a:xfrm>
                <a:off x="-144016" y="141287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 Verbindung 46"/>
              <p:cNvCxnSpPr/>
              <p:nvPr userDrawn="1"/>
            </p:nvCxnSpPr>
            <p:spPr bwMode="gray">
              <a:xfrm>
                <a:off x="-144016" y="1830194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Gerade Verbindung 47"/>
              <p:cNvCxnSpPr/>
              <p:nvPr userDrawn="1"/>
            </p:nvCxnSpPr>
            <p:spPr bwMode="gray">
              <a:xfrm>
                <a:off x="-144016" y="609282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Gerade Verbindung 48"/>
            <p:cNvCxnSpPr/>
            <p:nvPr userDrawn="1"/>
          </p:nvCxnSpPr>
          <p:spPr bwMode="gray">
            <a:xfrm rot="5400000">
              <a:off x="483279" y="-171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5400000">
              <a:off x="9260180" y="-171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 userDrawn="1"/>
          </p:nvCxnSpPr>
          <p:spPr bwMode="gray">
            <a:xfrm rot="5400000">
              <a:off x="483279" y="7029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 bwMode="gray">
            <a:xfrm rot="5400000">
              <a:off x="9260180" y="7029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feld 53"/>
          <p:cNvSpPr txBox="1"/>
          <p:nvPr/>
        </p:nvSpPr>
        <p:spPr bwMode="gray">
          <a:xfrm>
            <a:off x="9320729" y="6426007"/>
            <a:ext cx="4007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defPPr>
              <a:defRPr lang="de-DE"/>
            </a:defPPr>
            <a:lvl1pPr algn="r" fontAlgn="base">
              <a:spcBef>
                <a:spcPct val="0"/>
              </a:spcBef>
              <a:spcAft>
                <a:spcPct val="0"/>
              </a:spcAft>
              <a:defRPr sz="900">
                <a:solidFill>
                  <a:srgbClr val="FFFFFF"/>
                </a:solidFill>
                <a:cs typeface="Arial" charset="0"/>
              </a:defRPr>
            </a:lvl1pPr>
          </a:lstStyle>
          <a:p>
            <a:pPr lvl="0"/>
            <a:r>
              <a:rPr lang="en-US" dirty="0" smtClean="0"/>
              <a:t>•</a:t>
            </a:r>
          </a:p>
        </p:txBody>
      </p:sp>
      <p:sp>
        <p:nvSpPr>
          <p:cNvPr id="55" name="Titelplatzhalter 54"/>
          <p:cNvSpPr>
            <a:spLocks noGrp="1"/>
          </p:cNvSpPr>
          <p:nvPr>
            <p:ph type="title"/>
          </p:nvPr>
        </p:nvSpPr>
        <p:spPr bwMode="gray">
          <a:xfrm>
            <a:off x="560388" y="549275"/>
            <a:ext cx="8785225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56" name="Textplatzhalter 55"/>
          <p:cNvSpPr>
            <a:spLocks noGrp="1"/>
          </p:cNvSpPr>
          <p:nvPr>
            <p:ph type="body" idx="1"/>
          </p:nvPr>
        </p:nvSpPr>
        <p:spPr bwMode="gray">
          <a:xfrm>
            <a:off x="560389" y="1412875"/>
            <a:ext cx="8785224" cy="4679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lang="de-DE" sz="2200" b="1" kern="120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spcBef>
          <a:spcPts val="1200"/>
        </a:spcBef>
        <a:buFont typeface="Arial" pitchFamily="34" charset="0"/>
        <a:buChar char="•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spcBef>
          <a:spcPts val="300"/>
        </a:spcBef>
        <a:buFont typeface="Arial" pitchFamily="34" charset="0"/>
        <a:buChar char="–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000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63662" indent="-28575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B_domain@payback.net" TargetMode="External"/><Relationship Id="rId2" Type="http://schemas.openxmlformats.org/officeDocument/2006/relationships/hyperlink" Target="https://pb-itsm.intra.loyaltypartner.com/servicedesk/customer/portal/2/create/16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mailto:LPS_domain@lpsolutions.com" TargetMode="External"/><Relationship Id="rId4" Type="http://schemas.openxmlformats.org/officeDocument/2006/relationships/hyperlink" Target="mailto:LP_domain@loyaltypartner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 bwMode="gray">
          <a:xfrm>
            <a:off x="1453009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" name="Rechteck 22"/>
          <p:cNvSpPr/>
          <p:nvPr/>
        </p:nvSpPr>
        <p:spPr bwMode="gray">
          <a:xfrm>
            <a:off x="3994873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Rechteck 26"/>
          <p:cNvSpPr/>
          <p:nvPr/>
        </p:nvSpPr>
        <p:spPr bwMode="gray">
          <a:xfrm>
            <a:off x="6409501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60387" y="549275"/>
            <a:ext cx="8785226" cy="369332"/>
          </a:xfrm>
        </p:spPr>
        <p:txBody>
          <a:bodyPr/>
          <a:lstStyle/>
          <a:p>
            <a:r>
              <a:rPr lang="de-DE" sz="2400" dirty="0" smtClean="0"/>
              <a:t>Domain </a:t>
            </a:r>
            <a:r>
              <a:rPr lang="de-DE" sz="2400" dirty="0"/>
              <a:t>registration process </a:t>
            </a:r>
            <a:endParaRPr lang="en-US" dirty="0" smtClean="0"/>
          </a:p>
        </p:txBody>
      </p:sp>
      <p:sp>
        <p:nvSpPr>
          <p:cNvPr id="18434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7447019" y="6426007"/>
            <a:ext cx="1782539" cy="1384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900" dirty="0">
                <a:solidFill>
                  <a:schemeClr val="bg1"/>
                </a:solidFill>
              </a:rPr>
              <a:t>Process for registration </a:t>
            </a:r>
            <a:r>
              <a:rPr lang="en-US" sz="900" dirty="0" smtClean="0">
                <a:solidFill>
                  <a:schemeClr val="bg1"/>
                </a:solidFill>
              </a:rPr>
              <a:t>of domains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451975" y="6426007"/>
            <a:ext cx="128240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  <p:sp>
        <p:nvSpPr>
          <p:cNvPr id="18437" name="AutoShape 4"/>
          <p:cNvSpPr>
            <a:spLocks noChangeArrowheads="1"/>
          </p:cNvSpPr>
          <p:nvPr/>
        </p:nvSpPr>
        <p:spPr bwMode="auto">
          <a:xfrm>
            <a:off x="523618" y="5257844"/>
            <a:ext cx="8775493" cy="555714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 algn="ctr">
            <a:solidFill>
              <a:schemeClr val="accent4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b="1" dirty="0" smtClean="0"/>
              <a:t>      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996519" y="5452312"/>
            <a:ext cx="81380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200" b="1" dirty="0"/>
              <a:t>Before the </a:t>
            </a:r>
            <a:r>
              <a:rPr lang="en-US" sz="1200" b="1" dirty="0" smtClean="0"/>
              <a:t>domain registration process, </a:t>
            </a:r>
            <a:r>
              <a:rPr lang="en-US" sz="1200" b="1" dirty="0"/>
              <a:t>a JIRA </a:t>
            </a:r>
            <a:r>
              <a:rPr lang="en-US" sz="1200" b="1" dirty="0" smtClean="0"/>
              <a:t>Servicedesk</a:t>
            </a:r>
            <a:r>
              <a:rPr lang="en-US" sz="1200" b="1" dirty="0" smtClean="0"/>
              <a:t> </a:t>
            </a:r>
            <a:r>
              <a:rPr lang="en-US" sz="1200" b="1" dirty="0"/>
              <a:t>ticket must be opened.</a:t>
            </a:r>
            <a:endParaRPr lang="en-US" sz="1200" dirty="0"/>
          </a:p>
        </p:txBody>
      </p:sp>
      <p:sp>
        <p:nvSpPr>
          <p:cNvPr id="18443" name="AutoShape 10"/>
          <p:cNvSpPr>
            <a:spLocks noChangeArrowheads="1"/>
          </p:cNvSpPr>
          <p:nvPr/>
        </p:nvSpPr>
        <p:spPr bwMode="auto">
          <a:xfrm>
            <a:off x="3994872" y="1697868"/>
            <a:ext cx="2141978" cy="647325"/>
          </a:xfrm>
          <a:prstGeom prst="chevron">
            <a:avLst>
              <a:gd name="adj" fmla="val 20991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GCO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444" name="AutoShape 11"/>
          <p:cNvSpPr>
            <a:spLocks noChangeArrowheads="1"/>
          </p:cNvSpPr>
          <p:nvPr/>
        </p:nvSpPr>
        <p:spPr bwMode="auto">
          <a:xfrm>
            <a:off x="6409499" y="1697868"/>
            <a:ext cx="2150039" cy="647325"/>
          </a:xfrm>
          <a:prstGeom prst="chevron">
            <a:avLst>
              <a:gd name="adj" fmla="val 19881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IT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445" name="AutoShape 12"/>
          <p:cNvSpPr>
            <a:spLocks noChangeArrowheads="1"/>
          </p:cNvSpPr>
          <p:nvPr/>
        </p:nvSpPr>
        <p:spPr bwMode="auto">
          <a:xfrm>
            <a:off x="1453007" y="1697868"/>
            <a:ext cx="2183649" cy="647325"/>
          </a:xfrm>
          <a:prstGeom prst="homePlate">
            <a:avLst>
              <a:gd name="adj" fmla="val 21638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Requester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" name="Inhaltsplatzhalter 2"/>
          <p:cNvSpPr txBox="1">
            <a:spLocks/>
          </p:cNvSpPr>
          <p:nvPr/>
        </p:nvSpPr>
        <p:spPr bwMode="gray">
          <a:xfrm>
            <a:off x="1453007" y="2483493"/>
            <a:ext cx="2183649" cy="2200835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Ticket JIRA </a:t>
            </a:r>
            <a:r>
              <a:rPr lang="en-US" sz="1200" dirty="0" smtClean="0"/>
              <a:t>Servicedesk</a:t>
            </a:r>
            <a:r>
              <a:rPr lang="en-US" sz="1200" dirty="0" smtClean="0"/>
              <a:t>  </a:t>
            </a:r>
            <a:r>
              <a:rPr lang="de-DE" sz="1100" u="sng" dirty="0" smtClean="0">
                <a:solidFill>
                  <a:srgbClr val="0000FF"/>
                </a:solidFill>
                <a:hlinkClick r:id="rId2"/>
              </a:rPr>
              <a:t>https</a:t>
            </a:r>
            <a:r>
              <a:rPr lang="de-DE" sz="1100" u="sng" dirty="0">
                <a:solidFill>
                  <a:srgbClr val="0000FF"/>
                </a:solidFill>
                <a:hlinkClick r:id="rId2"/>
              </a:rPr>
              <a:t>://</a:t>
            </a:r>
            <a:r>
              <a:rPr lang="de-DE" sz="1100" u="sng" dirty="0" smtClean="0">
                <a:solidFill>
                  <a:srgbClr val="0000FF"/>
                </a:solidFill>
                <a:hlinkClick r:id="rId2"/>
              </a:rPr>
              <a:t>pb-itsm.intra.loyaltypartner.com/servicedesk/customer/portal/2/create/166</a:t>
            </a:r>
            <a:endParaRPr lang="en-US" sz="1100" dirty="0" smtClean="0">
              <a:solidFill>
                <a:srgbClr val="0000FF"/>
              </a:solidFill>
            </a:endParaRPr>
          </a:p>
          <a:p>
            <a:r>
              <a:rPr lang="en-US" sz="1200" dirty="0" smtClean="0"/>
              <a:t>filled application form to relevant distribution list: </a:t>
            </a:r>
            <a:r>
              <a:rPr lang="de-DE" sz="1100" u="sng" dirty="0" smtClean="0">
                <a:solidFill>
                  <a:srgbClr val="0000FF"/>
                </a:solidFill>
                <a:hlinkClick r:id="rId3"/>
              </a:rPr>
              <a:t>PB_domain@payback.net</a:t>
            </a:r>
            <a:r>
              <a:rPr lang="de-DE" sz="1100" dirty="0">
                <a:solidFill>
                  <a:srgbClr val="0000FF"/>
                </a:solidFill>
              </a:rPr>
              <a:t>; </a:t>
            </a:r>
            <a:r>
              <a:rPr lang="de-DE" sz="1100" u="sng" dirty="0" smtClean="0">
                <a:solidFill>
                  <a:srgbClr val="0000FF"/>
                </a:solidFill>
                <a:hlinkClick r:id="rId4"/>
              </a:rPr>
              <a:t>LP_domain@loyaltypartner.com</a:t>
            </a:r>
            <a:r>
              <a:rPr lang="de-DE" sz="1100" dirty="0" smtClean="0">
                <a:solidFill>
                  <a:srgbClr val="0000FF"/>
                </a:solidFill>
              </a:rPr>
              <a:t> </a:t>
            </a:r>
            <a:r>
              <a:rPr lang="de-DE" sz="1100" dirty="0" smtClean="0"/>
              <a:t>or</a:t>
            </a:r>
            <a:r>
              <a:rPr lang="de-DE" sz="1100" dirty="0" smtClean="0">
                <a:solidFill>
                  <a:srgbClr val="0000FF"/>
                </a:solidFill>
              </a:rPr>
              <a:t> </a:t>
            </a:r>
            <a:r>
              <a:rPr lang="de-DE" sz="1100" u="sng" dirty="0" smtClean="0">
                <a:solidFill>
                  <a:srgbClr val="0000FF"/>
                </a:solidFill>
                <a:hlinkClick r:id="rId5"/>
              </a:rPr>
              <a:t>LPS_domain@lpsolutions.com</a:t>
            </a:r>
            <a:endParaRPr lang="en-US" sz="1100" dirty="0" smtClean="0"/>
          </a:p>
          <a:p>
            <a:pPr marL="36000" lvl="1" indent="0">
              <a:buNone/>
            </a:pPr>
            <a:endParaRPr lang="en-US" sz="1000" dirty="0" smtClean="0"/>
          </a:p>
          <a:p>
            <a:pPr marL="321750" lvl="1" indent="-285750"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sz="1000" dirty="0"/>
          </a:p>
        </p:txBody>
      </p:sp>
      <p:sp>
        <p:nvSpPr>
          <p:cNvPr id="25" name="Inhaltsplatzhalter 2"/>
          <p:cNvSpPr txBox="1">
            <a:spLocks/>
          </p:cNvSpPr>
          <p:nvPr/>
        </p:nvSpPr>
        <p:spPr bwMode="gray">
          <a:xfrm>
            <a:off x="3996745" y="2483494"/>
            <a:ext cx="1889640" cy="2243564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/>
              <a:t>Check the availability of the domain </a:t>
            </a:r>
            <a:endParaRPr lang="en-US" sz="1200" dirty="0" smtClean="0"/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 smtClean="0"/>
              <a:t>Start of the registration process</a:t>
            </a:r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/>
              <a:t>After successful registration, notification to the </a:t>
            </a:r>
            <a:r>
              <a:rPr lang="en-US" sz="1200" dirty="0" smtClean="0"/>
              <a:t>requester </a:t>
            </a:r>
            <a:r>
              <a:rPr lang="en-US" sz="1200" dirty="0"/>
              <a:t>and </a:t>
            </a:r>
            <a:r>
              <a:rPr lang="en-US" sz="1200" dirty="0" smtClean="0"/>
              <a:t>Office </a:t>
            </a:r>
            <a:r>
              <a:rPr lang="en-US" sz="1200" dirty="0"/>
              <a:t>IT</a:t>
            </a:r>
          </a:p>
        </p:txBody>
      </p:sp>
      <p:sp>
        <p:nvSpPr>
          <p:cNvPr id="26" name="Inhaltsplatzhalter 2"/>
          <p:cNvSpPr txBox="1">
            <a:spLocks/>
          </p:cNvSpPr>
          <p:nvPr/>
        </p:nvSpPr>
        <p:spPr bwMode="gray">
          <a:xfrm>
            <a:off x="6409501" y="2483494"/>
            <a:ext cx="1891512" cy="938417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/>
              <a:t>DNS c</a:t>
            </a:r>
            <a:r>
              <a:rPr lang="en-US" sz="1200" dirty="0" smtClean="0"/>
              <a:t>onfiguration</a:t>
            </a:r>
            <a:endParaRPr lang="en-US" sz="1200" dirty="0"/>
          </a:p>
        </p:txBody>
      </p:sp>
      <p:pic>
        <p:nvPicPr>
          <p:cNvPr id="31" name="Picture 27" descr="029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52034" y="5375101"/>
            <a:ext cx="331855" cy="33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0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P_Template_english">
  <a:themeElements>
    <a:clrScheme name="Loyalty Partner Colors">
      <a:dk1>
        <a:srgbClr val="000000"/>
      </a:dk1>
      <a:lt1>
        <a:srgbClr val="FFFFFF"/>
      </a:lt1>
      <a:dk2>
        <a:srgbClr val="535353"/>
      </a:dk2>
      <a:lt2>
        <a:srgbClr val="888888"/>
      </a:lt2>
      <a:accent1>
        <a:srgbClr val="F49A00"/>
      </a:accent1>
      <a:accent2>
        <a:srgbClr val="C3C3C3"/>
      </a:accent2>
      <a:accent3>
        <a:srgbClr val="888888"/>
      </a:accent3>
      <a:accent4>
        <a:srgbClr val="E1E1E1"/>
      </a:accent4>
      <a:accent5>
        <a:srgbClr val="535353"/>
      </a:accent5>
      <a:accent6>
        <a:srgbClr val="B0B0B0"/>
      </a:accent6>
      <a:hlink>
        <a:srgbClr val="535353"/>
      </a:hlink>
      <a:folHlink>
        <a:srgbClr val="888888"/>
      </a:folHlink>
    </a:clrScheme>
    <a:fontScheme name="Loyalty Partne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bg2"/>
          </a:solidFill>
        </a:ln>
      </a:spPr>
      <a:bodyPr lIns="90000" tIns="90000" rIns="90000" bIns="90000"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oyalty Partner FINAL">
      <a:dk1>
        <a:srgbClr val="000000"/>
      </a:dk1>
      <a:lt1>
        <a:srgbClr val="FFFFFF"/>
      </a:lt1>
      <a:dk2>
        <a:srgbClr val="000000"/>
      </a:dk2>
      <a:lt2>
        <a:srgbClr val="535353"/>
      </a:lt2>
      <a:accent1>
        <a:srgbClr val="F49A00"/>
      </a:accent1>
      <a:accent2>
        <a:srgbClr val="C3C3C3"/>
      </a:accent2>
      <a:accent3>
        <a:srgbClr val="888888"/>
      </a:accent3>
      <a:accent4>
        <a:srgbClr val="E1E1E1"/>
      </a:accent4>
      <a:accent5>
        <a:srgbClr val="535353"/>
      </a:accent5>
      <a:accent6>
        <a:srgbClr val="B0B0B0"/>
      </a:accent6>
      <a:hlink>
        <a:srgbClr val="535353"/>
      </a:hlink>
      <a:folHlink>
        <a:srgbClr val="88888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</Words>
  <Application>Microsoft Office PowerPoint</Application>
  <PresentationFormat>A4-Papier (210x297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Symbol</vt:lpstr>
      <vt:lpstr>Arial</vt:lpstr>
      <vt:lpstr>LP_Template_english</vt:lpstr>
      <vt:lpstr>Domain registration process </vt:lpstr>
    </vt:vector>
  </TitlesOfParts>
  <Company>Loyalty Partner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Icons and Tips for the handling of the NEW 2010 template</dc:title>
  <dc:creator>Sharon Rose Brehm</dc:creator>
  <cp:lastModifiedBy>Anna Popiel</cp:lastModifiedBy>
  <cp:revision>82</cp:revision>
  <cp:lastPrinted>2013-07-10T06:39:01Z</cp:lastPrinted>
  <dcterms:created xsi:type="dcterms:W3CDTF">2014-05-14T13:03:55Z</dcterms:created>
  <dcterms:modified xsi:type="dcterms:W3CDTF">2020-02-19T10:24:25Z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Ptmpl072013">
    <vt:bool>true</vt:bool>
  </property>
</Properties>
</file>