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322" r:id="rId2"/>
    <p:sldId id="333" r:id="rId3"/>
    <p:sldId id="331" r:id="rId4"/>
    <p:sldId id="336" r:id="rId5"/>
    <p:sldId id="282" r:id="rId6"/>
    <p:sldId id="324" r:id="rId7"/>
    <p:sldId id="326" r:id="rId8"/>
    <p:sldId id="327" r:id="rId9"/>
    <p:sldId id="328" r:id="rId10"/>
    <p:sldId id="329" r:id="rId11"/>
    <p:sldId id="332" r:id="rId12"/>
    <p:sldId id="323" r:id="rId13"/>
  </p:sldIdLst>
  <p:sldSz cx="9906000" cy="6858000" type="A4"/>
  <p:notesSz cx="6834188" cy="9979025"/>
  <p:embeddedFontLst>
    <p:embeddedFont>
      <p:font typeface="Calibri" panose="020F0502020204030204" pitchFamily="34" charset="0"/>
      <p:regular r:id="rId15"/>
      <p:bold r:id="rId16"/>
      <p:italic r:id="rId17"/>
      <p:boldItalic r:id="rId18"/>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p15:clr>
            <a:srgbClr val="A4A3A4"/>
          </p15:clr>
        </p15:guide>
        <p15:guide id="2" orient="horz" pos="890">
          <p15:clr>
            <a:srgbClr val="A4A3A4"/>
          </p15:clr>
        </p15:guide>
        <p15:guide id="3" orient="horz" pos="1162">
          <p15:clr>
            <a:srgbClr val="A4A3A4"/>
          </p15:clr>
        </p15:guide>
        <p15:guide id="4" orient="horz" pos="3838">
          <p15:clr>
            <a:srgbClr val="A4A3A4"/>
          </p15:clr>
        </p15:guide>
        <p15:guide id="5" pos="689">
          <p15:clr>
            <a:srgbClr val="A4A3A4"/>
          </p15:clr>
        </p15:guide>
        <p15:guide id="6" pos="5887">
          <p15:clr>
            <a:srgbClr val="A4A3A4"/>
          </p15:clr>
        </p15:guide>
      </p15:sldGuideLst>
    </p:ext>
    <p:ext uri="{2D200454-40CA-4A62-9FC3-DE9A4176ACB9}">
      <p15:notesGuideLst xmlns:p15="http://schemas.microsoft.com/office/powerpoint/2012/main">
        <p15:guide id="1" orient="horz">
          <p15:clr>
            <a:srgbClr val="A4A3A4"/>
          </p15:clr>
        </p15:guide>
        <p15:guide id="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021" autoAdjust="0"/>
  </p:normalViewPr>
  <p:slideViewPr>
    <p:cSldViewPr snapToGrid="0" snapToObjects="1">
      <p:cViewPr>
        <p:scale>
          <a:sx n="67" d="100"/>
          <a:sy n="67" d="100"/>
        </p:scale>
        <p:origin x="2142" y="1026"/>
      </p:cViewPr>
      <p:guideLst>
        <p:guide orient="horz" pos="346"/>
        <p:guide orient="horz" pos="890"/>
        <p:guide orient="horz" pos="1162"/>
        <p:guide orient="horz" pos="3838"/>
        <p:guide pos="689"/>
        <p:guide pos="588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59" d="100"/>
          <a:sy n="59" d="100"/>
        </p:scale>
        <p:origin x="-2910" y="-60"/>
      </p:cViewPr>
      <p:guideLst>
        <p:guide orient="horz"/>
        <p:guide/>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201612" y="0"/>
            <a:ext cx="6632576" cy="4591783"/>
          </a:xfrm>
          <a:prstGeom prst="rect">
            <a:avLst/>
          </a:prstGeom>
          <a:noFill/>
          <a:ln w="12700">
            <a:no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bwMode="gray">
          <a:xfrm>
            <a:off x="203200" y="4989512"/>
            <a:ext cx="6629400" cy="4507413"/>
          </a:xfrm>
          <a:prstGeom prst="rect">
            <a:avLst/>
          </a:prstGeom>
        </p:spPr>
        <p:txBody>
          <a:bodyPr vert="horz" lIns="360000" tIns="45720" rIns="36000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7" name="Foliennummernplatzhalter 6"/>
          <p:cNvSpPr>
            <a:spLocks noGrp="1"/>
          </p:cNvSpPr>
          <p:nvPr>
            <p:ph type="sldNum" sz="quarter" idx="5"/>
          </p:nvPr>
        </p:nvSpPr>
        <p:spPr bwMode="gray">
          <a:xfrm>
            <a:off x="3871913" y="9673389"/>
            <a:ext cx="2960687" cy="304049"/>
          </a:xfrm>
          <a:prstGeom prst="rect">
            <a:avLst/>
          </a:prstGeom>
        </p:spPr>
        <p:txBody>
          <a:bodyPr vert="horz" lIns="91440" tIns="45720" rIns="91440" bIns="45720" rtlCol="0" anchor="b"/>
          <a:lstStyle>
            <a:lvl1pPr algn="r">
              <a:defRPr sz="1000" b="1">
                <a:solidFill>
                  <a:schemeClr val="tx1"/>
                </a:solidFill>
                <a:latin typeface="Arial" pitchFamily="34" charset="0"/>
                <a:cs typeface="Arial" pitchFamily="34" charset="0"/>
              </a:defRPr>
            </a:lvl1pPr>
          </a:lstStyle>
          <a:p>
            <a:fld id="{D59AC2BC-E35F-44A7-8986-F71589F80937}" type="slidenum">
              <a:rPr lang="de-DE" smtClean="0"/>
              <a:pPr/>
              <a:t>‹Nr.›</a:t>
            </a:fld>
            <a:endParaRPr lang="de-DE"/>
          </a:p>
        </p:txBody>
      </p:sp>
    </p:spTree>
    <p:extLst>
      <p:ext uri="{BB962C8B-B14F-4D97-AF65-F5344CB8AC3E}">
        <p14:creationId xmlns:p14="http://schemas.microsoft.com/office/powerpoint/2010/main" val="1728950154"/>
      </p:ext>
    </p:extLst>
  </p:cSld>
  <p:clrMap bg1="lt1" tx1="dk1" bg2="lt2" tx2="dk2" accent1="accent1" accent2="accent2" accent3="accent3" accent4="accent4" accent5="accent5" accent6="accent6" hlink="hlink" folHlink="folHlink"/>
  <p:notesStyle>
    <a:lvl1pPr marL="0" indent="0" algn="l" defTabSz="914400" rtl="0" eaLnBrk="1" latinLnBrk="0" hangingPunct="1">
      <a:spcBef>
        <a:spcPts val="1200"/>
      </a:spcBef>
      <a:buFont typeface="Arial" pitchFamily="34" charset="0"/>
      <a:buNone/>
      <a:defRPr sz="1200" kern="1200">
        <a:solidFill>
          <a:schemeClr val="tx1"/>
        </a:solidFill>
        <a:latin typeface="Arial" pitchFamily="34" charset="0"/>
        <a:ea typeface="+mn-ea"/>
        <a:cs typeface="Arial" pitchFamily="34" charset="0"/>
      </a:defRPr>
    </a:lvl1pPr>
    <a:lvl2pPr marL="171450" indent="-171450" algn="l" defTabSz="914400" rtl="0" eaLnBrk="1" latinLnBrk="0" hangingPunct="1">
      <a:spcBef>
        <a:spcPts val="300"/>
      </a:spcBef>
      <a:buFont typeface="Arial" pitchFamily="34" charset="0"/>
      <a:buChar char="•"/>
      <a:defRPr sz="1200" kern="1200">
        <a:solidFill>
          <a:schemeClr val="tx1"/>
        </a:solidFill>
        <a:latin typeface="Arial" pitchFamily="34" charset="0"/>
        <a:ea typeface="+mn-ea"/>
        <a:cs typeface="Arial" pitchFamily="34" charset="0"/>
      </a:defRPr>
    </a:lvl2pPr>
    <a:lvl3pPr marL="352425" indent="-171450" algn="l" defTabSz="914400" rtl="0" eaLnBrk="1" latinLnBrk="0" hangingPunct="1">
      <a:spcBef>
        <a:spcPts val="300"/>
      </a:spcBef>
      <a:buFont typeface="Symbol" pitchFamily="18" charset="2"/>
      <a:buChar char="-"/>
      <a:defRPr sz="1200" kern="1200">
        <a:solidFill>
          <a:schemeClr val="tx1"/>
        </a:solidFill>
        <a:latin typeface="Arial" pitchFamily="34" charset="0"/>
        <a:ea typeface="+mn-ea"/>
        <a:cs typeface="Arial" pitchFamily="34" charset="0"/>
      </a:defRPr>
    </a:lvl3pPr>
    <a:lvl4pPr marL="533400" indent="-177800" algn="l" defTabSz="809625" rtl="0" eaLnBrk="1" latinLnBrk="0" hangingPunct="1">
      <a:spcBef>
        <a:spcPts val="300"/>
      </a:spcBef>
      <a:buFont typeface="Arial" pitchFamily="34" charset="0"/>
      <a:buChar char="­"/>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irst Pag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081087" y="4105117"/>
            <a:ext cx="7760346" cy="246222"/>
          </a:xfrm>
        </p:spPr>
        <p:txBody>
          <a:bodyPr/>
          <a:lstStyle>
            <a:lvl1pPr marL="0" indent="0" algn="l">
              <a:buNone/>
              <a:defRPr sz="1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a:t>Formatvorlage des Untertitelmasters durch Klicken bearbeiten</a:t>
            </a:r>
            <a:endParaRPr lang="en-US" noProof="0"/>
          </a:p>
        </p:txBody>
      </p:sp>
      <p:sp>
        <p:nvSpPr>
          <p:cNvPr id="2" name="Titel 1"/>
          <p:cNvSpPr>
            <a:spLocks noGrp="1"/>
          </p:cNvSpPr>
          <p:nvPr>
            <p:ph type="ctrTitle" hasCustomPrompt="1"/>
          </p:nvPr>
        </p:nvSpPr>
        <p:spPr>
          <a:xfrm>
            <a:off x="1081087" y="2216150"/>
            <a:ext cx="7760346" cy="1107996"/>
          </a:xfrm>
        </p:spPr>
        <p:txBody>
          <a:bodyPr anchor="t"/>
          <a:lstStyle>
            <a:lvl1pPr algn="ctr">
              <a:defRPr sz="3600"/>
            </a:lvl1pPr>
          </a:lstStyle>
          <a:p>
            <a:r>
              <a:rPr lang="en-US" noProof="0"/>
              <a:t>TITELMASTERFORMAT DURCH KLICKEN BEARBEITEN</a:t>
            </a:r>
          </a:p>
        </p:txBody>
      </p:sp>
      <p:pic>
        <p:nvPicPr>
          <p:cNvPr id="7" name="Picture 23" descr="LoyaltyPartner-rgb"/>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338138" y="455613"/>
            <a:ext cx="3233737" cy="671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64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T only">
    <p:spTree>
      <p:nvGrpSpPr>
        <p:cNvPr id="1" name=""/>
        <p:cNvGrpSpPr/>
        <p:nvPr/>
      </p:nvGrpSpPr>
      <p:grpSpPr>
        <a:xfrm>
          <a:off x="0" y="0"/>
          <a:ext cx="0" cy="0"/>
          <a:chOff x="0" y="0"/>
          <a:chExt cx="0" cy="0"/>
        </a:xfrm>
      </p:grpSpPr>
      <p:sp>
        <p:nvSpPr>
          <p:cNvPr id="2" name="Titel 1"/>
          <p:cNvSpPr>
            <a:spLocks noGrp="1"/>
          </p:cNvSpPr>
          <p:nvPr>
            <p:ph type="title"/>
          </p:nvPr>
        </p:nvSpPr>
        <p:spPr bwMode="gray">
          <a:xfrm>
            <a:off x="560387" y="549275"/>
            <a:ext cx="8785226" cy="338554"/>
          </a:xfrm>
          <a:prstGeom prst="rect">
            <a:avLst/>
          </a:prstGeom>
        </p:spPr>
        <p:txBody>
          <a:bodyPr vert="horz" wrap="square" lIns="0" tIns="0" rIns="0" bIns="0" rtlCol="0" anchor="t">
            <a:spAutoFit/>
          </a:bodyPr>
          <a:lstStyle>
            <a:lvl1pPr algn="ctr">
              <a:defRPr lang="de-DE" dirty="0">
                <a:solidFill>
                  <a:schemeClr val="tx2"/>
                </a:solidFill>
              </a:defRPr>
            </a:lvl1pPr>
          </a:lstStyle>
          <a:p>
            <a:pPr lvl="0"/>
            <a:r>
              <a:rPr lang="de-DE" noProof="0"/>
              <a:t>Titelmasterformat durch Klicken bearbeiten</a:t>
            </a:r>
            <a:endParaRPr lang="en-US" noProof="0"/>
          </a:p>
        </p:txBody>
      </p:sp>
      <p:sp>
        <p:nvSpPr>
          <p:cNvPr id="9" name="Foliennummernplatzhalter 5"/>
          <p:cNvSpPr>
            <a:spLocks noGrp="1"/>
          </p:cNvSpPr>
          <p:nvPr>
            <p:ph type="sldNum" sz="quarter" idx="4"/>
          </p:nvPr>
        </p:nvSpPr>
        <p:spPr bwMode="gray">
          <a:xfrm>
            <a:off x="9451975" y="6426007"/>
            <a:ext cx="23724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a:defRPr lang="de-DE" sz="900" b="1" smtClean="0">
                <a:solidFill>
                  <a:srgbClr val="FFFFFF"/>
                </a:solidFill>
                <a:cs typeface="Arial" charset="0"/>
              </a:defRPr>
            </a:lvl1pPr>
          </a:lstStyle>
          <a:p>
            <a:pPr fontAlgn="base">
              <a:spcBef>
                <a:spcPct val="0"/>
              </a:spcBef>
              <a:spcAft>
                <a:spcPct val="0"/>
              </a:spcAft>
            </a:pPr>
            <a:fld id="{6AD6CA20-41AF-41D4-962A-B059A61740E7}" type="slidenum">
              <a:rPr lang="en-US" noProof="0" smtClean="0"/>
              <a:pPr fontAlgn="base">
                <a:spcBef>
                  <a:spcPct val="0"/>
                </a:spcBef>
                <a:spcAft>
                  <a:spcPct val="0"/>
                </a:spcAft>
              </a:pPr>
              <a:t>‹Nr.›</a:t>
            </a:fld>
            <a:endParaRPr lang="en-US" noProof="0"/>
          </a:p>
        </p:txBody>
      </p:sp>
    </p:spTree>
    <p:extLst>
      <p:ext uri="{BB962C8B-B14F-4D97-AF65-F5344CB8AC3E}">
        <p14:creationId xmlns:p14="http://schemas.microsoft.com/office/powerpoint/2010/main" val="1476123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T and Sublin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560387" y="549275"/>
            <a:ext cx="8785226" cy="338554"/>
          </a:xfrm>
          <a:prstGeom prst="rect">
            <a:avLst/>
          </a:prstGeom>
        </p:spPr>
        <p:txBody>
          <a:bodyPr vert="horz" wrap="square" lIns="0" tIns="0" rIns="0" bIns="0" rtlCol="0" anchor="t">
            <a:spAutoFit/>
          </a:bodyPr>
          <a:lstStyle>
            <a:lvl1pPr>
              <a:defRPr lang="de-DE" dirty="0">
                <a:solidFill>
                  <a:schemeClr val="tx2"/>
                </a:solidFill>
              </a:defRPr>
            </a:lvl1pPr>
          </a:lstStyle>
          <a:p>
            <a:pPr lvl="0"/>
            <a:r>
              <a:rPr lang="de-DE" noProof="0"/>
              <a:t>Titelmasterformat durch Klicken bearbeiten</a:t>
            </a:r>
            <a:endParaRPr lang="en-US" noProof="0"/>
          </a:p>
        </p:txBody>
      </p:sp>
      <p:sp>
        <p:nvSpPr>
          <p:cNvPr id="9" name="Fußzeilenplatzhalter 4"/>
          <p:cNvSpPr>
            <a:spLocks noGrp="1"/>
          </p:cNvSpPr>
          <p:nvPr>
            <p:ph type="ftr" sz="quarter" idx="3"/>
          </p:nvPr>
        </p:nvSpPr>
        <p:spPr bwMode="gray">
          <a:xfrm>
            <a:off x="5097016" y="6426007"/>
            <a:ext cx="413254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lang="de-DE" sz="900">
                <a:solidFill>
                  <a:srgbClr val="FFFFFF"/>
                </a:solidFill>
                <a:cs typeface="Arial" charset="0"/>
              </a:defRPr>
            </a:lvl1pPr>
          </a:lstStyle>
          <a:p>
            <a:pPr algn="r" fontAlgn="base">
              <a:spcBef>
                <a:spcPct val="0"/>
              </a:spcBef>
              <a:spcAft>
                <a:spcPct val="0"/>
              </a:spcAft>
            </a:pPr>
            <a:r>
              <a:rPr lang="en-US" noProof="0"/>
              <a:t>LP Chartlibrary_E</a:t>
            </a:r>
            <a:endParaRPr lang="en-US" sz="800" b="1" noProof="0"/>
          </a:p>
        </p:txBody>
      </p:sp>
      <p:sp>
        <p:nvSpPr>
          <p:cNvPr id="10" name="Foliennummernplatzhalter 5"/>
          <p:cNvSpPr>
            <a:spLocks noGrp="1"/>
          </p:cNvSpPr>
          <p:nvPr>
            <p:ph type="sldNum" sz="quarter" idx="4"/>
          </p:nvPr>
        </p:nvSpPr>
        <p:spPr bwMode="gray">
          <a:xfrm>
            <a:off x="9451975" y="6426007"/>
            <a:ext cx="23724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a:defRPr lang="de-DE" sz="900" b="1" smtClean="0">
                <a:solidFill>
                  <a:srgbClr val="FFFFFF"/>
                </a:solidFill>
                <a:cs typeface="Arial" charset="0"/>
              </a:defRPr>
            </a:lvl1pPr>
          </a:lstStyle>
          <a:p>
            <a:pPr fontAlgn="base">
              <a:spcBef>
                <a:spcPct val="0"/>
              </a:spcBef>
              <a:spcAft>
                <a:spcPct val="0"/>
              </a:spcAft>
            </a:pPr>
            <a:fld id="{6AD6CA20-41AF-41D4-962A-B059A61740E7}" type="slidenum">
              <a:rPr lang="en-US" noProof="0" smtClean="0"/>
              <a:pPr fontAlgn="base">
                <a:spcBef>
                  <a:spcPct val="0"/>
                </a:spcBef>
                <a:spcAft>
                  <a:spcPct val="0"/>
                </a:spcAft>
              </a:pPr>
              <a:t>‹Nr.›</a:t>
            </a:fld>
            <a:endParaRPr lang="en-US" noProof="0"/>
          </a:p>
        </p:txBody>
      </p:sp>
      <p:sp>
        <p:nvSpPr>
          <p:cNvPr id="7" name="Textplatzhalter 6"/>
          <p:cNvSpPr>
            <a:spLocks noGrp="1"/>
          </p:cNvSpPr>
          <p:nvPr>
            <p:ph type="body" sz="quarter" idx="11" hasCustomPrompt="1"/>
          </p:nvPr>
        </p:nvSpPr>
        <p:spPr bwMode="gray">
          <a:xfrm>
            <a:off x="560387" y="1412875"/>
            <a:ext cx="8785225" cy="276999"/>
          </a:xfrm>
          <a:prstGeom prst="rect">
            <a:avLst/>
          </a:prstGeom>
        </p:spPr>
        <p:txBody>
          <a:bodyPr>
            <a:spAutoFit/>
          </a:bodyPr>
          <a:lstStyle>
            <a:lvl1pPr marL="0" indent="0">
              <a:spcBef>
                <a:spcPts val="0"/>
              </a:spcBef>
              <a:buNone/>
              <a:defRPr b="1"/>
            </a:lvl1pPr>
          </a:lstStyle>
          <a:p>
            <a:pPr lvl="0"/>
            <a:r>
              <a:rPr lang="en-US" noProof="0"/>
              <a:t>Unterüberschrift</a:t>
            </a:r>
          </a:p>
        </p:txBody>
      </p:sp>
    </p:spTree>
    <p:extLst>
      <p:ext uri="{BB962C8B-B14F-4D97-AF65-F5344CB8AC3E}">
        <p14:creationId xmlns:p14="http://schemas.microsoft.com/office/powerpoint/2010/main" val="332111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T, Text or Objec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560387" y="549275"/>
            <a:ext cx="8785226" cy="338554"/>
          </a:xfrm>
          <a:prstGeom prst="rect">
            <a:avLst/>
          </a:prstGeom>
        </p:spPr>
        <p:txBody>
          <a:bodyPr vert="horz" wrap="square" lIns="0" tIns="0" rIns="0" bIns="0" rtlCol="0" anchor="t">
            <a:spAutoFit/>
          </a:bodyPr>
          <a:lstStyle>
            <a:lvl1pPr>
              <a:defRPr lang="de-DE">
                <a:solidFill>
                  <a:schemeClr val="tx2"/>
                </a:solidFill>
              </a:defRPr>
            </a:lvl1pPr>
          </a:lstStyle>
          <a:p>
            <a:pPr lvl="0"/>
            <a:r>
              <a:rPr lang="de-DE" noProof="0"/>
              <a:t>Titelmasterformat durch Klicken bearbeiten</a:t>
            </a:r>
            <a:endParaRPr lang="en-US" noProof="0"/>
          </a:p>
        </p:txBody>
      </p:sp>
      <p:sp>
        <p:nvSpPr>
          <p:cNvPr id="3" name="Inhaltsplatzhalter 2"/>
          <p:cNvSpPr>
            <a:spLocks noGrp="1"/>
          </p:cNvSpPr>
          <p:nvPr>
            <p:ph idx="1"/>
          </p:nvPr>
        </p:nvSpPr>
        <p:spPr bwMode="gray">
          <a:xfrm>
            <a:off x="560387" y="1412875"/>
            <a:ext cx="8785226" cy="4679950"/>
          </a:xfrm>
          <a:prstGeom prst="rect">
            <a:avLst/>
          </a:prstGeom>
        </p:spPr>
        <p:txBody>
          <a:bodyPr vert="horz" lIns="0" tIns="0" rIns="0" bIns="0" rtlCol="0">
            <a:noAutofit/>
          </a:bodyPr>
          <a:lstStyle>
            <a:lvl1pPr>
              <a:defRPr lang="en-US" noProof="0" dirty="0" smtClean="0"/>
            </a:lvl1pPr>
            <a:lvl2pPr>
              <a:defRPr lang="en-US" noProof="0" dirty="0" smtClean="0"/>
            </a:lvl2pPr>
            <a:lvl3pPr>
              <a:defRPr lang="en-US" noProof="0" dirty="0" smtClean="0"/>
            </a:lvl3pPr>
            <a:lvl4pPr>
              <a:defRPr lang="en-US" noProof="0" dirty="0" smtClean="0"/>
            </a:lvl4pPr>
            <a:lvl5pPr>
              <a:defRPr lang="en-US" noProof="0" dirty="0"/>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US" noProof="0"/>
          </a:p>
        </p:txBody>
      </p:sp>
      <p:sp>
        <p:nvSpPr>
          <p:cNvPr id="9" name="Fußzeilenplatzhalter 4"/>
          <p:cNvSpPr>
            <a:spLocks noGrp="1"/>
          </p:cNvSpPr>
          <p:nvPr>
            <p:ph type="ftr" sz="quarter" idx="3"/>
          </p:nvPr>
        </p:nvSpPr>
        <p:spPr bwMode="gray">
          <a:xfrm>
            <a:off x="5097016" y="6426007"/>
            <a:ext cx="413254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lang="de-DE" sz="900">
                <a:solidFill>
                  <a:srgbClr val="FFFFFF"/>
                </a:solidFill>
                <a:cs typeface="Arial" charset="0"/>
              </a:defRPr>
            </a:lvl1pPr>
          </a:lstStyle>
          <a:p>
            <a:pPr algn="r" fontAlgn="base">
              <a:spcBef>
                <a:spcPct val="0"/>
              </a:spcBef>
              <a:spcAft>
                <a:spcPct val="0"/>
              </a:spcAft>
            </a:pPr>
            <a:r>
              <a:rPr lang="en-US" noProof="0"/>
              <a:t>LP Chartlibrary_E</a:t>
            </a:r>
            <a:endParaRPr lang="en-US" sz="800" b="1" noProof="0"/>
          </a:p>
        </p:txBody>
      </p:sp>
      <p:sp>
        <p:nvSpPr>
          <p:cNvPr id="10" name="Foliennummernplatzhalter 5"/>
          <p:cNvSpPr>
            <a:spLocks noGrp="1"/>
          </p:cNvSpPr>
          <p:nvPr>
            <p:ph type="sldNum" sz="quarter" idx="4"/>
          </p:nvPr>
        </p:nvSpPr>
        <p:spPr bwMode="gray">
          <a:xfrm>
            <a:off x="9451975" y="6426007"/>
            <a:ext cx="23724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a:defRPr lang="de-DE" sz="900" b="1" smtClean="0">
                <a:solidFill>
                  <a:srgbClr val="FFFFFF"/>
                </a:solidFill>
                <a:cs typeface="Arial" charset="0"/>
              </a:defRPr>
            </a:lvl1pPr>
          </a:lstStyle>
          <a:p>
            <a:pPr fontAlgn="base">
              <a:spcBef>
                <a:spcPct val="0"/>
              </a:spcBef>
              <a:spcAft>
                <a:spcPct val="0"/>
              </a:spcAft>
            </a:pPr>
            <a:fld id="{6AD6CA20-41AF-41D4-962A-B059A61740E7}" type="slidenum">
              <a:rPr lang="en-US" noProof="0" smtClean="0"/>
              <a:pPr fontAlgn="base">
                <a:spcBef>
                  <a:spcPct val="0"/>
                </a:spcBef>
                <a:spcAft>
                  <a:spcPct val="0"/>
                </a:spcAft>
              </a:pPr>
              <a:t>‹Nr.›</a:t>
            </a:fld>
            <a:endParaRPr lang="en-US" noProof="0"/>
          </a:p>
        </p:txBody>
      </p:sp>
    </p:spTree>
    <p:extLst>
      <p:ext uri="{BB962C8B-B14F-4D97-AF65-F5344CB8AC3E}">
        <p14:creationId xmlns:p14="http://schemas.microsoft.com/office/powerpoint/2010/main" val="274614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T, Subline and Objec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560387" y="549275"/>
            <a:ext cx="8785226" cy="338554"/>
          </a:xfrm>
          <a:prstGeom prst="rect">
            <a:avLst/>
          </a:prstGeom>
        </p:spPr>
        <p:txBody>
          <a:bodyPr vert="horz" wrap="square" lIns="0" tIns="0" rIns="0" bIns="0" rtlCol="0" anchor="t">
            <a:spAutoFit/>
          </a:bodyPr>
          <a:lstStyle>
            <a:lvl1pPr>
              <a:defRPr lang="de-DE" dirty="0">
                <a:solidFill>
                  <a:schemeClr val="tx2"/>
                </a:solidFill>
              </a:defRPr>
            </a:lvl1pPr>
          </a:lstStyle>
          <a:p>
            <a:pPr lvl="0"/>
            <a:r>
              <a:rPr lang="de-DE" noProof="0"/>
              <a:t>Titelmasterformat durch Klicken bearbeiten</a:t>
            </a:r>
            <a:endParaRPr lang="en-US" noProof="0"/>
          </a:p>
        </p:txBody>
      </p:sp>
      <p:sp>
        <p:nvSpPr>
          <p:cNvPr id="9" name="Fußzeilenplatzhalter 4"/>
          <p:cNvSpPr>
            <a:spLocks noGrp="1"/>
          </p:cNvSpPr>
          <p:nvPr>
            <p:ph type="ftr" sz="quarter" idx="3"/>
          </p:nvPr>
        </p:nvSpPr>
        <p:spPr bwMode="gray">
          <a:xfrm>
            <a:off x="5097016" y="6426007"/>
            <a:ext cx="413254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lang="de-DE" sz="900">
                <a:solidFill>
                  <a:srgbClr val="FFFFFF"/>
                </a:solidFill>
                <a:cs typeface="Arial" charset="0"/>
              </a:defRPr>
            </a:lvl1pPr>
          </a:lstStyle>
          <a:p>
            <a:pPr algn="r" fontAlgn="base">
              <a:spcBef>
                <a:spcPct val="0"/>
              </a:spcBef>
              <a:spcAft>
                <a:spcPct val="0"/>
              </a:spcAft>
            </a:pPr>
            <a:r>
              <a:rPr lang="en-US" noProof="0"/>
              <a:t>LP Chartlibrary_E</a:t>
            </a:r>
            <a:endParaRPr lang="en-US" sz="800" b="1" noProof="0"/>
          </a:p>
        </p:txBody>
      </p:sp>
      <p:sp>
        <p:nvSpPr>
          <p:cNvPr id="10" name="Foliennummernplatzhalter 5"/>
          <p:cNvSpPr>
            <a:spLocks noGrp="1"/>
          </p:cNvSpPr>
          <p:nvPr>
            <p:ph type="sldNum" sz="quarter" idx="4"/>
          </p:nvPr>
        </p:nvSpPr>
        <p:spPr bwMode="gray">
          <a:xfrm>
            <a:off x="9451975" y="6426007"/>
            <a:ext cx="23724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a:defRPr lang="de-DE" sz="900" b="1" smtClean="0">
                <a:solidFill>
                  <a:srgbClr val="FFFFFF"/>
                </a:solidFill>
                <a:cs typeface="Arial" charset="0"/>
              </a:defRPr>
            </a:lvl1pPr>
          </a:lstStyle>
          <a:p>
            <a:pPr fontAlgn="base">
              <a:spcBef>
                <a:spcPct val="0"/>
              </a:spcBef>
              <a:spcAft>
                <a:spcPct val="0"/>
              </a:spcAft>
            </a:pPr>
            <a:fld id="{6AD6CA20-41AF-41D4-962A-B059A61740E7}" type="slidenum">
              <a:rPr lang="en-US" noProof="0" smtClean="0"/>
              <a:pPr fontAlgn="base">
                <a:spcBef>
                  <a:spcPct val="0"/>
                </a:spcBef>
                <a:spcAft>
                  <a:spcPct val="0"/>
                </a:spcAft>
              </a:pPr>
              <a:t>‹Nr.›</a:t>
            </a:fld>
            <a:endParaRPr lang="en-US" noProof="0"/>
          </a:p>
        </p:txBody>
      </p:sp>
      <p:sp>
        <p:nvSpPr>
          <p:cNvPr id="8" name="Inhaltsplatzhalter 2"/>
          <p:cNvSpPr>
            <a:spLocks noGrp="1"/>
          </p:cNvSpPr>
          <p:nvPr>
            <p:ph idx="1"/>
          </p:nvPr>
        </p:nvSpPr>
        <p:spPr bwMode="gray">
          <a:xfrm>
            <a:off x="560387" y="1844675"/>
            <a:ext cx="8785226" cy="4248150"/>
          </a:xfrm>
          <a:prstGeom prst="rect">
            <a:avLst/>
          </a:prstGeom>
        </p:spPr>
        <p:txBody>
          <a:bodyPr vert="horz" lIns="0" tIns="0" rIns="0" bIns="0" rtlCol="0">
            <a:noAutofit/>
          </a:bodyPr>
          <a:lstStyle>
            <a:lvl1pPr>
              <a:defRPr lang="en-US" noProof="0" dirty="0" smtClean="0"/>
            </a:lvl1pPr>
          </a:lstStyle>
          <a:p>
            <a:pPr lvl="0"/>
            <a:r>
              <a:rPr lang="de-DE" noProof="0"/>
              <a:t>Textmasterformat bearbeiten</a:t>
            </a:r>
          </a:p>
        </p:txBody>
      </p:sp>
      <p:sp>
        <p:nvSpPr>
          <p:cNvPr id="7" name="Textplatzhalter 6"/>
          <p:cNvSpPr>
            <a:spLocks noGrp="1"/>
          </p:cNvSpPr>
          <p:nvPr>
            <p:ph type="body" sz="quarter" idx="11" hasCustomPrompt="1"/>
          </p:nvPr>
        </p:nvSpPr>
        <p:spPr bwMode="gray">
          <a:xfrm>
            <a:off x="560387" y="1412875"/>
            <a:ext cx="8785225" cy="276999"/>
          </a:xfrm>
          <a:prstGeom prst="rect">
            <a:avLst/>
          </a:prstGeom>
        </p:spPr>
        <p:txBody>
          <a:bodyPr>
            <a:spAutoFit/>
          </a:bodyPr>
          <a:lstStyle>
            <a:lvl1pPr marL="0" indent="0">
              <a:spcBef>
                <a:spcPts val="0"/>
              </a:spcBef>
              <a:buNone/>
              <a:defRPr b="1"/>
            </a:lvl1pPr>
          </a:lstStyle>
          <a:p>
            <a:pPr lvl="0"/>
            <a:r>
              <a:rPr lang="en-US" noProof="0"/>
              <a:t>Unterüberschrift</a:t>
            </a:r>
          </a:p>
        </p:txBody>
      </p:sp>
    </p:spTree>
    <p:extLst>
      <p:ext uri="{BB962C8B-B14F-4D97-AF65-F5344CB8AC3E}">
        <p14:creationId xmlns:p14="http://schemas.microsoft.com/office/powerpoint/2010/main" val="7812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Default Title And Object 2003">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en-US" noProof="0"/>
          </a:p>
        </p:txBody>
      </p:sp>
      <p:sp>
        <p:nvSpPr>
          <p:cNvPr id="3" name="Inhaltsplatzhalter 2"/>
          <p:cNvSpPr>
            <a:spLocks noGrp="1"/>
          </p:cNvSpPr>
          <p:nvPr>
            <p:ph idx="1"/>
          </p:nvPr>
        </p:nvSpPr>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US" noProof="0"/>
          </a:p>
        </p:txBody>
      </p:sp>
      <p:sp>
        <p:nvSpPr>
          <p:cNvPr id="4" name="Fußzeilenplatzhalter 3"/>
          <p:cNvSpPr>
            <a:spLocks noGrp="1"/>
          </p:cNvSpPr>
          <p:nvPr>
            <p:ph type="ftr" sz="quarter" idx="10"/>
          </p:nvPr>
        </p:nvSpPr>
        <p:spPr/>
        <p:txBody>
          <a:bodyPr/>
          <a:lstStyle/>
          <a:p>
            <a:pPr fontAlgn="base">
              <a:spcBef>
                <a:spcPct val="0"/>
              </a:spcBef>
              <a:spcAft>
                <a:spcPct val="0"/>
              </a:spcAft>
            </a:pPr>
            <a:r>
              <a:rPr lang="en-US" noProof="0"/>
              <a:t>LP Chartlibrary_E</a:t>
            </a:r>
            <a:endParaRPr lang="en-US" sz="800" b="1" noProof="0"/>
          </a:p>
        </p:txBody>
      </p:sp>
      <p:sp>
        <p:nvSpPr>
          <p:cNvPr id="5" name="Foliennummernplatzhalter 4"/>
          <p:cNvSpPr>
            <a:spLocks noGrp="1"/>
          </p:cNvSpPr>
          <p:nvPr>
            <p:ph type="sldNum" sz="quarter" idx="11"/>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‹Nr.›</a:t>
            </a:fld>
            <a:endParaRPr lang="en-US" noProof="0"/>
          </a:p>
        </p:txBody>
      </p:sp>
    </p:spTree>
    <p:extLst>
      <p:ext uri="{BB962C8B-B14F-4D97-AF65-F5344CB8AC3E}">
        <p14:creationId xmlns:p14="http://schemas.microsoft.com/office/powerpoint/2010/main" val="3570604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Default Title Only 2003">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en-US" noProof="0"/>
          </a:p>
        </p:txBody>
      </p:sp>
      <p:sp>
        <p:nvSpPr>
          <p:cNvPr id="3" name="Fußzeilenplatzhalter 2"/>
          <p:cNvSpPr>
            <a:spLocks noGrp="1"/>
          </p:cNvSpPr>
          <p:nvPr>
            <p:ph type="ftr" sz="quarter" idx="10"/>
          </p:nvPr>
        </p:nvSpPr>
        <p:spPr/>
        <p:txBody>
          <a:bodyPr/>
          <a:lstStyle/>
          <a:p>
            <a:pPr fontAlgn="base">
              <a:spcBef>
                <a:spcPct val="0"/>
              </a:spcBef>
              <a:spcAft>
                <a:spcPct val="0"/>
              </a:spcAft>
            </a:pPr>
            <a:r>
              <a:rPr lang="en-US" noProof="0"/>
              <a:t>LP Chartlibrary_E</a:t>
            </a:r>
            <a:endParaRPr lang="en-US" sz="800" b="1" noProof="0"/>
          </a:p>
        </p:txBody>
      </p:sp>
      <p:sp>
        <p:nvSpPr>
          <p:cNvPr id="4" name="Foliennummernplatzhalter 3"/>
          <p:cNvSpPr>
            <a:spLocks noGrp="1"/>
          </p:cNvSpPr>
          <p:nvPr>
            <p:ph type="sldNum" sz="quarter" idx="11"/>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‹Nr.›</a:t>
            </a:fld>
            <a:endParaRPr lang="en-US" noProof="0"/>
          </a:p>
        </p:txBody>
      </p:sp>
    </p:spTree>
    <p:extLst>
      <p:ext uri="{BB962C8B-B14F-4D97-AF65-F5344CB8AC3E}">
        <p14:creationId xmlns:p14="http://schemas.microsoft.com/office/powerpoint/2010/main" val="183444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shpGrid" hidden="1"/>
          <p:cNvGrpSpPr/>
          <p:nvPr/>
        </p:nvGrpSpPr>
        <p:grpSpPr bwMode="gray">
          <a:xfrm>
            <a:off x="0" y="0"/>
            <a:ext cx="9906000" cy="6858000"/>
            <a:chOff x="0" y="0"/>
            <a:chExt cx="9906000" cy="6858000"/>
          </a:xfrm>
        </p:grpSpPr>
        <p:cxnSp>
          <p:nvCxnSpPr>
            <p:cNvPr id="3" name="Gerade Verbindung 2" hidden="1"/>
            <p:cNvCxnSpPr/>
            <p:nvPr userDrawn="1"/>
          </p:nvCxnSpPr>
          <p:spPr bwMode="gray">
            <a:xfrm>
              <a:off x="560388" y="0"/>
              <a:ext cx="0" cy="6858000"/>
            </a:xfrm>
            <a:prstGeom prst="line">
              <a:avLst/>
            </a:prstGeom>
            <a:ln>
              <a:noFill/>
              <a:prstDash val="dash"/>
            </a:ln>
          </p:spPr>
          <p:style>
            <a:lnRef idx="1">
              <a:schemeClr val="accent1"/>
            </a:lnRef>
            <a:fillRef idx="0">
              <a:schemeClr val="accent1"/>
            </a:fillRef>
            <a:effectRef idx="0">
              <a:schemeClr val="accent1"/>
            </a:effectRef>
            <a:fontRef idx="minor">
              <a:schemeClr val="tx1"/>
            </a:fontRef>
          </p:style>
        </p:cxnSp>
        <p:cxnSp>
          <p:nvCxnSpPr>
            <p:cNvPr id="25" name="Gerade Verbindung 24" hidden="1"/>
            <p:cNvCxnSpPr/>
            <p:nvPr userDrawn="1"/>
          </p:nvCxnSpPr>
          <p:spPr bwMode="gray">
            <a:xfrm>
              <a:off x="9345613" y="0"/>
              <a:ext cx="0" cy="6858000"/>
            </a:xfrm>
            <a:prstGeom prst="line">
              <a:avLst/>
            </a:prstGeom>
            <a:ln>
              <a:noFill/>
              <a:prstDash val="dash"/>
            </a:ln>
          </p:spPr>
          <p:style>
            <a:lnRef idx="1">
              <a:schemeClr val="accent1"/>
            </a:lnRef>
            <a:fillRef idx="0">
              <a:schemeClr val="accent1"/>
            </a:fillRef>
            <a:effectRef idx="0">
              <a:schemeClr val="accent1"/>
            </a:effectRef>
            <a:fontRef idx="minor">
              <a:schemeClr val="tx1"/>
            </a:fontRef>
          </p:style>
        </p:cxnSp>
        <p:cxnSp>
          <p:nvCxnSpPr>
            <p:cNvPr id="7" name="Gerade Verbindung 6" hidden="1"/>
            <p:cNvCxnSpPr/>
            <p:nvPr userDrawn="1"/>
          </p:nvCxnSpPr>
          <p:spPr bwMode="gray">
            <a:xfrm>
              <a:off x="0" y="549275"/>
              <a:ext cx="9906000" cy="0"/>
            </a:xfrm>
            <a:prstGeom prst="line">
              <a:avLst/>
            </a:prstGeom>
            <a:ln>
              <a:noFill/>
              <a:prstDash val="dash"/>
            </a:ln>
          </p:spPr>
          <p:style>
            <a:lnRef idx="1">
              <a:schemeClr val="accent1"/>
            </a:lnRef>
            <a:fillRef idx="0">
              <a:schemeClr val="accent1"/>
            </a:fillRef>
            <a:effectRef idx="0">
              <a:schemeClr val="accent1"/>
            </a:effectRef>
            <a:fontRef idx="minor">
              <a:schemeClr val="tx1"/>
            </a:fontRef>
          </p:style>
        </p:cxnSp>
        <p:cxnSp>
          <p:nvCxnSpPr>
            <p:cNvPr id="28" name="Gerade Verbindung 27" hidden="1"/>
            <p:cNvCxnSpPr/>
            <p:nvPr userDrawn="1"/>
          </p:nvCxnSpPr>
          <p:spPr bwMode="gray">
            <a:xfrm>
              <a:off x="0" y="1415472"/>
              <a:ext cx="9906000" cy="0"/>
            </a:xfrm>
            <a:prstGeom prst="line">
              <a:avLst/>
            </a:prstGeom>
            <a:ln>
              <a:noFill/>
              <a:prstDash val="dash"/>
            </a:ln>
          </p:spPr>
          <p:style>
            <a:lnRef idx="1">
              <a:schemeClr val="accent1"/>
            </a:lnRef>
            <a:fillRef idx="0">
              <a:schemeClr val="accent1"/>
            </a:fillRef>
            <a:effectRef idx="0">
              <a:schemeClr val="accent1"/>
            </a:effectRef>
            <a:fontRef idx="minor">
              <a:schemeClr val="tx1"/>
            </a:fontRef>
          </p:style>
        </p:cxnSp>
        <p:cxnSp>
          <p:nvCxnSpPr>
            <p:cNvPr id="29" name="Gerade Verbindung 28" hidden="1"/>
            <p:cNvCxnSpPr/>
            <p:nvPr userDrawn="1"/>
          </p:nvCxnSpPr>
          <p:spPr bwMode="gray">
            <a:xfrm>
              <a:off x="0" y="1844211"/>
              <a:ext cx="9906000" cy="0"/>
            </a:xfrm>
            <a:prstGeom prst="line">
              <a:avLst/>
            </a:prstGeom>
            <a:ln>
              <a:noFill/>
              <a:prstDash val="dash"/>
            </a:ln>
          </p:spPr>
          <p:style>
            <a:lnRef idx="1">
              <a:schemeClr val="accent1"/>
            </a:lnRef>
            <a:fillRef idx="0">
              <a:schemeClr val="accent1"/>
            </a:fillRef>
            <a:effectRef idx="0">
              <a:schemeClr val="accent1"/>
            </a:effectRef>
            <a:fontRef idx="minor">
              <a:schemeClr val="tx1"/>
            </a:fontRef>
          </p:style>
        </p:cxnSp>
        <p:cxnSp>
          <p:nvCxnSpPr>
            <p:cNvPr id="30" name="Gerade Verbindung 29" hidden="1"/>
            <p:cNvCxnSpPr/>
            <p:nvPr userDrawn="1"/>
          </p:nvCxnSpPr>
          <p:spPr bwMode="gray">
            <a:xfrm>
              <a:off x="0" y="6092825"/>
              <a:ext cx="9906000" cy="0"/>
            </a:xfrm>
            <a:prstGeom prst="line">
              <a:avLst/>
            </a:prstGeom>
            <a:ln>
              <a:noFill/>
              <a:prstDash val="dash"/>
            </a:ln>
          </p:spPr>
          <p:style>
            <a:lnRef idx="1">
              <a:schemeClr val="accent1"/>
            </a:lnRef>
            <a:fillRef idx="0">
              <a:schemeClr val="accent1"/>
            </a:fillRef>
            <a:effectRef idx="0">
              <a:schemeClr val="accent1"/>
            </a:effectRef>
            <a:fontRef idx="minor">
              <a:schemeClr val="tx1"/>
            </a:fontRef>
          </p:style>
        </p:cxnSp>
      </p:grpSp>
      <p:sp>
        <p:nvSpPr>
          <p:cNvPr id="33" name="Rectangle 7"/>
          <p:cNvSpPr>
            <a:spLocks noChangeArrowheads="1"/>
          </p:cNvSpPr>
          <p:nvPr/>
        </p:nvSpPr>
        <p:spPr bwMode="gray">
          <a:xfrm>
            <a:off x="0" y="6386106"/>
            <a:ext cx="9906000" cy="179387"/>
          </a:xfrm>
          <a:prstGeom prst="rect">
            <a:avLst/>
          </a:prstGeom>
          <a:solidFill>
            <a:srgbClr val="88888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90000" rIns="90000" bIns="90000"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cs typeface="Arial" charset="0"/>
            </a:endParaRPr>
          </a:p>
        </p:txBody>
      </p:sp>
      <p:sp>
        <p:nvSpPr>
          <p:cNvPr id="5" name="Fußzeilenplatzhalter 4"/>
          <p:cNvSpPr>
            <a:spLocks noGrp="1"/>
          </p:cNvSpPr>
          <p:nvPr>
            <p:ph type="ftr" sz="quarter" idx="3"/>
          </p:nvPr>
        </p:nvSpPr>
        <p:spPr bwMode="gray">
          <a:xfrm>
            <a:off x="5097016" y="6426007"/>
            <a:ext cx="413254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lang="de-DE" sz="900">
                <a:solidFill>
                  <a:srgbClr val="FFFFFF"/>
                </a:solidFill>
                <a:cs typeface="Arial" charset="0"/>
              </a:defRPr>
            </a:lvl1pPr>
          </a:lstStyle>
          <a:p>
            <a:pPr fontAlgn="base">
              <a:spcBef>
                <a:spcPct val="0"/>
              </a:spcBef>
              <a:spcAft>
                <a:spcPct val="0"/>
              </a:spcAft>
            </a:pPr>
            <a:r>
              <a:rPr lang="en-US" dirty="0"/>
              <a:t>LP </a:t>
            </a:r>
            <a:r>
              <a:rPr lang="en-US" dirty="0" err="1"/>
              <a:t>Chartlibrary_E</a:t>
            </a:r>
            <a:endParaRPr lang="en-US" sz="800" b="1" dirty="0"/>
          </a:p>
        </p:txBody>
      </p:sp>
      <p:sp>
        <p:nvSpPr>
          <p:cNvPr id="6" name="Foliennummernplatzhalter 5"/>
          <p:cNvSpPr>
            <a:spLocks noGrp="1"/>
          </p:cNvSpPr>
          <p:nvPr>
            <p:ph type="sldNum" sz="quarter" idx="4"/>
          </p:nvPr>
        </p:nvSpPr>
        <p:spPr bwMode="gray">
          <a:xfrm>
            <a:off x="9451975" y="6426007"/>
            <a:ext cx="23724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a:defRPr lang="de-DE" sz="900" b="1" smtClean="0">
                <a:solidFill>
                  <a:srgbClr val="FFFFFF"/>
                </a:solidFill>
                <a:cs typeface="Arial" charset="0"/>
              </a:defRPr>
            </a:lvl1pPr>
          </a:lstStyle>
          <a:p>
            <a:pPr fontAlgn="base">
              <a:spcBef>
                <a:spcPct val="0"/>
              </a:spcBef>
              <a:spcAft>
                <a:spcPct val="0"/>
              </a:spcAft>
            </a:pPr>
            <a:fld id="{6AD6CA20-41AF-41D4-962A-B059A61740E7}" type="slidenum">
              <a:rPr lang="en-US" smtClean="0"/>
              <a:pPr fontAlgn="base">
                <a:spcBef>
                  <a:spcPct val="0"/>
                </a:spcBef>
                <a:spcAft>
                  <a:spcPct val="0"/>
                </a:spcAft>
              </a:pPr>
              <a:t>‹Nr.›</a:t>
            </a:fld>
            <a:endParaRPr lang="en-US"/>
          </a:p>
        </p:txBody>
      </p:sp>
      <p:sp>
        <p:nvSpPr>
          <p:cNvPr id="35" name="Text Box 17"/>
          <p:cNvSpPr txBox="1">
            <a:spLocks noChangeArrowheads="1"/>
          </p:cNvSpPr>
          <p:nvPr/>
        </p:nvSpPr>
        <p:spPr bwMode="gray">
          <a:xfrm>
            <a:off x="539750" y="6426994"/>
            <a:ext cx="1128514" cy="1384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50000"/>
              </a:spcBef>
              <a:spcAft>
                <a:spcPct val="0"/>
              </a:spcAft>
            </a:pPr>
            <a:r>
              <a:rPr lang="en-US" sz="900" b="1" noProof="1">
                <a:solidFill>
                  <a:srgbClr val="FFFFFF"/>
                </a:solidFill>
                <a:cs typeface="Arial" charset="0"/>
              </a:rPr>
              <a:t>LOYALTY</a:t>
            </a:r>
            <a:r>
              <a:rPr lang="en-US" sz="900" b="1">
                <a:solidFill>
                  <a:srgbClr val="FFFFFF"/>
                </a:solidFill>
                <a:cs typeface="Arial" charset="0"/>
              </a:rPr>
              <a:t> </a:t>
            </a:r>
            <a:r>
              <a:rPr lang="en-US" sz="900" b="1" noProof="1">
                <a:solidFill>
                  <a:srgbClr val="FFFFFF"/>
                </a:solidFill>
                <a:cs typeface="Arial" charset="0"/>
              </a:rPr>
              <a:t>PARTNER</a:t>
            </a:r>
          </a:p>
        </p:txBody>
      </p:sp>
      <p:grpSp>
        <p:nvGrpSpPr>
          <p:cNvPr id="53" name="Gruppieren 59"/>
          <p:cNvGrpSpPr/>
          <p:nvPr/>
        </p:nvGrpSpPr>
        <p:grpSpPr bwMode="gray">
          <a:xfrm>
            <a:off x="-231576" y="-243408"/>
            <a:ext cx="10369152" cy="7344816"/>
            <a:chOff x="-231576" y="-243408"/>
            <a:chExt cx="10369152" cy="7344816"/>
          </a:xfrm>
        </p:grpSpPr>
        <p:cxnSp>
          <p:nvCxnSpPr>
            <p:cNvPr id="39" name="Gerade Verbindung 38"/>
            <p:cNvCxnSpPr/>
            <p:nvPr userDrawn="1"/>
          </p:nvCxnSpPr>
          <p:spPr bwMode="gray">
            <a:xfrm>
              <a:off x="-231576" y="549275"/>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userDrawn="1"/>
          </p:nvCxnSpPr>
          <p:spPr bwMode="gray">
            <a:xfrm>
              <a:off x="-231576" y="1412875"/>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userDrawn="1"/>
          </p:nvCxnSpPr>
          <p:spPr bwMode="gray">
            <a:xfrm>
              <a:off x="-231576" y="1830194"/>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userDrawn="1"/>
          </p:nvCxnSpPr>
          <p:spPr bwMode="gray">
            <a:xfrm>
              <a:off x="-231576" y="6092825"/>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4" name="Gruppieren 43"/>
            <p:cNvGrpSpPr/>
            <p:nvPr userDrawn="1"/>
          </p:nvGrpSpPr>
          <p:grpSpPr bwMode="gray">
            <a:xfrm>
              <a:off x="9993560" y="549275"/>
              <a:ext cx="144016" cy="5543550"/>
              <a:chOff x="-144016" y="549275"/>
              <a:chExt cx="144016" cy="5543550"/>
            </a:xfrm>
          </p:grpSpPr>
          <p:cxnSp>
            <p:nvCxnSpPr>
              <p:cNvPr id="45" name="Gerade Verbindung 44"/>
              <p:cNvCxnSpPr/>
              <p:nvPr userDrawn="1"/>
            </p:nvCxnSpPr>
            <p:spPr bwMode="gray">
              <a:xfrm>
                <a:off x="-144016" y="549275"/>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userDrawn="1"/>
            </p:nvCxnSpPr>
            <p:spPr bwMode="gray">
              <a:xfrm>
                <a:off x="-144016" y="1412875"/>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p:nvPr userDrawn="1"/>
            </p:nvCxnSpPr>
            <p:spPr bwMode="gray">
              <a:xfrm>
                <a:off x="-144016" y="1830194"/>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Gerade Verbindung 47"/>
              <p:cNvCxnSpPr/>
              <p:nvPr userDrawn="1"/>
            </p:nvCxnSpPr>
            <p:spPr bwMode="gray">
              <a:xfrm>
                <a:off x="-144016" y="6092825"/>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9" name="Gerade Verbindung 48"/>
            <p:cNvCxnSpPr/>
            <p:nvPr userDrawn="1"/>
          </p:nvCxnSpPr>
          <p:spPr bwMode="gray">
            <a:xfrm rot="5400000">
              <a:off x="483279" y="-171400"/>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p:nvPr userDrawn="1"/>
          </p:nvCxnSpPr>
          <p:spPr bwMode="gray">
            <a:xfrm rot="5400000">
              <a:off x="9260180" y="-171400"/>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Gerade Verbindung 50"/>
            <p:cNvCxnSpPr/>
            <p:nvPr userDrawn="1"/>
          </p:nvCxnSpPr>
          <p:spPr bwMode="gray">
            <a:xfrm rot="5400000">
              <a:off x="483279" y="7029400"/>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userDrawn="1"/>
          </p:nvCxnSpPr>
          <p:spPr bwMode="gray">
            <a:xfrm rot="5400000">
              <a:off x="9260180" y="7029400"/>
              <a:ext cx="1440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4" name="Textfeld 53"/>
          <p:cNvSpPr txBox="1"/>
          <p:nvPr/>
        </p:nvSpPr>
        <p:spPr bwMode="gray">
          <a:xfrm>
            <a:off x="9320729" y="6426007"/>
            <a:ext cx="40075"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defPPr>
              <a:defRPr lang="de-DE"/>
            </a:defPPr>
            <a:lvl1pPr algn="r" fontAlgn="base">
              <a:spcBef>
                <a:spcPct val="0"/>
              </a:spcBef>
              <a:spcAft>
                <a:spcPct val="0"/>
              </a:spcAft>
              <a:defRPr sz="900">
                <a:solidFill>
                  <a:srgbClr val="FFFFFF"/>
                </a:solidFill>
                <a:cs typeface="Arial" charset="0"/>
              </a:defRPr>
            </a:lvl1pPr>
          </a:lstStyle>
          <a:p>
            <a:pPr lvl="0"/>
            <a:r>
              <a:rPr lang="en-US"/>
              <a:t>•</a:t>
            </a:r>
            <a:endParaRPr lang="en-US" dirty="0"/>
          </a:p>
        </p:txBody>
      </p:sp>
      <p:sp>
        <p:nvSpPr>
          <p:cNvPr id="55" name="Titelplatzhalter 54"/>
          <p:cNvSpPr>
            <a:spLocks noGrp="1"/>
          </p:cNvSpPr>
          <p:nvPr>
            <p:ph type="title"/>
          </p:nvPr>
        </p:nvSpPr>
        <p:spPr bwMode="gray">
          <a:xfrm>
            <a:off x="560388" y="549275"/>
            <a:ext cx="8785225" cy="338554"/>
          </a:xfrm>
          <a:prstGeom prst="rect">
            <a:avLst/>
          </a:prstGeom>
        </p:spPr>
        <p:txBody>
          <a:bodyPr vert="horz" wrap="square" lIns="0" tIns="0" rIns="0" bIns="0" rtlCol="0" anchor="t">
            <a:spAutoFit/>
          </a:bodyPr>
          <a:lstStyle/>
          <a:p>
            <a:r>
              <a:rPr lang="en-US" dirty="0" err="1"/>
              <a:t>Titelmasterformat</a:t>
            </a:r>
            <a:r>
              <a:rPr lang="en-US" dirty="0"/>
              <a:t> </a:t>
            </a:r>
            <a:r>
              <a:rPr lang="en-US" dirty="0" err="1"/>
              <a:t>durch</a:t>
            </a:r>
            <a:r>
              <a:rPr lang="en-US" dirty="0"/>
              <a:t> </a:t>
            </a:r>
            <a:r>
              <a:rPr lang="en-US" dirty="0" err="1"/>
              <a:t>Klicken</a:t>
            </a:r>
            <a:r>
              <a:rPr lang="en-US" dirty="0"/>
              <a:t> </a:t>
            </a:r>
            <a:r>
              <a:rPr lang="en-US" dirty="0" err="1"/>
              <a:t>bearbeiten</a:t>
            </a:r>
            <a:endParaRPr lang="en-US" dirty="0"/>
          </a:p>
        </p:txBody>
      </p:sp>
      <p:sp>
        <p:nvSpPr>
          <p:cNvPr id="56" name="Textplatzhalter 55"/>
          <p:cNvSpPr>
            <a:spLocks noGrp="1"/>
          </p:cNvSpPr>
          <p:nvPr>
            <p:ph type="body" idx="1"/>
          </p:nvPr>
        </p:nvSpPr>
        <p:spPr bwMode="gray">
          <a:xfrm>
            <a:off x="560389" y="1412875"/>
            <a:ext cx="8785224" cy="4679950"/>
          </a:xfrm>
          <a:prstGeom prst="rect">
            <a:avLst/>
          </a:prstGeom>
        </p:spPr>
        <p:txBody>
          <a:bodyPr vert="horz" lIns="0" tIns="0" rIns="0" bIns="0" rtlCol="0">
            <a:noAutofit/>
          </a:bodyPr>
          <a:lstStyle/>
          <a:p>
            <a:pPr lvl="0"/>
            <a:r>
              <a:rPr lang="en-US" dirty="0" err="1"/>
              <a:t>Textmasterformat</a:t>
            </a:r>
            <a:r>
              <a:rPr lang="en-US" dirty="0"/>
              <a:t> </a:t>
            </a:r>
            <a:r>
              <a:rPr lang="en-US" dirty="0" err="1"/>
              <a:t>bearbeiten</a:t>
            </a:r>
            <a:endParaRPr lang="en-US" dirty="0"/>
          </a:p>
          <a:p>
            <a:pPr lvl="1"/>
            <a:r>
              <a:rPr lang="en-US" dirty="0" err="1"/>
              <a:t>Zweite</a:t>
            </a:r>
            <a:r>
              <a:rPr lang="en-US" dirty="0"/>
              <a:t> </a:t>
            </a:r>
            <a:r>
              <a:rPr lang="en-US" dirty="0" err="1"/>
              <a:t>Ebene</a:t>
            </a:r>
            <a:endParaRPr lang="en-US" dirty="0"/>
          </a:p>
          <a:p>
            <a:pPr lvl="2"/>
            <a:r>
              <a:rPr lang="en-US" dirty="0" err="1"/>
              <a:t>Dritte</a:t>
            </a:r>
            <a:r>
              <a:rPr lang="en-US" dirty="0"/>
              <a:t> </a:t>
            </a:r>
            <a:r>
              <a:rPr lang="en-US" dirty="0" err="1"/>
              <a:t>Ebene</a:t>
            </a:r>
            <a:endParaRPr lang="en-US" dirty="0"/>
          </a:p>
          <a:p>
            <a:pPr lvl="3"/>
            <a:r>
              <a:rPr lang="en-US" dirty="0" err="1"/>
              <a:t>Vierte</a:t>
            </a:r>
            <a:r>
              <a:rPr lang="en-US" dirty="0"/>
              <a:t> </a:t>
            </a:r>
            <a:r>
              <a:rPr lang="en-US" dirty="0" err="1"/>
              <a:t>Ebene</a:t>
            </a:r>
            <a:endParaRPr lang="en-US" dirty="0"/>
          </a:p>
          <a:p>
            <a:pPr lvl="4"/>
            <a:r>
              <a:rPr lang="en-US" dirty="0" err="1"/>
              <a:t>Fünfte</a:t>
            </a:r>
            <a:r>
              <a:rPr lang="en-US" dirty="0"/>
              <a:t> </a:t>
            </a:r>
            <a:r>
              <a:rPr lang="en-US" dirty="0" err="1"/>
              <a:t>Ebene</a:t>
            </a:r>
            <a:endParaRPr lang="en-US" dirty="0"/>
          </a:p>
        </p:txBody>
      </p:sp>
      <p:sp>
        <p:nvSpPr>
          <p:cNvPr id="2" name="MSIPCMContentMarking" descr="{&quot;HashCode&quot;:-2082467515,&quot;Placement&quot;:&quot;Footer&quot;,&quot;Top&quot;:519.343,&quot;Left&quot;:356.891571,&quot;SlideWidth&quot;:780,&quot;SlideHeight&quot;:540}">
            <a:extLst>
              <a:ext uri="{FF2B5EF4-FFF2-40B4-BE49-F238E27FC236}">
                <a16:creationId xmlns:a16="http://schemas.microsoft.com/office/drawing/2014/main" id="{51B003DF-80D9-4656-962F-DFAC724123A9}"/>
              </a:ext>
            </a:extLst>
          </p:cNvPr>
          <p:cNvSpPr txBox="1"/>
          <p:nvPr userDrawn="1"/>
        </p:nvSpPr>
        <p:spPr>
          <a:xfrm>
            <a:off x="4532523" y="6595656"/>
            <a:ext cx="840955" cy="262344"/>
          </a:xfrm>
          <a:prstGeom prst="rect">
            <a:avLst/>
          </a:prstGeom>
          <a:noFill/>
        </p:spPr>
        <p:txBody>
          <a:bodyPr vert="horz" wrap="square" lIns="0" tIns="0" rIns="0" bIns="0" rtlCol="0" anchor="ctr" anchorCtr="1">
            <a:spAutoFit/>
          </a:bodyPr>
          <a:lstStyle/>
          <a:p>
            <a:pPr algn="ctr">
              <a:spcBef>
                <a:spcPts val="0"/>
              </a:spcBef>
              <a:spcAft>
                <a:spcPts val="0"/>
              </a:spcAft>
            </a:pPr>
            <a:r>
              <a:rPr lang="de-DE" sz="1000">
                <a:solidFill>
                  <a:srgbClr val="000000"/>
                </a:solidFill>
                <a:latin typeface="Calibri" panose="020F0502020204030204" pitchFamily="34" charset="0"/>
              </a:rPr>
              <a:t>LP-Internal</a:t>
            </a:r>
            <a:endParaRPr lang="de-DE" sz="1000" dirty="0" err="1">
              <a:solidFill>
                <a:srgbClr val="000000"/>
              </a:solidFill>
              <a:latin typeface="Calibri" panose="020F0502020204030204" pitchFamily="34" charset="0"/>
            </a:endParaRPr>
          </a:p>
        </p:txBody>
      </p:sp>
    </p:spTree>
    <p:extLst>
      <p:ext uri="{BB962C8B-B14F-4D97-AF65-F5344CB8AC3E}">
        <p14:creationId xmlns:p14="http://schemas.microsoft.com/office/powerpoint/2010/main" val="3731974253"/>
      </p:ext>
    </p:extLst>
  </p:cSld>
  <p:clrMap bg1="lt1" tx1="dk1" bg2="lt2" tx2="dk2" accent1="accent1" accent2="accent2" accent3="accent3" accent4="accent4" accent5="accent5" accent6="accent6" hlink="hlink" folHlink="folHlink"/>
  <p:sldLayoutIdLst>
    <p:sldLayoutId id="2147483659" r:id="rId1"/>
    <p:sldLayoutId id="2147483654" r:id="rId2"/>
    <p:sldLayoutId id="2147483655" r:id="rId3"/>
    <p:sldLayoutId id="2147483650" r:id="rId4"/>
    <p:sldLayoutId id="2147483656" r:id="rId5"/>
    <p:sldLayoutId id="2147483657" r:id="rId6"/>
    <p:sldLayoutId id="2147483658"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ctr" defTabSz="914400" rtl="0" eaLnBrk="1" latinLnBrk="0" hangingPunct="1">
        <a:spcBef>
          <a:spcPct val="0"/>
        </a:spcBef>
        <a:buNone/>
        <a:defRPr lang="de-DE" sz="2200" b="1" kern="1200" dirty="0">
          <a:solidFill>
            <a:schemeClr val="tx2"/>
          </a:solidFill>
          <a:latin typeface="+mj-lt"/>
          <a:ea typeface="+mj-ea"/>
          <a:cs typeface="+mj-cs"/>
        </a:defRPr>
      </a:lvl1pPr>
    </p:titleStyle>
    <p:bodyStyle>
      <a:lvl1pPr marL="270000" indent="-270000" algn="l" defTabSz="914400" rtl="0" eaLnBrk="1" latinLnBrk="0" hangingPunct="1">
        <a:spcBef>
          <a:spcPts val="1200"/>
        </a:spcBef>
        <a:buFont typeface="Arial" pitchFamily="34" charset="0"/>
        <a:buChar char="•"/>
        <a:defRPr lang="de-DE" sz="1800" kern="1200" dirty="0" smtClean="0">
          <a:solidFill>
            <a:schemeClr val="tx1"/>
          </a:solidFill>
          <a:latin typeface="+mn-lt"/>
          <a:ea typeface="+mn-ea"/>
          <a:cs typeface="+mn-cs"/>
        </a:defRPr>
      </a:lvl1pPr>
      <a:lvl2pPr marL="54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2pPr>
      <a:lvl3pPr marL="81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3pPr>
      <a:lvl4pPr marL="108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4pPr>
      <a:lvl5pPr marL="1363662" indent="-285750" algn="l" defTabSz="914400" rtl="0" eaLnBrk="1" latinLnBrk="0" hangingPunct="1">
        <a:spcBef>
          <a:spcPts val="300"/>
        </a:spcBef>
        <a:buFont typeface="Arial" pitchFamily="34" charset="0"/>
        <a:buChar char="­"/>
        <a:defRPr lang="de-D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itness-experts.de/" TargetMode="External"/><Relationship Id="rId2" Type="http://schemas.openxmlformats.org/officeDocument/2006/relationships/hyperlink" Target="https://home-fit.de/" TargetMode="External"/><Relationship Id="rId1" Type="http://schemas.openxmlformats.org/officeDocument/2006/relationships/slideLayout" Target="../slideLayouts/slideLayout1.xml"/><Relationship Id="rId4" Type="http://schemas.openxmlformats.org/officeDocument/2006/relationships/hyperlink" Target="https://fitness-experts.de/fe-rekomposition?utm_source=homepage&amp;utm_medium=buecherpage&amp;utm_campaign=fe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nikolaos.vasiliadis@loyaltypartner.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bwMode="gray">
          <a:xfrm>
            <a:off x="1081087" y="2216150"/>
            <a:ext cx="7760346" cy="553998"/>
          </a:xfrm>
        </p:spPr>
        <p:txBody>
          <a:bodyPr/>
          <a:lstStyle/>
          <a:p>
            <a:r>
              <a:rPr lang="de-DE" dirty="0">
                <a:solidFill>
                  <a:schemeClr val="tx1"/>
                </a:solidFill>
              </a:rPr>
              <a:t>Ernährungs-</a:t>
            </a:r>
            <a:r>
              <a:rPr lang="de-DE" dirty="0" err="1">
                <a:solidFill>
                  <a:schemeClr val="tx1"/>
                </a:solidFill>
              </a:rPr>
              <a:t>Masterclass</a:t>
            </a:r>
            <a:r>
              <a:rPr lang="de-DE" dirty="0">
                <a:solidFill>
                  <a:schemeClr val="tx1"/>
                </a:solidFill>
              </a:rPr>
              <a:t>-Seminar*</a:t>
            </a:r>
            <a:endParaRPr lang="de-DE" dirty="0"/>
          </a:p>
        </p:txBody>
      </p:sp>
      <p:sp>
        <p:nvSpPr>
          <p:cNvPr id="2" name="Rechteck 1"/>
          <p:cNvSpPr/>
          <p:nvPr/>
        </p:nvSpPr>
        <p:spPr>
          <a:xfrm>
            <a:off x="0" y="4234333"/>
            <a:ext cx="9905999" cy="2031325"/>
          </a:xfrm>
          <a:prstGeom prst="rect">
            <a:avLst/>
          </a:prstGeom>
        </p:spPr>
        <p:txBody>
          <a:bodyPr wrap="square">
            <a:spAutoFit/>
          </a:bodyPr>
          <a:lstStyle/>
          <a:p>
            <a:pPr algn="ctr" fontAlgn="base">
              <a:spcBef>
                <a:spcPct val="0"/>
              </a:spcBef>
              <a:spcAft>
                <a:spcPct val="0"/>
              </a:spcAft>
            </a:pPr>
            <a:r>
              <a:rPr lang="de-DE" dirty="0">
                <a:hlinkClick r:id="rId2">
                  <a:extLst>
                    <a:ext uri="{A12FA001-AC4F-418D-AE19-62706E023703}">
                      <ahyp:hlinkClr xmlns:ahyp="http://schemas.microsoft.com/office/drawing/2018/hyperlinkcolor" val="tx"/>
                    </a:ext>
                  </a:extLst>
                </a:hlinkClick>
              </a:rPr>
              <a:t>https://home-fit.de/</a:t>
            </a:r>
            <a:endParaRPr lang="de-DE" dirty="0"/>
          </a:p>
          <a:p>
            <a:pPr algn="ctr" fontAlgn="base">
              <a:spcBef>
                <a:spcPct val="0"/>
              </a:spcBef>
              <a:spcAft>
                <a:spcPct val="0"/>
              </a:spcAft>
            </a:pPr>
            <a:br>
              <a:rPr lang="de-DE" dirty="0"/>
            </a:br>
            <a:r>
              <a:rPr lang="de-DE" dirty="0">
                <a:hlinkClick r:id="rId3">
                  <a:extLst>
                    <a:ext uri="{A12FA001-AC4F-418D-AE19-62706E023703}">
                      <ahyp:hlinkClr xmlns:ahyp="http://schemas.microsoft.com/office/drawing/2018/hyperlinkcolor" val="tx"/>
                    </a:ext>
                  </a:extLst>
                </a:hlinkClick>
              </a:rPr>
              <a:t>https://fitness-experts.de/</a:t>
            </a:r>
            <a:endParaRPr lang="de-DE" dirty="0"/>
          </a:p>
          <a:p>
            <a:pPr algn="ctr" fontAlgn="base">
              <a:spcBef>
                <a:spcPct val="0"/>
              </a:spcBef>
              <a:spcAft>
                <a:spcPct val="0"/>
              </a:spcAft>
            </a:pPr>
            <a:endParaRPr lang="de-DE" dirty="0"/>
          </a:p>
          <a:p>
            <a:pPr algn="ctr" fontAlgn="base">
              <a:spcBef>
                <a:spcPct val="0"/>
              </a:spcBef>
              <a:spcAft>
                <a:spcPct val="0"/>
              </a:spcAft>
            </a:pPr>
            <a:r>
              <a:rPr lang="de-DE" dirty="0">
                <a:hlinkClick r:id="rId4">
                  <a:extLst>
                    <a:ext uri="{A12FA001-AC4F-418D-AE19-62706E023703}">
                      <ahyp:hlinkClr xmlns:ahyp="http://schemas.microsoft.com/office/drawing/2018/hyperlinkcolor" val="tx"/>
                    </a:ext>
                  </a:extLst>
                </a:hlinkClick>
              </a:rPr>
              <a:t>https://fitness-experts.de/fe-rekomposition?utm_source=homepage&amp;utm_medium=buecherpage&amp;utm_campaign=fer</a:t>
            </a:r>
            <a:br>
              <a:rPr lang="de-DE" dirty="0"/>
            </a:br>
            <a:endParaRPr lang="en-US" dirty="0"/>
          </a:p>
        </p:txBody>
      </p:sp>
    </p:spTree>
    <p:extLst>
      <p:ext uri="{BB962C8B-B14F-4D97-AF65-F5344CB8AC3E}">
        <p14:creationId xmlns:p14="http://schemas.microsoft.com/office/powerpoint/2010/main" val="416874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549275"/>
            <a:ext cx="8785226" cy="338554"/>
          </a:xfrm>
        </p:spPr>
        <p:txBody>
          <a:bodyPr/>
          <a:lstStyle/>
          <a:p>
            <a:endParaRPr lang="de-DE"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10</a:t>
            </a:fld>
            <a:endParaRPr lang="en-US" noProof="0"/>
          </a:p>
        </p:txBody>
      </p:sp>
      <p:sp>
        <p:nvSpPr>
          <p:cNvPr id="4" name="Fußzeilenplatzhalter 3"/>
          <p:cNvSpPr>
            <a:spLocks noGrp="1"/>
          </p:cNvSpPr>
          <p:nvPr>
            <p:ph type="ftr" sz="quarter" idx="4294967295"/>
          </p:nvPr>
        </p:nvSpPr>
        <p:spPr>
          <a:xfrm>
            <a:off x="6645516" y="6426007"/>
            <a:ext cx="2584042" cy="138499"/>
          </a:xfrm>
        </p:spPr>
        <p:txBody>
          <a:bodyPr/>
          <a:lstStyle/>
          <a:p>
            <a:pPr fontAlgn="base">
              <a:spcBef>
                <a:spcPct val="0"/>
              </a:spcBef>
              <a:spcAft>
                <a:spcPct val="0"/>
              </a:spcAft>
            </a:pPr>
            <a:r>
              <a:rPr lang="en-US" noProof="0"/>
              <a:t>Ernährungs-Masterclass, Gesundheitswoche 2020</a:t>
            </a:r>
            <a:endParaRPr lang="en-US" sz="800" b="1" noProof="0" dirty="0"/>
          </a:p>
        </p:txBody>
      </p:sp>
      <p:sp>
        <p:nvSpPr>
          <p:cNvPr id="5" name="Textplatzhalter 20"/>
          <p:cNvSpPr txBox="1">
            <a:spLocks/>
          </p:cNvSpPr>
          <p:nvPr/>
        </p:nvSpPr>
        <p:spPr bwMode="gray">
          <a:xfrm>
            <a:off x="560387" y="1412875"/>
            <a:ext cx="8785225" cy="4679950"/>
          </a:xfrm>
          <a:prstGeom prst="rect">
            <a:avLst/>
          </a:prstGeom>
        </p:spPr>
        <p:txBody>
          <a:bodyPr/>
          <a:lstStyle>
            <a:lvl1pPr marL="270000" indent="-270000" algn="l" defTabSz="914400" rtl="0" eaLnBrk="1" latinLnBrk="0" hangingPunct="1">
              <a:spcBef>
                <a:spcPts val="1200"/>
              </a:spcBef>
              <a:buFont typeface="Arial" pitchFamily="34" charset="0"/>
              <a:buChar char="•"/>
              <a:defRPr lang="de-DE" sz="1800" kern="1200" dirty="0" smtClean="0">
                <a:solidFill>
                  <a:schemeClr val="tx1"/>
                </a:solidFill>
                <a:latin typeface="+mn-lt"/>
                <a:ea typeface="+mn-ea"/>
                <a:cs typeface="+mn-cs"/>
              </a:defRPr>
            </a:lvl1pPr>
            <a:lvl2pPr marL="54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2pPr>
            <a:lvl3pPr marL="81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3pPr>
            <a:lvl4pPr marL="108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4pPr>
            <a:lvl5pPr marL="1363662" indent="-285750" algn="l" defTabSz="914400" rtl="0" eaLnBrk="1" latinLnBrk="0" hangingPunct="1">
              <a:spcBef>
                <a:spcPts val="300"/>
              </a:spcBef>
              <a:buFont typeface="Arial" pitchFamily="34" charset="0"/>
              <a:buChar char="­"/>
              <a:defRPr lang="de-D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buFont typeface="Wingdings" panose="05000000000000000000" pitchFamily="2" charset="2"/>
              <a:buChar char="Ø"/>
            </a:pPr>
            <a:r>
              <a:rPr lang="de-DE" b="1" dirty="0"/>
              <a:t>Diese EMC ist kein "12-Wochen Programm", sondern Deine Lösung auf ewig.</a:t>
            </a:r>
          </a:p>
          <a:p>
            <a:pPr fontAlgn="base">
              <a:buFont typeface="Wingdings" panose="05000000000000000000" pitchFamily="2" charset="2"/>
              <a:buChar char="Ø"/>
            </a:pPr>
            <a:r>
              <a:rPr lang="de-DE" dirty="0"/>
              <a:t>Die Ernährung </a:t>
            </a:r>
            <a:r>
              <a:rPr lang="de-DE" dirty="0" err="1"/>
              <a:t>Masterclass</a:t>
            </a:r>
            <a:r>
              <a:rPr lang="de-DE" dirty="0"/>
              <a:t> liefert Dir das umfangreichste Wissen und bildet Dich allumfassend weiter, inklusive aller Strategien, damit Du Deinen neu-gewonnen Traumkörper auf ewig halten kannst.</a:t>
            </a:r>
          </a:p>
          <a:p>
            <a:pPr fontAlgn="base">
              <a:buFont typeface="Wingdings" panose="05000000000000000000" pitchFamily="2" charset="2"/>
              <a:buChar char="Ø"/>
            </a:pPr>
            <a:r>
              <a:rPr lang="de-DE" dirty="0"/>
              <a:t>Erfahre, wie Du Dich flexibel in Deinem Alltag innerhalb Deiner Ernährung bewegst, wie Du auch auf Geschäftsessen, Weihnachtsfeiern (Auto Kino </a:t>
            </a:r>
            <a:r>
              <a:rPr lang="de-DE" dirty="0">
                <a:sym typeface="Wingdings" panose="05000000000000000000" pitchFamily="2" charset="2"/>
              </a:rPr>
              <a:t>)</a:t>
            </a:r>
            <a:r>
              <a:rPr lang="de-DE" dirty="0"/>
              <a:t>, Geburtstagen oder bei Familienfeiern auf Kurs bleibst und vieles mehr.</a:t>
            </a:r>
          </a:p>
          <a:p>
            <a:pPr fontAlgn="base">
              <a:buFont typeface="Wingdings" panose="05000000000000000000" pitchFamily="2" charset="2"/>
              <a:buChar char="Ø"/>
            </a:pPr>
            <a:r>
              <a:rPr lang="de-DE" dirty="0"/>
              <a:t>Ich zeige Dir, wie Du Dich von einer strikten Ernährung Stück für Stück löst, es schaffst, Dich intuitiver zu ernähren und für den Rest Deines Lebens die volle Kontrolle über Dich und Deinen Körper behältst.</a:t>
            </a:r>
          </a:p>
          <a:p>
            <a:pPr marL="0" indent="0" fontAlgn="base">
              <a:buNone/>
            </a:pPr>
            <a:endParaRPr lang="de-DE" dirty="0"/>
          </a:p>
          <a:p>
            <a:pPr marL="0" indent="0" fontAlgn="base">
              <a:buNone/>
            </a:pPr>
            <a:endParaRPr lang="de-DE" dirty="0"/>
          </a:p>
        </p:txBody>
      </p:sp>
    </p:spTree>
    <p:extLst>
      <p:ext uri="{BB962C8B-B14F-4D97-AF65-F5344CB8AC3E}">
        <p14:creationId xmlns:p14="http://schemas.microsoft.com/office/powerpoint/2010/main" val="272789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549275"/>
            <a:ext cx="8785226" cy="5047536"/>
          </a:xfrm>
        </p:spPr>
        <p:txBody>
          <a:bodyPr/>
          <a:lstStyle/>
          <a:p>
            <a:br>
              <a:rPr lang="de-DE" dirty="0"/>
            </a:br>
            <a:br>
              <a:rPr lang="de-DE" dirty="0"/>
            </a:br>
            <a:br>
              <a:rPr lang="de-DE" dirty="0"/>
            </a:br>
            <a:br>
              <a:rPr lang="de-DE" dirty="0"/>
            </a:br>
            <a:br>
              <a:rPr lang="de-DE" dirty="0"/>
            </a:br>
            <a:br>
              <a:rPr lang="de-DE" sz="3200" dirty="0">
                <a:solidFill>
                  <a:schemeClr val="tx1"/>
                </a:solidFill>
              </a:rPr>
            </a:br>
            <a:r>
              <a:rPr lang="de-DE" sz="3200" dirty="0">
                <a:solidFill>
                  <a:schemeClr val="tx1"/>
                </a:solidFill>
              </a:rPr>
              <a:t>Vorbereitung auf die 90 Tage Challenge</a:t>
            </a:r>
            <a:br>
              <a:rPr lang="de-DE" dirty="0"/>
            </a:br>
            <a:br>
              <a:rPr lang="de-DE" dirty="0"/>
            </a:br>
            <a:br>
              <a:rPr lang="de-DE" dirty="0"/>
            </a:br>
            <a:br>
              <a:rPr lang="de-DE" dirty="0"/>
            </a:br>
            <a:br>
              <a:rPr lang="de-DE" dirty="0"/>
            </a:br>
            <a:br>
              <a:rPr lang="de-DE" dirty="0"/>
            </a:br>
            <a:br>
              <a:rPr lang="de-DE" dirty="0"/>
            </a:br>
            <a:endParaRPr lang="en-US" u="sng"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11</a:t>
            </a:fld>
            <a:endParaRPr lang="en-US" noProof="0"/>
          </a:p>
        </p:txBody>
      </p:sp>
    </p:spTree>
    <p:extLst>
      <p:ext uri="{BB962C8B-B14F-4D97-AF65-F5344CB8AC3E}">
        <p14:creationId xmlns:p14="http://schemas.microsoft.com/office/powerpoint/2010/main" val="1931928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65214" y="2205038"/>
            <a:ext cx="7775572" cy="553998"/>
          </a:xfrm>
        </p:spPr>
        <p:txBody>
          <a:bodyPr/>
          <a:lstStyle/>
          <a:p>
            <a:endParaRPr lang="de-DE" dirty="0"/>
          </a:p>
        </p:txBody>
      </p:sp>
      <p:sp>
        <p:nvSpPr>
          <p:cNvPr id="3" name="Untertitel 2"/>
          <p:cNvSpPr>
            <a:spLocks noGrp="1"/>
          </p:cNvSpPr>
          <p:nvPr>
            <p:ph type="subTitle" idx="1"/>
          </p:nvPr>
        </p:nvSpPr>
        <p:spPr/>
        <p:txBody>
          <a:bodyPr/>
          <a:lstStyle/>
          <a:p>
            <a:pPr>
              <a:lnSpc>
                <a:spcPct val="110000"/>
              </a:lnSpc>
              <a:spcBef>
                <a:spcPct val="0"/>
              </a:spcBef>
              <a:tabLst>
                <a:tab pos="438150" algn="l"/>
              </a:tabLst>
            </a:pPr>
            <a:r>
              <a:rPr lang="de-DE" dirty="0"/>
              <a:t>Loyalty Partner GmbH</a:t>
            </a:r>
          </a:p>
          <a:p>
            <a:pPr>
              <a:lnSpc>
                <a:spcPct val="110000"/>
              </a:lnSpc>
              <a:spcBef>
                <a:spcPct val="0"/>
              </a:spcBef>
              <a:tabLst>
                <a:tab pos="438150" algn="l"/>
              </a:tabLst>
            </a:pPr>
            <a:r>
              <a:rPr lang="de-DE" dirty="0"/>
              <a:t>Nikolaos Vasiliadis</a:t>
            </a:r>
          </a:p>
          <a:p>
            <a:pPr>
              <a:lnSpc>
                <a:spcPct val="110000"/>
              </a:lnSpc>
              <a:spcBef>
                <a:spcPct val="0"/>
              </a:spcBef>
              <a:tabLst>
                <a:tab pos="438150" algn="l"/>
              </a:tabLst>
            </a:pPr>
            <a:r>
              <a:rPr lang="de-DE" dirty="0"/>
              <a:t>Theresienhöhe 12</a:t>
            </a:r>
          </a:p>
          <a:p>
            <a:pPr>
              <a:lnSpc>
                <a:spcPct val="110000"/>
              </a:lnSpc>
              <a:spcBef>
                <a:spcPct val="0"/>
              </a:spcBef>
              <a:tabLst>
                <a:tab pos="438150" algn="l"/>
              </a:tabLst>
            </a:pPr>
            <a:r>
              <a:rPr lang="de-DE" dirty="0"/>
              <a:t>80339 München</a:t>
            </a:r>
          </a:p>
          <a:p>
            <a:pPr>
              <a:lnSpc>
                <a:spcPct val="110000"/>
              </a:lnSpc>
              <a:spcBef>
                <a:spcPct val="0"/>
              </a:spcBef>
              <a:tabLst>
                <a:tab pos="355600" algn="l"/>
              </a:tabLst>
            </a:pPr>
            <a:r>
              <a:rPr lang="de-DE" dirty="0"/>
              <a:t>Tel. +49 89 9974 1138 / +49 1774444358</a:t>
            </a:r>
          </a:p>
          <a:p>
            <a:pPr>
              <a:lnSpc>
                <a:spcPct val="110000"/>
              </a:lnSpc>
              <a:spcBef>
                <a:spcPct val="0"/>
              </a:spcBef>
              <a:tabLst>
                <a:tab pos="355600" algn="l"/>
              </a:tabLst>
            </a:pPr>
            <a:r>
              <a:rPr lang="de-DE" dirty="0">
                <a:hlinkClick r:id="rId2"/>
              </a:rPr>
              <a:t>nikolaos.vasiliadis@loyaltypartner.com</a:t>
            </a:r>
            <a:r>
              <a:rPr lang="de-DE" dirty="0"/>
              <a:t> </a:t>
            </a:r>
          </a:p>
          <a:p>
            <a:pPr>
              <a:lnSpc>
                <a:spcPct val="110000"/>
              </a:lnSpc>
              <a:spcBef>
                <a:spcPct val="0"/>
              </a:spcBef>
              <a:tabLst>
                <a:tab pos="438150" algn="l"/>
              </a:tabLst>
            </a:pPr>
            <a:r>
              <a:rPr lang="de-DE" dirty="0"/>
              <a:t>www.loyaltypartner.com</a:t>
            </a:r>
          </a:p>
          <a:p>
            <a:pPr>
              <a:lnSpc>
                <a:spcPct val="110000"/>
              </a:lnSpc>
              <a:spcBef>
                <a:spcPct val="0"/>
              </a:spcBef>
              <a:tabLst>
                <a:tab pos="438150" algn="l"/>
              </a:tabLst>
            </a:pPr>
            <a:r>
              <a:rPr lang="de-DE" dirty="0"/>
              <a:t>info@loyaltypartner.com</a:t>
            </a:r>
          </a:p>
        </p:txBody>
      </p:sp>
    </p:spTree>
    <p:extLst>
      <p:ext uri="{BB962C8B-B14F-4D97-AF65-F5344CB8AC3E}">
        <p14:creationId xmlns:p14="http://schemas.microsoft.com/office/powerpoint/2010/main" val="258395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255559"/>
            <a:ext cx="8785226" cy="1015663"/>
          </a:xfrm>
        </p:spPr>
        <p:txBody>
          <a:bodyPr/>
          <a:lstStyle/>
          <a:p>
            <a:r>
              <a:rPr lang="de-DE" dirty="0">
                <a:solidFill>
                  <a:srgbClr val="222222"/>
                </a:solidFill>
                <a:latin typeface="Arial" panose="020B0604020202020204" pitchFamily="34" charset="0"/>
              </a:rPr>
              <a:t>Gehe mit diesem </a:t>
            </a:r>
            <a:r>
              <a:rPr lang="de-DE" dirty="0" err="1">
                <a:solidFill>
                  <a:srgbClr val="222222"/>
                </a:solidFill>
                <a:latin typeface="Arial" panose="020B0604020202020204" pitchFamily="34" charset="0"/>
              </a:rPr>
              <a:t>Masterclass</a:t>
            </a:r>
            <a:r>
              <a:rPr lang="de-DE" dirty="0">
                <a:solidFill>
                  <a:srgbClr val="222222"/>
                </a:solidFill>
                <a:latin typeface="Arial" panose="020B0604020202020204" pitchFamily="34" charset="0"/>
              </a:rPr>
              <a:t> Kurs auf deinen persönlichen Figur Erfolgskurs</a:t>
            </a:r>
            <a:br>
              <a:rPr lang="de-DE" b="0" dirty="0">
                <a:solidFill>
                  <a:srgbClr val="222222"/>
                </a:solidFill>
                <a:latin typeface="Times New Roman" panose="02020603050405020304" pitchFamily="18" charset="0"/>
              </a:rPr>
            </a:br>
            <a:endParaRPr lang="en-US"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2</a:t>
            </a:fld>
            <a:endParaRPr lang="en-US" noProof="0"/>
          </a:p>
        </p:txBody>
      </p:sp>
      <p:sp>
        <p:nvSpPr>
          <p:cNvPr id="4" name="Rechteck 3"/>
          <p:cNvSpPr/>
          <p:nvPr/>
        </p:nvSpPr>
        <p:spPr>
          <a:xfrm>
            <a:off x="55419" y="969818"/>
            <a:ext cx="9792392" cy="5078313"/>
          </a:xfrm>
          <a:prstGeom prst="rect">
            <a:avLst/>
          </a:prstGeom>
        </p:spPr>
        <p:txBody>
          <a:bodyPr wrap="square">
            <a:spAutoFit/>
          </a:bodyPr>
          <a:lstStyle/>
          <a:p>
            <a:r>
              <a:rPr lang="de-DE" dirty="0">
                <a:solidFill>
                  <a:srgbClr val="222222"/>
                </a:solidFill>
                <a:latin typeface="Arial" panose="020B0604020202020204" pitchFamily="34" charset="0"/>
              </a:rPr>
              <a:t>Richtiges Diäten (griechisches Wort für Ernährungsweise) will gelernt sein.</a:t>
            </a:r>
          </a:p>
          <a:p>
            <a:endParaRPr lang="de-DE" dirty="0">
              <a:solidFill>
                <a:srgbClr val="222222"/>
              </a:solidFill>
              <a:latin typeface="Times New Roman" panose="02020603050405020304" pitchFamily="18" charset="0"/>
            </a:endParaRPr>
          </a:p>
          <a:p>
            <a:r>
              <a:rPr lang="de-DE" dirty="0">
                <a:solidFill>
                  <a:srgbClr val="222222"/>
                </a:solidFill>
                <a:latin typeface="Arial" panose="020B0604020202020204" pitchFamily="34" charset="0"/>
              </a:rPr>
              <a:t>Dennoch gibt es immer wieder das gleiche Problem, weshalb viele von uns es nicht schaffen und somit mit dem eigenen Körper unzufrieden sind.</a:t>
            </a:r>
          </a:p>
          <a:p>
            <a:endParaRPr lang="de-DE" dirty="0">
              <a:solidFill>
                <a:srgbClr val="222222"/>
              </a:solidFill>
              <a:latin typeface="Times New Roman" panose="02020603050405020304" pitchFamily="18" charset="0"/>
            </a:endParaRPr>
          </a:p>
          <a:p>
            <a:r>
              <a:rPr lang="de-DE" dirty="0">
                <a:solidFill>
                  <a:srgbClr val="222222"/>
                </a:solidFill>
              </a:rPr>
              <a:t>Ich </a:t>
            </a:r>
            <a:r>
              <a:rPr lang="de-DE" dirty="0">
                <a:solidFill>
                  <a:srgbClr val="222222"/>
                </a:solidFill>
                <a:latin typeface="Arial" panose="020B0604020202020204" pitchFamily="34" charset="0"/>
              </a:rPr>
              <a:t>gehe mit Dir alle wichtigen Schritte – wie eine schlechte Fettverbrennung, Müdigkeit im Alltag, langsamer Muskelaufbau, keine richtige </a:t>
            </a:r>
            <a:r>
              <a:rPr lang="de-DE" dirty="0" err="1">
                <a:solidFill>
                  <a:srgbClr val="222222"/>
                </a:solidFill>
                <a:latin typeface="Arial" panose="020B0604020202020204" pitchFamily="34" charset="0"/>
              </a:rPr>
              <a:t>Abnehm</a:t>
            </a:r>
            <a:r>
              <a:rPr lang="de-DE" dirty="0">
                <a:solidFill>
                  <a:srgbClr val="222222"/>
                </a:solidFill>
                <a:latin typeface="Arial" panose="020B0604020202020204" pitchFamily="34" charset="0"/>
              </a:rPr>
              <a:t>-Strategie, stetige Frustration u.v.m. – in einem umfangreichen Online Kurs durch und schenke Dir so das Wissen und somit den wahren Schlüssel zum Erfolg.</a:t>
            </a:r>
          </a:p>
          <a:p>
            <a:endParaRPr lang="de-DE" dirty="0">
              <a:solidFill>
                <a:srgbClr val="222222"/>
              </a:solidFill>
              <a:latin typeface="Times New Roman" panose="02020603050405020304" pitchFamily="18" charset="0"/>
            </a:endParaRPr>
          </a:p>
          <a:p>
            <a:r>
              <a:rPr lang="de-DE" dirty="0">
                <a:solidFill>
                  <a:srgbClr val="222222"/>
                </a:solidFill>
                <a:latin typeface="Arial" panose="020B0604020202020204" pitchFamily="34" charset="0"/>
              </a:rPr>
              <a:t>Es geht hier nicht darum, eine Low </a:t>
            </a:r>
            <a:r>
              <a:rPr lang="de-DE" dirty="0" err="1">
                <a:solidFill>
                  <a:srgbClr val="222222"/>
                </a:solidFill>
                <a:latin typeface="Arial" panose="020B0604020202020204" pitchFamily="34" charset="0"/>
              </a:rPr>
              <a:t>Carb</a:t>
            </a:r>
            <a:r>
              <a:rPr lang="de-DE" dirty="0">
                <a:solidFill>
                  <a:srgbClr val="222222"/>
                </a:solidFill>
                <a:latin typeface="Arial" panose="020B0604020202020204" pitchFamily="34" charset="0"/>
              </a:rPr>
              <a:t> Diät nach der nächsten zu absolvieren, oder sich in endlos harten </a:t>
            </a:r>
            <a:r>
              <a:rPr lang="de-DE" dirty="0" err="1">
                <a:solidFill>
                  <a:srgbClr val="222222"/>
                </a:solidFill>
                <a:latin typeface="Arial" panose="020B0604020202020204" pitchFamily="34" charset="0"/>
              </a:rPr>
              <a:t>Cardio</a:t>
            </a:r>
            <a:r>
              <a:rPr lang="de-DE" dirty="0">
                <a:solidFill>
                  <a:srgbClr val="222222"/>
                </a:solidFill>
                <a:latin typeface="Arial" panose="020B0604020202020204" pitchFamily="34" charset="0"/>
              </a:rPr>
              <a:t> Trainings zu verlieren, um an die Traumfigur zu gelangen.</a:t>
            </a:r>
          </a:p>
          <a:p>
            <a:endParaRPr lang="de-DE" dirty="0">
              <a:solidFill>
                <a:srgbClr val="222222"/>
              </a:solidFill>
              <a:latin typeface="Times New Roman" panose="02020603050405020304" pitchFamily="18" charset="0"/>
            </a:endParaRPr>
          </a:p>
          <a:p>
            <a:r>
              <a:rPr lang="de-DE" dirty="0">
                <a:solidFill>
                  <a:srgbClr val="222222"/>
                </a:solidFill>
                <a:latin typeface="Arial" panose="020B0604020202020204" pitchFamily="34" charset="0"/>
              </a:rPr>
              <a:t>Es geht in Wahrheit darum, das große Ganze zu verstehen und deshalb nicht nur seine Ziele schneller und effizienter zu erreichen, sondern auch gesünder zu leben, flexibler zu sein und entspannt bessere Resultate zu erreichen. </a:t>
            </a:r>
          </a:p>
          <a:p>
            <a:endParaRPr lang="de-DE" dirty="0">
              <a:solidFill>
                <a:srgbClr val="222222"/>
              </a:solidFill>
              <a:latin typeface="Arial" panose="020B0604020202020204" pitchFamily="34" charset="0"/>
            </a:endParaRPr>
          </a:p>
          <a:p>
            <a:r>
              <a:rPr lang="de-DE" dirty="0">
                <a:solidFill>
                  <a:srgbClr val="222222"/>
                </a:solidFill>
                <a:latin typeface="Arial" panose="020B0604020202020204" pitchFamily="34" charset="0"/>
              </a:rPr>
              <a:t>Geh mit diesem </a:t>
            </a:r>
            <a:r>
              <a:rPr lang="de-DE" dirty="0" err="1">
                <a:solidFill>
                  <a:srgbClr val="222222"/>
                </a:solidFill>
                <a:latin typeface="Arial" panose="020B0604020202020204" pitchFamily="34" charset="0"/>
              </a:rPr>
              <a:t>Masterclass</a:t>
            </a:r>
            <a:r>
              <a:rPr lang="de-DE" dirty="0">
                <a:solidFill>
                  <a:srgbClr val="222222"/>
                </a:solidFill>
                <a:latin typeface="Arial" panose="020B0604020202020204" pitchFamily="34" charset="0"/>
              </a:rPr>
              <a:t> Kurs auf deinen persönlichen Figur Erfolgskurs.</a:t>
            </a:r>
            <a:endParaRPr lang="de-DE" b="0" i="0" dirty="0">
              <a:solidFill>
                <a:srgbClr val="222222"/>
              </a:solidFill>
              <a:effectLst/>
              <a:latin typeface="Times New Roman" panose="02020603050405020304" pitchFamily="18" charset="0"/>
            </a:endParaRPr>
          </a:p>
        </p:txBody>
      </p:sp>
    </p:spTree>
    <p:extLst>
      <p:ext uri="{BB962C8B-B14F-4D97-AF65-F5344CB8AC3E}">
        <p14:creationId xmlns:p14="http://schemas.microsoft.com/office/powerpoint/2010/main" val="161785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tx1"/>
                </a:solidFill>
              </a:rPr>
              <a:t>Das Wichtigste!!!</a:t>
            </a:r>
            <a:endParaRPr lang="en-US" dirty="0">
              <a:solidFill>
                <a:schemeClr val="tx1"/>
              </a:solidFill>
            </a:endParaRPr>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3</a:t>
            </a:fld>
            <a:endParaRPr lang="en-US" noProof="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6252" y="1060704"/>
            <a:ext cx="6253495" cy="5221224"/>
          </a:xfrm>
          <a:prstGeom prst="rect">
            <a:avLst/>
          </a:prstGeom>
        </p:spPr>
      </p:pic>
    </p:spTree>
    <p:extLst>
      <p:ext uri="{BB962C8B-B14F-4D97-AF65-F5344CB8AC3E}">
        <p14:creationId xmlns:p14="http://schemas.microsoft.com/office/powerpoint/2010/main" val="71969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8" y="219456"/>
            <a:ext cx="8785225" cy="553998"/>
          </a:xfrm>
        </p:spPr>
        <p:txBody>
          <a:bodyPr/>
          <a:lstStyle/>
          <a:p>
            <a:r>
              <a:rPr lang="de-DE" sz="3600" dirty="0">
                <a:solidFill>
                  <a:schemeClr val="tx1"/>
                </a:solidFill>
              </a:rPr>
              <a:t>Agenda</a:t>
            </a:r>
          </a:p>
        </p:txBody>
      </p:sp>
      <p:sp>
        <p:nvSpPr>
          <p:cNvPr id="3" name="Inhaltsplatzhalter 2"/>
          <p:cNvSpPr>
            <a:spLocks noGrp="1"/>
          </p:cNvSpPr>
          <p:nvPr>
            <p:ph idx="1"/>
          </p:nvPr>
        </p:nvSpPr>
        <p:spPr>
          <a:xfrm>
            <a:off x="0" y="1084580"/>
            <a:ext cx="9906000" cy="4995545"/>
          </a:xfrm>
        </p:spPr>
        <p:txBody>
          <a:bodyPr/>
          <a:lstStyle/>
          <a:p>
            <a:pPr>
              <a:lnSpc>
                <a:spcPct val="200000"/>
              </a:lnSpc>
              <a:buFont typeface="Wingdings" panose="05000000000000000000" pitchFamily="2" charset="2"/>
              <a:buChar char="Ø"/>
            </a:pPr>
            <a:r>
              <a:rPr lang="en-US" sz="1600" b="1" dirty="0" err="1"/>
              <a:t>Woche</a:t>
            </a:r>
            <a:r>
              <a:rPr lang="en-US" sz="1600" b="1" dirty="0"/>
              <a:t> </a:t>
            </a:r>
            <a:r>
              <a:rPr lang="de-DE" sz="1600" b="1" dirty="0"/>
              <a:t>1: EMC Falsche Glaubenssätze der Ernährung und der Energiestoffwechsel</a:t>
            </a:r>
          </a:p>
          <a:p>
            <a:pPr eaLnBrk="0" hangingPunct="0">
              <a:lnSpc>
                <a:spcPct val="200000"/>
              </a:lnSpc>
              <a:buFont typeface="Wingdings" panose="05000000000000000000" pitchFamily="2" charset="2"/>
              <a:buChar char="Ø"/>
              <a:tabLst>
                <a:tab pos="8699500" algn="r"/>
              </a:tabLst>
            </a:pPr>
            <a:r>
              <a:rPr lang="en-US" sz="1600" b="1" dirty="0" err="1"/>
              <a:t>Woche</a:t>
            </a:r>
            <a:r>
              <a:rPr lang="en-US" sz="1600" b="1" dirty="0"/>
              <a:t> 2: EMC  Low Carb </a:t>
            </a:r>
            <a:r>
              <a:rPr lang="en-US" sz="1600" b="1" dirty="0" err="1"/>
              <a:t>oder</a:t>
            </a:r>
            <a:r>
              <a:rPr lang="en-US" sz="1600" b="1" dirty="0"/>
              <a:t> Low Fat, was </a:t>
            </a:r>
            <a:r>
              <a:rPr lang="en-US" sz="1600" b="1" dirty="0" err="1"/>
              <a:t>ist</a:t>
            </a:r>
            <a:r>
              <a:rPr lang="en-US" sz="1600" b="1" dirty="0"/>
              <a:t> </a:t>
            </a:r>
            <a:r>
              <a:rPr lang="en-US" sz="1600" b="1" dirty="0" err="1"/>
              <a:t>besser</a:t>
            </a:r>
            <a:r>
              <a:rPr lang="en-US" sz="1600" b="1" dirty="0"/>
              <a:t>...</a:t>
            </a:r>
          </a:p>
          <a:p>
            <a:pPr eaLnBrk="0" hangingPunct="0">
              <a:lnSpc>
                <a:spcPct val="200000"/>
              </a:lnSpc>
              <a:buFont typeface="Wingdings" panose="05000000000000000000" pitchFamily="2" charset="2"/>
              <a:buChar char="Ø"/>
              <a:tabLst>
                <a:tab pos="8699500" algn="r"/>
              </a:tabLst>
            </a:pPr>
            <a:r>
              <a:rPr lang="de-DE" sz="1600" b="1" dirty="0"/>
              <a:t>Woche 3: EMC Das Fundament für Ewig bilden und die Grundlagen der Ernährung</a:t>
            </a:r>
          </a:p>
          <a:p>
            <a:pPr eaLnBrk="0" hangingPunct="0">
              <a:lnSpc>
                <a:spcPct val="200000"/>
              </a:lnSpc>
              <a:buFont typeface="Wingdings" panose="05000000000000000000" pitchFamily="2" charset="2"/>
              <a:buChar char="Ø"/>
              <a:tabLst>
                <a:tab pos="8699500" algn="r"/>
              </a:tabLst>
            </a:pPr>
            <a:r>
              <a:rPr lang="de-DE" sz="1600" b="1" dirty="0"/>
              <a:t>Woche 4: EMC Die Makronährstoffe</a:t>
            </a:r>
          </a:p>
          <a:p>
            <a:pPr eaLnBrk="0" hangingPunct="0">
              <a:lnSpc>
                <a:spcPct val="200000"/>
              </a:lnSpc>
              <a:buFont typeface="Wingdings" panose="05000000000000000000" pitchFamily="2" charset="2"/>
              <a:buChar char="Ø"/>
              <a:tabLst>
                <a:tab pos="8699500" algn="r"/>
              </a:tabLst>
            </a:pPr>
            <a:r>
              <a:rPr lang="en-US" sz="1600" b="1" dirty="0" err="1"/>
              <a:t>Woche</a:t>
            </a:r>
            <a:r>
              <a:rPr lang="en-US" sz="1600" b="1" dirty="0"/>
              <a:t> </a:t>
            </a:r>
            <a:r>
              <a:rPr lang="de-DE" sz="1600" b="1" dirty="0"/>
              <a:t>5: EMC Der Booster für deine Gesundheit</a:t>
            </a:r>
          </a:p>
          <a:p>
            <a:pPr eaLnBrk="0" hangingPunct="0">
              <a:lnSpc>
                <a:spcPct val="200000"/>
              </a:lnSpc>
              <a:buFont typeface="Wingdings" panose="05000000000000000000" pitchFamily="2" charset="2"/>
              <a:buChar char="Ø"/>
              <a:tabLst>
                <a:tab pos="8699500" algn="r"/>
              </a:tabLst>
            </a:pPr>
            <a:r>
              <a:rPr lang="de-DE" sz="1600" b="1" dirty="0"/>
              <a:t>Woche 6: EMC Gezielte Body </a:t>
            </a:r>
            <a:r>
              <a:rPr lang="de-DE" sz="1600" b="1" dirty="0" err="1"/>
              <a:t>Recomposition</a:t>
            </a:r>
            <a:endParaRPr lang="de-DE" sz="1600" b="1" dirty="0"/>
          </a:p>
          <a:p>
            <a:pPr eaLnBrk="0" hangingPunct="0">
              <a:lnSpc>
                <a:spcPct val="200000"/>
              </a:lnSpc>
              <a:buFont typeface="Wingdings" panose="05000000000000000000" pitchFamily="2" charset="2"/>
              <a:buChar char="Ø"/>
              <a:tabLst>
                <a:tab pos="8699500" algn="r"/>
              </a:tabLst>
            </a:pPr>
            <a:r>
              <a:rPr lang="en-US" sz="1600" b="1" dirty="0" err="1"/>
              <a:t>Woche</a:t>
            </a:r>
            <a:r>
              <a:rPr lang="en-US" sz="1600" b="1" dirty="0"/>
              <a:t> 7: EMC </a:t>
            </a:r>
            <a:r>
              <a:rPr lang="en-US" sz="1600" b="1" dirty="0" err="1"/>
              <a:t>Fortgeschrittene</a:t>
            </a:r>
            <a:r>
              <a:rPr lang="en-US" sz="1600" b="1" dirty="0"/>
              <a:t> </a:t>
            </a:r>
            <a:r>
              <a:rPr lang="en-US" sz="1600" b="1" dirty="0" err="1"/>
              <a:t>Strategien</a:t>
            </a:r>
            <a:r>
              <a:rPr lang="en-US" sz="1600" b="1" dirty="0"/>
              <a:t> &amp; </a:t>
            </a:r>
            <a:r>
              <a:rPr lang="de-DE" sz="1600" b="1" dirty="0"/>
              <a:t>EMC Die Wahrheit über Supplemente</a:t>
            </a:r>
            <a:endParaRPr lang="en-US" sz="1600" b="1" dirty="0"/>
          </a:p>
          <a:p>
            <a:pPr eaLnBrk="0" hangingPunct="0">
              <a:lnSpc>
                <a:spcPct val="200000"/>
              </a:lnSpc>
              <a:buFont typeface="Wingdings" panose="05000000000000000000" pitchFamily="2" charset="2"/>
              <a:buChar char="Ø"/>
              <a:tabLst>
                <a:tab pos="8699500" algn="r"/>
              </a:tabLst>
            </a:pPr>
            <a:r>
              <a:rPr lang="en-US" sz="1600" b="1" dirty="0" err="1"/>
              <a:t>Woche</a:t>
            </a:r>
            <a:r>
              <a:rPr lang="en-US" sz="1600" b="1" dirty="0"/>
              <a:t> 8</a:t>
            </a:r>
            <a:r>
              <a:rPr lang="de-DE" sz="1600" b="1" dirty="0"/>
              <a:t>: EMC </a:t>
            </a:r>
            <a:r>
              <a:rPr lang="en-US" sz="1600" b="1" dirty="0"/>
              <a:t>Lifestyle &amp; </a:t>
            </a:r>
            <a:r>
              <a:rPr lang="en-US" sz="1600" b="1" dirty="0" err="1"/>
              <a:t>Alltags-Tipps</a:t>
            </a:r>
            <a:r>
              <a:rPr lang="en-US" sz="1600" b="1" dirty="0"/>
              <a:t> &amp; </a:t>
            </a:r>
            <a:r>
              <a:rPr lang="de-DE" sz="1600" b="1" dirty="0"/>
              <a:t>EMC Vorbereitung auf die 90-Tage Challenge</a:t>
            </a:r>
          </a:p>
          <a:p>
            <a:pPr marL="0" indent="0" eaLnBrk="0" hangingPunct="0">
              <a:buNone/>
              <a:tabLst>
                <a:tab pos="8699500" algn="r"/>
              </a:tabLst>
            </a:pPr>
            <a:endParaRPr lang="de-DE" b="1" dirty="0"/>
          </a:p>
          <a:p>
            <a:pPr eaLnBrk="0" hangingPunct="0">
              <a:buFont typeface="Wingdings" panose="05000000000000000000" pitchFamily="2" charset="2"/>
              <a:buChar char="Ø"/>
              <a:tabLst>
                <a:tab pos="8699500" algn="r"/>
              </a:tabLst>
            </a:pPr>
            <a:endParaRPr lang="de-DE" b="1" dirty="0"/>
          </a:p>
          <a:p>
            <a:pPr eaLnBrk="0" hangingPunct="0">
              <a:buFont typeface="Wingdings" panose="05000000000000000000" pitchFamily="2" charset="2"/>
              <a:buChar char="Ø"/>
              <a:tabLst>
                <a:tab pos="8699500" algn="r"/>
              </a:tabLst>
            </a:pPr>
            <a:endParaRPr lang="de-DE" dirty="0"/>
          </a:p>
          <a:p>
            <a:pPr marL="0" indent="0">
              <a:buNone/>
            </a:pPr>
            <a:endParaRPr lang="de-DE" dirty="0"/>
          </a:p>
        </p:txBody>
      </p:sp>
      <p:sp>
        <p:nvSpPr>
          <p:cNvPr id="4" name="Fußzeilenplatzhalter 3"/>
          <p:cNvSpPr>
            <a:spLocks noGrp="1"/>
          </p:cNvSpPr>
          <p:nvPr>
            <p:ph type="ftr" sz="quarter" idx="10"/>
          </p:nvPr>
        </p:nvSpPr>
        <p:spPr/>
        <p:txBody>
          <a:bodyPr/>
          <a:lstStyle/>
          <a:p>
            <a:pPr fontAlgn="base">
              <a:spcBef>
                <a:spcPct val="0"/>
              </a:spcBef>
              <a:spcAft>
                <a:spcPct val="0"/>
              </a:spcAft>
            </a:pPr>
            <a:r>
              <a:rPr lang="en-US" noProof="0"/>
              <a:t>LP Chartlibrary_E</a:t>
            </a:r>
            <a:endParaRPr lang="en-US" sz="800" b="1" noProof="0"/>
          </a:p>
        </p:txBody>
      </p:sp>
      <p:sp>
        <p:nvSpPr>
          <p:cNvPr id="5" name="Foliennummernplatzhalter 4"/>
          <p:cNvSpPr>
            <a:spLocks noGrp="1"/>
          </p:cNvSpPr>
          <p:nvPr>
            <p:ph type="sldNum" sz="quarter" idx="11"/>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4</a:t>
            </a:fld>
            <a:endParaRPr lang="en-US" noProof="0"/>
          </a:p>
        </p:txBody>
      </p:sp>
    </p:spTree>
    <p:extLst>
      <p:ext uri="{BB962C8B-B14F-4D97-AF65-F5344CB8AC3E}">
        <p14:creationId xmlns:p14="http://schemas.microsoft.com/office/powerpoint/2010/main" val="1002009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bwMode="gray">
          <a:xfrm>
            <a:off x="0" y="513786"/>
            <a:ext cx="9906000" cy="338554"/>
          </a:xfrm>
        </p:spPr>
        <p:txBody>
          <a:bodyPr/>
          <a:lstStyle/>
          <a:p>
            <a:endParaRPr lang="de-DE" dirty="0"/>
          </a:p>
        </p:txBody>
      </p:sp>
      <p:sp>
        <p:nvSpPr>
          <p:cNvPr id="4" name="Foliennummernplatzhalter 3"/>
          <p:cNvSpPr>
            <a:spLocks noGrp="1"/>
          </p:cNvSpPr>
          <p:nvPr>
            <p:ph type="sldNum" sz="quarter" idx="4"/>
          </p:nvPr>
        </p:nvSpPr>
        <p:spPr bwMode="gray"/>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5</a:t>
            </a:fld>
            <a:endParaRPr lang="en-US" noProof="0"/>
          </a:p>
        </p:txBody>
      </p:sp>
      <p:sp>
        <p:nvSpPr>
          <p:cNvPr id="36" name="Textplatzhalter 20"/>
          <p:cNvSpPr>
            <a:spLocks noGrp="1"/>
          </p:cNvSpPr>
          <p:nvPr>
            <p:ph type="body" sz="quarter" idx="10"/>
          </p:nvPr>
        </p:nvSpPr>
        <p:spPr bwMode="gray">
          <a:xfrm>
            <a:off x="560387" y="1673351"/>
            <a:ext cx="8785225" cy="4419473"/>
          </a:xfrm>
          <a:prstGeom prst="rect">
            <a:avLst/>
          </a:prstGeom>
        </p:spPr>
        <p:txBody>
          <a:bodyPr/>
          <a:lstStyle/>
          <a:p>
            <a:pPr fontAlgn="base">
              <a:buFont typeface="Wingdings" panose="05000000000000000000" pitchFamily="2" charset="2"/>
              <a:buChar char="Ø"/>
            </a:pPr>
            <a:r>
              <a:rPr lang="de-DE" b="1" dirty="0"/>
              <a:t>Wir räumen mit sämtlichen Mythen auf und schlagen einen neuen Weg ein.</a:t>
            </a:r>
            <a:endParaRPr lang="de-DE" dirty="0"/>
          </a:p>
          <a:p>
            <a:pPr fontAlgn="base">
              <a:buFont typeface="Wingdings" panose="05000000000000000000" pitchFamily="2" charset="2"/>
              <a:buChar char="Ø"/>
            </a:pPr>
            <a:r>
              <a:rPr lang="de-DE" dirty="0"/>
              <a:t>Eine zielgerichtete Ernährung ist einfach. In den meisten Fällen reicht es schon aus, einfach weniger falsch zu machen, um die ersten sichtbaren Resultate zu erzielen.</a:t>
            </a:r>
          </a:p>
          <a:p>
            <a:pPr fontAlgn="base">
              <a:buFont typeface="Wingdings" panose="05000000000000000000" pitchFamily="2" charset="2"/>
              <a:buChar char="Ø"/>
            </a:pPr>
            <a:r>
              <a:rPr lang="de-DE" dirty="0"/>
              <a:t>Lange bevor wir uns dem Thema Kalorien etc. widmen, verschaffen wir uns im ersten Modul einen generellen Überblick über die Dinge, die wirklich zählen.</a:t>
            </a:r>
          </a:p>
          <a:p>
            <a:pPr fontAlgn="base">
              <a:buFont typeface="Wingdings" panose="05000000000000000000" pitchFamily="2" charset="2"/>
              <a:buChar char="Ø"/>
            </a:pPr>
            <a:r>
              <a:rPr lang="de-DE" dirty="0"/>
              <a:t>Ich zeige Dir die größten Denkfehler, was den Core einer guten Ernährung ausmacht und welche die schlimmsten Fehler in der Ernährung sind, die heute noch immer von den meisten Personen &amp; Athleten tagtäglich gemacht werden.</a:t>
            </a:r>
          </a:p>
          <a:p>
            <a:pPr>
              <a:buFont typeface="Wingdings" panose="05000000000000000000" pitchFamily="2" charset="2"/>
              <a:buChar char="Ø"/>
            </a:pPr>
            <a:endParaRPr lang="de-DE" dirty="0"/>
          </a:p>
        </p:txBody>
      </p:sp>
      <p:pic>
        <p:nvPicPr>
          <p:cNvPr id="37" name="Grafik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6765" y="4606803"/>
            <a:ext cx="1576754" cy="1819204"/>
          </a:xfrm>
          <a:prstGeom prst="rect">
            <a:avLst/>
          </a:prstGeom>
        </p:spPr>
      </p:pic>
    </p:spTree>
    <p:extLst>
      <p:ext uri="{BB962C8B-B14F-4D97-AF65-F5344CB8AC3E}">
        <p14:creationId xmlns:p14="http://schemas.microsoft.com/office/powerpoint/2010/main" val="173015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549275"/>
            <a:ext cx="8785226" cy="338554"/>
          </a:xfrm>
        </p:spPr>
        <p:txBody>
          <a:bodyPr/>
          <a:lstStyle/>
          <a:p>
            <a:endParaRPr lang="de-DE"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6</a:t>
            </a:fld>
            <a:endParaRPr lang="en-US" noProof="0"/>
          </a:p>
        </p:txBody>
      </p:sp>
      <p:sp>
        <p:nvSpPr>
          <p:cNvPr id="6" name="Textplatzhalter 20"/>
          <p:cNvSpPr>
            <a:spLocks noGrp="1"/>
          </p:cNvSpPr>
          <p:nvPr>
            <p:ph type="body" sz="quarter" idx="4294967295"/>
          </p:nvPr>
        </p:nvSpPr>
        <p:spPr bwMode="gray">
          <a:xfrm>
            <a:off x="560387" y="1412875"/>
            <a:ext cx="8785225" cy="4679950"/>
          </a:xfrm>
          <a:prstGeom prst="rect">
            <a:avLst/>
          </a:prstGeom>
        </p:spPr>
        <p:txBody>
          <a:bodyPr/>
          <a:lstStyle/>
          <a:p>
            <a:pPr fontAlgn="base">
              <a:buFont typeface="Wingdings" panose="05000000000000000000" pitchFamily="2" charset="2"/>
              <a:buChar char="Ø"/>
            </a:pPr>
            <a:r>
              <a:rPr lang="de-DE" b="1" dirty="0"/>
              <a:t>Body Recomposition - Zeit für Deine Veränderung.</a:t>
            </a:r>
            <a:endParaRPr lang="de-DE" dirty="0"/>
          </a:p>
          <a:p>
            <a:pPr fontAlgn="base">
              <a:buFont typeface="Wingdings" panose="05000000000000000000" pitchFamily="2" charset="2"/>
              <a:buChar char="Ø"/>
            </a:pPr>
            <a:r>
              <a:rPr lang="de-DE" b="1" dirty="0"/>
              <a:t>​</a:t>
            </a:r>
            <a:r>
              <a:rPr lang="de-DE" dirty="0"/>
              <a:t>Lerne die exakten Strategien, um Fett effizient zu verbrennen, um gezielt neue Muskulatur aufzubauen - und das auch gleichzeitig.</a:t>
            </a:r>
          </a:p>
          <a:p>
            <a:pPr fontAlgn="base">
              <a:buFont typeface="Wingdings" panose="05000000000000000000" pitchFamily="2" charset="2"/>
              <a:buChar char="Ø"/>
            </a:pPr>
            <a:r>
              <a:rPr lang="de-DE" dirty="0"/>
              <a:t>Zusammen analysieren wir Deine Ist-Situation und treffen gemeinsam die Entscheidung, was jetzt an der Zeit ist zu tun und welche Strategie die nun richtige ist.</a:t>
            </a:r>
          </a:p>
          <a:p>
            <a:pPr fontAlgn="base">
              <a:buFont typeface="Wingdings" panose="05000000000000000000" pitchFamily="2" charset="2"/>
              <a:buChar char="Ø"/>
            </a:pPr>
            <a:r>
              <a:rPr lang="de-DE" dirty="0"/>
              <a:t>Am Ende des zweiten Moduls kennst Du die bewiesenen Strategien, um Deinen Körper gezielt zu transformieren - egal welches Ziel Du hast. Du wirst in der Lage sein, Deine Resultate in Deine eigenen Hände zu nehmen und sie nicht länger dem Zufall zu überlassen. Dein Erfolg ist berechenbar.</a:t>
            </a:r>
          </a:p>
          <a:p>
            <a:pPr marL="0" indent="0">
              <a:buNone/>
            </a:pPr>
            <a:endParaRPr lang="de-DE"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3981" y="4580714"/>
            <a:ext cx="3106616" cy="1678702"/>
          </a:xfrm>
          <a:prstGeom prst="rect">
            <a:avLst/>
          </a:prstGeom>
        </p:spPr>
      </p:pic>
    </p:spTree>
    <p:extLst>
      <p:ext uri="{BB962C8B-B14F-4D97-AF65-F5344CB8AC3E}">
        <p14:creationId xmlns:p14="http://schemas.microsoft.com/office/powerpoint/2010/main" val="1849843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549275"/>
            <a:ext cx="8785226" cy="338554"/>
          </a:xfrm>
        </p:spPr>
        <p:txBody>
          <a:bodyPr/>
          <a:lstStyle/>
          <a:p>
            <a:endParaRPr lang="de-DE"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7</a:t>
            </a:fld>
            <a:endParaRPr lang="en-US" noProof="0"/>
          </a:p>
        </p:txBody>
      </p:sp>
      <p:sp>
        <p:nvSpPr>
          <p:cNvPr id="6" name="Textplatzhalter 20"/>
          <p:cNvSpPr txBox="1">
            <a:spLocks/>
          </p:cNvSpPr>
          <p:nvPr/>
        </p:nvSpPr>
        <p:spPr bwMode="gray">
          <a:xfrm>
            <a:off x="560387" y="1412875"/>
            <a:ext cx="8785225" cy="4679950"/>
          </a:xfrm>
          <a:prstGeom prst="rect">
            <a:avLst/>
          </a:prstGeom>
        </p:spPr>
        <p:txBody>
          <a:bodyPr vert="horz" lIns="0" tIns="0" rIns="0" bIns="0" rtlCol="0">
            <a:noAutofit/>
          </a:bodyPr>
          <a:lstStyle>
            <a:lvl1pPr marL="270000" indent="-270000" algn="l" defTabSz="914400" rtl="0" eaLnBrk="1" latinLnBrk="0" hangingPunct="1">
              <a:spcBef>
                <a:spcPts val="1200"/>
              </a:spcBef>
              <a:buFont typeface="Arial" pitchFamily="34" charset="0"/>
              <a:buChar char="•"/>
              <a:defRPr lang="de-DE" sz="1800" kern="1200" dirty="0" smtClean="0">
                <a:solidFill>
                  <a:schemeClr val="tx1"/>
                </a:solidFill>
                <a:latin typeface="+mn-lt"/>
                <a:ea typeface="+mn-ea"/>
                <a:cs typeface="+mn-cs"/>
              </a:defRPr>
            </a:lvl1pPr>
            <a:lvl2pPr marL="54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2pPr>
            <a:lvl3pPr marL="81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3pPr>
            <a:lvl4pPr marL="108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4pPr>
            <a:lvl5pPr marL="1363662" indent="-285750" algn="l" defTabSz="914400" rtl="0" eaLnBrk="1" latinLnBrk="0" hangingPunct="1">
              <a:spcBef>
                <a:spcPts val="300"/>
              </a:spcBef>
              <a:buFont typeface="Arial" pitchFamily="34" charset="0"/>
              <a:buChar char="­"/>
              <a:defRPr lang="de-D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buFont typeface="Wingdings" panose="05000000000000000000" pitchFamily="2" charset="2"/>
              <a:buChar char="Ø"/>
            </a:pPr>
            <a:r>
              <a:rPr lang="de-DE" b="1" dirty="0"/>
              <a:t>Hebe Deine Gesundheit spielend einfach und dauerhaft auf ein neues Level.</a:t>
            </a:r>
            <a:endParaRPr lang="de-DE" dirty="0"/>
          </a:p>
          <a:p>
            <a:pPr fontAlgn="base">
              <a:buFont typeface="Wingdings" panose="05000000000000000000" pitchFamily="2" charset="2"/>
              <a:buChar char="Ø"/>
            </a:pPr>
            <a:r>
              <a:rPr lang="de-DE" dirty="0"/>
              <a:t>Gut ausschauen ist eine Sache - doch viel wichtiger ist es auch, gut zu funktionieren und vital &amp; fit durch den Alltag gehen zu können.</a:t>
            </a:r>
          </a:p>
          <a:p>
            <a:pPr fontAlgn="base">
              <a:buFont typeface="Wingdings" panose="05000000000000000000" pitchFamily="2" charset="2"/>
              <a:buChar char="Ø"/>
            </a:pPr>
            <a:r>
              <a:rPr lang="de-DE" dirty="0"/>
              <a:t>Ich zeige Dir, wie einfach eine gesunde Ernährung geht - ohne dabei den ganzen Tag nur noch Grünzeug zu essen oder Dein gesamtes Geld ausschließlich für teure Produkte ausgeben zu müssen.</a:t>
            </a:r>
          </a:p>
          <a:p>
            <a:pPr fontAlgn="base">
              <a:buFont typeface="Wingdings" panose="05000000000000000000" pitchFamily="2" charset="2"/>
              <a:buChar char="Ø"/>
            </a:pPr>
            <a:r>
              <a:rPr lang="de-DE" dirty="0"/>
              <a:t>Eine gesunde Ernährung ist Pflicht. Hier darf niemand Kompromisse eingehen und Unwissenheit schützt vor Strafe leider nicht ... Erfahre, wie Du den Bedarf an Vitaminen, Mineralien und Co. jeden Tag problemlos abdeckst.</a:t>
            </a:r>
          </a:p>
          <a:p>
            <a:pPr fontAlgn="base">
              <a:buFont typeface="Wingdings" panose="05000000000000000000" pitchFamily="2" charset="2"/>
              <a:buChar char="Ø"/>
            </a:pPr>
            <a:r>
              <a:rPr lang="de-DE" dirty="0"/>
              <a:t>Günstig und einfach und Punkte sammeln </a:t>
            </a:r>
            <a:r>
              <a:rPr lang="de-DE" dirty="0">
                <a:sym typeface="Wingdings" panose="05000000000000000000" pitchFamily="2" charset="2"/>
              </a:rPr>
              <a:t>.</a:t>
            </a:r>
            <a:endParaRPr lang="de-DE" dirty="0"/>
          </a:p>
          <a:p>
            <a:pPr fontAlgn="base"/>
            <a:endParaRPr lang="de-DE" dirty="0"/>
          </a:p>
          <a:p>
            <a:pPr marL="0" indent="0">
              <a:buFont typeface="Arial" pitchFamily="34" charset="0"/>
              <a:buNone/>
            </a:pPr>
            <a:endParaRPr lang="de-DE" dirty="0"/>
          </a:p>
        </p:txBody>
      </p:sp>
      <p:grpSp>
        <p:nvGrpSpPr>
          <p:cNvPr id="13" name="Gruppieren 12"/>
          <p:cNvGrpSpPr/>
          <p:nvPr/>
        </p:nvGrpSpPr>
        <p:grpSpPr>
          <a:xfrm>
            <a:off x="6919597" y="4411223"/>
            <a:ext cx="2351966" cy="1940682"/>
            <a:chOff x="3549995" y="2975520"/>
            <a:chExt cx="2877024" cy="2373924"/>
          </a:xfrm>
        </p:grpSpPr>
        <p:pic>
          <p:nvPicPr>
            <p:cNvPr id="8" name="Grafi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995" y="2975520"/>
              <a:ext cx="2877024" cy="2373924"/>
            </a:xfrm>
            <a:prstGeom prst="rect">
              <a:avLst/>
            </a:prstGeom>
          </p:spPr>
        </p:pic>
        <p:sp>
          <p:nvSpPr>
            <p:cNvPr id="9" name="Rechteck 8"/>
            <p:cNvSpPr/>
            <p:nvPr/>
          </p:nvSpPr>
          <p:spPr>
            <a:xfrm>
              <a:off x="4294234" y="4744785"/>
              <a:ext cx="745655" cy="151065"/>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gn="ctr"/>
              <a:endParaRPr lang="de-DE" sz="1400" dirty="0" err="1">
                <a:solidFill>
                  <a:schemeClr val="tx1"/>
                </a:solidFill>
              </a:endParaRPr>
            </a:p>
          </p:txBody>
        </p:sp>
        <p:sp>
          <p:nvSpPr>
            <p:cNvPr id="11" name="Rechteck 10"/>
            <p:cNvSpPr/>
            <p:nvPr/>
          </p:nvSpPr>
          <p:spPr>
            <a:xfrm>
              <a:off x="5411462" y="4248150"/>
              <a:ext cx="745655" cy="149564"/>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gn="ctr"/>
              <a:endParaRPr lang="de-DE" sz="1400" dirty="0" err="1">
                <a:solidFill>
                  <a:schemeClr val="tx1"/>
                </a:solidFill>
              </a:endParaRPr>
            </a:p>
          </p:txBody>
        </p:sp>
      </p:grpSp>
    </p:spTree>
    <p:extLst>
      <p:ext uri="{BB962C8B-B14F-4D97-AF65-F5344CB8AC3E}">
        <p14:creationId xmlns:p14="http://schemas.microsoft.com/office/powerpoint/2010/main" val="217928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549275"/>
            <a:ext cx="8785226" cy="338554"/>
          </a:xfrm>
        </p:spPr>
        <p:txBody>
          <a:bodyPr/>
          <a:lstStyle/>
          <a:p>
            <a:endParaRPr lang="de-DE"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8</a:t>
            </a:fld>
            <a:endParaRPr lang="en-US" noProof="0"/>
          </a:p>
        </p:txBody>
      </p:sp>
      <p:sp>
        <p:nvSpPr>
          <p:cNvPr id="5" name="Textplatzhalter 20"/>
          <p:cNvSpPr txBox="1">
            <a:spLocks/>
          </p:cNvSpPr>
          <p:nvPr/>
        </p:nvSpPr>
        <p:spPr bwMode="gray">
          <a:xfrm>
            <a:off x="560387" y="1412875"/>
            <a:ext cx="8785225" cy="4679950"/>
          </a:xfrm>
          <a:prstGeom prst="rect">
            <a:avLst/>
          </a:prstGeom>
        </p:spPr>
        <p:txBody>
          <a:bodyPr/>
          <a:lstStyle>
            <a:lvl1pPr marL="270000" indent="-270000" algn="l" defTabSz="914400" rtl="0" eaLnBrk="1" latinLnBrk="0" hangingPunct="1">
              <a:spcBef>
                <a:spcPts val="1200"/>
              </a:spcBef>
              <a:buFont typeface="Arial" pitchFamily="34" charset="0"/>
              <a:buChar char="•"/>
              <a:defRPr lang="de-DE" sz="1800" kern="1200" dirty="0" smtClean="0">
                <a:solidFill>
                  <a:schemeClr val="tx1"/>
                </a:solidFill>
                <a:latin typeface="+mn-lt"/>
                <a:ea typeface="+mn-ea"/>
                <a:cs typeface="+mn-cs"/>
              </a:defRPr>
            </a:lvl1pPr>
            <a:lvl2pPr marL="54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2pPr>
            <a:lvl3pPr marL="81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3pPr>
            <a:lvl4pPr marL="108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4pPr>
            <a:lvl5pPr marL="1363662" indent="-285750" algn="l" defTabSz="914400" rtl="0" eaLnBrk="1" latinLnBrk="0" hangingPunct="1">
              <a:spcBef>
                <a:spcPts val="300"/>
              </a:spcBef>
              <a:buFont typeface="Arial" pitchFamily="34" charset="0"/>
              <a:buChar char="­"/>
              <a:defRPr lang="de-D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buFont typeface="Wingdings" panose="05000000000000000000" pitchFamily="2" charset="2"/>
              <a:buChar char="Ø"/>
            </a:pPr>
            <a:r>
              <a:rPr lang="de-DE" b="1" dirty="0"/>
              <a:t>Hole das absolute Maximum aus Dir heraus und gehe den finalen Schritt.</a:t>
            </a:r>
            <a:endParaRPr lang="de-DE" dirty="0"/>
          </a:p>
          <a:p>
            <a:pPr fontAlgn="base">
              <a:buFont typeface="Wingdings" panose="05000000000000000000" pitchFamily="2" charset="2"/>
              <a:buChar char="Ø"/>
            </a:pPr>
            <a:r>
              <a:rPr lang="de-DE" b="1" dirty="0"/>
              <a:t>​</a:t>
            </a:r>
            <a:r>
              <a:rPr lang="de-DE" dirty="0"/>
              <a:t>Hebe Dich von der Masse ab und erreiche ein Level, das für die meisten Menschen für immer unerreichbar bleibt. Ich zeige Dir, was z.B. Fitnessmodel wie Sjard Roscher wirklich anders machen und mit welchen fortgeschrittenen Strategien Du super-definiert wirst.</a:t>
            </a:r>
          </a:p>
          <a:p>
            <a:pPr fontAlgn="base">
              <a:buFont typeface="Wingdings" panose="05000000000000000000" pitchFamily="2" charset="2"/>
              <a:buChar char="Ø"/>
            </a:pPr>
            <a:r>
              <a:rPr lang="de-DE" dirty="0"/>
              <a:t>Von gezielten Periodisierungen bis hin zum Fasten über das perfekte Timing der Ernährung über den gesamten Tag zeige ich Dir das gesamte Arsenal an fortgeschrittenen Ernährungsstrategien, um richtig zu rocken.</a:t>
            </a:r>
          </a:p>
          <a:p>
            <a:pPr fontAlgn="base">
              <a:buFont typeface="Wingdings" panose="05000000000000000000" pitchFamily="2" charset="2"/>
              <a:buChar char="Ø"/>
            </a:pPr>
            <a:r>
              <a:rPr lang="de-DE" dirty="0"/>
              <a:t>Dieses Modul wird eine harte Diät nicht nur erträglicher für Dich machen, sondern Dich auch derart definieren, wie Du es niemals zuvor warst.</a:t>
            </a:r>
          </a:p>
          <a:p>
            <a:pPr fontAlgn="base"/>
            <a:endParaRPr lang="de-DE" dirty="0"/>
          </a:p>
          <a:p>
            <a:pPr marL="0" indent="0">
              <a:buFont typeface="Arial" pitchFamily="34" charset="0"/>
              <a:buNone/>
            </a:pPr>
            <a:endParaRPr lang="de-DE" dirty="0"/>
          </a:p>
        </p:txBody>
      </p:sp>
    </p:spTree>
    <p:extLst>
      <p:ext uri="{BB962C8B-B14F-4D97-AF65-F5344CB8AC3E}">
        <p14:creationId xmlns:p14="http://schemas.microsoft.com/office/powerpoint/2010/main" val="286455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0387" y="549275"/>
            <a:ext cx="8785226" cy="338554"/>
          </a:xfrm>
        </p:spPr>
        <p:txBody>
          <a:bodyPr/>
          <a:lstStyle/>
          <a:p>
            <a:endParaRPr lang="de-DE" dirty="0"/>
          </a:p>
        </p:txBody>
      </p:sp>
      <p:sp>
        <p:nvSpPr>
          <p:cNvPr id="3" name="Foliennummernplatzhalter 2"/>
          <p:cNvSpPr>
            <a:spLocks noGrp="1"/>
          </p:cNvSpPr>
          <p:nvPr>
            <p:ph type="sldNum" sz="quarter" idx="4"/>
          </p:nvPr>
        </p:nvSpPr>
        <p:spPr/>
        <p:txBody>
          <a:bodyPr/>
          <a:lstStyle/>
          <a:p>
            <a:pPr fontAlgn="base">
              <a:spcBef>
                <a:spcPct val="0"/>
              </a:spcBef>
              <a:spcAft>
                <a:spcPct val="0"/>
              </a:spcAft>
            </a:pPr>
            <a:fld id="{6AD6CA20-41AF-41D4-962A-B059A61740E7}" type="slidenum">
              <a:rPr lang="en-US" noProof="0" smtClean="0"/>
              <a:pPr fontAlgn="base">
                <a:spcBef>
                  <a:spcPct val="0"/>
                </a:spcBef>
                <a:spcAft>
                  <a:spcPct val="0"/>
                </a:spcAft>
              </a:pPr>
              <a:t>9</a:t>
            </a:fld>
            <a:endParaRPr lang="en-US" noProof="0"/>
          </a:p>
        </p:txBody>
      </p:sp>
      <p:sp>
        <p:nvSpPr>
          <p:cNvPr id="5" name="Textplatzhalter 20"/>
          <p:cNvSpPr txBox="1">
            <a:spLocks/>
          </p:cNvSpPr>
          <p:nvPr/>
        </p:nvSpPr>
        <p:spPr bwMode="gray">
          <a:xfrm>
            <a:off x="560387" y="1412875"/>
            <a:ext cx="8785225" cy="4679950"/>
          </a:xfrm>
          <a:prstGeom prst="rect">
            <a:avLst/>
          </a:prstGeom>
        </p:spPr>
        <p:txBody>
          <a:bodyPr/>
          <a:lstStyle>
            <a:lvl1pPr marL="270000" indent="-270000" algn="l" defTabSz="914400" rtl="0" eaLnBrk="1" latinLnBrk="0" hangingPunct="1">
              <a:spcBef>
                <a:spcPts val="1200"/>
              </a:spcBef>
              <a:buFont typeface="Arial" pitchFamily="34" charset="0"/>
              <a:buChar char="•"/>
              <a:defRPr lang="de-DE" sz="1800" kern="1200" dirty="0" smtClean="0">
                <a:solidFill>
                  <a:schemeClr val="tx1"/>
                </a:solidFill>
                <a:latin typeface="+mn-lt"/>
                <a:ea typeface="+mn-ea"/>
                <a:cs typeface="+mn-cs"/>
              </a:defRPr>
            </a:lvl1pPr>
            <a:lvl2pPr marL="54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2pPr>
            <a:lvl3pPr marL="81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3pPr>
            <a:lvl4pPr marL="1080000" indent="-270000" algn="l" defTabSz="914400" rtl="0" eaLnBrk="1" latinLnBrk="0" hangingPunct="1">
              <a:spcBef>
                <a:spcPts val="300"/>
              </a:spcBef>
              <a:buFont typeface="Arial" pitchFamily="34" charset="0"/>
              <a:buChar char="­"/>
              <a:defRPr lang="de-DE" sz="1800" kern="1200" dirty="0" smtClean="0">
                <a:solidFill>
                  <a:schemeClr val="tx1"/>
                </a:solidFill>
                <a:latin typeface="+mn-lt"/>
                <a:ea typeface="+mn-ea"/>
                <a:cs typeface="+mn-cs"/>
              </a:defRPr>
            </a:lvl4pPr>
            <a:lvl5pPr marL="1363662" indent="-285750" algn="l" defTabSz="914400" rtl="0" eaLnBrk="1" latinLnBrk="0" hangingPunct="1">
              <a:spcBef>
                <a:spcPts val="300"/>
              </a:spcBef>
              <a:buFont typeface="Arial" pitchFamily="34" charset="0"/>
              <a:buChar char="­"/>
              <a:defRPr lang="de-D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buFont typeface="Wingdings" panose="05000000000000000000" pitchFamily="2" charset="2"/>
              <a:buChar char="Ø"/>
            </a:pPr>
            <a:r>
              <a:rPr lang="de-DE" b="1" dirty="0"/>
              <a:t>Bewiesene Strategien zur effizienten Nutzung von Nahrungsergänzungsmittel.</a:t>
            </a:r>
            <a:endParaRPr lang="de-DE" dirty="0"/>
          </a:p>
          <a:p>
            <a:pPr fontAlgn="base">
              <a:buFont typeface="Wingdings" panose="05000000000000000000" pitchFamily="2" charset="2"/>
              <a:buChar char="Ø"/>
            </a:pPr>
            <a:r>
              <a:rPr lang="de-DE" b="1" dirty="0"/>
              <a:t>​</a:t>
            </a:r>
            <a:r>
              <a:rPr lang="de-DE" dirty="0"/>
              <a:t>Supplemente können ein wunderbares Tool sein, seine körperlichen Ziele noch schneller und effizienter zu erreichen. Doch, wie Du sicher bereits weißt, ist hier nicht alles Gold, was glänzt...</a:t>
            </a:r>
          </a:p>
          <a:p>
            <a:pPr fontAlgn="base">
              <a:buFont typeface="Wingdings" panose="05000000000000000000" pitchFamily="2" charset="2"/>
              <a:buChar char="Ø"/>
            </a:pPr>
            <a:r>
              <a:rPr lang="de-DE" dirty="0"/>
              <a:t>Wir gehen deshalb die perfekte Supplement-Wahl gemeinsam durch, damit Du in Zukunft die besten und fundiertesten Entscheidungen treffen kannst.</a:t>
            </a:r>
          </a:p>
          <a:p>
            <a:pPr fontAlgn="base">
              <a:buFont typeface="Wingdings" panose="05000000000000000000" pitchFamily="2" charset="2"/>
              <a:buChar char="Ø"/>
            </a:pPr>
            <a:r>
              <a:rPr lang="de-DE" dirty="0"/>
              <a:t>Erfahre welche Supplemente nachweislich den Muskelaufbau unterstützen, deine Diät vereinfachen und Dir dabei helfen, gesünder und vitaler zu sein.</a:t>
            </a:r>
          </a:p>
          <a:p>
            <a:pPr marL="0" indent="0" fontAlgn="base">
              <a:buNone/>
            </a:pPr>
            <a:endParaRPr lang="de-DE" dirty="0"/>
          </a:p>
        </p:txBody>
      </p:sp>
    </p:spTree>
    <p:extLst>
      <p:ext uri="{BB962C8B-B14F-4D97-AF65-F5344CB8AC3E}">
        <p14:creationId xmlns:p14="http://schemas.microsoft.com/office/powerpoint/2010/main" val="1462450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P_chart_library">
  <a:themeElements>
    <a:clrScheme name="Loyalty Partner Colors">
      <a:dk1>
        <a:srgbClr val="000000"/>
      </a:dk1>
      <a:lt1>
        <a:srgbClr val="FFFFFF"/>
      </a:lt1>
      <a:dk2>
        <a:srgbClr val="535353"/>
      </a:dk2>
      <a:lt2>
        <a:srgbClr val="888888"/>
      </a:lt2>
      <a:accent1>
        <a:srgbClr val="F49A00"/>
      </a:accent1>
      <a:accent2>
        <a:srgbClr val="C3C3C3"/>
      </a:accent2>
      <a:accent3>
        <a:srgbClr val="888888"/>
      </a:accent3>
      <a:accent4>
        <a:srgbClr val="E1E1E1"/>
      </a:accent4>
      <a:accent5>
        <a:srgbClr val="535353"/>
      </a:accent5>
      <a:accent6>
        <a:srgbClr val="B0B0B0"/>
      </a:accent6>
      <a:hlink>
        <a:srgbClr val="535353"/>
      </a:hlink>
      <a:folHlink>
        <a:srgbClr val="888888"/>
      </a:folHlink>
    </a:clrScheme>
    <a:fontScheme name="Loyalty Partner 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bg2"/>
          </a:solidFill>
        </a:ln>
      </a:spPr>
      <a:bodyPr lIns="90000" tIns="90000" rIns="90000" bIns="9000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err="1" smtClean="0"/>
        </a:defPPr>
      </a:lstStyle>
    </a:txDef>
  </a:objectDefaults>
  <a:extraClrSchemeLst/>
  <a:extLst>
    <a:ext uri="{05A4C25C-085E-4340-85A3-A5531E510DB2}">
      <thm15:themeFamily xmlns:thm15="http://schemas.microsoft.com/office/thememl/2012/main" name="LP_chart_library.potx" id="{459D8024-58F7-4377-9FD5-76D0D6C5EC32}" vid="{0EA172E8-559F-4A6A-A3FE-EF76933B90E5}"/>
    </a:ext>
  </a:extLst>
</a:theme>
</file>

<file path=ppt/theme/theme2.xml><?xml version="1.0" encoding="utf-8"?>
<a:theme xmlns:a="http://schemas.openxmlformats.org/drawingml/2006/main" name="Larissa">
  <a:themeElements>
    <a:clrScheme name="Loyalty Partner FINAL">
      <a:dk1>
        <a:srgbClr val="000000"/>
      </a:dk1>
      <a:lt1>
        <a:srgbClr val="FFFFFF"/>
      </a:lt1>
      <a:dk2>
        <a:srgbClr val="000000"/>
      </a:dk2>
      <a:lt2>
        <a:srgbClr val="535353"/>
      </a:lt2>
      <a:accent1>
        <a:srgbClr val="F49A00"/>
      </a:accent1>
      <a:accent2>
        <a:srgbClr val="C3C3C3"/>
      </a:accent2>
      <a:accent3>
        <a:srgbClr val="888888"/>
      </a:accent3>
      <a:accent4>
        <a:srgbClr val="E1E1E1"/>
      </a:accent4>
      <a:accent5>
        <a:srgbClr val="535353"/>
      </a:accent5>
      <a:accent6>
        <a:srgbClr val="B0B0B0"/>
      </a:accent6>
      <a:hlink>
        <a:srgbClr val="535353"/>
      </a:hlink>
      <a:folHlink>
        <a:srgbClr val="888888"/>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LP_chart_library</Template>
  <TotalTime>0</TotalTime>
  <Words>1048</Words>
  <Application>Microsoft Office PowerPoint</Application>
  <PresentationFormat>A4-Papier (210 x 297 mm)</PresentationFormat>
  <Paragraphs>75</Paragraphs>
  <Slides>12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Wingdings</vt:lpstr>
      <vt:lpstr>Times New Roman</vt:lpstr>
      <vt:lpstr>Arial</vt:lpstr>
      <vt:lpstr>Calibri</vt:lpstr>
      <vt:lpstr>Symbol</vt:lpstr>
      <vt:lpstr>LP_chart_library</vt:lpstr>
      <vt:lpstr>Ernährungs-Masterclass-Seminar*</vt:lpstr>
      <vt:lpstr>Gehe mit diesem Masterclass Kurs auf deinen persönlichen Figur Erfolgskurs </vt:lpstr>
      <vt:lpstr>Das Wichtigste!!!</vt:lpstr>
      <vt:lpstr>Agenda</vt:lpstr>
      <vt:lpstr>PowerPoint-Präsentation</vt:lpstr>
      <vt:lpstr>PowerPoint-Präsentation</vt:lpstr>
      <vt:lpstr>PowerPoint-Präsentation</vt:lpstr>
      <vt:lpstr>PowerPoint-Präsentation</vt:lpstr>
      <vt:lpstr>PowerPoint-Präsentation</vt:lpstr>
      <vt:lpstr>PowerPoint-Präsentation</vt:lpstr>
      <vt:lpstr>      Vorbereitung auf die 90 Tage Challenge       </vt:lpstr>
      <vt:lpstr>PowerPoint-Präsentation</vt:lpstr>
    </vt:vector>
  </TitlesOfParts>
  <Company>Loyalty Partner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 LIBRARY</dc:title>
  <dc:creator>Nicole Carius</dc:creator>
  <cp:lastModifiedBy>Nikolaos Vasiliadis</cp:lastModifiedBy>
  <cp:revision>40</cp:revision>
  <cp:lastPrinted>2013-07-10T06:39:01Z</cp:lastPrinted>
  <dcterms:created xsi:type="dcterms:W3CDTF">2020-09-21T23:52:39Z</dcterms:created>
  <dcterms:modified xsi:type="dcterms:W3CDTF">2021-04-12T10:59:13Z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Ptmpl072013">
    <vt:bool>true</vt:bool>
  </property>
  <property fmtid="{D5CDD505-2E9C-101B-9397-08002B2CF9AE}" pid="3" name="MSIP_Label_f41f464f-db62-4494-af3b-a231dcaf6521_Enabled">
    <vt:lpwstr>true</vt:lpwstr>
  </property>
  <property fmtid="{D5CDD505-2E9C-101B-9397-08002B2CF9AE}" pid="4" name="MSIP_Label_f41f464f-db62-4494-af3b-a231dcaf6521_SetDate">
    <vt:lpwstr>2021-04-12T10:59:12Z</vt:lpwstr>
  </property>
  <property fmtid="{D5CDD505-2E9C-101B-9397-08002B2CF9AE}" pid="5" name="MSIP_Label_f41f464f-db62-4494-af3b-a231dcaf6521_Method">
    <vt:lpwstr>Standard</vt:lpwstr>
  </property>
  <property fmtid="{D5CDD505-2E9C-101B-9397-08002B2CF9AE}" pid="6" name="MSIP_Label_f41f464f-db62-4494-af3b-a231dcaf6521_Name">
    <vt:lpwstr>LP-Internal</vt:lpwstr>
  </property>
  <property fmtid="{D5CDD505-2E9C-101B-9397-08002B2CF9AE}" pid="7" name="MSIP_Label_f41f464f-db62-4494-af3b-a231dcaf6521_SiteId">
    <vt:lpwstr>c89fef16-c0d7-43f3-8b73-bcde5402aa5b</vt:lpwstr>
  </property>
  <property fmtid="{D5CDD505-2E9C-101B-9397-08002B2CF9AE}" pid="8" name="MSIP_Label_f41f464f-db62-4494-af3b-a231dcaf6521_ActionId">
    <vt:lpwstr>55c42701-0411-4ceb-944c-7ffebecd1f4c</vt:lpwstr>
  </property>
  <property fmtid="{D5CDD505-2E9C-101B-9397-08002B2CF9AE}" pid="9" name="MSIP_Label_f41f464f-db62-4494-af3b-a231dcaf6521_ContentBits">
    <vt:lpwstr>2</vt:lpwstr>
  </property>
</Properties>
</file>