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9"/>
  </p:notesMasterIdLst>
  <p:sldIdLst>
    <p:sldId id="267" r:id="rId2"/>
    <p:sldId id="258" r:id="rId3"/>
    <p:sldId id="273" r:id="rId4"/>
    <p:sldId id="276" r:id="rId5"/>
    <p:sldId id="277" r:id="rId6"/>
    <p:sldId id="274" r:id="rId7"/>
    <p:sldId id="265" r:id="rId8"/>
  </p:sldIdLst>
  <p:sldSz cx="9906000" cy="6858000" type="A4"/>
  <p:notesSz cx="6834188" cy="99790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6">
          <p15:clr>
            <a:srgbClr val="A4A3A4"/>
          </p15:clr>
        </p15:guide>
        <p15:guide id="2" orient="horz" pos="890">
          <p15:clr>
            <a:srgbClr val="A4A3A4"/>
          </p15:clr>
        </p15:guide>
        <p15:guide id="3" orient="horz" pos="1162">
          <p15:clr>
            <a:srgbClr val="A4A3A4"/>
          </p15:clr>
        </p15:guide>
        <p15:guide id="4" orient="horz" pos="3838">
          <p15:clr>
            <a:srgbClr val="A4A3A4"/>
          </p15:clr>
        </p15:guide>
        <p15:guide id="5" pos="353">
          <p15:clr>
            <a:srgbClr val="A4A3A4"/>
          </p15:clr>
        </p15:guide>
        <p15:guide id="6" pos="588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a Popiel" initials="AP" lastIdx="8" clrIdx="0"/>
  <p:cmAuthor id="1" name="AM" initials="AM" lastIdx="13" clrIdx="1"/>
  <p:cmAuthor id="2" name="Ivica Baran" initials="IB" lastIdx="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84" autoAdjust="0"/>
    <p:restoredTop sz="94021" autoAdjust="0"/>
  </p:normalViewPr>
  <p:slideViewPr>
    <p:cSldViewPr snapToGrid="0" snapToObjects="1">
      <p:cViewPr varScale="1">
        <p:scale>
          <a:sx n="99" d="100"/>
          <a:sy n="99" d="100"/>
        </p:scale>
        <p:origin x="660" y="72"/>
      </p:cViewPr>
      <p:guideLst>
        <p:guide orient="horz" pos="346"/>
        <p:guide orient="horz" pos="890"/>
        <p:guide orient="horz" pos="1162"/>
        <p:guide orient="horz" pos="3838"/>
        <p:guide pos="353"/>
        <p:guide pos="588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57" d="100"/>
          <a:sy n="57" d="100"/>
        </p:scale>
        <p:origin x="-750" y="-102"/>
      </p:cViewPr>
      <p:guideLst>
        <p:guide orient="horz"/>
        <p:guide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201612" y="0"/>
            <a:ext cx="6632576" cy="459178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gray">
          <a:xfrm>
            <a:off x="203200" y="4989512"/>
            <a:ext cx="6629400" cy="4507413"/>
          </a:xfrm>
          <a:prstGeom prst="rect">
            <a:avLst/>
          </a:prstGeom>
        </p:spPr>
        <p:txBody>
          <a:bodyPr vert="horz" lIns="360000" tIns="45720" rIns="360000" bIns="45720" rtlCol="0"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gray">
          <a:xfrm>
            <a:off x="3871913" y="9673389"/>
            <a:ext cx="2960687" cy="30404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59AC2BC-E35F-44A7-8986-F71589F8093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8950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indent="0" algn="l" defTabSz="914400" rtl="0" eaLnBrk="1" latinLnBrk="0" hangingPunct="1">
      <a:spcBef>
        <a:spcPts val="1200"/>
      </a:spcBef>
      <a:buFont typeface="Arial" pitchFamily="34" charset="0"/>
      <a:buNone/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171450" indent="-171450" algn="l" defTabSz="914400" rtl="0" eaLnBrk="1" latinLnBrk="0" hangingPunct="1">
      <a:spcBef>
        <a:spcPts val="300"/>
      </a:spcBef>
      <a:buFont typeface="Arial" pitchFamily="34" charset="0"/>
      <a:buChar char="•"/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352425" indent="-171450" algn="l" defTabSz="914400" rtl="0" eaLnBrk="1" latinLnBrk="0" hangingPunct="1">
      <a:spcBef>
        <a:spcPts val="300"/>
      </a:spcBef>
      <a:buFont typeface="Symbol" pitchFamily="18" charset="2"/>
      <a:buChar char="-"/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533400" indent="-177800" algn="l" defTabSz="809625" rtl="0" eaLnBrk="1" latinLnBrk="0" hangingPunct="1">
      <a:spcBef>
        <a:spcPts val="300"/>
      </a:spcBef>
      <a:buFont typeface="Arial" pitchFamily="34" charset="0"/>
      <a:buChar char="­"/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01613" y="0"/>
            <a:ext cx="6632575" cy="45910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AC2BC-E35F-44A7-8986-F71589F80937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0978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01613" y="0"/>
            <a:ext cx="6632575" cy="45910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AC2BC-E35F-44A7-8986-F71589F80937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8972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01613" y="0"/>
            <a:ext cx="6632575" cy="45910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9AC2BC-E35F-44A7-8986-F71589F80937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9620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Firs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065212" y="2205039"/>
            <a:ext cx="7775577" cy="1107996"/>
          </a:xfrm>
        </p:spPr>
        <p:txBody>
          <a:bodyPr anchor="t"/>
          <a:lstStyle>
            <a:lvl1pPr algn="l">
              <a:defRPr sz="36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65211" y="4076700"/>
            <a:ext cx="7775577" cy="288404"/>
          </a:xfr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pic>
        <p:nvPicPr>
          <p:cNvPr id="6" name="Picture 23" descr="LoyaltyPartner-rgb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38138" y="455613"/>
            <a:ext cx="3233737" cy="67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454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560387" y="549275"/>
            <a:ext cx="8785226" cy="3385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lang="de-DE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 smtClean="0"/>
              <a:t>Titelmasterformat durch Klicken bearbeiten</a:t>
            </a:r>
            <a:endParaRPr lang="en-US" noProof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5097016" y="6426007"/>
            <a:ext cx="413254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algn="r">
              <a:defRPr lang="de-DE" sz="900">
                <a:solidFill>
                  <a:srgbClr val="FFFFFF"/>
                </a:solidFill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noProof="0" smtClean="0"/>
              <a:t>Name of presentation – change text under Insert &gt; Header and Footer &gt; Footer</a:t>
            </a:r>
            <a:endParaRPr lang="en-US" sz="800" b="1" noProof="0" smtClean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9451975" y="6426007"/>
            <a:ext cx="237244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de-DE" sz="900" b="1" smtClean="0">
                <a:solidFill>
                  <a:srgbClr val="FFFFFF"/>
                </a:solidFill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D6CA20-41AF-41D4-962A-B059A61740E7}" type="slidenum">
              <a:rPr lang="en-US" noProof="0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en-US" noProof="0"/>
          </a:p>
        </p:txBody>
      </p:sp>
      <p:sp>
        <p:nvSpPr>
          <p:cNvPr id="10" name="Textplatzhalter 12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560387" y="6137368"/>
            <a:ext cx="852798" cy="138499"/>
          </a:xfrm>
          <a:prstGeom prst="rect">
            <a:avLst/>
          </a:prstGeo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None/>
              <a:defRPr sz="900"/>
            </a:lvl1pPr>
            <a:lvl5pPr>
              <a:defRPr/>
            </a:lvl5pPr>
          </a:lstStyle>
          <a:p>
            <a:pPr lvl="0"/>
            <a:r>
              <a:rPr lang="en-US" noProof="0" smtClean="0"/>
              <a:t>Source/Footnote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7612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 and 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560387" y="549275"/>
            <a:ext cx="8785226" cy="3385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lang="de-DE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 smtClean="0"/>
              <a:t>Titelmasterformat durch Klicken bearbeiten</a:t>
            </a:r>
            <a:endParaRPr lang="en-US" noProof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5097016" y="6426007"/>
            <a:ext cx="413254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lang="de-DE" sz="900">
                <a:solidFill>
                  <a:srgbClr val="FFFFFF"/>
                </a:solidFill>
                <a:cs typeface="Arial" charset="0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noProof="0" smtClean="0"/>
              <a:t>Name of presentation – change text under Insert &gt; Header and Footer &gt; Footer</a:t>
            </a:r>
            <a:endParaRPr lang="en-US" sz="800" b="1" noProof="0" smtClean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9451975" y="6426007"/>
            <a:ext cx="237244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de-DE" sz="900" b="1" smtClean="0">
                <a:solidFill>
                  <a:srgbClr val="FFFFFF"/>
                </a:solidFill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D6CA20-41AF-41D4-962A-B059A61740E7}" type="slidenum">
              <a:rPr lang="en-US" noProof="0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en-US" noProof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560387" y="1412875"/>
            <a:ext cx="8785225" cy="276999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noProof="0" smtClean="0"/>
              <a:t>Unterüberschrift</a:t>
            </a:r>
            <a:endParaRPr lang="en-US" noProof="0"/>
          </a:p>
        </p:txBody>
      </p:sp>
      <p:sp>
        <p:nvSpPr>
          <p:cNvPr id="11" name="Textplatzhalter 12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560387" y="6137368"/>
            <a:ext cx="852798" cy="138499"/>
          </a:xfrm>
          <a:prstGeom prst="rect">
            <a:avLst/>
          </a:prstGeo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None/>
              <a:defRPr sz="900"/>
            </a:lvl1pPr>
            <a:lvl5pPr>
              <a:defRPr/>
            </a:lvl5pPr>
          </a:lstStyle>
          <a:p>
            <a:pPr lvl="0"/>
            <a:r>
              <a:rPr lang="en-US" noProof="0" smtClean="0"/>
              <a:t>Source/Footnote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21110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, Text or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560387" y="549275"/>
            <a:ext cx="8785226" cy="3385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lang="de-DE"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 smtClean="0"/>
              <a:t>Titelmasterformat durch Klicken bearbeiten</a:t>
            </a:r>
            <a:endParaRPr lang="en-US" noProof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>
          <a:xfrm>
            <a:off x="560387" y="1412875"/>
            <a:ext cx="8785226" cy="4679950"/>
          </a:xfrm>
          <a:prstGeom prst="rect">
            <a:avLst/>
          </a:prstGeom>
          <a:extLst/>
        </p:spPr>
        <p:txBody>
          <a:bodyPr vert="horz" lIns="0" tIns="0" rIns="0" bIns="0" rtlCol="0">
            <a:noAutofit/>
          </a:bodyPr>
          <a:lstStyle>
            <a:lvl1pPr>
              <a:defRPr lang="en-US" noProof="0" dirty="0" smtClean="0"/>
            </a:lvl1pPr>
            <a:lvl2pPr>
              <a:defRPr lang="en-US" noProof="0" dirty="0" smtClean="0"/>
            </a:lvl2pPr>
            <a:lvl3pPr>
              <a:defRPr lang="en-US" noProof="0" dirty="0" smtClean="0"/>
            </a:lvl3pPr>
            <a:lvl4pPr>
              <a:defRPr lang="en-US" noProof="0" dirty="0" smtClean="0"/>
            </a:lvl4pPr>
            <a:lvl5pPr>
              <a:defRPr lang="en-US" noProof="0" dirty="0"/>
            </a:lvl5pPr>
          </a:lstStyle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en-US" noProof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5097016" y="6426007"/>
            <a:ext cx="413254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lang="de-DE" sz="900">
                <a:solidFill>
                  <a:srgbClr val="FFFFFF"/>
                </a:solidFill>
                <a:cs typeface="Arial" charset="0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noProof="0" smtClean="0"/>
              <a:t>Name of presentation – change text under Insert &gt; Header and Footer &gt; Footer</a:t>
            </a:r>
            <a:endParaRPr lang="en-US" sz="800" b="1" noProof="0" smtClean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9451975" y="6426007"/>
            <a:ext cx="237244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de-DE" sz="900" b="1" smtClean="0">
                <a:solidFill>
                  <a:srgbClr val="FFFFFF"/>
                </a:solidFill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D6CA20-41AF-41D4-962A-B059A61740E7}" type="slidenum">
              <a:rPr lang="en-US" noProof="0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en-US" noProof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560387" y="6137368"/>
            <a:ext cx="852798" cy="138499"/>
          </a:xfrm>
          <a:prstGeom prst="rect">
            <a:avLst/>
          </a:prstGeo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None/>
              <a:defRPr sz="900"/>
            </a:lvl1pPr>
            <a:lvl5pPr>
              <a:defRPr/>
            </a:lvl5pPr>
          </a:lstStyle>
          <a:p>
            <a:pPr lvl="0"/>
            <a:r>
              <a:rPr lang="en-US" noProof="0" smtClean="0"/>
              <a:t>Source/Footnote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4614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, Subline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560387" y="549275"/>
            <a:ext cx="8785226" cy="3385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>
              <a:defRPr lang="de-DE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 smtClean="0"/>
              <a:t>Titelmasterformat durch Klicken bearbeiten</a:t>
            </a:r>
            <a:endParaRPr lang="en-US" noProof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5097016" y="6426007"/>
            <a:ext cx="413254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lang="de-DE" sz="900">
                <a:solidFill>
                  <a:srgbClr val="FFFFFF"/>
                </a:solidFill>
                <a:cs typeface="Arial" charset="0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noProof="0" smtClean="0"/>
              <a:t>Name of presentation – change text under Insert &gt; Header and Footer &gt; Footer</a:t>
            </a:r>
            <a:endParaRPr lang="en-US" sz="800" b="1" noProof="0" smtClean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9451975" y="6426007"/>
            <a:ext cx="237244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de-DE" sz="900" b="1" smtClean="0">
                <a:solidFill>
                  <a:srgbClr val="FFFFFF"/>
                </a:solidFill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D6CA20-41AF-41D4-962A-B059A61740E7}" type="slidenum">
              <a:rPr lang="en-US" noProof="0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en-US" noProof="0"/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 bwMode="gray">
          <a:xfrm>
            <a:off x="560387" y="1844675"/>
            <a:ext cx="8785226" cy="4248150"/>
          </a:xfrm>
          <a:prstGeom prst="rect">
            <a:avLst/>
          </a:prstGeom>
          <a:extLst/>
        </p:spPr>
        <p:txBody>
          <a:bodyPr vert="horz" lIns="0" tIns="0" rIns="0" bIns="0" rtlCol="0">
            <a:noAutofit/>
          </a:bodyPr>
          <a:lstStyle>
            <a:lvl1pPr>
              <a:defRPr lang="en-US" noProof="0" dirty="0" smtClean="0"/>
            </a:lvl1pPr>
          </a:lstStyle>
          <a:p>
            <a:pPr lvl="0"/>
            <a:r>
              <a:rPr lang="de-DE" noProof="0" smtClean="0"/>
              <a:t>Textmasterformat bearbeiten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560387" y="1412875"/>
            <a:ext cx="8785225" cy="276999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None/>
              <a:defRPr b="1"/>
            </a:lvl1pPr>
          </a:lstStyle>
          <a:p>
            <a:pPr lvl="0"/>
            <a:r>
              <a:rPr lang="en-US" noProof="0" smtClean="0"/>
              <a:t>Unterüberschrift</a:t>
            </a:r>
            <a:endParaRPr lang="en-US" noProof="0"/>
          </a:p>
        </p:txBody>
      </p:sp>
      <p:sp>
        <p:nvSpPr>
          <p:cNvPr id="11" name="Textplatzhalter 12"/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560387" y="6137368"/>
            <a:ext cx="852798" cy="138499"/>
          </a:xfrm>
          <a:prstGeom prst="rect">
            <a:avLst/>
          </a:prstGeom>
        </p:spPr>
        <p:txBody>
          <a:bodyPr wrap="none" anchor="b">
            <a:spAutoFit/>
          </a:bodyPr>
          <a:lstStyle>
            <a:lvl1pPr marL="177800" indent="-177800">
              <a:spcBef>
                <a:spcPts val="0"/>
              </a:spcBef>
              <a:buNone/>
              <a:defRPr sz="900"/>
            </a:lvl1pPr>
            <a:lvl5pPr>
              <a:defRPr/>
            </a:lvl5pPr>
          </a:lstStyle>
          <a:p>
            <a:pPr lvl="0"/>
            <a:r>
              <a:rPr lang="en-US" noProof="0" smtClean="0"/>
              <a:t>Source/Footnote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812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fault Title And Object 20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Name of presentation – change text under Insert &gt; Header and Footer &gt; Footer</a:t>
            </a:r>
            <a:endParaRPr lang="en-US" sz="800" b="1" dirty="0" smtClean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D6CA20-41AF-41D4-962A-B059A61740E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60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efault Title Only 20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Name of presentation – change text under Insert &gt; Header and Footer &gt; Footer</a:t>
            </a:r>
            <a:endParaRPr lang="en-US" sz="800" b="1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D6CA20-41AF-41D4-962A-B059A61740E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44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hpGrid" hidden="1"/>
          <p:cNvGrpSpPr/>
          <p:nvPr/>
        </p:nvGrpSpPr>
        <p:grpSpPr bwMode="gray">
          <a:xfrm>
            <a:off x="0" y="0"/>
            <a:ext cx="9906000" cy="6858000"/>
            <a:chOff x="0" y="0"/>
            <a:chExt cx="9906000" cy="6858000"/>
          </a:xfrm>
        </p:grpSpPr>
        <p:cxnSp>
          <p:nvCxnSpPr>
            <p:cNvPr id="3" name="Gerade Verbindung 2" hidden="1"/>
            <p:cNvCxnSpPr/>
            <p:nvPr userDrawn="1"/>
          </p:nvCxnSpPr>
          <p:spPr bwMode="gray">
            <a:xfrm>
              <a:off x="560388" y="0"/>
              <a:ext cx="0" cy="6858000"/>
            </a:xfrm>
            <a:prstGeom prst="line">
              <a:avLst/>
            </a:prstGeom>
            <a:ln>
              <a:noFill/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 Verbindung 24" hidden="1"/>
            <p:cNvCxnSpPr/>
            <p:nvPr userDrawn="1"/>
          </p:nvCxnSpPr>
          <p:spPr bwMode="gray">
            <a:xfrm>
              <a:off x="9345613" y="0"/>
              <a:ext cx="0" cy="6858000"/>
            </a:xfrm>
            <a:prstGeom prst="line">
              <a:avLst/>
            </a:prstGeom>
            <a:ln>
              <a:noFill/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6" hidden="1"/>
            <p:cNvCxnSpPr/>
            <p:nvPr userDrawn="1"/>
          </p:nvCxnSpPr>
          <p:spPr bwMode="gray">
            <a:xfrm>
              <a:off x="0" y="549275"/>
              <a:ext cx="9906000" cy="0"/>
            </a:xfrm>
            <a:prstGeom prst="line">
              <a:avLst/>
            </a:prstGeom>
            <a:ln>
              <a:noFill/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 Verbindung 27" hidden="1"/>
            <p:cNvCxnSpPr/>
            <p:nvPr userDrawn="1"/>
          </p:nvCxnSpPr>
          <p:spPr bwMode="gray">
            <a:xfrm>
              <a:off x="0" y="1415472"/>
              <a:ext cx="9906000" cy="0"/>
            </a:xfrm>
            <a:prstGeom prst="line">
              <a:avLst/>
            </a:prstGeom>
            <a:ln>
              <a:noFill/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 Verbindung 28" hidden="1"/>
            <p:cNvCxnSpPr/>
            <p:nvPr userDrawn="1"/>
          </p:nvCxnSpPr>
          <p:spPr bwMode="gray">
            <a:xfrm>
              <a:off x="0" y="1844211"/>
              <a:ext cx="9906000" cy="0"/>
            </a:xfrm>
            <a:prstGeom prst="line">
              <a:avLst/>
            </a:prstGeom>
            <a:ln>
              <a:noFill/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29" hidden="1"/>
            <p:cNvCxnSpPr/>
            <p:nvPr userDrawn="1"/>
          </p:nvCxnSpPr>
          <p:spPr bwMode="gray">
            <a:xfrm>
              <a:off x="0" y="6092825"/>
              <a:ext cx="9906000" cy="0"/>
            </a:xfrm>
            <a:prstGeom prst="line">
              <a:avLst/>
            </a:prstGeom>
            <a:ln>
              <a:noFill/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Rectangle 7"/>
          <p:cNvSpPr>
            <a:spLocks noChangeArrowheads="1"/>
          </p:cNvSpPr>
          <p:nvPr/>
        </p:nvSpPr>
        <p:spPr bwMode="gray">
          <a:xfrm>
            <a:off x="0" y="6405563"/>
            <a:ext cx="9906000" cy="179387"/>
          </a:xfrm>
          <a:prstGeom prst="rect">
            <a:avLst/>
          </a:prstGeom>
          <a:solidFill>
            <a:srgbClr val="88888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90000" rIns="90000" bIns="90000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 charset="0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5097016" y="6426007"/>
            <a:ext cx="413254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algn="r">
              <a:defRPr lang="de-DE" sz="900">
                <a:solidFill>
                  <a:srgbClr val="FFFFFF"/>
                </a:solidFill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Name of presentation – change text under Insert &gt; Header and Footer &gt; Footer</a:t>
            </a:r>
            <a:endParaRPr lang="en-US" sz="800" b="1" dirty="0" smtClean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9451975" y="6426007"/>
            <a:ext cx="237244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de-DE" sz="900" b="1" smtClean="0">
                <a:solidFill>
                  <a:srgbClr val="FFFFFF"/>
                </a:solidFill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D6CA20-41AF-41D4-962A-B059A61740E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en-US"/>
          </a:p>
        </p:txBody>
      </p:sp>
      <p:sp>
        <p:nvSpPr>
          <p:cNvPr id="35" name="Text Box 17"/>
          <p:cNvSpPr txBox="1">
            <a:spLocks noChangeArrowheads="1"/>
          </p:cNvSpPr>
          <p:nvPr/>
        </p:nvSpPr>
        <p:spPr bwMode="gray">
          <a:xfrm>
            <a:off x="539750" y="6426994"/>
            <a:ext cx="1128514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900" b="1" noProof="1" smtClean="0">
                <a:solidFill>
                  <a:srgbClr val="FFFFFF"/>
                </a:solidFill>
                <a:cs typeface="Arial" charset="0"/>
              </a:rPr>
              <a:t>LOYALTY</a:t>
            </a:r>
            <a:r>
              <a:rPr lang="en-US" sz="900" b="1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n-US" sz="900" b="1" noProof="1" smtClean="0">
                <a:solidFill>
                  <a:srgbClr val="FFFFFF"/>
                </a:solidFill>
                <a:cs typeface="Arial" charset="0"/>
              </a:rPr>
              <a:t>PARTNER</a:t>
            </a:r>
          </a:p>
        </p:txBody>
      </p:sp>
      <p:grpSp>
        <p:nvGrpSpPr>
          <p:cNvPr id="53" name="Gruppieren 59"/>
          <p:cNvGrpSpPr/>
          <p:nvPr/>
        </p:nvGrpSpPr>
        <p:grpSpPr bwMode="gray">
          <a:xfrm>
            <a:off x="-231576" y="-243408"/>
            <a:ext cx="10369152" cy="7344816"/>
            <a:chOff x="-231576" y="-243408"/>
            <a:chExt cx="10369152" cy="7344816"/>
          </a:xfrm>
        </p:grpSpPr>
        <p:cxnSp>
          <p:nvCxnSpPr>
            <p:cNvPr id="39" name="Gerade Verbindung 38"/>
            <p:cNvCxnSpPr/>
            <p:nvPr userDrawn="1"/>
          </p:nvCxnSpPr>
          <p:spPr bwMode="gray">
            <a:xfrm>
              <a:off x="-231576" y="549275"/>
              <a:ext cx="14401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/>
            <p:cNvCxnSpPr/>
            <p:nvPr userDrawn="1"/>
          </p:nvCxnSpPr>
          <p:spPr bwMode="gray">
            <a:xfrm>
              <a:off x="-231576" y="1412875"/>
              <a:ext cx="14401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 Verbindung 40"/>
            <p:cNvCxnSpPr/>
            <p:nvPr userDrawn="1"/>
          </p:nvCxnSpPr>
          <p:spPr bwMode="gray">
            <a:xfrm>
              <a:off x="-231576" y="1830194"/>
              <a:ext cx="14401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 Verbindung 41"/>
            <p:cNvCxnSpPr/>
            <p:nvPr userDrawn="1"/>
          </p:nvCxnSpPr>
          <p:spPr bwMode="gray">
            <a:xfrm>
              <a:off x="-231576" y="6092825"/>
              <a:ext cx="14401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" name="Gruppieren 43"/>
            <p:cNvGrpSpPr/>
            <p:nvPr userDrawn="1"/>
          </p:nvGrpSpPr>
          <p:grpSpPr bwMode="gray">
            <a:xfrm>
              <a:off x="9993560" y="549275"/>
              <a:ext cx="144016" cy="5543550"/>
              <a:chOff x="-144016" y="549275"/>
              <a:chExt cx="144016" cy="5543550"/>
            </a:xfrm>
          </p:grpSpPr>
          <p:cxnSp>
            <p:nvCxnSpPr>
              <p:cNvPr id="45" name="Gerade Verbindung 44"/>
              <p:cNvCxnSpPr/>
              <p:nvPr userDrawn="1"/>
            </p:nvCxnSpPr>
            <p:spPr bwMode="gray">
              <a:xfrm>
                <a:off x="-144016" y="549275"/>
                <a:ext cx="144016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Gerade Verbindung 45"/>
              <p:cNvCxnSpPr/>
              <p:nvPr userDrawn="1"/>
            </p:nvCxnSpPr>
            <p:spPr bwMode="gray">
              <a:xfrm>
                <a:off x="-144016" y="1412875"/>
                <a:ext cx="144016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Gerade Verbindung 46"/>
              <p:cNvCxnSpPr/>
              <p:nvPr userDrawn="1"/>
            </p:nvCxnSpPr>
            <p:spPr bwMode="gray">
              <a:xfrm>
                <a:off x="-144016" y="1830194"/>
                <a:ext cx="144016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Gerade Verbindung 47"/>
              <p:cNvCxnSpPr/>
              <p:nvPr userDrawn="1"/>
            </p:nvCxnSpPr>
            <p:spPr bwMode="gray">
              <a:xfrm>
                <a:off x="-144016" y="6092825"/>
                <a:ext cx="144016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Gerade Verbindung 48"/>
            <p:cNvCxnSpPr/>
            <p:nvPr userDrawn="1"/>
          </p:nvCxnSpPr>
          <p:spPr bwMode="gray">
            <a:xfrm rot="5400000">
              <a:off x="483279" y="-171400"/>
              <a:ext cx="14401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 Verbindung 49"/>
            <p:cNvCxnSpPr/>
            <p:nvPr userDrawn="1"/>
          </p:nvCxnSpPr>
          <p:spPr bwMode="gray">
            <a:xfrm rot="5400000">
              <a:off x="9260180" y="-171400"/>
              <a:ext cx="14401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Gerade Verbindung 50"/>
            <p:cNvCxnSpPr/>
            <p:nvPr userDrawn="1"/>
          </p:nvCxnSpPr>
          <p:spPr bwMode="gray">
            <a:xfrm rot="5400000">
              <a:off x="483279" y="7029400"/>
              <a:ext cx="14401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Gerade Verbindung 51"/>
            <p:cNvCxnSpPr/>
            <p:nvPr userDrawn="1"/>
          </p:nvCxnSpPr>
          <p:spPr bwMode="gray">
            <a:xfrm rot="5400000">
              <a:off x="9260180" y="7029400"/>
              <a:ext cx="144016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Textfeld 53"/>
          <p:cNvSpPr txBox="1"/>
          <p:nvPr/>
        </p:nvSpPr>
        <p:spPr bwMode="gray">
          <a:xfrm>
            <a:off x="9320729" y="6426007"/>
            <a:ext cx="4007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defPPr>
              <a:defRPr lang="de-DE"/>
            </a:defPPr>
            <a:lvl1pPr algn="r" fontAlgn="base">
              <a:spcBef>
                <a:spcPct val="0"/>
              </a:spcBef>
              <a:spcAft>
                <a:spcPct val="0"/>
              </a:spcAft>
              <a:defRPr sz="900">
                <a:solidFill>
                  <a:srgbClr val="FFFFFF"/>
                </a:solidFill>
                <a:cs typeface="Arial" charset="0"/>
              </a:defRPr>
            </a:lvl1pPr>
          </a:lstStyle>
          <a:p>
            <a:pPr lvl="0"/>
            <a:r>
              <a:rPr lang="en-US" smtClean="0"/>
              <a:t>•</a:t>
            </a:r>
            <a:endParaRPr lang="en-US" dirty="0" smtClean="0"/>
          </a:p>
        </p:txBody>
      </p:sp>
      <p:sp>
        <p:nvSpPr>
          <p:cNvPr id="55" name="Titelplatzhalter 54"/>
          <p:cNvSpPr>
            <a:spLocks noGrp="1"/>
          </p:cNvSpPr>
          <p:nvPr>
            <p:ph type="title"/>
          </p:nvPr>
        </p:nvSpPr>
        <p:spPr bwMode="gray">
          <a:xfrm>
            <a:off x="560388" y="549275"/>
            <a:ext cx="8785225" cy="3385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dirty="0" err="1" smtClean="0"/>
              <a:t>Titelmasterformat</a:t>
            </a:r>
            <a:r>
              <a:rPr lang="en-US" dirty="0" smtClean="0"/>
              <a:t> </a:t>
            </a:r>
            <a:r>
              <a:rPr lang="en-US" dirty="0" err="1" smtClean="0"/>
              <a:t>durch</a:t>
            </a:r>
            <a:r>
              <a:rPr lang="en-US" dirty="0" smtClean="0"/>
              <a:t> </a:t>
            </a:r>
            <a:r>
              <a:rPr lang="en-US" dirty="0" err="1" smtClean="0"/>
              <a:t>Klicken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/>
          </a:p>
        </p:txBody>
      </p:sp>
      <p:sp>
        <p:nvSpPr>
          <p:cNvPr id="56" name="Textplatzhalter 55"/>
          <p:cNvSpPr>
            <a:spLocks noGrp="1"/>
          </p:cNvSpPr>
          <p:nvPr>
            <p:ph type="body" idx="1"/>
          </p:nvPr>
        </p:nvSpPr>
        <p:spPr bwMode="gray">
          <a:xfrm>
            <a:off x="560389" y="1412875"/>
            <a:ext cx="8785224" cy="4679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err="1" smtClean="0"/>
              <a:t>Textmasterformat</a:t>
            </a:r>
            <a:r>
              <a:rPr lang="en-US" dirty="0" smtClean="0"/>
              <a:t> </a:t>
            </a:r>
            <a:r>
              <a:rPr lang="en-US" dirty="0" err="1" smtClean="0"/>
              <a:t>bearbeiten</a:t>
            </a:r>
            <a:endParaRPr lang="en-US" dirty="0" smtClean="0"/>
          </a:p>
          <a:p>
            <a:pPr lvl="1"/>
            <a:r>
              <a:rPr lang="en-US" dirty="0" err="1" smtClean="0"/>
              <a:t>Zweite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2"/>
            <a:r>
              <a:rPr lang="en-US" dirty="0" err="1" smtClean="0"/>
              <a:t>Dritte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3"/>
            <a:r>
              <a:rPr lang="en-US" dirty="0" err="1" smtClean="0"/>
              <a:t>Vierte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 smtClean="0"/>
          </a:p>
          <a:p>
            <a:pPr lvl="4"/>
            <a:r>
              <a:rPr lang="en-US" dirty="0" err="1" smtClean="0"/>
              <a:t>Fünfte</a:t>
            </a:r>
            <a:r>
              <a:rPr lang="en-US" dirty="0" smtClean="0"/>
              <a:t> </a:t>
            </a:r>
            <a:r>
              <a:rPr lang="en-US" dirty="0" err="1" smtClean="0"/>
              <a:t>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97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4" r:id="rId2"/>
    <p:sldLayoutId id="2147483655" r:id="rId3"/>
    <p:sldLayoutId id="2147483650" r:id="rId4"/>
    <p:sldLayoutId id="2147483656" r:id="rId5"/>
    <p:sldLayoutId id="2147483657" r:id="rId6"/>
    <p:sldLayoutId id="2147483658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spcBef>
          <a:spcPct val="0"/>
        </a:spcBef>
        <a:buNone/>
        <a:defRPr lang="de-DE" sz="2200" b="1" kern="1200" dirty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914400" rtl="0" eaLnBrk="1" latinLnBrk="0" hangingPunct="1">
        <a:spcBef>
          <a:spcPts val="1200"/>
        </a:spcBef>
        <a:buFont typeface="Arial" pitchFamily="34" charset="0"/>
        <a:buChar char="•"/>
        <a:defRPr lang="de-DE" sz="18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270000" algn="l" defTabSz="914400" rtl="0" eaLnBrk="1" latinLnBrk="0" hangingPunct="1">
        <a:spcBef>
          <a:spcPts val="300"/>
        </a:spcBef>
        <a:buFont typeface="Arial" pitchFamily="34" charset="0"/>
        <a:buChar char="–"/>
        <a:defRPr lang="de-DE" sz="18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810000" indent="-270000" algn="l" defTabSz="914400" rtl="0" eaLnBrk="1" latinLnBrk="0" hangingPunct="1">
        <a:spcBef>
          <a:spcPts val="300"/>
        </a:spcBef>
        <a:buFont typeface="Arial" pitchFamily="34" charset="0"/>
        <a:buChar char="­"/>
        <a:defRPr lang="de-DE" sz="18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080000" indent="-270000" algn="l" defTabSz="914400" rtl="0" eaLnBrk="1" latinLnBrk="0" hangingPunct="1">
        <a:spcBef>
          <a:spcPts val="300"/>
        </a:spcBef>
        <a:buFont typeface="Arial" pitchFamily="34" charset="0"/>
        <a:buChar char="­"/>
        <a:defRPr lang="de-DE" sz="18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363662" indent="-285750" algn="l" defTabSz="914400" rtl="0" eaLnBrk="1" latinLnBrk="0" hangingPunct="1">
        <a:spcBef>
          <a:spcPts val="300"/>
        </a:spcBef>
        <a:buFont typeface="Arial" pitchFamily="34" charset="0"/>
        <a:buChar char="­"/>
        <a:defRPr lang="de-DE"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trademark@loyaltypartner.co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1065212" y="2303650"/>
            <a:ext cx="7775577" cy="2215991"/>
          </a:xfrm>
        </p:spPr>
        <p:txBody>
          <a:bodyPr/>
          <a:lstStyle/>
          <a:p>
            <a:r>
              <a:rPr lang="en-US" dirty="0"/>
              <a:t>Process for registration and administration of trademarks within the LP Group and the international PAYBACK companies</a:t>
            </a:r>
            <a:endParaRPr lang="de-DE" dirty="0"/>
          </a:p>
        </p:txBody>
      </p:sp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>
          <a:xfrm>
            <a:off x="1065211" y="5466230"/>
            <a:ext cx="7775577" cy="288404"/>
          </a:xfrm>
        </p:spPr>
        <p:txBody>
          <a:bodyPr/>
          <a:lstStyle/>
          <a:p>
            <a:r>
              <a:rPr lang="de-DE" dirty="0" err="1" smtClean="0"/>
              <a:t>Munich</a:t>
            </a:r>
            <a:r>
              <a:rPr lang="de-DE" dirty="0" smtClean="0"/>
              <a:t>, 2018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1327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 bwMode="gray">
          <a:xfrm>
            <a:off x="560387" y="548680"/>
            <a:ext cx="8785226" cy="338554"/>
          </a:xfrm>
        </p:spPr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 bwMode="gray">
          <a:xfrm>
            <a:off x="6292857" y="6426007"/>
            <a:ext cx="2936701" cy="138499"/>
          </a:xfrm>
        </p:spPr>
        <p:txBody>
          <a:bodyPr/>
          <a:lstStyle/>
          <a:p>
            <a:r>
              <a:rPr lang="en-US" dirty="0"/>
              <a:t>Process for registration and administration of </a:t>
            </a:r>
            <a:r>
              <a:rPr lang="en-US" dirty="0" smtClean="0"/>
              <a:t>trademarks</a:t>
            </a:r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 bwMode="gray">
          <a:xfrm>
            <a:off x="9451975" y="6426007"/>
            <a:ext cx="64120" cy="138499"/>
          </a:xfrm>
        </p:spPr>
        <p:txBody>
          <a:bodyPr/>
          <a:lstStyle/>
          <a:p>
            <a:fld id="{6AD6CA20-41AF-41D4-962A-B059A61740E7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gray">
          <a:xfrm>
            <a:off x="560387" y="1297093"/>
            <a:ext cx="8785226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marL="542925" indent="-5429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270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540000" indent="-540000" eaLnBrk="0" hangingPunct="0"/>
            <a:r>
              <a:rPr lang="de-DE" sz="3600" b="1" dirty="0" smtClean="0">
                <a:solidFill>
                  <a:schemeClr val="tx2"/>
                </a:solidFill>
              </a:rPr>
              <a:t>A</a:t>
            </a:r>
            <a:r>
              <a:rPr lang="de-DE" sz="3600" b="1" dirty="0" smtClean="0"/>
              <a:t>	</a:t>
            </a:r>
            <a:r>
              <a:rPr lang="de-DE" dirty="0" smtClean="0"/>
              <a:t>Trademark </a:t>
            </a:r>
            <a:r>
              <a:rPr lang="de-DE" dirty="0" err="1" smtClean="0"/>
              <a:t>definition</a:t>
            </a:r>
            <a:endParaRPr lang="de-DE" sz="1800" dirty="0"/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gray">
          <a:xfrm>
            <a:off x="560387" y="2103085"/>
            <a:ext cx="8785226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marL="542925" indent="-5429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270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540000" indent="-540000" eaLnBrk="0" hangingPunct="0"/>
            <a:r>
              <a:rPr lang="de-DE" sz="3600" b="1" dirty="0" smtClean="0">
                <a:solidFill>
                  <a:schemeClr val="tx2"/>
                </a:solidFill>
              </a:rPr>
              <a:t>B</a:t>
            </a:r>
            <a:r>
              <a:rPr lang="de-DE" sz="3600" b="1" dirty="0" smtClean="0"/>
              <a:t>	</a:t>
            </a:r>
            <a:r>
              <a:rPr lang="de-DE" dirty="0" smtClean="0"/>
              <a:t>Trademark </a:t>
            </a:r>
            <a:r>
              <a:rPr lang="de-DE" dirty="0" err="1"/>
              <a:t>registration</a:t>
            </a:r>
            <a:r>
              <a:rPr lang="de-DE" dirty="0"/>
              <a:t> </a:t>
            </a:r>
            <a:r>
              <a:rPr lang="de-DE" dirty="0" err="1"/>
              <a:t>process</a:t>
            </a:r>
            <a:endParaRPr lang="de-DE" b="1" dirty="0"/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gray">
          <a:xfrm>
            <a:off x="560387" y="2909077"/>
            <a:ext cx="8785226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marL="542925" indent="-5429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270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540000" indent="-540000" eaLnBrk="0" hangingPunct="0"/>
            <a:r>
              <a:rPr lang="de-DE" sz="3600" b="1" dirty="0" smtClean="0">
                <a:solidFill>
                  <a:schemeClr val="tx2"/>
                </a:solidFill>
              </a:rPr>
              <a:t>C</a:t>
            </a:r>
            <a:r>
              <a:rPr lang="de-DE" sz="3600" b="1" dirty="0" smtClean="0"/>
              <a:t>	</a:t>
            </a:r>
            <a:r>
              <a:rPr lang="en-US" dirty="0"/>
              <a:t>Trademark administration</a:t>
            </a:r>
            <a:endParaRPr lang="de-DE" b="1" dirty="0"/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gray">
          <a:xfrm>
            <a:off x="560387" y="3715069"/>
            <a:ext cx="8785226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marL="542925" indent="-5429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270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540000" indent="-540000" eaLnBrk="0" hangingPunct="0"/>
            <a:r>
              <a:rPr lang="de-DE" sz="3600" b="1" dirty="0" smtClean="0">
                <a:solidFill>
                  <a:schemeClr val="tx2"/>
                </a:solidFill>
              </a:rPr>
              <a:t>D</a:t>
            </a:r>
            <a:r>
              <a:rPr lang="de-DE" sz="3600" b="1" dirty="0" smtClean="0"/>
              <a:t>	</a:t>
            </a:r>
            <a:r>
              <a:rPr lang="de-DE" dirty="0"/>
              <a:t>The </a:t>
            </a:r>
            <a:r>
              <a:rPr lang="de-DE" dirty="0" err="1"/>
              <a:t>costs</a:t>
            </a:r>
            <a:r>
              <a:rPr lang="de-DE" dirty="0"/>
              <a:t> of Trademark </a:t>
            </a:r>
            <a:r>
              <a:rPr lang="de-DE" dirty="0" err="1"/>
              <a:t>registration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administration</a:t>
            </a:r>
            <a:r>
              <a:rPr lang="de-DE" dirty="0"/>
              <a:t> 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05897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560387" y="549275"/>
            <a:ext cx="8785226" cy="276999"/>
          </a:xfrm>
        </p:spPr>
        <p:txBody>
          <a:bodyPr/>
          <a:lstStyle/>
          <a:p>
            <a:r>
              <a:rPr lang="de-DE" sz="1800" dirty="0" smtClean="0"/>
              <a:t>Trademark</a:t>
            </a:r>
            <a:endParaRPr lang="de-DE" sz="18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 bwMode="gray">
          <a:xfrm>
            <a:off x="6292857" y="6426007"/>
            <a:ext cx="2936701" cy="138499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Process for registration and administration of </a:t>
            </a:r>
            <a:r>
              <a:rPr lang="en-US" dirty="0" smtClean="0"/>
              <a:t>trademarks</a:t>
            </a:r>
            <a:endParaRPr lang="en-GB" sz="800" b="1" dirty="0" smtClean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 bwMode="gray">
          <a:xfrm>
            <a:off x="9451975" y="6426007"/>
            <a:ext cx="64120" cy="138499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D6CA20-41AF-41D4-962A-B059A61740E7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GB" dirty="0"/>
          </a:p>
        </p:txBody>
      </p:sp>
      <p:sp>
        <p:nvSpPr>
          <p:cNvPr id="40" name="Foliennummernplatzhalter 1"/>
          <p:cNvSpPr txBox="1">
            <a:spLocks/>
          </p:cNvSpPr>
          <p:nvPr/>
        </p:nvSpPr>
        <p:spPr>
          <a:xfrm>
            <a:off x="8985250" y="6572250"/>
            <a:ext cx="504825" cy="169863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dirty="0"/>
          </a:p>
        </p:txBody>
      </p:sp>
      <p:sp>
        <p:nvSpPr>
          <p:cNvPr id="41" name="Rechteck 2"/>
          <p:cNvSpPr>
            <a:spLocks noChangeArrowheads="1"/>
          </p:cNvSpPr>
          <p:nvPr/>
        </p:nvSpPr>
        <p:spPr bwMode="auto">
          <a:xfrm>
            <a:off x="273050" y="935474"/>
            <a:ext cx="9288463" cy="4841325"/>
          </a:xfrm>
          <a:prstGeom prst="rect">
            <a:avLst/>
          </a:prstGeom>
          <a:noFill/>
          <a:ln w="127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100000"/>
              </a:spcBef>
              <a:buChar char="•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-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lvl="1" indent="0">
              <a:buNone/>
            </a:pPr>
            <a:endParaRPr lang="de-DE" b="1" dirty="0" smtClean="0"/>
          </a:p>
          <a:p>
            <a:pPr marL="457200" lvl="1" indent="0">
              <a:buNone/>
            </a:pPr>
            <a:r>
              <a:rPr lang="de-DE" b="1" dirty="0" smtClean="0"/>
              <a:t>Definition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Like </a:t>
            </a:r>
            <a:r>
              <a:rPr lang="en-US" dirty="0"/>
              <a:t>patent or registered design, trademarks are industrial property rights. The German trademark law describes what a trademark is as follows: a trademark comprises all signs which may be capable of "distinguishing a company's goods or services from those of other companies</a:t>
            </a:r>
            <a:r>
              <a:rPr lang="en-US" dirty="0" smtClean="0"/>
              <a:t>".</a:t>
            </a: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b="1" dirty="0" err="1"/>
              <a:t>Types</a:t>
            </a:r>
            <a:r>
              <a:rPr lang="de-DE" b="1" dirty="0"/>
              <a:t> of </a:t>
            </a:r>
            <a:r>
              <a:rPr lang="de-DE" b="1" dirty="0" err="1" smtClean="0"/>
              <a:t>trademarks</a:t>
            </a:r>
            <a:r>
              <a:rPr lang="de-DE" b="1" dirty="0" smtClean="0"/>
              <a:t>:</a:t>
            </a:r>
            <a:endParaRPr lang="de-DE" b="1" dirty="0"/>
          </a:p>
          <a:p>
            <a:pPr marL="457200" lvl="1" indent="0">
              <a:buNone/>
            </a:pPr>
            <a:r>
              <a:rPr lang="en-US" dirty="0"/>
              <a:t>A distinction is made between the </a:t>
            </a:r>
            <a:r>
              <a:rPr lang="en-US" dirty="0" smtClean="0"/>
              <a:t>following trademark </a:t>
            </a:r>
            <a:r>
              <a:rPr lang="en-US" dirty="0"/>
              <a:t>forms</a:t>
            </a:r>
            <a:r>
              <a:rPr lang="en-US" dirty="0" smtClean="0"/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A </a:t>
            </a:r>
            <a:r>
              <a:rPr lang="en-US" b="1" dirty="0"/>
              <a:t>word mark</a:t>
            </a:r>
            <a:r>
              <a:rPr lang="en-US" dirty="0"/>
              <a:t> protects a word signs in all common forms of </a:t>
            </a:r>
            <a:r>
              <a:rPr lang="en-US" dirty="0" smtClean="0"/>
              <a:t>reproduction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A </a:t>
            </a:r>
            <a:r>
              <a:rPr lang="en-US" b="1" dirty="0"/>
              <a:t>word/figurative mark</a:t>
            </a:r>
            <a:r>
              <a:rPr lang="en-US" dirty="0"/>
              <a:t> protects a word sign, i.e. a name or a term only in connection with a graphic or graphic element. </a:t>
            </a:r>
            <a:endParaRPr lang="en-US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A </a:t>
            </a:r>
            <a:r>
              <a:rPr lang="en-US" b="1" dirty="0"/>
              <a:t>figurative mark</a:t>
            </a:r>
            <a:r>
              <a:rPr lang="en-US" dirty="0"/>
              <a:t> protects a concrete or abstract graphic representation. </a:t>
            </a:r>
            <a:endParaRPr lang="de-DE" b="1" dirty="0"/>
          </a:p>
          <a:p>
            <a:pPr eaLnBrk="1" fontAlgn="t" hangingPunct="1">
              <a:spcBef>
                <a:spcPct val="10000"/>
              </a:spcBef>
              <a:buFontTx/>
              <a:buNone/>
            </a:pPr>
            <a:endParaRPr lang="en-GB" altLang="de-DE" sz="1100" dirty="0" smtClean="0"/>
          </a:p>
          <a:p>
            <a:pPr marL="342900" indent="-342900" eaLnBrk="1" fontAlgn="t" hangingPunct="1">
              <a:spcBef>
                <a:spcPct val="10000"/>
              </a:spcBef>
              <a:buFont typeface="+mj-lt"/>
              <a:buAutoNum type="arabicPeriod"/>
            </a:pPr>
            <a:endParaRPr lang="en-GB" altLang="de-DE" sz="1100" dirty="0" smtClean="0"/>
          </a:p>
        </p:txBody>
      </p:sp>
      <p:pic>
        <p:nvPicPr>
          <p:cNvPr id="43" name="Picture 27" descr="029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51123" y="1298598"/>
            <a:ext cx="331855" cy="331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830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hteck 21"/>
          <p:cNvSpPr/>
          <p:nvPr/>
        </p:nvSpPr>
        <p:spPr bwMode="gray">
          <a:xfrm>
            <a:off x="774279" y="1278121"/>
            <a:ext cx="395284" cy="419747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3" name="Rechteck 22"/>
          <p:cNvSpPr/>
          <p:nvPr/>
        </p:nvSpPr>
        <p:spPr bwMode="gray">
          <a:xfrm>
            <a:off x="2957927" y="1278121"/>
            <a:ext cx="395284" cy="419747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7" name="Rechteck 26"/>
          <p:cNvSpPr/>
          <p:nvPr/>
        </p:nvSpPr>
        <p:spPr bwMode="gray">
          <a:xfrm>
            <a:off x="5061470" y="1278121"/>
            <a:ext cx="395284" cy="419747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560387" y="549275"/>
            <a:ext cx="8785226" cy="369332"/>
          </a:xfrm>
        </p:spPr>
        <p:txBody>
          <a:bodyPr/>
          <a:lstStyle/>
          <a:p>
            <a:r>
              <a:rPr lang="de-DE" sz="2400" dirty="0"/>
              <a:t>Trademark </a:t>
            </a:r>
            <a:r>
              <a:rPr lang="de-DE" sz="2400" dirty="0" err="1"/>
              <a:t>registration</a:t>
            </a:r>
            <a:r>
              <a:rPr lang="de-DE" sz="2400" dirty="0"/>
              <a:t> </a:t>
            </a:r>
            <a:r>
              <a:rPr lang="de-DE" sz="2400" dirty="0" err="1"/>
              <a:t>process</a:t>
            </a:r>
            <a:r>
              <a:rPr lang="de-DE" sz="2400" dirty="0"/>
              <a:t> </a:t>
            </a:r>
            <a:endParaRPr lang="en-US" dirty="0" smtClean="0"/>
          </a:p>
        </p:txBody>
      </p:sp>
      <p:sp>
        <p:nvSpPr>
          <p:cNvPr id="18434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6299269" y="6426007"/>
            <a:ext cx="2930289" cy="13849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900" dirty="0">
                <a:solidFill>
                  <a:schemeClr val="bg1"/>
                </a:solidFill>
              </a:rPr>
              <a:t>Process for registration and administration of trademarks</a:t>
            </a:r>
            <a:r>
              <a:rPr lang="en-US" sz="900" dirty="0"/>
              <a:t> </a:t>
            </a:r>
            <a:endParaRPr lang="en-US" sz="900" dirty="0" smtClean="0">
              <a:solidFill>
                <a:schemeClr val="bg1"/>
              </a:solidFill>
            </a:endParaRP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>
          <a:xfrm>
            <a:off x="9451975" y="6426007"/>
            <a:ext cx="128240" cy="138499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D6CA20-41AF-41D4-962A-B059A61740E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dirty="0"/>
          </a:p>
        </p:txBody>
      </p:sp>
      <p:sp>
        <p:nvSpPr>
          <p:cNvPr id="18437" name="AutoShape 4"/>
          <p:cNvSpPr>
            <a:spLocks noChangeArrowheads="1"/>
          </p:cNvSpPr>
          <p:nvPr/>
        </p:nvSpPr>
        <p:spPr bwMode="auto">
          <a:xfrm>
            <a:off x="552034" y="4443761"/>
            <a:ext cx="8775493" cy="555714"/>
          </a:xfrm>
          <a:prstGeom prst="roundRect">
            <a:avLst>
              <a:gd name="adj" fmla="val 16667"/>
            </a:avLst>
          </a:prstGeom>
          <a:solidFill>
            <a:srgbClr val="DDDDDD"/>
          </a:solidFill>
          <a:ln w="9525" algn="ctr">
            <a:solidFill>
              <a:schemeClr val="accent4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n-US" dirty="0"/>
          </a:p>
        </p:txBody>
      </p:sp>
      <p:sp>
        <p:nvSpPr>
          <p:cNvPr id="18438" name="Text Box 5"/>
          <p:cNvSpPr txBox="1">
            <a:spLocks noChangeArrowheads="1"/>
          </p:cNvSpPr>
          <p:nvPr/>
        </p:nvSpPr>
        <p:spPr bwMode="auto">
          <a:xfrm>
            <a:off x="996519" y="4551141"/>
            <a:ext cx="81380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1200" b="1" dirty="0" smtClean="0"/>
              <a:t>mean time of registration:</a:t>
            </a:r>
            <a:r>
              <a:rPr lang="en-US" sz="1200" dirty="0" smtClean="0"/>
              <a:t> in Germany min. 3 months; </a:t>
            </a:r>
            <a:r>
              <a:rPr lang="en-US" sz="1200" dirty="0"/>
              <a:t>EU Application up to 6 </a:t>
            </a:r>
            <a:r>
              <a:rPr lang="en-US" sz="1200" dirty="0" smtClean="0"/>
              <a:t>months, IR </a:t>
            </a:r>
            <a:r>
              <a:rPr lang="en-US" sz="1200" dirty="0"/>
              <a:t>Application up to 6 months </a:t>
            </a:r>
            <a:r>
              <a:rPr lang="en-US" sz="1200" dirty="0" smtClean="0"/>
              <a:t>+ objection </a:t>
            </a:r>
            <a:r>
              <a:rPr lang="en-US" sz="1200" dirty="0"/>
              <a:t>period of 12 to 24 months for the respective claimed countries  </a:t>
            </a:r>
          </a:p>
        </p:txBody>
      </p:sp>
      <p:sp>
        <p:nvSpPr>
          <p:cNvPr id="18440" name="AutoShape 7"/>
          <p:cNvSpPr>
            <a:spLocks noChangeArrowheads="1"/>
          </p:cNvSpPr>
          <p:nvPr/>
        </p:nvSpPr>
        <p:spPr bwMode="auto">
          <a:xfrm>
            <a:off x="570120" y="5126881"/>
            <a:ext cx="8775493" cy="555714"/>
          </a:xfrm>
          <a:prstGeom prst="roundRect">
            <a:avLst>
              <a:gd name="adj" fmla="val 16667"/>
            </a:avLst>
          </a:prstGeom>
          <a:solidFill>
            <a:srgbClr val="DDDDDD"/>
          </a:solidFill>
          <a:ln w="9525" algn="ctr">
            <a:solidFill>
              <a:schemeClr val="accent4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endParaRPr lang="en-US" dirty="0"/>
          </a:p>
        </p:txBody>
      </p:sp>
      <p:sp>
        <p:nvSpPr>
          <p:cNvPr id="18443" name="AutoShape 10"/>
          <p:cNvSpPr>
            <a:spLocks noChangeArrowheads="1"/>
          </p:cNvSpPr>
          <p:nvPr/>
        </p:nvSpPr>
        <p:spPr bwMode="auto">
          <a:xfrm>
            <a:off x="2957926" y="1697868"/>
            <a:ext cx="1953439" cy="647325"/>
          </a:xfrm>
          <a:prstGeom prst="chevron">
            <a:avLst>
              <a:gd name="adj" fmla="val 20991"/>
            </a:avLst>
          </a:prstGeom>
          <a:solidFill>
            <a:schemeClr val="bg1"/>
          </a:solidFill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GCO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8444" name="AutoShape 11"/>
          <p:cNvSpPr>
            <a:spLocks noChangeArrowheads="1"/>
          </p:cNvSpPr>
          <p:nvPr/>
        </p:nvSpPr>
        <p:spPr bwMode="auto">
          <a:xfrm>
            <a:off x="5061468" y="1697868"/>
            <a:ext cx="1970927" cy="647325"/>
          </a:xfrm>
          <a:prstGeom prst="chevron">
            <a:avLst>
              <a:gd name="adj" fmla="val 19881"/>
            </a:avLst>
          </a:prstGeom>
          <a:solidFill>
            <a:schemeClr val="bg1"/>
          </a:solidFill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Requester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8445" name="AutoShape 12"/>
          <p:cNvSpPr>
            <a:spLocks noChangeArrowheads="1"/>
          </p:cNvSpPr>
          <p:nvPr/>
        </p:nvSpPr>
        <p:spPr bwMode="auto">
          <a:xfrm>
            <a:off x="774277" y="1697868"/>
            <a:ext cx="2033545" cy="647325"/>
          </a:xfrm>
          <a:prstGeom prst="homePlate">
            <a:avLst>
              <a:gd name="adj" fmla="val 21638"/>
            </a:avLst>
          </a:prstGeom>
          <a:solidFill>
            <a:schemeClr val="bg1"/>
          </a:solidFill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Requester 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4" name="Inhaltsplatzhalter 2"/>
          <p:cNvSpPr txBox="1">
            <a:spLocks/>
          </p:cNvSpPr>
          <p:nvPr/>
        </p:nvSpPr>
        <p:spPr bwMode="gray">
          <a:xfrm>
            <a:off x="774277" y="2483493"/>
            <a:ext cx="2183649" cy="2200835"/>
          </a:xfrm>
          <a:prstGeom prst="rect">
            <a:avLst/>
          </a:prstGeom>
          <a:noFill/>
          <a:extLst/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79388" algn="l" defTabSz="914400" rtl="0" eaLnBrk="1" latinLnBrk="0" hangingPunct="1">
              <a:spcBef>
                <a:spcPts val="300"/>
              </a:spcBef>
              <a:buFont typeface="Arial" pitchFamily="34" charset="0"/>
              <a:buChar char="–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itchFamily="34" charset="0"/>
              <a:buChar char="­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79388" algn="l" defTabSz="914400" rtl="0" eaLnBrk="1" latinLnBrk="0" hangingPunct="1">
              <a:spcBef>
                <a:spcPts val="300"/>
              </a:spcBef>
              <a:buFont typeface="Arial" pitchFamily="34" charset="0"/>
              <a:buChar char="­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itchFamily="34" charset="0"/>
              <a:buChar char="­"/>
              <a:defRPr lang="en-US" sz="14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" lvl="1" indent="0">
              <a:buNone/>
            </a:pPr>
            <a:r>
              <a:rPr lang="en-US" sz="1200" dirty="0"/>
              <a:t>information </a:t>
            </a:r>
            <a:r>
              <a:rPr lang="en-US" sz="1200" dirty="0" smtClean="0"/>
              <a:t>required to </a:t>
            </a:r>
            <a:r>
              <a:rPr lang="en-US" sz="1100" b="1" dirty="0" smtClean="0">
                <a:hlinkClick r:id="rId2"/>
              </a:rPr>
              <a:t>trademark@loyaltypartner.com</a:t>
            </a:r>
            <a:r>
              <a:rPr lang="en-US" sz="1100" dirty="0" smtClean="0"/>
              <a:t>:</a:t>
            </a:r>
          </a:p>
          <a:p>
            <a:pPr marL="36000" lvl="1" indent="0">
              <a:buNone/>
            </a:pPr>
            <a:endParaRPr lang="en-US" sz="1100" dirty="0" smtClean="0"/>
          </a:p>
          <a:p>
            <a:pPr marL="3217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D</a:t>
            </a:r>
            <a:r>
              <a:rPr lang="en-US" sz="1200" dirty="0" smtClean="0"/>
              <a:t>esired trademark</a:t>
            </a:r>
            <a:endParaRPr lang="de-DE" sz="1200" dirty="0" smtClean="0"/>
          </a:p>
          <a:p>
            <a:pPr marL="321750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T</a:t>
            </a:r>
            <a:r>
              <a:rPr lang="en-US" sz="1200" dirty="0" smtClean="0"/>
              <a:t>he </a:t>
            </a:r>
            <a:r>
              <a:rPr lang="en-US" sz="1200" dirty="0"/>
              <a:t>type of </a:t>
            </a:r>
            <a:r>
              <a:rPr lang="en-US" sz="1200" dirty="0" smtClean="0"/>
              <a:t>trademark</a:t>
            </a:r>
            <a:endParaRPr lang="de-DE" sz="1200" dirty="0" smtClean="0"/>
          </a:p>
          <a:p>
            <a:pPr marL="321750" lvl="1" indent="-285750">
              <a:buFont typeface="Arial" panose="020B0604020202020204" pitchFamily="34" charset="0"/>
              <a:buChar char="•"/>
            </a:pPr>
            <a:r>
              <a:rPr lang="de-DE" sz="1200" dirty="0" err="1" smtClean="0"/>
              <a:t>geographical</a:t>
            </a:r>
            <a:r>
              <a:rPr lang="de-DE" sz="1200" dirty="0" smtClean="0"/>
              <a:t> </a:t>
            </a:r>
            <a:r>
              <a:rPr lang="de-DE" sz="1200" dirty="0" err="1"/>
              <a:t>scope</a:t>
            </a:r>
            <a:r>
              <a:rPr lang="de-DE" sz="1200" dirty="0"/>
              <a:t> </a:t>
            </a:r>
          </a:p>
          <a:p>
            <a:pPr marL="321750" lvl="1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Type </a:t>
            </a:r>
            <a:r>
              <a:rPr lang="en-US" sz="1200" dirty="0"/>
              <a:t>of product/service </a:t>
            </a:r>
          </a:p>
          <a:p>
            <a:pPr marL="321750" lvl="1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What </a:t>
            </a:r>
            <a:r>
              <a:rPr lang="en-US" sz="1200" dirty="0"/>
              <a:t>is the trademark needed for</a:t>
            </a:r>
            <a:endParaRPr lang="de-DE" sz="1200" dirty="0"/>
          </a:p>
          <a:p>
            <a:pPr marL="179388" indent="-179388" eaLnBrk="0" hangingPunct="0">
              <a:lnSpc>
                <a:spcPct val="95000"/>
              </a:lnSpc>
              <a:spcBef>
                <a:spcPts val="600"/>
              </a:spcBef>
              <a:buClr>
                <a:schemeClr val="tx1"/>
              </a:buClr>
              <a:buSzPct val="95000"/>
              <a:buFontTx/>
              <a:buChar char="•"/>
            </a:pPr>
            <a:endParaRPr lang="en-US" dirty="0"/>
          </a:p>
        </p:txBody>
      </p:sp>
      <p:sp>
        <p:nvSpPr>
          <p:cNvPr id="25" name="Inhaltsplatzhalter 2"/>
          <p:cNvSpPr txBox="1">
            <a:spLocks/>
          </p:cNvSpPr>
          <p:nvPr/>
        </p:nvSpPr>
        <p:spPr bwMode="gray">
          <a:xfrm>
            <a:off x="2959799" y="2483494"/>
            <a:ext cx="1951566" cy="2243564"/>
          </a:xfrm>
          <a:prstGeom prst="rect">
            <a:avLst/>
          </a:prstGeom>
          <a:noFill/>
          <a:extLst/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79388" algn="l" defTabSz="914400" rtl="0" eaLnBrk="1" latinLnBrk="0" hangingPunct="1">
              <a:spcBef>
                <a:spcPts val="300"/>
              </a:spcBef>
              <a:buFont typeface="Arial" pitchFamily="34" charset="0"/>
              <a:buChar char="–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itchFamily="34" charset="0"/>
              <a:buChar char="­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79388" algn="l" defTabSz="914400" rtl="0" eaLnBrk="1" latinLnBrk="0" hangingPunct="1">
              <a:spcBef>
                <a:spcPts val="300"/>
              </a:spcBef>
              <a:buFont typeface="Arial" pitchFamily="34" charset="0"/>
              <a:buChar char="­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itchFamily="34" charset="0"/>
              <a:buChar char="­"/>
              <a:defRPr lang="en-US" sz="14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388" indent="-179388" eaLnBrk="0" hangingPunct="0">
              <a:lnSpc>
                <a:spcPct val="95000"/>
              </a:lnSpc>
              <a:spcBef>
                <a:spcPts val="600"/>
              </a:spcBef>
              <a:buClr>
                <a:schemeClr val="tx1"/>
              </a:buClr>
              <a:buSzPct val="95000"/>
              <a:buFontTx/>
              <a:buChar char="•"/>
            </a:pPr>
            <a:r>
              <a:rPr lang="en-US" sz="1200" dirty="0"/>
              <a:t>commission of </a:t>
            </a:r>
            <a:r>
              <a:rPr lang="en-US" sz="1200" dirty="0" smtClean="0"/>
              <a:t>external counsel to </a:t>
            </a:r>
            <a:r>
              <a:rPr lang="en-US" sz="1200" dirty="0"/>
              <a:t>carry out the trademark search and evaluation.</a:t>
            </a:r>
          </a:p>
          <a:p>
            <a:pPr marL="179388" indent="-179388" eaLnBrk="0" hangingPunct="0">
              <a:lnSpc>
                <a:spcPct val="95000"/>
              </a:lnSpc>
              <a:spcBef>
                <a:spcPts val="600"/>
              </a:spcBef>
              <a:buClr>
                <a:schemeClr val="tx1"/>
              </a:buClr>
              <a:buSzPct val="95000"/>
              <a:buFontTx/>
              <a:buChar char="•"/>
            </a:pPr>
            <a:r>
              <a:rPr lang="en-US" sz="1200" dirty="0"/>
              <a:t>in case of positive </a:t>
            </a:r>
            <a:r>
              <a:rPr lang="en-US" sz="1200" dirty="0" smtClean="0"/>
              <a:t>evaluation, </a:t>
            </a:r>
            <a:r>
              <a:rPr lang="en-US" sz="1200" dirty="0"/>
              <a:t>r</a:t>
            </a:r>
            <a:r>
              <a:rPr lang="en-US" sz="1200" dirty="0" smtClean="0"/>
              <a:t>equest </a:t>
            </a:r>
            <a:r>
              <a:rPr lang="en-US" sz="1200" dirty="0"/>
              <a:t>for an offer for </a:t>
            </a:r>
            <a:r>
              <a:rPr lang="en-US" sz="1200" dirty="0" smtClean="0"/>
              <a:t>registration</a:t>
            </a:r>
            <a:endParaRPr lang="en-US" sz="1200" dirty="0"/>
          </a:p>
        </p:txBody>
      </p:sp>
      <p:sp>
        <p:nvSpPr>
          <p:cNvPr id="26" name="Inhaltsplatzhalter 2"/>
          <p:cNvSpPr txBox="1">
            <a:spLocks/>
          </p:cNvSpPr>
          <p:nvPr/>
        </p:nvSpPr>
        <p:spPr bwMode="gray">
          <a:xfrm>
            <a:off x="5061470" y="2483494"/>
            <a:ext cx="1891512" cy="938417"/>
          </a:xfrm>
          <a:prstGeom prst="rect">
            <a:avLst/>
          </a:prstGeom>
          <a:noFill/>
          <a:extLst/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79388" algn="l" defTabSz="914400" rtl="0" eaLnBrk="1" latinLnBrk="0" hangingPunct="1">
              <a:spcBef>
                <a:spcPts val="300"/>
              </a:spcBef>
              <a:buFont typeface="Arial" pitchFamily="34" charset="0"/>
              <a:buChar char="–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itchFamily="34" charset="0"/>
              <a:buChar char="­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79388" algn="l" defTabSz="914400" rtl="0" eaLnBrk="1" latinLnBrk="0" hangingPunct="1">
              <a:spcBef>
                <a:spcPts val="300"/>
              </a:spcBef>
              <a:buFont typeface="Arial" pitchFamily="34" charset="0"/>
              <a:buChar char="­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itchFamily="34" charset="0"/>
              <a:buChar char="­"/>
              <a:defRPr lang="en-US" sz="14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388" indent="-179388" eaLnBrk="0" hangingPunct="0">
              <a:lnSpc>
                <a:spcPct val="95000"/>
              </a:lnSpc>
              <a:spcBef>
                <a:spcPts val="600"/>
              </a:spcBef>
              <a:buClr>
                <a:schemeClr val="tx1"/>
              </a:buClr>
              <a:buSzPct val="95000"/>
              <a:buFontTx/>
              <a:buChar char="•"/>
            </a:pPr>
            <a:r>
              <a:rPr lang="en-US" sz="1200" dirty="0" smtClean="0"/>
              <a:t>cost approval (BANF)</a:t>
            </a:r>
            <a:endParaRPr lang="en-US" sz="1200" dirty="0"/>
          </a:p>
        </p:txBody>
      </p:sp>
      <p:sp>
        <p:nvSpPr>
          <p:cNvPr id="29" name="Inhaltsplatzhalter 2"/>
          <p:cNvSpPr txBox="1">
            <a:spLocks/>
          </p:cNvSpPr>
          <p:nvPr/>
        </p:nvSpPr>
        <p:spPr bwMode="gray">
          <a:xfrm>
            <a:off x="1035429" y="5302403"/>
            <a:ext cx="4727305" cy="175433"/>
          </a:xfrm>
          <a:prstGeom prst="rect">
            <a:avLst/>
          </a:prstGeom>
          <a:noFill/>
          <a:extLst/>
        </p:spPr>
        <p:txBody>
          <a:bodyPr vert="horz" wrap="square" lIns="0" tIns="0" rIns="0" bIns="0" rtlCol="0">
            <a:spAutoFit/>
          </a:bodyPr>
          <a:lstStyle>
            <a:lvl1pPr marL="180000" indent="-1800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79388" algn="l" defTabSz="914400" rtl="0" eaLnBrk="1" latinLnBrk="0" hangingPunct="1">
              <a:spcBef>
                <a:spcPts val="300"/>
              </a:spcBef>
              <a:buFont typeface="Arial" pitchFamily="34" charset="0"/>
              <a:buChar char="–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itchFamily="34" charset="0"/>
              <a:buChar char="­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79388" algn="l" defTabSz="914400" rtl="0" eaLnBrk="1" latinLnBrk="0" hangingPunct="1">
              <a:spcBef>
                <a:spcPts val="300"/>
              </a:spcBef>
              <a:buFont typeface="Arial" pitchFamily="34" charset="0"/>
              <a:buChar char="­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itchFamily="34" charset="0"/>
              <a:buChar char="­"/>
              <a:defRPr lang="en-US" sz="14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hangingPunct="0">
              <a:lnSpc>
                <a:spcPct val="95000"/>
              </a:lnSpc>
              <a:spcBef>
                <a:spcPct val="10000"/>
              </a:spcBef>
              <a:buClr>
                <a:schemeClr val="tx1"/>
              </a:buClr>
              <a:buSzPct val="95000"/>
              <a:buNone/>
            </a:pPr>
            <a:r>
              <a:rPr lang="en-US" sz="1200" dirty="0"/>
              <a:t>All original trademark certificates are kept at GCO. </a:t>
            </a:r>
          </a:p>
        </p:txBody>
      </p:sp>
      <p:sp>
        <p:nvSpPr>
          <p:cNvPr id="20" name="Rechteck 19"/>
          <p:cNvSpPr/>
          <p:nvPr/>
        </p:nvSpPr>
        <p:spPr bwMode="gray">
          <a:xfrm>
            <a:off x="7165013" y="1278121"/>
            <a:ext cx="395284" cy="419747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4</a:t>
            </a:r>
            <a:endParaRPr lang="en-US" b="1" dirty="0" smtClean="0">
              <a:solidFill>
                <a:schemeClr val="bg1"/>
              </a:solidFill>
            </a:endParaRPr>
          </a:p>
        </p:txBody>
      </p:sp>
      <p:sp>
        <p:nvSpPr>
          <p:cNvPr id="21" name="AutoShape 11"/>
          <p:cNvSpPr>
            <a:spLocks noChangeArrowheads="1"/>
          </p:cNvSpPr>
          <p:nvPr/>
        </p:nvSpPr>
        <p:spPr bwMode="auto">
          <a:xfrm>
            <a:off x="7165012" y="1697868"/>
            <a:ext cx="1879498" cy="647325"/>
          </a:xfrm>
          <a:prstGeom prst="chevron">
            <a:avLst>
              <a:gd name="adj" fmla="val 19881"/>
            </a:avLst>
          </a:prstGeom>
          <a:solidFill>
            <a:schemeClr val="bg1"/>
          </a:solidFill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90000" bIns="90000"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GCO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30" name="Inhaltsplatzhalter 2"/>
          <p:cNvSpPr txBox="1">
            <a:spLocks/>
          </p:cNvSpPr>
          <p:nvPr/>
        </p:nvSpPr>
        <p:spPr bwMode="gray">
          <a:xfrm>
            <a:off x="7165013" y="2483494"/>
            <a:ext cx="1891512" cy="938417"/>
          </a:xfrm>
          <a:prstGeom prst="rect">
            <a:avLst/>
          </a:prstGeom>
          <a:noFill/>
          <a:extLst/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79388" algn="l" defTabSz="914400" rtl="0" eaLnBrk="1" latinLnBrk="0" hangingPunct="1">
              <a:spcBef>
                <a:spcPts val="300"/>
              </a:spcBef>
              <a:buFont typeface="Arial" pitchFamily="34" charset="0"/>
              <a:buChar char="–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itchFamily="34" charset="0"/>
              <a:buChar char="­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79388" algn="l" defTabSz="914400" rtl="0" eaLnBrk="1" latinLnBrk="0" hangingPunct="1">
              <a:spcBef>
                <a:spcPts val="300"/>
              </a:spcBef>
              <a:buFont typeface="Arial" pitchFamily="34" charset="0"/>
              <a:buChar char="­"/>
              <a:defRPr lang="en-US" sz="1400" kern="120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itchFamily="34" charset="0"/>
              <a:buChar char="­"/>
              <a:defRPr lang="en-US" sz="14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388" indent="-179388" eaLnBrk="0" hangingPunct="0">
              <a:lnSpc>
                <a:spcPct val="95000"/>
              </a:lnSpc>
              <a:spcBef>
                <a:spcPts val="600"/>
              </a:spcBef>
              <a:buClr>
                <a:schemeClr val="tx1"/>
              </a:buClr>
              <a:buSzPct val="95000"/>
              <a:buFontTx/>
              <a:buChar char="•"/>
            </a:pPr>
            <a:r>
              <a:rPr lang="en-US" sz="1200" dirty="0" smtClean="0"/>
              <a:t>commission of external counsel with trademark registration</a:t>
            </a:r>
          </a:p>
          <a:p>
            <a:pPr marL="179388" indent="-179388" eaLnBrk="0" hangingPunct="0">
              <a:lnSpc>
                <a:spcPct val="95000"/>
              </a:lnSpc>
              <a:spcBef>
                <a:spcPts val="600"/>
              </a:spcBef>
              <a:buClr>
                <a:schemeClr val="tx1"/>
              </a:buClr>
              <a:buSzPct val="95000"/>
              <a:buFontTx/>
              <a:buChar char="•"/>
            </a:pPr>
            <a:r>
              <a:rPr lang="en-US" sz="1200" dirty="0" smtClean="0"/>
              <a:t>in case of successful registration notification of the Requester and Brand Management</a:t>
            </a:r>
            <a:endParaRPr lang="en-US" sz="1200" dirty="0"/>
          </a:p>
        </p:txBody>
      </p:sp>
      <p:pic>
        <p:nvPicPr>
          <p:cNvPr id="31" name="Picture 27" descr="029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08349" y="4579507"/>
            <a:ext cx="331855" cy="331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7" descr="029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08349" y="5238810"/>
            <a:ext cx="331855" cy="331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065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dirty="0" smtClean="0"/>
              <a:t>Trademark administration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 bwMode="gray">
          <a:xfrm>
            <a:off x="6331329" y="6426007"/>
            <a:ext cx="2898229" cy="138499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Process for registration and administration of trademarks</a:t>
            </a:r>
            <a:endParaRPr lang="en-US" sz="800" b="1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 bwMode="gray">
          <a:xfrm>
            <a:off x="9451975" y="6426007"/>
            <a:ext cx="128240" cy="138499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D6CA20-41AF-41D4-962A-B059A61740E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/>
          </p:nvPr>
        </p:nvSpPr>
        <p:spPr bwMode="gray">
          <a:xfrm>
            <a:off x="560387" y="1099111"/>
            <a:ext cx="8785225" cy="276999"/>
          </a:xfrm>
        </p:spPr>
        <p:txBody>
          <a:bodyPr/>
          <a:lstStyle/>
          <a:p>
            <a:r>
              <a:rPr lang="en-US" dirty="0" smtClean="0"/>
              <a:t>Proceedings </a:t>
            </a:r>
            <a:r>
              <a:rPr lang="en-US" dirty="0"/>
              <a:t>handled by </a:t>
            </a:r>
            <a:r>
              <a:rPr lang="en-US" dirty="0" smtClean="0"/>
              <a:t>GCO / AMEX </a:t>
            </a:r>
            <a:endParaRPr lang="de-DE" dirty="0"/>
          </a:p>
        </p:txBody>
      </p:sp>
      <p:grpSp>
        <p:nvGrpSpPr>
          <p:cNvPr id="22" name="Gruppieren 21"/>
          <p:cNvGrpSpPr/>
          <p:nvPr/>
        </p:nvGrpSpPr>
        <p:grpSpPr bwMode="gray">
          <a:xfrm>
            <a:off x="560386" y="1566770"/>
            <a:ext cx="8785226" cy="1077818"/>
            <a:chOff x="560386" y="1844676"/>
            <a:chExt cx="8785226" cy="1077818"/>
          </a:xfrm>
        </p:grpSpPr>
        <p:grpSp>
          <p:nvGrpSpPr>
            <p:cNvPr id="15" name="Gruppieren 14"/>
            <p:cNvGrpSpPr/>
            <p:nvPr/>
          </p:nvGrpSpPr>
          <p:grpSpPr bwMode="gray">
            <a:xfrm>
              <a:off x="1123566" y="1844676"/>
              <a:ext cx="8222046" cy="1077818"/>
              <a:chOff x="1123566" y="1844676"/>
              <a:chExt cx="8275834" cy="1077818"/>
            </a:xfrm>
          </p:grpSpPr>
          <p:sp>
            <p:nvSpPr>
              <p:cNvPr id="16" name="Inhaltsplatzhalter 2"/>
              <p:cNvSpPr txBox="1">
                <a:spLocks/>
              </p:cNvSpPr>
              <p:nvPr/>
            </p:nvSpPr>
            <p:spPr bwMode="gray">
              <a:xfrm>
                <a:off x="1123566" y="1984077"/>
                <a:ext cx="8275828" cy="938417"/>
              </a:xfrm>
              <a:prstGeom prst="rect">
                <a:avLst/>
              </a:prstGeom>
              <a:noFill/>
              <a:extLst/>
            </p:spPr>
            <p:txBody>
              <a:bodyPr vert="horz" lIns="0" tIns="0" rIns="0" bIns="0" rtlCol="0">
                <a:noAutofit/>
              </a:bodyPr>
              <a:lstStyle>
                <a:lvl1pPr marL="180000" indent="-180000" algn="l" defTabSz="914400" rtl="0" eaLnBrk="1" latinLnBrk="0" hangingPunct="1">
                  <a:spcBef>
                    <a:spcPts val="1200"/>
                  </a:spcBef>
                  <a:buFont typeface="Arial" pitchFamily="34" charset="0"/>
                  <a:buChar char="•"/>
                  <a:defRPr lang="en-US" sz="1400" kern="1200" noProof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60000" indent="-179388" algn="l" defTabSz="914400" rtl="0" eaLnBrk="1" latinLnBrk="0" hangingPunct="1">
                  <a:spcBef>
                    <a:spcPts val="300"/>
                  </a:spcBef>
                  <a:buFont typeface="Arial" pitchFamily="34" charset="0"/>
                  <a:buChar char="–"/>
                  <a:defRPr lang="en-US" sz="1400" kern="1200" noProof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40000" indent="-180000" algn="l" defTabSz="914400" rtl="0" eaLnBrk="1" latinLnBrk="0" hangingPunct="1">
                  <a:spcBef>
                    <a:spcPts val="300"/>
                  </a:spcBef>
                  <a:buFont typeface="Arial" pitchFamily="34" charset="0"/>
                  <a:buChar char="­"/>
                  <a:defRPr lang="en-US" sz="1400" kern="1200" noProof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20000" indent="-179388" algn="l" defTabSz="914400" rtl="0" eaLnBrk="1" latinLnBrk="0" hangingPunct="1">
                  <a:spcBef>
                    <a:spcPts val="300"/>
                  </a:spcBef>
                  <a:buFont typeface="Arial" pitchFamily="34" charset="0"/>
                  <a:buChar char="­"/>
                  <a:defRPr lang="en-US" sz="1400" kern="1200" noProof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900000" indent="-180000" algn="l" defTabSz="914400" rtl="0" eaLnBrk="1" latinLnBrk="0" hangingPunct="1">
                  <a:spcBef>
                    <a:spcPts val="300"/>
                  </a:spcBef>
                  <a:buFont typeface="Arial" pitchFamily="34" charset="0"/>
                  <a:buChar char="­"/>
                  <a:defRPr lang="en-US" sz="1400" kern="1200" noProof="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b="1" dirty="0" smtClean="0"/>
                  <a:t>Opposition</a:t>
                </a:r>
              </a:p>
              <a:p>
                <a:r>
                  <a:rPr lang="en-US" dirty="0"/>
                  <a:t>opposition against the </a:t>
                </a:r>
                <a:r>
                  <a:rPr lang="en-US" dirty="0" smtClean="0"/>
                  <a:t>trademark registration</a:t>
                </a:r>
                <a:endParaRPr lang="en-US" dirty="0"/>
              </a:p>
            </p:txBody>
          </p:sp>
          <p:cxnSp>
            <p:nvCxnSpPr>
              <p:cNvPr id="19" name="Gerade Verbindung 18"/>
              <p:cNvCxnSpPr/>
              <p:nvPr/>
            </p:nvCxnSpPr>
            <p:spPr bwMode="gray">
              <a:xfrm>
                <a:off x="1123572" y="1844676"/>
                <a:ext cx="8275828" cy="0"/>
              </a:xfrm>
              <a:prstGeom prst="line">
                <a:avLst/>
              </a:prstGeom>
              <a:ln w="1905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Rechteck 20"/>
            <p:cNvSpPr/>
            <p:nvPr/>
          </p:nvSpPr>
          <p:spPr bwMode="gray">
            <a:xfrm>
              <a:off x="560386" y="1844676"/>
              <a:ext cx="419747" cy="419747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/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23" name="Gruppieren 22"/>
          <p:cNvGrpSpPr/>
          <p:nvPr/>
        </p:nvGrpSpPr>
        <p:grpSpPr bwMode="gray">
          <a:xfrm>
            <a:off x="560386" y="2499096"/>
            <a:ext cx="8785226" cy="1077818"/>
            <a:chOff x="560386" y="1844676"/>
            <a:chExt cx="8785226" cy="1077818"/>
          </a:xfrm>
        </p:grpSpPr>
        <p:grpSp>
          <p:nvGrpSpPr>
            <p:cNvPr id="24" name="Gruppieren 23"/>
            <p:cNvGrpSpPr/>
            <p:nvPr/>
          </p:nvGrpSpPr>
          <p:grpSpPr bwMode="gray">
            <a:xfrm>
              <a:off x="1123566" y="1844676"/>
              <a:ext cx="8222046" cy="1077818"/>
              <a:chOff x="1123566" y="1844676"/>
              <a:chExt cx="8275834" cy="1077818"/>
            </a:xfrm>
          </p:grpSpPr>
          <p:sp>
            <p:nvSpPr>
              <p:cNvPr id="26" name="Inhaltsplatzhalter 2"/>
              <p:cNvSpPr txBox="1">
                <a:spLocks/>
              </p:cNvSpPr>
              <p:nvPr/>
            </p:nvSpPr>
            <p:spPr bwMode="gray">
              <a:xfrm>
                <a:off x="1123566" y="1984077"/>
                <a:ext cx="8275828" cy="938417"/>
              </a:xfrm>
              <a:prstGeom prst="rect">
                <a:avLst/>
              </a:prstGeom>
              <a:noFill/>
              <a:extLst/>
            </p:spPr>
            <p:txBody>
              <a:bodyPr vert="horz" lIns="0" tIns="0" rIns="0" bIns="0" rtlCol="0">
                <a:noAutofit/>
              </a:bodyPr>
              <a:lstStyle>
                <a:lvl1pPr marL="180000" indent="-180000" algn="l" defTabSz="914400" rtl="0" eaLnBrk="1" latinLnBrk="0" hangingPunct="1">
                  <a:spcBef>
                    <a:spcPts val="1200"/>
                  </a:spcBef>
                  <a:buFont typeface="Arial" pitchFamily="34" charset="0"/>
                  <a:buChar char="•"/>
                  <a:defRPr lang="en-US" sz="1400" kern="1200" noProof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60000" indent="-179388" algn="l" defTabSz="914400" rtl="0" eaLnBrk="1" latinLnBrk="0" hangingPunct="1">
                  <a:spcBef>
                    <a:spcPts val="300"/>
                  </a:spcBef>
                  <a:buFont typeface="Arial" pitchFamily="34" charset="0"/>
                  <a:buChar char="–"/>
                  <a:defRPr lang="en-US" sz="1400" kern="1200" noProof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40000" indent="-180000" algn="l" defTabSz="914400" rtl="0" eaLnBrk="1" latinLnBrk="0" hangingPunct="1">
                  <a:spcBef>
                    <a:spcPts val="300"/>
                  </a:spcBef>
                  <a:buFont typeface="Arial" pitchFamily="34" charset="0"/>
                  <a:buChar char="­"/>
                  <a:defRPr lang="en-US" sz="1400" kern="1200" noProof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20000" indent="-179388" algn="l" defTabSz="914400" rtl="0" eaLnBrk="1" latinLnBrk="0" hangingPunct="1">
                  <a:spcBef>
                    <a:spcPts val="300"/>
                  </a:spcBef>
                  <a:buFont typeface="Arial" pitchFamily="34" charset="0"/>
                  <a:buChar char="­"/>
                  <a:defRPr lang="en-US" sz="1400" kern="1200" noProof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900000" indent="-180000" algn="l" defTabSz="914400" rtl="0" eaLnBrk="1" latinLnBrk="0" hangingPunct="1">
                  <a:spcBef>
                    <a:spcPts val="300"/>
                  </a:spcBef>
                  <a:buFont typeface="Arial" pitchFamily="34" charset="0"/>
                  <a:buChar char="­"/>
                  <a:defRPr lang="en-US" sz="1400" kern="1200" noProof="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0" indent="0">
                  <a:buNone/>
                </a:pPr>
                <a:r>
                  <a:rPr lang="de-DE" b="1" dirty="0"/>
                  <a:t>Trademark monitoring</a:t>
                </a:r>
              </a:p>
              <a:p>
                <a:r>
                  <a:rPr lang="en-US" dirty="0"/>
                  <a:t>The trademark monitoring of all registered trademarks for the LP Group is generally carried out by AMEX</a:t>
                </a:r>
                <a:r>
                  <a:rPr lang="en-US" dirty="0" smtClean="0"/>
                  <a:t>. However if </a:t>
                </a:r>
                <a:r>
                  <a:rPr lang="en-US" dirty="0"/>
                  <a:t>the employees of LP Group themselves become aware of such use of designations by third parties, this information should be forwarded to </a:t>
                </a:r>
                <a:r>
                  <a:rPr lang="en-US" b="1" u="sng" dirty="0" smtClean="0"/>
                  <a:t>trademark@loyaltypartner.com</a:t>
                </a:r>
                <a:r>
                  <a:rPr lang="en-US" b="1" u="sng" dirty="0"/>
                  <a:t>.</a:t>
                </a:r>
                <a:endParaRPr lang="en-US" dirty="0"/>
              </a:p>
            </p:txBody>
          </p:sp>
          <p:cxnSp>
            <p:nvCxnSpPr>
              <p:cNvPr id="27" name="Gerade Verbindung 26"/>
              <p:cNvCxnSpPr/>
              <p:nvPr/>
            </p:nvCxnSpPr>
            <p:spPr bwMode="gray">
              <a:xfrm>
                <a:off x="1123572" y="1844676"/>
                <a:ext cx="8275828" cy="0"/>
              </a:xfrm>
              <a:prstGeom prst="line">
                <a:avLst/>
              </a:prstGeom>
              <a:ln w="1905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Rechteck 24"/>
            <p:cNvSpPr/>
            <p:nvPr/>
          </p:nvSpPr>
          <p:spPr bwMode="gray">
            <a:xfrm>
              <a:off x="560386" y="1844676"/>
              <a:ext cx="419747" cy="419747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/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28" name="Gruppieren 27"/>
          <p:cNvGrpSpPr/>
          <p:nvPr/>
        </p:nvGrpSpPr>
        <p:grpSpPr bwMode="gray">
          <a:xfrm>
            <a:off x="560386" y="3816911"/>
            <a:ext cx="8785226" cy="1077818"/>
            <a:chOff x="560386" y="1844676"/>
            <a:chExt cx="8785226" cy="1077818"/>
          </a:xfrm>
        </p:grpSpPr>
        <p:grpSp>
          <p:nvGrpSpPr>
            <p:cNvPr id="29" name="Gruppieren 28"/>
            <p:cNvGrpSpPr/>
            <p:nvPr/>
          </p:nvGrpSpPr>
          <p:grpSpPr bwMode="gray">
            <a:xfrm>
              <a:off x="1123566" y="1844676"/>
              <a:ext cx="8222046" cy="1077818"/>
              <a:chOff x="1123566" y="1844676"/>
              <a:chExt cx="8275834" cy="1077818"/>
            </a:xfrm>
          </p:grpSpPr>
          <p:sp>
            <p:nvSpPr>
              <p:cNvPr id="31" name="Inhaltsplatzhalter 2"/>
              <p:cNvSpPr txBox="1">
                <a:spLocks/>
              </p:cNvSpPr>
              <p:nvPr/>
            </p:nvSpPr>
            <p:spPr bwMode="gray">
              <a:xfrm>
                <a:off x="1123566" y="1984077"/>
                <a:ext cx="8275828" cy="938417"/>
              </a:xfrm>
              <a:prstGeom prst="rect">
                <a:avLst/>
              </a:prstGeom>
              <a:noFill/>
              <a:extLst/>
            </p:spPr>
            <p:txBody>
              <a:bodyPr vert="horz" lIns="0" tIns="0" rIns="0" bIns="0" rtlCol="0">
                <a:noAutofit/>
              </a:bodyPr>
              <a:lstStyle>
                <a:lvl1pPr marL="180000" indent="-180000" algn="l" defTabSz="914400" rtl="0" eaLnBrk="1" latinLnBrk="0" hangingPunct="1">
                  <a:spcBef>
                    <a:spcPts val="1200"/>
                  </a:spcBef>
                  <a:buFont typeface="Arial" pitchFamily="34" charset="0"/>
                  <a:buChar char="•"/>
                  <a:defRPr lang="en-US" sz="1400" kern="1200" noProof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60000" indent="-179388" algn="l" defTabSz="914400" rtl="0" eaLnBrk="1" latinLnBrk="0" hangingPunct="1">
                  <a:spcBef>
                    <a:spcPts val="300"/>
                  </a:spcBef>
                  <a:buFont typeface="Arial" pitchFamily="34" charset="0"/>
                  <a:buChar char="–"/>
                  <a:defRPr lang="en-US" sz="1400" kern="1200" noProof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40000" indent="-180000" algn="l" defTabSz="914400" rtl="0" eaLnBrk="1" latinLnBrk="0" hangingPunct="1">
                  <a:spcBef>
                    <a:spcPts val="300"/>
                  </a:spcBef>
                  <a:buFont typeface="Arial" pitchFamily="34" charset="0"/>
                  <a:buChar char="­"/>
                  <a:defRPr lang="en-US" sz="1400" kern="1200" noProof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20000" indent="-179388" algn="l" defTabSz="914400" rtl="0" eaLnBrk="1" latinLnBrk="0" hangingPunct="1">
                  <a:spcBef>
                    <a:spcPts val="300"/>
                  </a:spcBef>
                  <a:buFont typeface="Arial" pitchFamily="34" charset="0"/>
                  <a:buChar char="­"/>
                  <a:defRPr lang="en-US" sz="1400" kern="1200" noProof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900000" indent="-180000" algn="l" defTabSz="914400" rtl="0" eaLnBrk="1" latinLnBrk="0" hangingPunct="1">
                  <a:spcBef>
                    <a:spcPts val="300"/>
                  </a:spcBef>
                  <a:buFont typeface="Arial" pitchFamily="34" charset="0"/>
                  <a:buChar char="­"/>
                  <a:defRPr lang="en-US" sz="1400" kern="1200" noProof="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0" indent="0">
                  <a:buNone/>
                </a:pPr>
                <a:r>
                  <a:rPr lang="en-US" b="1" dirty="0"/>
                  <a:t>Renewal of the term of protection</a:t>
                </a:r>
                <a:endParaRPr lang="de-DE" b="1" dirty="0"/>
              </a:p>
              <a:p>
                <a:r>
                  <a:rPr lang="en-US" dirty="0"/>
                  <a:t>LP Group brands are automatically renewed and the fees are invoiced via TRS HQ Cost Center in the USA.</a:t>
                </a:r>
              </a:p>
            </p:txBody>
          </p:sp>
          <p:cxnSp>
            <p:nvCxnSpPr>
              <p:cNvPr id="32" name="Gerade Verbindung 31"/>
              <p:cNvCxnSpPr/>
              <p:nvPr/>
            </p:nvCxnSpPr>
            <p:spPr bwMode="gray">
              <a:xfrm>
                <a:off x="1123572" y="1844676"/>
                <a:ext cx="8275828" cy="0"/>
              </a:xfrm>
              <a:prstGeom prst="line">
                <a:avLst/>
              </a:prstGeom>
              <a:ln w="1905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Rechteck 29"/>
            <p:cNvSpPr/>
            <p:nvPr/>
          </p:nvSpPr>
          <p:spPr bwMode="gray">
            <a:xfrm>
              <a:off x="560386" y="1844676"/>
              <a:ext cx="419747" cy="419747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/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33" name="Gruppieren 32"/>
          <p:cNvGrpSpPr/>
          <p:nvPr/>
        </p:nvGrpSpPr>
        <p:grpSpPr bwMode="gray">
          <a:xfrm>
            <a:off x="560386" y="4838229"/>
            <a:ext cx="8785226" cy="1077818"/>
            <a:chOff x="560386" y="1844676"/>
            <a:chExt cx="8785226" cy="1077818"/>
          </a:xfrm>
        </p:grpSpPr>
        <p:grpSp>
          <p:nvGrpSpPr>
            <p:cNvPr id="34" name="Gruppieren 33"/>
            <p:cNvGrpSpPr/>
            <p:nvPr/>
          </p:nvGrpSpPr>
          <p:grpSpPr bwMode="gray">
            <a:xfrm>
              <a:off x="1123566" y="1844676"/>
              <a:ext cx="8222046" cy="1077818"/>
              <a:chOff x="1123566" y="1844676"/>
              <a:chExt cx="8275834" cy="1077818"/>
            </a:xfrm>
          </p:grpSpPr>
          <p:sp>
            <p:nvSpPr>
              <p:cNvPr id="36" name="Inhaltsplatzhalter 2"/>
              <p:cNvSpPr txBox="1">
                <a:spLocks/>
              </p:cNvSpPr>
              <p:nvPr/>
            </p:nvSpPr>
            <p:spPr bwMode="gray">
              <a:xfrm>
                <a:off x="1123566" y="1984077"/>
                <a:ext cx="8275828" cy="938417"/>
              </a:xfrm>
              <a:prstGeom prst="rect">
                <a:avLst/>
              </a:prstGeom>
              <a:noFill/>
              <a:extLst/>
            </p:spPr>
            <p:txBody>
              <a:bodyPr vert="horz" lIns="0" tIns="0" rIns="0" bIns="0" rtlCol="0">
                <a:noAutofit/>
              </a:bodyPr>
              <a:lstStyle>
                <a:lvl1pPr marL="180000" indent="-180000" algn="l" defTabSz="914400" rtl="0" eaLnBrk="1" latinLnBrk="0" hangingPunct="1">
                  <a:spcBef>
                    <a:spcPts val="1200"/>
                  </a:spcBef>
                  <a:buFont typeface="Arial" pitchFamily="34" charset="0"/>
                  <a:buChar char="•"/>
                  <a:defRPr lang="en-US" sz="1400" kern="1200" noProof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60000" indent="-179388" algn="l" defTabSz="914400" rtl="0" eaLnBrk="1" latinLnBrk="0" hangingPunct="1">
                  <a:spcBef>
                    <a:spcPts val="300"/>
                  </a:spcBef>
                  <a:buFont typeface="Arial" pitchFamily="34" charset="0"/>
                  <a:buChar char="–"/>
                  <a:defRPr lang="en-US" sz="1400" kern="1200" noProof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40000" indent="-180000" algn="l" defTabSz="914400" rtl="0" eaLnBrk="1" latinLnBrk="0" hangingPunct="1">
                  <a:spcBef>
                    <a:spcPts val="300"/>
                  </a:spcBef>
                  <a:buFont typeface="Arial" pitchFamily="34" charset="0"/>
                  <a:buChar char="­"/>
                  <a:defRPr lang="en-US" sz="1400" kern="1200" noProof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20000" indent="-179388" algn="l" defTabSz="914400" rtl="0" eaLnBrk="1" latinLnBrk="0" hangingPunct="1">
                  <a:spcBef>
                    <a:spcPts val="300"/>
                  </a:spcBef>
                  <a:buFont typeface="Arial" pitchFamily="34" charset="0"/>
                  <a:buChar char="­"/>
                  <a:defRPr lang="en-US" sz="1400" kern="1200" noProof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900000" indent="-180000" algn="l" defTabSz="914400" rtl="0" eaLnBrk="1" latinLnBrk="0" hangingPunct="1">
                  <a:spcBef>
                    <a:spcPts val="300"/>
                  </a:spcBef>
                  <a:buFont typeface="Arial" pitchFamily="34" charset="0"/>
                  <a:buChar char="­"/>
                  <a:defRPr lang="en-US" sz="1400" kern="1200" noProof="0" dirty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de-DE" b="1" dirty="0"/>
                  <a:t>Subsequent changes</a:t>
                </a:r>
              </a:p>
              <a:p>
                <a:r>
                  <a:rPr lang="en-US" dirty="0" smtClean="0"/>
                  <a:t>changes </a:t>
                </a:r>
                <a:r>
                  <a:rPr lang="en-US" dirty="0"/>
                  <a:t>in the scope of </a:t>
                </a:r>
                <a:r>
                  <a:rPr lang="en-US" dirty="0" smtClean="0"/>
                  <a:t>protection / changes </a:t>
                </a:r>
                <a:r>
                  <a:rPr lang="en-US" dirty="0"/>
                  <a:t>of trademark owner</a:t>
                </a:r>
              </a:p>
            </p:txBody>
          </p:sp>
          <p:cxnSp>
            <p:nvCxnSpPr>
              <p:cNvPr id="37" name="Gerade Verbindung 31"/>
              <p:cNvCxnSpPr/>
              <p:nvPr/>
            </p:nvCxnSpPr>
            <p:spPr bwMode="gray">
              <a:xfrm>
                <a:off x="1123572" y="1844676"/>
                <a:ext cx="8275828" cy="0"/>
              </a:xfrm>
              <a:prstGeom prst="line">
                <a:avLst/>
              </a:prstGeom>
              <a:ln w="1905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Rechteck 34"/>
            <p:cNvSpPr/>
            <p:nvPr/>
          </p:nvSpPr>
          <p:spPr bwMode="gray">
            <a:xfrm>
              <a:off x="560386" y="1844676"/>
              <a:ext cx="419747" cy="419747"/>
            </a:xfrm>
            <a:prstGeom prst="rect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/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54413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560387" y="549275"/>
            <a:ext cx="8785226" cy="276999"/>
          </a:xfrm>
        </p:spPr>
        <p:txBody>
          <a:bodyPr/>
          <a:lstStyle/>
          <a:p>
            <a:r>
              <a:rPr lang="de-DE" sz="1800" dirty="0" smtClean="0"/>
              <a:t>The </a:t>
            </a:r>
            <a:r>
              <a:rPr lang="de-DE" sz="1800" dirty="0" err="1" smtClean="0"/>
              <a:t>costs</a:t>
            </a:r>
            <a:r>
              <a:rPr lang="de-DE" sz="1800" dirty="0" smtClean="0"/>
              <a:t> of Trademark </a:t>
            </a:r>
            <a:r>
              <a:rPr lang="de-DE" sz="1800" dirty="0" err="1" smtClean="0"/>
              <a:t>registration</a:t>
            </a:r>
            <a:r>
              <a:rPr lang="de-DE" sz="1800" dirty="0" smtClean="0"/>
              <a:t> </a:t>
            </a:r>
            <a:r>
              <a:rPr lang="de-DE" sz="1800" dirty="0" err="1" smtClean="0"/>
              <a:t>and</a:t>
            </a:r>
            <a:r>
              <a:rPr lang="de-DE" sz="1800" dirty="0" smtClean="0"/>
              <a:t> </a:t>
            </a:r>
            <a:r>
              <a:rPr lang="de-DE" sz="1800" dirty="0" err="1" smtClean="0"/>
              <a:t>administration</a:t>
            </a:r>
            <a:r>
              <a:rPr lang="de-DE" sz="1800" dirty="0" smtClean="0"/>
              <a:t>  </a:t>
            </a:r>
            <a:endParaRPr lang="de-DE" sz="18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 bwMode="gray">
          <a:xfrm>
            <a:off x="6331329" y="6426007"/>
            <a:ext cx="2898229" cy="138499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/>
              <a:t>Process for registration and administration of trademarks</a:t>
            </a:r>
            <a:endParaRPr lang="en-GB" sz="800" b="1" dirty="0" smtClean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 bwMode="gray">
          <a:xfrm>
            <a:off x="9451975" y="6426007"/>
            <a:ext cx="64120" cy="138499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D6CA20-41AF-41D4-962A-B059A61740E7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GB" dirty="0"/>
          </a:p>
        </p:txBody>
      </p:sp>
      <p:sp>
        <p:nvSpPr>
          <p:cNvPr id="40" name="Foliennummernplatzhalter 1"/>
          <p:cNvSpPr txBox="1">
            <a:spLocks/>
          </p:cNvSpPr>
          <p:nvPr/>
        </p:nvSpPr>
        <p:spPr>
          <a:xfrm>
            <a:off x="8985250" y="6572250"/>
            <a:ext cx="504825" cy="169863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dirty="0"/>
          </a:p>
        </p:txBody>
      </p:sp>
      <p:sp>
        <p:nvSpPr>
          <p:cNvPr id="41" name="Rechteck 2"/>
          <p:cNvSpPr>
            <a:spLocks noChangeArrowheads="1"/>
          </p:cNvSpPr>
          <p:nvPr/>
        </p:nvSpPr>
        <p:spPr bwMode="auto">
          <a:xfrm>
            <a:off x="273050" y="1105803"/>
            <a:ext cx="9288463" cy="1074140"/>
          </a:xfrm>
          <a:prstGeom prst="rect">
            <a:avLst/>
          </a:prstGeom>
          <a:noFill/>
          <a:ln w="127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100000"/>
              </a:spcBef>
              <a:buChar char="•"/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-"/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lvl="1" indent="0">
              <a:buNone/>
            </a:pPr>
            <a:endParaRPr lang="de-DE" b="1" dirty="0" smtClean="0"/>
          </a:p>
          <a:p>
            <a:pPr marL="457200" lvl="1" indent="0">
              <a:buNone/>
            </a:pPr>
            <a:endParaRPr lang="en-US" dirty="0" smtClean="0"/>
          </a:p>
          <a:p>
            <a:pPr eaLnBrk="1" fontAlgn="t" hangingPunct="1">
              <a:spcBef>
                <a:spcPct val="10000"/>
              </a:spcBef>
              <a:buFontTx/>
              <a:buNone/>
            </a:pPr>
            <a:endParaRPr lang="en-GB" altLang="de-DE" sz="1100" dirty="0" smtClean="0"/>
          </a:p>
          <a:p>
            <a:pPr marL="342900" indent="-342900" eaLnBrk="1" fontAlgn="t" hangingPunct="1">
              <a:spcBef>
                <a:spcPct val="10000"/>
              </a:spcBef>
              <a:buFont typeface="+mj-lt"/>
              <a:buAutoNum type="arabicPeriod"/>
            </a:pPr>
            <a:endParaRPr lang="en-GB" altLang="de-DE" sz="1100" dirty="0" smtClean="0"/>
          </a:p>
        </p:txBody>
      </p:sp>
      <p:pic>
        <p:nvPicPr>
          <p:cNvPr id="43" name="Picture 27" descr="029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51123" y="1468927"/>
            <a:ext cx="331855" cy="331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eck 2"/>
          <p:cNvSpPr/>
          <p:nvPr/>
        </p:nvSpPr>
        <p:spPr>
          <a:xfrm>
            <a:off x="873837" y="1347407"/>
            <a:ext cx="861623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costs are borne by the respective company of the LP Group (trademark owner)</a:t>
            </a:r>
            <a:endParaRPr lang="de-DE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9933" y="2505190"/>
            <a:ext cx="7594696" cy="240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024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110000"/>
              </a:lnSpc>
              <a:spcBef>
                <a:spcPct val="0"/>
              </a:spcBef>
              <a:tabLst>
                <a:tab pos="438150" algn="l"/>
              </a:tabLst>
            </a:pPr>
            <a:r>
              <a:rPr lang="de-DE" dirty="0" err="1" smtClean="0"/>
              <a:t>Loyalty</a:t>
            </a:r>
            <a:r>
              <a:rPr lang="de-DE" dirty="0" smtClean="0"/>
              <a:t> Partner GmbH</a:t>
            </a:r>
          </a:p>
          <a:p>
            <a:pPr>
              <a:lnSpc>
                <a:spcPct val="110000"/>
              </a:lnSpc>
              <a:spcBef>
                <a:spcPct val="0"/>
              </a:spcBef>
              <a:tabLst>
                <a:tab pos="438150" algn="l"/>
              </a:tabLst>
            </a:pPr>
            <a:r>
              <a:rPr lang="de-DE" dirty="0" err="1" smtClean="0"/>
              <a:t>Theresienhöhe</a:t>
            </a:r>
            <a:r>
              <a:rPr lang="de-DE" dirty="0" smtClean="0"/>
              <a:t> 12</a:t>
            </a:r>
          </a:p>
          <a:p>
            <a:pPr>
              <a:lnSpc>
                <a:spcPct val="110000"/>
              </a:lnSpc>
              <a:spcBef>
                <a:spcPct val="0"/>
              </a:spcBef>
              <a:tabLst>
                <a:tab pos="438150" algn="l"/>
              </a:tabLst>
            </a:pPr>
            <a:r>
              <a:rPr lang="de-DE" dirty="0" smtClean="0"/>
              <a:t>80339 München</a:t>
            </a:r>
          </a:p>
          <a:p>
            <a:pPr>
              <a:lnSpc>
                <a:spcPct val="110000"/>
              </a:lnSpc>
              <a:spcBef>
                <a:spcPct val="0"/>
              </a:spcBef>
              <a:tabLst>
                <a:tab pos="355600" algn="l"/>
              </a:tabLst>
            </a:pPr>
            <a:r>
              <a:rPr lang="de-DE" dirty="0" smtClean="0"/>
              <a:t>Tel. +49 (0)89 99 74 1 - 0</a:t>
            </a:r>
          </a:p>
          <a:p>
            <a:pPr>
              <a:lnSpc>
                <a:spcPct val="110000"/>
              </a:lnSpc>
              <a:spcBef>
                <a:spcPct val="0"/>
              </a:spcBef>
              <a:tabLst>
                <a:tab pos="438150" algn="l"/>
              </a:tabLst>
            </a:pPr>
            <a:r>
              <a:rPr lang="de-DE" dirty="0" smtClean="0"/>
              <a:t>www.loyaltypartner.com</a:t>
            </a:r>
          </a:p>
          <a:p>
            <a:pPr>
              <a:lnSpc>
                <a:spcPct val="110000"/>
              </a:lnSpc>
              <a:spcBef>
                <a:spcPct val="0"/>
              </a:spcBef>
              <a:tabLst>
                <a:tab pos="438150" algn="l"/>
              </a:tabLst>
            </a:pPr>
            <a:r>
              <a:rPr lang="de-DE" dirty="0" smtClean="0"/>
              <a:t>info@loyaltypartner.com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1081087" y="2493149"/>
            <a:ext cx="7760346" cy="553998"/>
          </a:xfrm>
        </p:spPr>
        <p:txBody>
          <a:bodyPr/>
          <a:lstStyle/>
          <a:p>
            <a:r>
              <a:rPr lang="de-DE" dirty="0" smtClean="0"/>
              <a:t>THANK YOU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51976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P_Template_english">
  <a:themeElements>
    <a:clrScheme name="Loyalty Partner Colors">
      <a:dk1>
        <a:srgbClr val="000000"/>
      </a:dk1>
      <a:lt1>
        <a:srgbClr val="FFFFFF"/>
      </a:lt1>
      <a:dk2>
        <a:srgbClr val="535353"/>
      </a:dk2>
      <a:lt2>
        <a:srgbClr val="888888"/>
      </a:lt2>
      <a:accent1>
        <a:srgbClr val="F49A00"/>
      </a:accent1>
      <a:accent2>
        <a:srgbClr val="C3C3C3"/>
      </a:accent2>
      <a:accent3>
        <a:srgbClr val="888888"/>
      </a:accent3>
      <a:accent4>
        <a:srgbClr val="E1E1E1"/>
      </a:accent4>
      <a:accent5>
        <a:srgbClr val="535353"/>
      </a:accent5>
      <a:accent6>
        <a:srgbClr val="B0B0B0"/>
      </a:accent6>
      <a:hlink>
        <a:srgbClr val="535353"/>
      </a:hlink>
      <a:folHlink>
        <a:srgbClr val="888888"/>
      </a:folHlink>
    </a:clrScheme>
    <a:fontScheme name="Loyalty Partner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9525">
          <a:solidFill>
            <a:schemeClr val="bg2"/>
          </a:solidFill>
        </a:ln>
      </a:spPr>
      <a:bodyPr lIns="90000" tIns="90000" rIns="90000" bIns="90000" rtlCol="0" anchor="ctr"/>
      <a:lstStyle>
        <a:defPPr algn="ctr">
          <a:defRPr sz="14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defRPr sz="14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Loyalty Partner FINAL">
      <a:dk1>
        <a:srgbClr val="000000"/>
      </a:dk1>
      <a:lt1>
        <a:srgbClr val="FFFFFF"/>
      </a:lt1>
      <a:dk2>
        <a:srgbClr val="000000"/>
      </a:dk2>
      <a:lt2>
        <a:srgbClr val="535353"/>
      </a:lt2>
      <a:accent1>
        <a:srgbClr val="F49A00"/>
      </a:accent1>
      <a:accent2>
        <a:srgbClr val="C3C3C3"/>
      </a:accent2>
      <a:accent3>
        <a:srgbClr val="888888"/>
      </a:accent3>
      <a:accent4>
        <a:srgbClr val="E1E1E1"/>
      </a:accent4>
      <a:accent5>
        <a:srgbClr val="535353"/>
      </a:accent5>
      <a:accent6>
        <a:srgbClr val="B0B0B0"/>
      </a:accent6>
      <a:hlink>
        <a:srgbClr val="535353"/>
      </a:hlink>
      <a:folHlink>
        <a:srgbClr val="888888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457</Words>
  <Application>Microsoft Office PowerPoint</Application>
  <PresentationFormat>A4-Papier (210x297 mm)</PresentationFormat>
  <Paragraphs>79</Paragraphs>
  <Slides>7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Wingdings</vt:lpstr>
      <vt:lpstr>Symbol</vt:lpstr>
      <vt:lpstr>Times New Roman</vt:lpstr>
      <vt:lpstr>LP_Template_english</vt:lpstr>
      <vt:lpstr>Process for registration and administration of trademarks within the LP Group and the international PAYBACK companies</vt:lpstr>
      <vt:lpstr>Agenda</vt:lpstr>
      <vt:lpstr>Trademark</vt:lpstr>
      <vt:lpstr>Trademark registration process </vt:lpstr>
      <vt:lpstr>Trademark administration</vt:lpstr>
      <vt:lpstr>The costs of Trademark registration and administration  </vt:lpstr>
      <vt:lpstr>THANK YOU</vt:lpstr>
    </vt:vector>
  </TitlesOfParts>
  <Company>Loyalty Partner GmbH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Icons and Tips for the handling of the NEW 2010 template</dc:title>
  <dc:creator>Sharon Rose Brehm</dc:creator>
  <cp:lastModifiedBy>Lara Schnagl</cp:lastModifiedBy>
  <cp:revision>72</cp:revision>
  <cp:lastPrinted>2013-07-10T06:39:01Z</cp:lastPrinted>
  <dcterms:created xsi:type="dcterms:W3CDTF">2014-05-14T13:03:55Z</dcterms:created>
  <dcterms:modified xsi:type="dcterms:W3CDTF">2018-07-13T11:24:55Z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Ptmpl072013">
    <vt:bool>true</vt:bool>
  </property>
</Properties>
</file>